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3970">
              <a:lnSpc>
                <a:spcPct val="100000"/>
              </a:lnSpc>
              <a:spcBef>
                <a:spcPts val="30"/>
              </a:spcBef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3970">
              <a:lnSpc>
                <a:spcPct val="100000"/>
              </a:lnSpc>
              <a:spcBef>
                <a:spcPts val="30"/>
              </a:spcBef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3970">
              <a:lnSpc>
                <a:spcPct val="100000"/>
              </a:lnSpc>
              <a:spcBef>
                <a:spcPts val="30"/>
              </a:spcBef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3970">
              <a:lnSpc>
                <a:spcPct val="100000"/>
              </a:lnSpc>
              <a:spcBef>
                <a:spcPts val="30"/>
              </a:spcBef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3970">
              <a:lnSpc>
                <a:spcPct val="100000"/>
              </a:lnSpc>
              <a:spcBef>
                <a:spcPts val="30"/>
              </a:spcBef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91715" y="251519"/>
            <a:ext cx="2232175" cy="2350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180543"/>
            <a:ext cx="8687435" cy="950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5998" y="2561082"/>
            <a:ext cx="10700003" cy="2651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34441" y="6473671"/>
            <a:ext cx="3494303" cy="260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3970">
              <a:lnSpc>
                <a:spcPct val="100000"/>
              </a:lnSpc>
              <a:spcBef>
                <a:spcPts val="30"/>
              </a:spcBef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Relationship Id="rId4" Type="http://schemas.openxmlformats.org/officeDocument/2006/relationships/hyperlink" Target="https://www.psychologytoday.com/blog/beyond-words/201109/is-nonverbal-communication-numbers-game" TargetMode="Externa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image" Target="../media/image39.png"/><Relationship Id="rId5" Type="http://schemas.openxmlformats.org/officeDocument/2006/relationships/image" Target="../media/image40.jpg"/><Relationship Id="rId6" Type="http://schemas.openxmlformats.org/officeDocument/2006/relationships/image" Target="../media/image41.jpg"/><Relationship Id="rId7" Type="http://schemas.openxmlformats.org/officeDocument/2006/relationships/image" Target="../media/image4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jp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jpg"/><Relationship Id="rId3" Type="http://schemas.openxmlformats.org/officeDocument/2006/relationships/image" Target="../media/image48.jpg"/><Relationship Id="rId4" Type="http://schemas.openxmlformats.org/officeDocument/2006/relationships/hyperlink" Target="http://www.brightlocal.com/research/local-consumer-review-survey/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Relationship Id="rId11" Type="http://schemas.openxmlformats.org/officeDocument/2006/relationships/image" Target="../media/image58.png"/><Relationship Id="rId12" Type="http://schemas.openxmlformats.org/officeDocument/2006/relationships/image" Target="../media/image59.png"/><Relationship Id="rId13" Type="http://schemas.openxmlformats.org/officeDocument/2006/relationships/image" Target="../media/image60.png"/><Relationship Id="rId14" Type="http://schemas.openxmlformats.org/officeDocument/2006/relationships/image" Target="../media/image61.png"/><Relationship Id="rId15" Type="http://schemas.openxmlformats.org/officeDocument/2006/relationships/image" Target="../media/image62.png"/><Relationship Id="rId16" Type="http://schemas.openxmlformats.org/officeDocument/2006/relationships/image" Target="../media/image63.png"/><Relationship Id="rId17" Type="http://schemas.openxmlformats.org/officeDocument/2006/relationships/image" Target="../media/image64.png"/><Relationship Id="rId18" Type="http://schemas.openxmlformats.org/officeDocument/2006/relationships/image" Target="../media/image65.png"/><Relationship Id="rId19" Type="http://schemas.openxmlformats.org/officeDocument/2006/relationships/image" Target="../media/image66.png"/><Relationship Id="rId20" Type="http://schemas.openxmlformats.org/officeDocument/2006/relationships/image" Target="../media/image67.png"/><Relationship Id="rId21" Type="http://schemas.openxmlformats.org/officeDocument/2006/relationships/image" Target="../media/image68.png"/><Relationship Id="rId22" Type="http://schemas.openxmlformats.org/officeDocument/2006/relationships/image" Target="../media/image69.png"/><Relationship Id="rId23" Type="http://schemas.openxmlformats.org/officeDocument/2006/relationships/image" Target="../media/image70.png"/><Relationship Id="rId24" Type="http://schemas.openxmlformats.org/officeDocument/2006/relationships/image" Target="../media/image71.png"/><Relationship Id="rId25" Type="http://schemas.openxmlformats.org/officeDocument/2006/relationships/image" Target="../media/image72.png"/><Relationship Id="rId26" Type="http://schemas.openxmlformats.org/officeDocument/2006/relationships/image" Target="../media/image73.png"/><Relationship Id="rId27" Type="http://schemas.openxmlformats.org/officeDocument/2006/relationships/image" Target="../media/image74.png"/><Relationship Id="rId28" Type="http://schemas.openxmlformats.org/officeDocument/2006/relationships/image" Target="../media/image75.png"/><Relationship Id="rId29" Type="http://schemas.openxmlformats.org/officeDocument/2006/relationships/image" Target="../media/image76.png"/><Relationship Id="rId30" Type="http://schemas.openxmlformats.org/officeDocument/2006/relationships/image" Target="../media/image77.png"/><Relationship Id="rId31" Type="http://schemas.openxmlformats.org/officeDocument/2006/relationships/image" Target="../media/image78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jpg"/><Relationship Id="rId3" Type="http://schemas.openxmlformats.org/officeDocument/2006/relationships/image" Target="../media/image80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g"/><Relationship Id="rId3" Type="http://schemas.openxmlformats.org/officeDocument/2006/relationships/image" Target="../media/image82.jp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8.png"/><Relationship Id="rId3" Type="http://schemas.openxmlformats.org/officeDocument/2006/relationships/image" Target="../media/image89.jp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7" Type="http://schemas.openxmlformats.org/officeDocument/2006/relationships/image" Target="../media/image93.png"/><Relationship Id="rId8" Type="http://schemas.openxmlformats.org/officeDocument/2006/relationships/image" Target="../media/image94.png"/><Relationship Id="rId9" Type="http://schemas.openxmlformats.org/officeDocument/2006/relationships/image" Target="../media/image95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6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Relationship Id="rId3" Type="http://schemas.openxmlformats.org/officeDocument/2006/relationships/image" Target="../media/image99.png"/><Relationship Id="rId4" Type="http://schemas.openxmlformats.org/officeDocument/2006/relationships/image" Target="../media/image100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Relationship Id="rId3" Type="http://schemas.openxmlformats.org/officeDocument/2006/relationships/image" Target="../media/image101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5.png"/><Relationship Id="rId3" Type="http://schemas.openxmlformats.org/officeDocument/2006/relationships/image" Target="../media/image10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Relationship Id="rId7" Type="http://schemas.openxmlformats.org/officeDocument/2006/relationships/image" Target="../media/image112.png"/><Relationship Id="rId8" Type="http://schemas.openxmlformats.org/officeDocument/2006/relationships/image" Target="../media/image113.png"/><Relationship Id="rId9" Type="http://schemas.openxmlformats.org/officeDocument/2006/relationships/image" Target="../media/image114.png"/><Relationship Id="rId10" Type="http://schemas.openxmlformats.org/officeDocument/2006/relationships/image" Target="../media/image115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jpg"/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2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4.jpg"/><Relationship Id="rId3" Type="http://schemas.openxmlformats.org/officeDocument/2006/relationships/image" Target="../media/image125.jpg"/><Relationship Id="rId4" Type="http://schemas.openxmlformats.org/officeDocument/2006/relationships/image" Target="../media/image126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7.jpg"/><Relationship Id="rId3" Type="http://schemas.openxmlformats.org/officeDocument/2006/relationships/image" Target="../media/image128.jpg"/><Relationship Id="rId4" Type="http://schemas.openxmlformats.org/officeDocument/2006/relationships/image" Target="../media/image129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1.png"/><Relationship Id="rId3" Type="http://schemas.openxmlformats.org/officeDocument/2006/relationships/image" Target="../media/image13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1.png"/><Relationship Id="rId3" Type="http://schemas.openxmlformats.org/officeDocument/2006/relationships/image" Target="../media/image132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jpg"/><Relationship Id="rId3" Type="http://schemas.openxmlformats.org/officeDocument/2006/relationships/image" Target="../media/image134.jpg"/><Relationship Id="rId4" Type="http://schemas.openxmlformats.org/officeDocument/2006/relationships/image" Target="../media/image135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png"/><Relationship Id="rId3" Type="http://schemas.openxmlformats.org/officeDocument/2006/relationships/image" Target="../media/image137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8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9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jpg"/><Relationship Id="rId8" Type="http://schemas.openxmlformats.org/officeDocument/2006/relationships/image" Target="../media/image28.png"/><Relationship Id="rId9" Type="http://schemas.openxmlformats.org/officeDocument/2006/relationships/image" Target="../media/image2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jpg"/><Relationship Id="rId4" Type="http://schemas.openxmlformats.org/officeDocument/2006/relationships/image" Target="../media/image3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7826" y="1648205"/>
            <a:ext cx="7625080" cy="3232785"/>
          </a:xfrm>
          <a:prstGeom prst="rect"/>
          <a:ln w="19050">
            <a:solidFill>
              <a:srgbClr val="3769FF"/>
            </a:solidFill>
          </a:ln>
        </p:spPr>
        <p:txBody>
          <a:bodyPr wrap="square" lIns="0" tIns="227965" rIns="0" bIns="0" rtlCol="0" vert="horz">
            <a:spAutoFit/>
          </a:bodyPr>
          <a:lstStyle/>
          <a:p>
            <a:pPr marL="300990" marR="295275">
              <a:lnSpc>
                <a:spcPct val="100000"/>
              </a:lnSpc>
              <a:spcBef>
                <a:spcPts val="1795"/>
              </a:spcBef>
            </a:pPr>
            <a:r>
              <a:rPr dirty="0" sz="9000">
                <a:solidFill>
                  <a:srgbClr val="3769FF"/>
                </a:solidFill>
              </a:rPr>
              <a:t>Who</a:t>
            </a:r>
            <a:r>
              <a:rPr dirty="0" sz="9000" spc="-285">
                <a:solidFill>
                  <a:srgbClr val="3769FF"/>
                </a:solidFill>
              </a:rPr>
              <a:t> </a:t>
            </a:r>
            <a:r>
              <a:rPr dirty="0" sz="9000" spc="-10">
                <a:solidFill>
                  <a:srgbClr val="3769FF"/>
                </a:solidFill>
              </a:rPr>
              <a:t>would </a:t>
            </a:r>
            <a:r>
              <a:rPr dirty="0" sz="9000">
                <a:solidFill>
                  <a:srgbClr val="3769FF"/>
                </a:solidFill>
              </a:rPr>
              <a:t>you</a:t>
            </a:r>
            <a:r>
              <a:rPr dirty="0" sz="9000" spc="-135">
                <a:solidFill>
                  <a:srgbClr val="3769FF"/>
                </a:solidFill>
              </a:rPr>
              <a:t> </a:t>
            </a:r>
            <a:r>
              <a:rPr dirty="0" sz="9000" spc="-25">
                <a:solidFill>
                  <a:srgbClr val="3769FF"/>
                </a:solidFill>
              </a:rPr>
              <a:t>choose?</a:t>
            </a:r>
            <a:endParaRPr sz="9000"/>
          </a:p>
        </p:txBody>
      </p:sp>
      <p:grpSp>
        <p:nvGrpSpPr>
          <p:cNvPr id="3" name="object 3" descr=""/>
          <p:cNvGrpSpPr/>
          <p:nvPr/>
        </p:nvGrpSpPr>
        <p:grpSpPr>
          <a:xfrm>
            <a:off x="2103373" y="4867909"/>
            <a:ext cx="327660" cy="327660"/>
            <a:chOff x="2103373" y="4867909"/>
            <a:chExt cx="327660" cy="327660"/>
          </a:xfrm>
        </p:grpSpPr>
        <p:sp>
          <p:nvSpPr>
            <p:cNvPr id="4" name="object 4" descr=""/>
            <p:cNvSpPr/>
            <p:nvPr/>
          </p:nvSpPr>
          <p:spPr>
            <a:xfrm>
              <a:off x="2317241" y="4880609"/>
              <a:ext cx="100965" cy="302260"/>
            </a:xfrm>
            <a:custGeom>
              <a:avLst/>
              <a:gdLst/>
              <a:ahLst/>
              <a:cxnLst/>
              <a:rect l="l" t="t" r="r" b="b"/>
              <a:pathLst>
                <a:path w="100964" h="302260">
                  <a:moveTo>
                    <a:pt x="10058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00583" y="301751"/>
                  </a:lnTo>
                  <a:lnTo>
                    <a:pt x="100583" y="0"/>
                  </a:lnTo>
                  <a:close/>
                </a:path>
              </a:pathLst>
            </a:custGeom>
            <a:solidFill>
              <a:srgbClr val="376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317241" y="4880609"/>
              <a:ext cx="100965" cy="302260"/>
            </a:xfrm>
            <a:custGeom>
              <a:avLst/>
              <a:gdLst/>
              <a:ahLst/>
              <a:cxnLst/>
              <a:rect l="l" t="t" r="r" b="b"/>
              <a:pathLst>
                <a:path w="100964" h="302260">
                  <a:moveTo>
                    <a:pt x="0" y="301751"/>
                  </a:moveTo>
                  <a:lnTo>
                    <a:pt x="100583" y="301751"/>
                  </a:lnTo>
                  <a:lnTo>
                    <a:pt x="100583" y="0"/>
                  </a:lnTo>
                  <a:lnTo>
                    <a:pt x="0" y="0"/>
                  </a:lnTo>
                  <a:lnTo>
                    <a:pt x="0" y="301751"/>
                  </a:lnTo>
                  <a:close/>
                </a:path>
              </a:pathLst>
            </a:custGeom>
            <a:ln w="25400">
              <a:solidFill>
                <a:srgbClr val="3769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116073" y="4880609"/>
              <a:ext cx="302260" cy="100965"/>
            </a:xfrm>
            <a:custGeom>
              <a:avLst/>
              <a:gdLst/>
              <a:ahLst/>
              <a:cxnLst/>
              <a:rect l="l" t="t" r="r" b="b"/>
              <a:pathLst>
                <a:path w="302260" h="100964">
                  <a:moveTo>
                    <a:pt x="301751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301751" y="100583"/>
                  </a:lnTo>
                  <a:lnTo>
                    <a:pt x="301751" y="0"/>
                  </a:lnTo>
                  <a:close/>
                </a:path>
              </a:pathLst>
            </a:custGeom>
            <a:solidFill>
              <a:srgbClr val="376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116073" y="4880609"/>
              <a:ext cx="302260" cy="100965"/>
            </a:xfrm>
            <a:custGeom>
              <a:avLst/>
              <a:gdLst/>
              <a:ahLst/>
              <a:cxnLst/>
              <a:rect l="l" t="t" r="r" b="b"/>
              <a:pathLst>
                <a:path w="302260" h="100964">
                  <a:moveTo>
                    <a:pt x="0" y="100583"/>
                  </a:moveTo>
                  <a:lnTo>
                    <a:pt x="301751" y="100583"/>
                  </a:lnTo>
                  <a:lnTo>
                    <a:pt x="301751" y="0"/>
                  </a:lnTo>
                  <a:lnTo>
                    <a:pt x="0" y="0"/>
                  </a:lnTo>
                  <a:lnTo>
                    <a:pt x="0" y="100583"/>
                  </a:lnTo>
                  <a:close/>
                </a:path>
              </a:pathLst>
            </a:custGeom>
            <a:ln w="25400">
              <a:solidFill>
                <a:srgbClr val="3769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1715" y="251519"/>
            <a:ext cx="2232175" cy="235055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208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30"/>
              </a:spcBef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8970" y="6554647"/>
            <a:ext cx="3458845" cy="145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0"/>
              </a:lnSpc>
            </a:pPr>
            <a:r>
              <a:rPr dirty="0" sz="1000" b="1">
                <a:latin typeface="Arial Narrow"/>
                <a:cs typeface="Arial Narrow"/>
              </a:rPr>
              <a:t>For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Financial</a:t>
            </a:r>
            <a:r>
              <a:rPr dirty="0" sz="1000" spc="-40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Professional</a:t>
            </a:r>
            <a:r>
              <a:rPr dirty="0" sz="1000" spc="-2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Use</a:t>
            </a:r>
            <a:r>
              <a:rPr dirty="0" sz="1000" spc="-3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Only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/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for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Distribution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to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the</a:t>
            </a:r>
            <a:r>
              <a:rPr dirty="0" sz="1000" spc="-10" b="1">
                <a:latin typeface="Arial Narrow"/>
                <a:cs typeface="Arial Narrow"/>
              </a:rPr>
              <a:t> Public</a:t>
            </a:r>
            <a:endParaRPr sz="1000">
              <a:latin typeface="Arial Narrow"/>
              <a:cs typeface="Arial Narrow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189460" cy="6858000"/>
            <a:chOff x="0" y="0"/>
            <a:chExt cx="12189460" cy="6858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91715" y="251519"/>
              <a:ext cx="2232175" cy="2350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88952" cy="6857999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1580621" y="6554520"/>
            <a:ext cx="165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252171"/>
            <a:ext cx="415671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dirty="0" spc="-85"/>
              <a:t> </a:t>
            </a:r>
            <a:r>
              <a:rPr dirty="0"/>
              <a:t>importance</a:t>
            </a:r>
            <a:r>
              <a:rPr dirty="0" spc="-70"/>
              <a:t> </a:t>
            </a:r>
            <a:r>
              <a:rPr dirty="0"/>
              <a:t>of</a:t>
            </a:r>
            <a:r>
              <a:rPr dirty="0" spc="-85"/>
              <a:t> </a:t>
            </a:r>
            <a:r>
              <a:rPr dirty="0" spc="-10"/>
              <a:t>being trustworthy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758748" y="2367534"/>
            <a:ext cx="4220210" cy="2303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272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3769FF"/>
                </a:solidFill>
                <a:latin typeface="Arial"/>
                <a:cs typeface="Arial"/>
              </a:rPr>
              <a:t>You</a:t>
            </a:r>
            <a:r>
              <a:rPr dirty="0" sz="2400" spc="-7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769FF"/>
                </a:solidFill>
                <a:latin typeface="Arial"/>
                <a:cs typeface="Arial"/>
              </a:rPr>
              <a:t>are</a:t>
            </a:r>
            <a:r>
              <a:rPr dirty="0" sz="2400" spc="-5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769FF"/>
                </a:solidFill>
                <a:latin typeface="Arial"/>
                <a:cs typeface="Arial"/>
              </a:rPr>
              <a:t>the</a:t>
            </a:r>
            <a:r>
              <a:rPr dirty="0" sz="2400" spc="-70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3769FF"/>
                </a:solidFill>
                <a:latin typeface="Arial"/>
                <a:cs typeface="Arial"/>
              </a:rPr>
              <a:t>product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2400">
              <a:latin typeface="Arial"/>
              <a:cs typeface="Arial"/>
            </a:endParaRPr>
          </a:p>
          <a:p>
            <a:pPr marL="172720">
              <a:lnSpc>
                <a:spcPct val="100000"/>
              </a:lnSpc>
            </a:pPr>
            <a:r>
              <a:rPr dirty="0" sz="2400" b="1">
                <a:solidFill>
                  <a:srgbClr val="3769FF"/>
                </a:solidFill>
                <a:latin typeface="Arial"/>
                <a:cs typeface="Arial"/>
              </a:rPr>
              <a:t>Relationships</a:t>
            </a:r>
            <a:r>
              <a:rPr dirty="0" sz="2400" spc="-6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769FF"/>
                </a:solidFill>
                <a:latin typeface="Arial"/>
                <a:cs typeface="Arial"/>
              </a:rPr>
              <a:t>=</a:t>
            </a:r>
            <a:r>
              <a:rPr dirty="0" sz="2400" spc="-4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769FF"/>
                </a:solidFill>
                <a:latin typeface="Arial"/>
                <a:cs typeface="Arial"/>
              </a:rPr>
              <a:t>your</a:t>
            </a:r>
            <a:r>
              <a:rPr dirty="0" sz="2400" spc="-3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3769FF"/>
                </a:solidFill>
                <a:latin typeface="Arial"/>
                <a:cs typeface="Arial"/>
              </a:rPr>
              <a:t>assets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2400">
              <a:latin typeface="Arial"/>
              <a:cs typeface="Arial"/>
            </a:endParaRPr>
          </a:p>
          <a:p>
            <a:pPr marL="12700" marR="633730">
              <a:lnSpc>
                <a:spcPct val="100000"/>
              </a:lnSpc>
            </a:pPr>
            <a:r>
              <a:rPr dirty="0" sz="2400" spc="-10" b="1">
                <a:solidFill>
                  <a:srgbClr val="3769FF"/>
                </a:solidFill>
                <a:latin typeface="Arial"/>
                <a:cs typeface="Arial"/>
              </a:rPr>
              <a:t>Your</a:t>
            </a:r>
            <a:r>
              <a:rPr dirty="0" sz="2400" spc="-7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769FF"/>
                </a:solidFill>
                <a:latin typeface="Arial"/>
                <a:cs typeface="Arial"/>
              </a:rPr>
              <a:t>business</a:t>
            </a:r>
            <a:r>
              <a:rPr dirty="0" sz="2400" spc="-80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769FF"/>
                </a:solidFill>
                <a:latin typeface="Arial"/>
                <a:cs typeface="Arial"/>
              </a:rPr>
              <a:t>is</a:t>
            </a:r>
            <a:r>
              <a:rPr dirty="0" sz="2400" spc="-70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3769FF"/>
                </a:solidFill>
                <a:latin typeface="Arial"/>
                <a:cs typeface="Arial"/>
              </a:rPr>
              <a:t>making </a:t>
            </a:r>
            <a:r>
              <a:rPr dirty="0" sz="2400" b="1">
                <a:solidFill>
                  <a:srgbClr val="3769FF"/>
                </a:solidFill>
                <a:latin typeface="Arial"/>
                <a:cs typeface="Arial"/>
              </a:rPr>
              <a:t>things</a:t>
            </a:r>
            <a:r>
              <a:rPr dirty="0" sz="2400" spc="-4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3769FF"/>
                </a:solidFill>
                <a:latin typeface="Arial"/>
                <a:cs typeface="Arial"/>
              </a:rPr>
              <a:t>possible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36270" y="6533794"/>
            <a:ext cx="34842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latin typeface="Arial Narrow"/>
                <a:cs typeface="Arial Narrow"/>
              </a:rPr>
              <a:t>For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Financial</a:t>
            </a:r>
            <a:r>
              <a:rPr dirty="0" sz="1000" spc="-40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Professional</a:t>
            </a:r>
            <a:r>
              <a:rPr dirty="0" sz="1000" spc="-2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Use</a:t>
            </a:r>
            <a:r>
              <a:rPr dirty="0" sz="1000" spc="-3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Only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/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for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Distribution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to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the</a:t>
            </a:r>
            <a:r>
              <a:rPr dirty="0" sz="1000" spc="-10" b="1">
                <a:latin typeface="Arial Narrow"/>
                <a:cs typeface="Arial Narrow"/>
              </a:rPr>
              <a:t> Public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6364" y="1396151"/>
            <a:ext cx="4265821" cy="5461845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336004" y="941832"/>
            <a:ext cx="7685405" cy="5916295"/>
            <a:chOff x="336004" y="941832"/>
            <a:chExt cx="7685405" cy="591629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004" y="1211693"/>
              <a:ext cx="5129686" cy="5646303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504437" y="3277361"/>
              <a:ext cx="1828800" cy="1524000"/>
            </a:xfrm>
            <a:custGeom>
              <a:avLst/>
              <a:gdLst/>
              <a:ahLst/>
              <a:cxnLst/>
              <a:rect l="l" t="t" r="r" b="b"/>
              <a:pathLst>
                <a:path w="1828800" h="1524000">
                  <a:moveTo>
                    <a:pt x="1828800" y="1524000"/>
                  </a:moveTo>
                  <a:lnTo>
                    <a:pt x="914400" y="1524000"/>
                  </a:lnTo>
                </a:path>
                <a:path w="1828800" h="1524000">
                  <a:moveTo>
                    <a:pt x="1828800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3769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088892" y="941831"/>
              <a:ext cx="3931920" cy="1645920"/>
            </a:xfrm>
            <a:custGeom>
              <a:avLst/>
              <a:gdLst/>
              <a:ahLst/>
              <a:cxnLst/>
              <a:rect l="l" t="t" r="r" b="b"/>
              <a:pathLst>
                <a:path w="3931920" h="1645920">
                  <a:moveTo>
                    <a:pt x="3931920" y="822960"/>
                  </a:moveTo>
                  <a:lnTo>
                    <a:pt x="3927564" y="767753"/>
                  </a:lnTo>
                  <a:lnTo>
                    <a:pt x="3914686" y="713524"/>
                  </a:lnTo>
                  <a:lnTo>
                    <a:pt x="3893553" y="660387"/>
                  </a:lnTo>
                  <a:lnTo>
                    <a:pt x="3864457" y="608457"/>
                  </a:lnTo>
                  <a:lnTo>
                    <a:pt x="3827665" y="557834"/>
                  </a:lnTo>
                  <a:lnTo>
                    <a:pt x="3783444" y="508660"/>
                  </a:lnTo>
                  <a:lnTo>
                    <a:pt x="3732085" y="461035"/>
                  </a:lnTo>
                  <a:lnTo>
                    <a:pt x="3673843" y="415086"/>
                  </a:lnTo>
                  <a:lnTo>
                    <a:pt x="3642233" y="392760"/>
                  </a:lnTo>
                  <a:lnTo>
                    <a:pt x="3609009" y="370903"/>
                  </a:lnTo>
                  <a:lnTo>
                    <a:pt x="3574211" y="349516"/>
                  </a:lnTo>
                  <a:lnTo>
                    <a:pt x="3537864" y="328625"/>
                  </a:lnTo>
                  <a:lnTo>
                    <a:pt x="3500005" y="308241"/>
                  </a:lnTo>
                  <a:lnTo>
                    <a:pt x="3460661" y="288366"/>
                  </a:lnTo>
                  <a:lnTo>
                    <a:pt x="3419881" y="269024"/>
                  </a:lnTo>
                  <a:lnTo>
                    <a:pt x="3377692" y="250228"/>
                  </a:lnTo>
                  <a:lnTo>
                    <a:pt x="3334131" y="231990"/>
                  </a:lnTo>
                  <a:lnTo>
                    <a:pt x="3289223" y="214325"/>
                  </a:lnTo>
                  <a:lnTo>
                    <a:pt x="3243021" y="197256"/>
                  </a:lnTo>
                  <a:lnTo>
                    <a:pt x="3195536" y="180797"/>
                  </a:lnTo>
                  <a:lnTo>
                    <a:pt x="3146831" y="164947"/>
                  </a:lnTo>
                  <a:lnTo>
                    <a:pt x="3096907" y="149733"/>
                  </a:lnTo>
                  <a:lnTo>
                    <a:pt x="3045828" y="135166"/>
                  </a:lnTo>
                  <a:lnTo>
                    <a:pt x="2993618" y="121259"/>
                  </a:lnTo>
                  <a:lnTo>
                    <a:pt x="2940304" y="108026"/>
                  </a:lnTo>
                  <a:lnTo>
                    <a:pt x="2885922" y="95478"/>
                  </a:lnTo>
                  <a:lnTo>
                    <a:pt x="2830512" y="83654"/>
                  </a:lnTo>
                  <a:lnTo>
                    <a:pt x="2774111" y="72529"/>
                  </a:lnTo>
                  <a:lnTo>
                    <a:pt x="2716746" y="62153"/>
                  </a:lnTo>
                  <a:lnTo>
                    <a:pt x="2658453" y="52514"/>
                  </a:lnTo>
                  <a:lnTo>
                    <a:pt x="2599271" y="43637"/>
                  </a:lnTo>
                  <a:lnTo>
                    <a:pt x="2539225" y="35547"/>
                  </a:lnTo>
                  <a:lnTo>
                    <a:pt x="2478367" y="28244"/>
                  </a:lnTo>
                  <a:lnTo>
                    <a:pt x="2416721" y="21742"/>
                  </a:lnTo>
                  <a:lnTo>
                    <a:pt x="2354313" y="16065"/>
                  </a:lnTo>
                  <a:lnTo>
                    <a:pt x="2291181" y="11214"/>
                  </a:lnTo>
                  <a:lnTo>
                    <a:pt x="2227364" y="7213"/>
                  </a:lnTo>
                  <a:lnTo>
                    <a:pt x="2162911" y="4089"/>
                  </a:lnTo>
                  <a:lnTo>
                    <a:pt x="2097824" y="1828"/>
                  </a:lnTo>
                  <a:lnTo>
                    <a:pt x="2032165" y="469"/>
                  </a:lnTo>
                  <a:lnTo>
                    <a:pt x="1965960" y="0"/>
                  </a:lnTo>
                  <a:lnTo>
                    <a:pt x="1899742" y="469"/>
                  </a:lnTo>
                  <a:lnTo>
                    <a:pt x="1834083" y="1828"/>
                  </a:lnTo>
                  <a:lnTo>
                    <a:pt x="1768995" y="4089"/>
                  </a:lnTo>
                  <a:lnTo>
                    <a:pt x="1704543" y="7213"/>
                  </a:lnTo>
                  <a:lnTo>
                    <a:pt x="1640725" y="11214"/>
                  </a:lnTo>
                  <a:lnTo>
                    <a:pt x="1577594" y="16065"/>
                  </a:lnTo>
                  <a:lnTo>
                    <a:pt x="1515186" y="21742"/>
                  </a:lnTo>
                  <a:lnTo>
                    <a:pt x="1453540" y="28244"/>
                  </a:lnTo>
                  <a:lnTo>
                    <a:pt x="1392682" y="35547"/>
                  </a:lnTo>
                  <a:lnTo>
                    <a:pt x="1332636" y="43637"/>
                  </a:lnTo>
                  <a:lnTo>
                    <a:pt x="1273454" y="52514"/>
                  </a:lnTo>
                  <a:lnTo>
                    <a:pt x="1215161" y="62153"/>
                  </a:lnTo>
                  <a:lnTo>
                    <a:pt x="1157795" y="72529"/>
                  </a:lnTo>
                  <a:lnTo>
                    <a:pt x="1101394" y="83654"/>
                  </a:lnTo>
                  <a:lnTo>
                    <a:pt x="1045984" y="95478"/>
                  </a:lnTo>
                  <a:lnTo>
                    <a:pt x="991603" y="108026"/>
                  </a:lnTo>
                  <a:lnTo>
                    <a:pt x="938288" y="121259"/>
                  </a:lnTo>
                  <a:lnTo>
                    <a:pt x="886079" y="135166"/>
                  </a:lnTo>
                  <a:lnTo>
                    <a:pt x="834999" y="149733"/>
                  </a:lnTo>
                  <a:lnTo>
                    <a:pt x="785075" y="164947"/>
                  </a:lnTo>
                  <a:lnTo>
                    <a:pt x="736371" y="180797"/>
                  </a:lnTo>
                  <a:lnTo>
                    <a:pt x="688886" y="197256"/>
                  </a:lnTo>
                  <a:lnTo>
                    <a:pt x="642683" y="214325"/>
                  </a:lnTo>
                  <a:lnTo>
                    <a:pt x="597776" y="231990"/>
                  </a:lnTo>
                  <a:lnTo>
                    <a:pt x="554215" y="250228"/>
                  </a:lnTo>
                  <a:lnTo>
                    <a:pt x="512025" y="269024"/>
                  </a:lnTo>
                  <a:lnTo>
                    <a:pt x="471246" y="288366"/>
                  </a:lnTo>
                  <a:lnTo>
                    <a:pt x="431901" y="308241"/>
                  </a:lnTo>
                  <a:lnTo>
                    <a:pt x="394042" y="328625"/>
                  </a:lnTo>
                  <a:lnTo>
                    <a:pt x="357695" y="349516"/>
                  </a:lnTo>
                  <a:lnTo>
                    <a:pt x="322897" y="370903"/>
                  </a:lnTo>
                  <a:lnTo>
                    <a:pt x="289674" y="392760"/>
                  </a:lnTo>
                  <a:lnTo>
                    <a:pt x="258064" y="415086"/>
                  </a:lnTo>
                  <a:lnTo>
                    <a:pt x="199821" y="461035"/>
                  </a:lnTo>
                  <a:lnTo>
                    <a:pt x="148463" y="508660"/>
                  </a:lnTo>
                  <a:lnTo>
                    <a:pt x="104241" y="557834"/>
                  </a:lnTo>
                  <a:lnTo>
                    <a:pt x="67449" y="608457"/>
                  </a:lnTo>
                  <a:lnTo>
                    <a:pt x="38354" y="660387"/>
                  </a:lnTo>
                  <a:lnTo>
                    <a:pt x="17221" y="713524"/>
                  </a:lnTo>
                  <a:lnTo>
                    <a:pt x="4343" y="767753"/>
                  </a:lnTo>
                  <a:lnTo>
                    <a:pt x="0" y="822960"/>
                  </a:lnTo>
                  <a:lnTo>
                    <a:pt x="1092" y="850684"/>
                  </a:lnTo>
                  <a:lnTo>
                    <a:pt x="9740" y="905421"/>
                  </a:lnTo>
                  <a:lnTo>
                    <a:pt x="26771" y="959116"/>
                  </a:lnTo>
                  <a:lnTo>
                    <a:pt x="51917" y="1011669"/>
                  </a:lnTo>
                  <a:lnTo>
                    <a:pt x="84899" y="1062964"/>
                  </a:lnTo>
                  <a:lnTo>
                    <a:pt x="125437" y="1112862"/>
                  </a:lnTo>
                  <a:lnTo>
                    <a:pt x="173266" y="1161288"/>
                  </a:lnTo>
                  <a:lnTo>
                    <a:pt x="228104" y="1208087"/>
                  </a:lnTo>
                  <a:lnTo>
                    <a:pt x="289674" y="1253172"/>
                  </a:lnTo>
                  <a:lnTo>
                    <a:pt x="322897" y="1275029"/>
                  </a:lnTo>
                  <a:lnTo>
                    <a:pt x="357695" y="1296416"/>
                  </a:lnTo>
                  <a:lnTo>
                    <a:pt x="394042" y="1317307"/>
                  </a:lnTo>
                  <a:lnTo>
                    <a:pt x="431901" y="1337691"/>
                  </a:lnTo>
                  <a:lnTo>
                    <a:pt x="471246" y="1357566"/>
                  </a:lnTo>
                  <a:lnTo>
                    <a:pt x="512025" y="1376908"/>
                  </a:lnTo>
                  <a:lnTo>
                    <a:pt x="554215" y="1395704"/>
                  </a:lnTo>
                  <a:lnTo>
                    <a:pt x="597776" y="1413941"/>
                  </a:lnTo>
                  <a:lnTo>
                    <a:pt x="642683" y="1431607"/>
                  </a:lnTo>
                  <a:lnTo>
                    <a:pt x="688886" y="1448676"/>
                  </a:lnTo>
                  <a:lnTo>
                    <a:pt x="736371" y="1465135"/>
                  </a:lnTo>
                  <a:lnTo>
                    <a:pt x="785075" y="1480985"/>
                  </a:lnTo>
                  <a:lnTo>
                    <a:pt x="834999" y="1496199"/>
                  </a:lnTo>
                  <a:lnTo>
                    <a:pt x="886079" y="1510766"/>
                  </a:lnTo>
                  <a:lnTo>
                    <a:pt x="938288" y="1524673"/>
                  </a:lnTo>
                  <a:lnTo>
                    <a:pt x="991603" y="1537906"/>
                  </a:lnTo>
                  <a:lnTo>
                    <a:pt x="1045984" y="1550454"/>
                  </a:lnTo>
                  <a:lnTo>
                    <a:pt x="1101394" y="1562277"/>
                  </a:lnTo>
                  <a:lnTo>
                    <a:pt x="1157795" y="1573403"/>
                  </a:lnTo>
                  <a:lnTo>
                    <a:pt x="1215161" y="1583778"/>
                  </a:lnTo>
                  <a:lnTo>
                    <a:pt x="1273454" y="1593418"/>
                  </a:lnTo>
                  <a:lnTo>
                    <a:pt x="1332636" y="1602295"/>
                  </a:lnTo>
                  <a:lnTo>
                    <a:pt x="1392682" y="1610385"/>
                  </a:lnTo>
                  <a:lnTo>
                    <a:pt x="1453540" y="1617687"/>
                  </a:lnTo>
                  <a:lnTo>
                    <a:pt x="1515186" y="1624190"/>
                  </a:lnTo>
                  <a:lnTo>
                    <a:pt x="1577594" y="1629867"/>
                  </a:lnTo>
                  <a:lnTo>
                    <a:pt x="1640725" y="1634718"/>
                  </a:lnTo>
                  <a:lnTo>
                    <a:pt x="1704543" y="1638719"/>
                  </a:lnTo>
                  <a:lnTo>
                    <a:pt x="1768995" y="1641843"/>
                  </a:lnTo>
                  <a:lnTo>
                    <a:pt x="1834083" y="1644103"/>
                  </a:lnTo>
                  <a:lnTo>
                    <a:pt x="1899742" y="1645462"/>
                  </a:lnTo>
                  <a:lnTo>
                    <a:pt x="1965960" y="1645920"/>
                  </a:lnTo>
                  <a:lnTo>
                    <a:pt x="2032165" y="1645462"/>
                  </a:lnTo>
                  <a:lnTo>
                    <a:pt x="2097824" y="1644103"/>
                  </a:lnTo>
                  <a:lnTo>
                    <a:pt x="2162911" y="1641843"/>
                  </a:lnTo>
                  <a:lnTo>
                    <a:pt x="2227364" y="1638719"/>
                  </a:lnTo>
                  <a:lnTo>
                    <a:pt x="2291181" y="1634718"/>
                  </a:lnTo>
                  <a:lnTo>
                    <a:pt x="2354313" y="1629867"/>
                  </a:lnTo>
                  <a:lnTo>
                    <a:pt x="2416721" y="1624190"/>
                  </a:lnTo>
                  <a:lnTo>
                    <a:pt x="2478367" y="1617687"/>
                  </a:lnTo>
                  <a:lnTo>
                    <a:pt x="2539225" y="1610385"/>
                  </a:lnTo>
                  <a:lnTo>
                    <a:pt x="2599271" y="1602295"/>
                  </a:lnTo>
                  <a:lnTo>
                    <a:pt x="2658453" y="1593418"/>
                  </a:lnTo>
                  <a:lnTo>
                    <a:pt x="2716746" y="1583778"/>
                  </a:lnTo>
                  <a:lnTo>
                    <a:pt x="2774111" y="1573403"/>
                  </a:lnTo>
                  <a:lnTo>
                    <a:pt x="2830512" y="1562277"/>
                  </a:lnTo>
                  <a:lnTo>
                    <a:pt x="2885922" y="1550454"/>
                  </a:lnTo>
                  <a:lnTo>
                    <a:pt x="2940304" y="1537906"/>
                  </a:lnTo>
                  <a:lnTo>
                    <a:pt x="2984042" y="1527048"/>
                  </a:lnTo>
                  <a:lnTo>
                    <a:pt x="2996184" y="1527048"/>
                  </a:lnTo>
                  <a:lnTo>
                    <a:pt x="2996184" y="1524000"/>
                  </a:lnTo>
                  <a:lnTo>
                    <a:pt x="3045828" y="1510766"/>
                  </a:lnTo>
                  <a:lnTo>
                    <a:pt x="3096907" y="1496199"/>
                  </a:lnTo>
                  <a:lnTo>
                    <a:pt x="3146831" y="1480985"/>
                  </a:lnTo>
                  <a:lnTo>
                    <a:pt x="3195536" y="1465135"/>
                  </a:lnTo>
                  <a:lnTo>
                    <a:pt x="3243021" y="1448676"/>
                  </a:lnTo>
                  <a:lnTo>
                    <a:pt x="3289223" y="1431607"/>
                  </a:lnTo>
                  <a:lnTo>
                    <a:pt x="3334131" y="1413941"/>
                  </a:lnTo>
                  <a:lnTo>
                    <a:pt x="3377692" y="1395704"/>
                  </a:lnTo>
                  <a:lnTo>
                    <a:pt x="3419881" y="1376908"/>
                  </a:lnTo>
                  <a:lnTo>
                    <a:pt x="3460661" y="1357566"/>
                  </a:lnTo>
                  <a:lnTo>
                    <a:pt x="3500005" y="1337691"/>
                  </a:lnTo>
                  <a:lnTo>
                    <a:pt x="3537864" y="1317307"/>
                  </a:lnTo>
                  <a:lnTo>
                    <a:pt x="3574211" y="1296416"/>
                  </a:lnTo>
                  <a:lnTo>
                    <a:pt x="3609009" y="1275029"/>
                  </a:lnTo>
                  <a:lnTo>
                    <a:pt x="3642233" y="1253172"/>
                  </a:lnTo>
                  <a:lnTo>
                    <a:pt x="3673843" y="1230845"/>
                  </a:lnTo>
                  <a:lnTo>
                    <a:pt x="3732085" y="1184897"/>
                  </a:lnTo>
                  <a:lnTo>
                    <a:pt x="3783444" y="1137272"/>
                  </a:lnTo>
                  <a:lnTo>
                    <a:pt x="3827665" y="1088097"/>
                  </a:lnTo>
                  <a:lnTo>
                    <a:pt x="3864457" y="1037475"/>
                  </a:lnTo>
                  <a:lnTo>
                    <a:pt x="3893553" y="985545"/>
                  </a:lnTo>
                  <a:lnTo>
                    <a:pt x="3914686" y="932408"/>
                  </a:lnTo>
                  <a:lnTo>
                    <a:pt x="3927564" y="878179"/>
                  </a:lnTo>
                  <a:lnTo>
                    <a:pt x="3930815" y="850684"/>
                  </a:lnTo>
                  <a:lnTo>
                    <a:pt x="3931920" y="822960"/>
                  </a:lnTo>
                  <a:close/>
                </a:path>
              </a:pathLst>
            </a:custGeom>
            <a:solidFill>
              <a:srgbClr val="3769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44500" y="252171"/>
            <a:ext cx="439547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Arial"/>
                <a:cs typeface="Arial"/>
              </a:rPr>
              <a:t>What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does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the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client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see?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6857238" y="4801361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 h="0">
                <a:moveTo>
                  <a:pt x="9144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3769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857238" y="3277361"/>
            <a:ext cx="1645920" cy="0"/>
          </a:xfrm>
          <a:custGeom>
            <a:avLst/>
            <a:gdLst/>
            <a:ahLst/>
            <a:cxnLst/>
            <a:rect l="l" t="t" r="r" b="b"/>
            <a:pathLst>
              <a:path w="1645920" h="0">
                <a:moveTo>
                  <a:pt x="1645919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3769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606922" y="1005966"/>
            <a:ext cx="94678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25">
                <a:solidFill>
                  <a:srgbClr val="FFFFFF"/>
                </a:solidFill>
              </a:rPr>
              <a:t>7</a:t>
            </a:r>
            <a:r>
              <a:rPr dirty="0" sz="4400" spc="-25">
                <a:solidFill>
                  <a:srgbClr val="FFFFFF"/>
                </a:solidFill>
              </a:rPr>
              <a:t>%</a:t>
            </a:r>
            <a:endParaRPr sz="4400"/>
          </a:p>
        </p:txBody>
      </p:sp>
      <p:sp>
        <p:nvSpPr>
          <p:cNvPr id="11" name="object 11" descr=""/>
          <p:cNvSpPr txBox="1"/>
          <p:nvPr/>
        </p:nvSpPr>
        <p:spPr>
          <a:xfrm>
            <a:off x="5134483" y="1838071"/>
            <a:ext cx="1891664" cy="3733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actual</a:t>
            </a:r>
            <a:r>
              <a:rPr dirty="0" sz="24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words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60"/>
              </a:spcBef>
            </a:pPr>
            <a:endParaRPr sz="2400">
              <a:latin typeface="Arial"/>
              <a:cs typeface="Arial"/>
            </a:endParaRPr>
          </a:p>
          <a:p>
            <a:pPr algn="ctr" marL="27940">
              <a:lnSpc>
                <a:spcPct val="100000"/>
              </a:lnSpc>
            </a:pPr>
            <a:r>
              <a:rPr dirty="0" sz="4800" spc="-25" b="1">
                <a:solidFill>
                  <a:srgbClr val="3769FF"/>
                </a:solidFill>
                <a:latin typeface="Arial"/>
                <a:cs typeface="Arial"/>
              </a:rPr>
              <a:t>38</a:t>
            </a:r>
            <a:r>
              <a:rPr dirty="0" sz="3600" spc="-25" b="1">
                <a:solidFill>
                  <a:srgbClr val="3769FF"/>
                </a:solidFill>
                <a:latin typeface="Arial"/>
                <a:cs typeface="Arial"/>
              </a:rPr>
              <a:t>%</a:t>
            </a:r>
            <a:endParaRPr sz="3600">
              <a:latin typeface="Arial"/>
              <a:cs typeface="Arial"/>
            </a:endParaRPr>
          </a:p>
          <a:p>
            <a:pPr algn="ctr" marL="28575">
              <a:lnSpc>
                <a:spcPct val="100000"/>
              </a:lnSpc>
              <a:spcBef>
                <a:spcPts val="85"/>
              </a:spcBef>
            </a:pPr>
            <a:r>
              <a:rPr dirty="0" sz="1800" b="1">
                <a:solidFill>
                  <a:srgbClr val="767676"/>
                </a:solidFill>
                <a:latin typeface="Arial"/>
                <a:cs typeface="Arial"/>
              </a:rPr>
              <a:t>tone</a:t>
            </a:r>
            <a:r>
              <a:rPr dirty="0" sz="1800" spc="-25" b="1">
                <a:solidFill>
                  <a:srgbClr val="76767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67676"/>
                </a:solidFill>
                <a:latin typeface="Arial"/>
                <a:cs typeface="Arial"/>
              </a:rPr>
              <a:t>of </a:t>
            </a:r>
            <a:r>
              <a:rPr dirty="0" sz="1600" spc="-10" b="1">
                <a:solidFill>
                  <a:srgbClr val="767676"/>
                </a:solidFill>
                <a:latin typeface="Arial"/>
                <a:cs typeface="Arial"/>
              </a:rPr>
              <a:t>voice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25"/>
              </a:spcBef>
            </a:pPr>
            <a:endParaRPr sz="1800">
              <a:latin typeface="Arial"/>
              <a:cs typeface="Arial"/>
            </a:endParaRPr>
          </a:p>
          <a:p>
            <a:pPr algn="ctr" marL="27940">
              <a:lnSpc>
                <a:spcPct val="100000"/>
              </a:lnSpc>
            </a:pPr>
            <a:r>
              <a:rPr dirty="0" sz="4800" spc="-25" b="1">
                <a:solidFill>
                  <a:srgbClr val="3769FF"/>
                </a:solidFill>
                <a:latin typeface="Arial"/>
                <a:cs typeface="Arial"/>
              </a:rPr>
              <a:t>55</a:t>
            </a:r>
            <a:r>
              <a:rPr dirty="0" sz="3600" spc="-25" b="1">
                <a:solidFill>
                  <a:srgbClr val="3769FF"/>
                </a:solidFill>
                <a:latin typeface="Arial"/>
                <a:cs typeface="Arial"/>
              </a:rPr>
              <a:t>%</a:t>
            </a:r>
            <a:endParaRPr sz="3600">
              <a:latin typeface="Arial"/>
              <a:cs typeface="Arial"/>
            </a:endParaRPr>
          </a:p>
          <a:p>
            <a:pPr algn="ctr" marL="29845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767676"/>
                </a:solidFill>
                <a:latin typeface="Arial"/>
                <a:cs typeface="Arial"/>
              </a:rPr>
              <a:t>body</a:t>
            </a:r>
            <a:r>
              <a:rPr dirty="0" sz="1600" spc="-15" b="1">
                <a:solidFill>
                  <a:srgbClr val="76767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767676"/>
                </a:solidFill>
                <a:latin typeface="Arial"/>
                <a:cs typeface="Arial"/>
              </a:rPr>
              <a:t>language</a:t>
            </a:r>
            <a:endParaRPr sz="1600">
              <a:latin typeface="Arial"/>
              <a:cs typeface="Arial"/>
            </a:endParaRPr>
          </a:p>
          <a:p>
            <a:pPr algn="ctr" marL="27305">
              <a:lnSpc>
                <a:spcPct val="100000"/>
              </a:lnSpc>
            </a:pPr>
            <a:r>
              <a:rPr dirty="0" sz="1600" spc="-10" b="1">
                <a:solidFill>
                  <a:srgbClr val="767676"/>
                </a:solidFill>
                <a:latin typeface="Arial"/>
                <a:cs typeface="Arial"/>
              </a:rPr>
              <a:t>attire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390143" y="1976627"/>
            <a:ext cx="7655559" cy="4593590"/>
            <a:chOff x="390143" y="1976627"/>
            <a:chExt cx="7655559" cy="4593590"/>
          </a:xfrm>
        </p:grpSpPr>
        <p:sp>
          <p:nvSpPr>
            <p:cNvPr id="13" name="object 13" descr=""/>
            <p:cNvSpPr/>
            <p:nvPr/>
          </p:nvSpPr>
          <p:spPr>
            <a:xfrm>
              <a:off x="4216908" y="1976627"/>
              <a:ext cx="3828415" cy="760730"/>
            </a:xfrm>
            <a:custGeom>
              <a:avLst/>
              <a:gdLst/>
              <a:ahLst/>
              <a:cxnLst/>
              <a:rect l="l" t="t" r="r" b="b"/>
              <a:pathLst>
                <a:path w="3828415" h="760730">
                  <a:moveTo>
                    <a:pt x="716280" y="294386"/>
                  </a:moveTo>
                  <a:lnTo>
                    <a:pt x="714413" y="282486"/>
                  </a:lnTo>
                  <a:lnTo>
                    <a:pt x="714603" y="267944"/>
                  </a:lnTo>
                  <a:lnTo>
                    <a:pt x="715276" y="251218"/>
                  </a:lnTo>
                  <a:lnTo>
                    <a:pt x="714883" y="232803"/>
                  </a:lnTo>
                  <a:lnTo>
                    <a:pt x="704710" y="192773"/>
                  </a:lnTo>
                  <a:lnTo>
                    <a:pt x="671626" y="151638"/>
                  </a:lnTo>
                  <a:lnTo>
                    <a:pt x="603211" y="113169"/>
                  </a:lnTo>
                  <a:lnTo>
                    <a:pt x="551865" y="96139"/>
                  </a:lnTo>
                  <a:lnTo>
                    <a:pt x="487032" y="81178"/>
                  </a:lnTo>
                  <a:lnTo>
                    <a:pt x="407136" y="68795"/>
                  </a:lnTo>
                  <a:lnTo>
                    <a:pt x="310642" y="59436"/>
                  </a:lnTo>
                  <a:lnTo>
                    <a:pt x="318185" y="100469"/>
                  </a:lnTo>
                  <a:lnTo>
                    <a:pt x="326605" y="139484"/>
                  </a:lnTo>
                  <a:lnTo>
                    <a:pt x="335381" y="176669"/>
                  </a:lnTo>
                  <a:lnTo>
                    <a:pt x="344030" y="212229"/>
                  </a:lnTo>
                  <a:lnTo>
                    <a:pt x="352069" y="246354"/>
                  </a:lnTo>
                  <a:lnTo>
                    <a:pt x="359016" y="279260"/>
                  </a:lnTo>
                  <a:lnTo>
                    <a:pt x="364375" y="311124"/>
                  </a:lnTo>
                  <a:lnTo>
                    <a:pt x="367665" y="342163"/>
                  </a:lnTo>
                  <a:lnTo>
                    <a:pt x="368401" y="372579"/>
                  </a:lnTo>
                  <a:lnTo>
                    <a:pt x="366077" y="402551"/>
                  </a:lnTo>
                  <a:lnTo>
                    <a:pt x="350354" y="462000"/>
                  </a:lnTo>
                  <a:lnTo>
                    <a:pt x="316585" y="522084"/>
                  </a:lnTo>
                  <a:lnTo>
                    <a:pt x="291706" y="552881"/>
                  </a:lnTo>
                  <a:lnTo>
                    <a:pt x="260870" y="584415"/>
                  </a:lnTo>
                  <a:lnTo>
                    <a:pt x="223570" y="616927"/>
                  </a:lnTo>
                  <a:lnTo>
                    <a:pt x="179311" y="650582"/>
                  </a:lnTo>
                  <a:lnTo>
                    <a:pt x="127622" y="685596"/>
                  </a:lnTo>
                  <a:lnTo>
                    <a:pt x="68021" y="722160"/>
                  </a:lnTo>
                  <a:lnTo>
                    <a:pt x="0" y="760476"/>
                  </a:lnTo>
                  <a:lnTo>
                    <a:pt x="61747" y="759294"/>
                  </a:lnTo>
                  <a:lnTo>
                    <a:pt x="121081" y="755738"/>
                  </a:lnTo>
                  <a:lnTo>
                    <a:pt x="177914" y="749820"/>
                  </a:lnTo>
                  <a:lnTo>
                    <a:pt x="232232" y="741540"/>
                  </a:lnTo>
                  <a:lnTo>
                    <a:pt x="283946" y="730910"/>
                  </a:lnTo>
                  <a:lnTo>
                    <a:pt x="333044" y="717943"/>
                  </a:lnTo>
                  <a:lnTo>
                    <a:pt x="379450" y="702640"/>
                  </a:lnTo>
                  <a:lnTo>
                    <a:pt x="423138" y="684999"/>
                  </a:lnTo>
                  <a:lnTo>
                    <a:pt x="464032" y="665048"/>
                  </a:lnTo>
                  <a:lnTo>
                    <a:pt x="502107" y="642785"/>
                  </a:lnTo>
                  <a:lnTo>
                    <a:pt x="537298" y="618210"/>
                  </a:lnTo>
                  <a:lnTo>
                    <a:pt x="569556" y="591337"/>
                  </a:lnTo>
                  <a:lnTo>
                    <a:pt x="598843" y="562165"/>
                  </a:lnTo>
                  <a:lnTo>
                    <a:pt x="625094" y="530720"/>
                  </a:lnTo>
                  <a:lnTo>
                    <a:pt x="648271" y="496989"/>
                  </a:lnTo>
                  <a:lnTo>
                    <a:pt x="668324" y="460984"/>
                  </a:lnTo>
                  <a:lnTo>
                    <a:pt x="685203" y="422719"/>
                  </a:lnTo>
                  <a:lnTo>
                    <a:pt x="698842" y="382193"/>
                  </a:lnTo>
                  <a:lnTo>
                    <a:pt x="709218" y="339407"/>
                  </a:lnTo>
                  <a:lnTo>
                    <a:pt x="716280" y="294386"/>
                  </a:lnTo>
                  <a:close/>
                </a:path>
                <a:path w="3828415" h="760730">
                  <a:moveTo>
                    <a:pt x="3828288" y="760476"/>
                  </a:moveTo>
                  <a:lnTo>
                    <a:pt x="3763060" y="723785"/>
                  </a:lnTo>
                  <a:lnTo>
                    <a:pt x="3705148" y="688479"/>
                  </a:lnTo>
                  <a:lnTo>
                    <a:pt x="3654196" y="654405"/>
                  </a:lnTo>
                  <a:lnTo>
                    <a:pt x="3609797" y="621360"/>
                  </a:lnTo>
                  <a:lnTo>
                    <a:pt x="3571570" y="589191"/>
                  </a:lnTo>
                  <a:lnTo>
                    <a:pt x="3539147" y="557695"/>
                  </a:lnTo>
                  <a:lnTo>
                    <a:pt x="3512147" y="526694"/>
                  </a:lnTo>
                  <a:lnTo>
                    <a:pt x="3472865" y="465493"/>
                  </a:lnTo>
                  <a:lnTo>
                    <a:pt x="3450679" y="404152"/>
                  </a:lnTo>
                  <a:lnTo>
                    <a:pt x="3442551" y="341223"/>
                  </a:lnTo>
                  <a:lnTo>
                    <a:pt x="3442792" y="308724"/>
                  </a:lnTo>
                  <a:lnTo>
                    <a:pt x="3450018" y="240741"/>
                  </a:lnTo>
                  <a:lnTo>
                    <a:pt x="3463671" y="167576"/>
                  </a:lnTo>
                  <a:lnTo>
                    <a:pt x="3480714" y="87807"/>
                  </a:lnTo>
                  <a:lnTo>
                    <a:pt x="3489541" y="45008"/>
                  </a:lnTo>
                  <a:lnTo>
                    <a:pt x="3498088" y="0"/>
                  </a:lnTo>
                  <a:lnTo>
                    <a:pt x="3415207" y="4089"/>
                  </a:lnTo>
                  <a:lnTo>
                    <a:pt x="3344748" y="13957"/>
                  </a:lnTo>
                  <a:lnTo>
                    <a:pt x="3285718" y="28816"/>
                  </a:lnTo>
                  <a:lnTo>
                    <a:pt x="3237115" y="47815"/>
                  </a:lnTo>
                  <a:lnTo>
                    <a:pt x="3197949" y="70167"/>
                  </a:lnTo>
                  <a:lnTo>
                    <a:pt x="3167215" y="95021"/>
                  </a:lnTo>
                  <a:lnTo>
                    <a:pt x="3127095" y="149034"/>
                  </a:lnTo>
                  <a:lnTo>
                    <a:pt x="3108807" y="203276"/>
                  </a:lnTo>
                  <a:lnTo>
                    <a:pt x="3104388" y="251218"/>
                  </a:lnTo>
                  <a:lnTo>
                    <a:pt x="3104896" y="270764"/>
                  </a:lnTo>
                  <a:lnTo>
                    <a:pt x="3106940" y="313309"/>
                  </a:lnTo>
                  <a:lnTo>
                    <a:pt x="3112998" y="354215"/>
                  </a:lnTo>
                  <a:lnTo>
                    <a:pt x="3122955" y="393433"/>
                  </a:lnTo>
                  <a:lnTo>
                    <a:pt x="3136684" y="430923"/>
                  </a:lnTo>
                  <a:lnTo>
                    <a:pt x="3154070" y="466636"/>
                  </a:lnTo>
                  <a:lnTo>
                    <a:pt x="3174974" y="500545"/>
                  </a:lnTo>
                  <a:lnTo>
                    <a:pt x="3199269" y="532574"/>
                  </a:lnTo>
                  <a:lnTo>
                    <a:pt x="3226866" y="562711"/>
                  </a:lnTo>
                  <a:lnTo>
                    <a:pt x="3257600" y="590892"/>
                  </a:lnTo>
                  <a:lnTo>
                    <a:pt x="3291382" y="617067"/>
                  </a:lnTo>
                  <a:lnTo>
                    <a:pt x="3328073" y="641210"/>
                  </a:lnTo>
                  <a:lnTo>
                    <a:pt x="3367557" y="663270"/>
                  </a:lnTo>
                  <a:lnTo>
                    <a:pt x="3409708" y="683196"/>
                  </a:lnTo>
                  <a:lnTo>
                    <a:pt x="3454412" y="700938"/>
                  </a:lnTo>
                  <a:lnTo>
                    <a:pt x="3501529" y="716470"/>
                  </a:lnTo>
                  <a:lnTo>
                    <a:pt x="3550958" y="729729"/>
                  </a:lnTo>
                  <a:lnTo>
                    <a:pt x="3602558" y="740676"/>
                  </a:lnTo>
                  <a:lnTo>
                    <a:pt x="3656203" y="749274"/>
                  </a:lnTo>
                  <a:lnTo>
                    <a:pt x="3711791" y="755472"/>
                  </a:lnTo>
                  <a:lnTo>
                    <a:pt x="3769195" y="759218"/>
                  </a:lnTo>
                  <a:lnTo>
                    <a:pt x="3828288" y="760476"/>
                  </a:lnTo>
                  <a:close/>
                </a:path>
              </a:pathLst>
            </a:custGeom>
            <a:solidFill>
              <a:srgbClr val="376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90143" y="5996939"/>
              <a:ext cx="6995159" cy="573405"/>
            </a:xfrm>
            <a:custGeom>
              <a:avLst/>
              <a:gdLst/>
              <a:ahLst/>
              <a:cxnLst/>
              <a:rect l="l" t="t" r="r" b="b"/>
              <a:pathLst>
                <a:path w="6995159" h="573404">
                  <a:moveTo>
                    <a:pt x="6995159" y="0"/>
                  </a:moveTo>
                  <a:lnTo>
                    <a:pt x="0" y="0"/>
                  </a:lnTo>
                  <a:lnTo>
                    <a:pt x="0" y="573024"/>
                  </a:lnTo>
                  <a:lnTo>
                    <a:pt x="6995159" y="573024"/>
                  </a:lnTo>
                  <a:lnTo>
                    <a:pt x="6995159" y="0"/>
                  </a:lnTo>
                  <a:close/>
                </a:path>
              </a:pathLst>
            </a:custGeom>
            <a:solidFill>
              <a:srgbClr val="FFFFFF">
                <a:alpha val="45881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468274" y="6015024"/>
            <a:ext cx="6743065" cy="514984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following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research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studies,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combined,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were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utilized </a:t>
            </a:r>
            <a:r>
              <a:rPr dirty="0" sz="1000">
                <a:latin typeface="Arial Narrow"/>
                <a:cs typeface="Arial Narrow"/>
              </a:rPr>
              <a:t>to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determine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numbers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pictured:</a:t>
            </a:r>
            <a:endParaRPr sz="1000">
              <a:latin typeface="Arial Narrow"/>
              <a:cs typeface="Arial Narrow"/>
            </a:endParaRPr>
          </a:p>
          <a:p>
            <a:pPr marL="12700" marR="5080">
              <a:lnSpc>
                <a:spcPct val="107000"/>
              </a:lnSpc>
            </a:pPr>
            <a:r>
              <a:rPr dirty="0" sz="1000" spc="-10">
                <a:latin typeface="Arial Narrow"/>
                <a:cs typeface="Arial Narrow"/>
              </a:rPr>
              <a:t>Mehrabian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&amp;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Wiener,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1967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Mehrabian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&amp;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Ferris,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1967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&amp;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Mehrabian,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A.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(1972).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 i="1">
                <a:latin typeface="Arial Narrow"/>
                <a:cs typeface="Arial Narrow"/>
              </a:rPr>
              <a:t>Nonverbal</a:t>
            </a:r>
            <a:r>
              <a:rPr dirty="0" sz="1000" spc="-30" i="1">
                <a:latin typeface="Arial Narrow"/>
                <a:cs typeface="Arial Narrow"/>
              </a:rPr>
              <a:t> </a:t>
            </a:r>
            <a:r>
              <a:rPr dirty="0" sz="1000" spc="-10" i="1">
                <a:latin typeface="Arial Narrow"/>
                <a:cs typeface="Arial Narrow"/>
              </a:rPr>
              <a:t>Communication</a:t>
            </a:r>
            <a:r>
              <a:rPr dirty="0" sz="1000" spc="-10">
                <a:latin typeface="Arial Narrow"/>
                <a:cs typeface="Arial Narrow"/>
              </a:rPr>
              <a:t>.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New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Brunswick: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Aldine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Transaction. </a:t>
            </a: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405">
                <a:latin typeface="Arial Narrow"/>
                <a:cs typeface="Arial Narrow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  <a:hlinkClick r:id="rId4"/>
              </a:rPr>
              <a:t>https://www.psychologytoday.com/blog/beyond-words/201109/is-nonverbal-communication-numbers-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  <a:hlinkClick r:id="rId4"/>
              </a:rPr>
              <a:t>game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0975" rIns="0" bIns="0" rtlCol="0" vert="horz">
            <a:spAutoFit/>
          </a:bodyPr>
          <a:lstStyle/>
          <a:p>
            <a:pPr marL="13970">
              <a:lnSpc>
                <a:spcPts val="1130"/>
              </a:lnSpc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  <p:sp>
        <p:nvSpPr>
          <p:cNvPr id="17" name="object 17" descr=""/>
          <p:cNvSpPr txBox="1"/>
          <p:nvPr/>
        </p:nvSpPr>
        <p:spPr>
          <a:xfrm>
            <a:off x="444500" y="6563587"/>
            <a:ext cx="3484245" cy="17081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For</a:t>
            </a:r>
            <a:r>
              <a:rPr dirty="0" sz="1000" spc="-1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Financial</a:t>
            </a:r>
            <a:r>
              <a:rPr dirty="0" sz="1000" spc="-4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spc="-10" b="1">
                <a:solidFill>
                  <a:srgbClr val="7E7E7E"/>
                </a:solidFill>
                <a:latin typeface="Arial Narrow"/>
                <a:cs typeface="Arial Narrow"/>
              </a:rPr>
              <a:t>Professional</a:t>
            </a:r>
            <a:r>
              <a:rPr dirty="0" sz="1000" spc="-2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Use</a:t>
            </a:r>
            <a:r>
              <a:rPr dirty="0" sz="1000" spc="-3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Only</a:t>
            </a:r>
            <a:r>
              <a:rPr dirty="0" sz="1000" spc="-1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/</a:t>
            </a:r>
            <a:r>
              <a:rPr dirty="0" sz="1000" spc="-1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Not</a:t>
            </a:r>
            <a:r>
              <a:rPr dirty="0" sz="1000" spc="-1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for</a:t>
            </a:r>
            <a:r>
              <a:rPr dirty="0" sz="1000" spc="-1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Distribution</a:t>
            </a:r>
            <a:r>
              <a:rPr dirty="0" sz="1000" spc="-1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to</a:t>
            </a:r>
            <a:r>
              <a:rPr dirty="0" sz="1000" spc="-1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the</a:t>
            </a:r>
            <a:r>
              <a:rPr dirty="0" sz="1000" spc="-10" b="1">
                <a:solidFill>
                  <a:srgbClr val="7E7E7E"/>
                </a:solidFill>
                <a:latin typeface="Arial Narrow"/>
                <a:cs typeface="Arial Narrow"/>
              </a:rPr>
              <a:t> Public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52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090" y="1044702"/>
            <a:ext cx="5524500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4000">
                <a:solidFill>
                  <a:srgbClr val="FFFFFF"/>
                </a:solidFill>
              </a:rPr>
              <a:t>Managing</a:t>
            </a:r>
            <a:r>
              <a:rPr dirty="0" sz="4000" spc="-55">
                <a:solidFill>
                  <a:srgbClr val="FFFFFF"/>
                </a:solidFill>
              </a:rPr>
              <a:t> </a:t>
            </a:r>
            <a:r>
              <a:rPr dirty="0" sz="4000" spc="-25">
                <a:solidFill>
                  <a:srgbClr val="FFFFFF"/>
                </a:solidFill>
              </a:rPr>
              <a:t>zero-</a:t>
            </a:r>
            <a:r>
              <a:rPr dirty="0" sz="4000" spc="-10">
                <a:solidFill>
                  <a:srgbClr val="FFFFFF"/>
                </a:solidFill>
              </a:rPr>
              <a:t>second impressions</a:t>
            </a:r>
            <a:endParaRPr sz="4000"/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0975" rIns="0" bIns="0" rtlCol="0" vert="horz">
            <a:spAutoFit/>
          </a:bodyPr>
          <a:lstStyle/>
          <a:p>
            <a:pPr marL="13970">
              <a:lnSpc>
                <a:spcPts val="1130"/>
              </a:lnSpc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444500" y="6563587"/>
            <a:ext cx="3484245" cy="17081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For</a:t>
            </a:r>
            <a:r>
              <a:rPr dirty="0" sz="1000" spc="-1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Financial</a:t>
            </a:r>
            <a:r>
              <a:rPr dirty="0" sz="1000" spc="-4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spc="-10" b="1">
                <a:solidFill>
                  <a:srgbClr val="7E7E7E"/>
                </a:solidFill>
                <a:latin typeface="Arial Narrow"/>
                <a:cs typeface="Arial Narrow"/>
              </a:rPr>
              <a:t>Professional</a:t>
            </a:r>
            <a:r>
              <a:rPr dirty="0" sz="1000" spc="-2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Use</a:t>
            </a:r>
            <a:r>
              <a:rPr dirty="0" sz="1000" spc="-3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Only</a:t>
            </a:r>
            <a:r>
              <a:rPr dirty="0" sz="1000" spc="-1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/</a:t>
            </a:r>
            <a:r>
              <a:rPr dirty="0" sz="1000" spc="-1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Not</a:t>
            </a:r>
            <a:r>
              <a:rPr dirty="0" sz="1000" spc="-1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for</a:t>
            </a:r>
            <a:r>
              <a:rPr dirty="0" sz="1000" spc="-1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Distribution</a:t>
            </a:r>
            <a:r>
              <a:rPr dirty="0" sz="1000" spc="-1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to</a:t>
            </a:r>
            <a:r>
              <a:rPr dirty="0" sz="1000" spc="-1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the</a:t>
            </a:r>
            <a:r>
              <a:rPr dirty="0" sz="1000" spc="-10" b="1">
                <a:solidFill>
                  <a:srgbClr val="7E7E7E"/>
                </a:solidFill>
                <a:latin typeface="Arial Narrow"/>
                <a:cs typeface="Arial Narrow"/>
              </a:rPr>
              <a:t> Public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369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Start</a:t>
            </a:r>
            <a:r>
              <a:rPr dirty="0" spc="-70"/>
              <a:t> </a:t>
            </a:r>
            <a:r>
              <a:rPr dirty="0"/>
              <a:t>with</a:t>
            </a:r>
            <a:r>
              <a:rPr dirty="0" spc="-70"/>
              <a:t> </a:t>
            </a:r>
            <a:r>
              <a:rPr dirty="0"/>
              <a:t>search</a:t>
            </a:r>
            <a:r>
              <a:rPr dirty="0" spc="-65"/>
              <a:t> </a:t>
            </a:r>
            <a:r>
              <a:rPr dirty="0" spc="-10"/>
              <a:t>engines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1441" y="2226832"/>
            <a:ext cx="6262441" cy="252051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208273" y="3631608"/>
            <a:ext cx="1747520" cy="340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655"/>
              </a:lnSpc>
            </a:pPr>
            <a:r>
              <a:rPr dirty="0" sz="2400">
                <a:latin typeface="Arial"/>
                <a:cs typeface="Arial"/>
              </a:rPr>
              <a:t>amy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osborne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80847" y="815339"/>
            <a:ext cx="10318750" cy="5600700"/>
            <a:chOff x="680847" y="815339"/>
            <a:chExt cx="10318750" cy="560070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5987" y="4311395"/>
              <a:ext cx="1421891" cy="43891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0451" y="4474463"/>
              <a:ext cx="361188" cy="55168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9844" y="815339"/>
              <a:ext cx="8833104" cy="56007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0372" y="1805939"/>
              <a:ext cx="6333744" cy="240944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85609" y="1801113"/>
              <a:ext cx="6343650" cy="2419350"/>
            </a:xfrm>
            <a:custGeom>
              <a:avLst/>
              <a:gdLst/>
              <a:ahLst/>
              <a:cxnLst/>
              <a:rect l="l" t="t" r="r" b="b"/>
              <a:pathLst>
                <a:path w="6343650" h="2419350">
                  <a:moveTo>
                    <a:pt x="0" y="2418969"/>
                  </a:moveTo>
                  <a:lnTo>
                    <a:pt x="6343269" y="2418969"/>
                  </a:lnTo>
                  <a:lnTo>
                    <a:pt x="6343269" y="0"/>
                  </a:lnTo>
                  <a:lnTo>
                    <a:pt x="0" y="0"/>
                  </a:lnTo>
                  <a:lnTo>
                    <a:pt x="0" y="2418969"/>
                  </a:lnTo>
                  <a:close/>
                </a:path>
              </a:pathLst>
            </a:custGeom>
            <a:ln w="9524">
              <a:solidFill>
                <a:srgbClr val="5291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39583" y="1793747"/>
              <a:ext cx="3649979" cy="2732532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7334757" y="1788922"/>
              <a:ext cx="3659504" cy="2742565"/>
            </a:xfrm>
            <a:custGeom>
              <a:avLst/>
              <a:gdLst/>
              <a:ahLst/>
              <a:cxnLst/>
              <a:rect l="l" t="t" r="r" b="b"/>
              <a:pathLst>
                <a:path w="3659504" h="2742565">
                  <a:moveTo>
                    <a:pt x="0" y="2742057"/>
                  </a:moveTo>
                  <a:lnTo>
                    <a:pt x="3659504" y="2742057"/>
                  </a:lnTo>
                  <a:lnTo>
                    <a:pt x="3659504" y="0"/>
                  </a:lnTo>
                  <a:lnTo>
                    <a:pt x="0" y="0"/>
                  </a:lnTo>
                  <a:lnTo>
                    <a:pt x="0" y="2742057"/>
                  </a:lnTo>
                  <a:close/>
                </a:path>
              </a:pathLst>
            </a:custGeom>
            <a:ln w="9525">
              <a:solidFill>
                <a:srgbClr val="5291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423468" y="6360972"/>
            <a:ext cx="34836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Google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AdWords,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Average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Monthly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Volume,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July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2019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-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July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2020.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208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30"/>
              </a:spcBef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827276" y="1219200"/>
            <a:ext cx="8993505" cy="5316220"/>
            <a:chOff x="1827276" y="1219200"/>
            <a:chExt cx="8993505" cy="531622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9504" y="1371600"/>
              <a:ext cx="6405372" cy="50292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827276" y="1219200"/>
              <a:ext cx="8458200" cy="5316220"/>
            </a:xfrm>
            <a:custGeom>
              <a:avLst/>
              <a:gdLst/>
              <a:ahLst/>
              <a:cxnLst/>
              <a:rect l="l" t="t" r="r" b="b"/>
              <a:pathLst>
                <a:path w="8458200" h="5316220">
                  <a:moveTo>
                    <a:pt x="8458200" y="0"/>
                  </a:moveTo>
                  <a:lnTo>
                    <a:pt x="0" y="0"/>
                  </a:lnTo>
                  <a:lnTo>
                    <a:pt x="0" y="5315712"/>
                  </a:lnTo>
                  <a:lnTo>
                    <a:pt x="8458200" y="5315712"/>
                  </a:lnTo>
                  <a:lnTo>
                    <a:pt x="8458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8276" y="1775459"/>
              <a:ext cx="7732776" cy="420624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8600" y="2124455"/>
              <a:ext cx="2971800" cy="402336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60676" y="3547872"/>
              <a:ext cx="1228344" cy="259994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369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Stay</a:t>
            </a:r>
            <a:r>
              <a:rPr dirty="0" spc="-45"/>
              <a:t> </a:t>
            </a:r>
            <a:r>
              <a:rPr dirty="0"/>
              <a:t>up</a:t>
            </a:r>
            <a:r>
              <a:rPr dirty="0" spc="-50"/>
              <a:t> </a:t>
            </a:r>
            <a:r>
              <a:rPr dirty="0"/>
              <a:t>to</a:t>
            </a:r>
            <a:r>
              <a:rPr dirty="0" spc="-40"/>
              <a:t> </a:t>
            </a:r>
            <a:r>
              <a:rPr dirty="0"/>
              <a:t>date</a:t>
            </a:r>
            <a:r>
              <a:rPr dirty="0" spc="-35"/>
              <a:t> </a:t>
            </a:r>
            <a:r>
              <a:rPr dirty="0"/>
              <a:t>on</a:t>
            </a:r>
            <a:r>
              <a:rPr dirty="0" spc="-50"/>
              <a:t> </a:t>
            </a:r>
            <a:r>
              <a:rPr dirty="0" spc="-10"/>
              <a:t>technology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208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30"/>
              </a:spcBef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436880" y="6338112"/>
            <a:ext cx="29502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Stanford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University Web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Credibility</a:t>
            </a:r>
            <a:r>
              <a:rPr dirty="0" sz="1000">
                <a:latin typeface="Arial Narrow"/>
                <a:cs typeface="Arial Narrow"/>
              </a:rPr>
              <a:t> Project,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1999-</a:t>
            </a:r>
            <a:r>
              <a:rPr dirty="0" sz="1000" spc="-20">
                <a:latin typeface="Arial Narrow"/>
                <a:cs typeface="Arial Narrow"/>
              </a:rPr>
              <a:t>2002.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709672" y="1147572"/>
            <a:ext cx="6769734" cy="4752340"/>
            <a:chOff x="2709672" y="1147572"/>
            <a:chExt cx="6769734" cy="47523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09672" y="1147572"/>
              <a:ext cx="6769608" cy="475183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4888" y="1456944"/>
              <a:ext cx="5513832" cy="412546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9491" rIns="0" bIns="0" rtlCol="0" vert="horz">
            <a:spAutoFit/>
          </a:bodyPr>
          <a:lstStyle/>
          <a:p>
            <a:pPr marL="30480">
              <a:lnSpc>
                <a:spcPct val="100000"/>
              </a:lnSpc>
              <a:spcBef>
                <a:spcPts val="95"/>
              </a:spcBef>
            </a:pPr>
            <a:r>
              <a:rPr dirty="0"/>
              <a:t>Manage</a:t>
            </a:r>
            <a:r>
              <a:rPr dirty="0" spc="-85"/>
              <a:t> </a:t>
            </a:r>
            <a:r>
              <a:rPr dirty="0"/>
              <a:t>your</a:t>
            </a:r>
            <a:r>
              <a:rPr dirty="0" spc="-65"/>
              <a:t> </a:t>
            </a:r>
            <a:r>
              <a:rPr dirty="0"/>
              <a:t>online</a:t>
            </a:r>
            <a:r>
              <a:rPr dirty="0" spc="-95"/>
              <a:t> </a:t>
            </a:r>
            <a:r>
              <a:rPr dirty="0" spc="-10"/>
              <a:t>listing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36270" y="6344927"/>
            <a:ext cx="4359275" cy="36766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50" i="1">
                <a:latin typeface="Arial Narrow"/>
                <a:cs typeface="Arial Narrow"/>
              </a:rPr>
              <a:t>Please</a:t>
            </a:r>
            <a:r>
              <a:rPr dirty="0" sz="1050" spc="-35" i="1">
                <a:latin typeface="Arial Narrow"/>
                <a:cs typeface="Arial Narrow"/>
              </a:rPr>
              <a:t> </a:t>
            </a:r>
            <a:r>
              <a:rPr dirty="0" sz="1050" i="1">
                <a:latin typeface="Arial Narrow"/>
                <a:cs typeface="Arial Narrow"/>
              </a:rPr>
              <a:t>refer</a:t>
            </a:r>
            <a:r>
              <a:rPr dirty="0" sz="1050" spc="-10" i="1">
                <a:latin typeface="Arial Narrow"/>
                <a:cs typeface="Arial Narrow"/>
              </a:rPr>
              <a:t> </a:t>
            </a:r>
            <a:r>
              <a:rPr dirty="0" sz="1050" i="1">
                <a:latin typeface="Arial Narrow"/>
                <a:cs typeface="Arial Narrow"/>
              </a:rPr>
              <a:t>to</a:t>
            </a:r>
            <a:r>
              <a:rPr dirty="0" sz="1050" spc="-5" i="1">
                <a:latin typeface="Arial Narrow"/>
                <a:cs typeface="Arial Narrow"/>
              </a:rPr>
              <a:t> </a:t>
            </a:r>
            <a:r>
              <a:rPr dirty="0" sz="1050" i="1">
                <a:latin typeface="Arial Narrow"/>
                <a:cs typeface="Arial Narrow"/>
              </a:rPr>
              <a:t>your</a:t>
            </a:r>
            <a:r>
              <a:rPr dirty="0" sz="1050" spc="-10" i="1">
                <a:latin typeface="Arial Narrow"/>
                <a:cs typeface="Arial Narrow"/>
              </a:rPr>
              <a:t> </a:t>
            </a:r>
            <a:r>
              <a:rPr dirty="0" sz="1050" i="1">
                <a:latin typeface="Arial Narrow"/>
                <a:cs typeface="Arial Narrow"/>
              </a:rPr>
              <a:t>firms'</a:t>
            </a:r>
            <a:r>
              <a:rPr dirty="0" sz="1050" spc="-30" i="1">
                <a:latin typeface="Arial Narrow"/>
                <a:cs typeface="Arial Narrow"/>
              </a:rPr>
              <a:t> </a:t>
            </a:r>
            <a:r>
              <a:rPr dirty="0" sz="1050" i="1">
                <a:latin typeface="Arial Narrow"/>
                <a:cs typeface="Arial Narrow"/>
              </a:rPr>
              <a:t>social</a:t>
            </a:r>
            <a:r>
              <a:rPr dirty="0" sz="1050" spc="-30" i="1">
                <a:latin typeface="Arial Narrow"/>
                <a:cs typeface="Arial Narrow"/>
              </a:rPr>
              <a:t> </a:t>
            </a:r>
            <a:r>
              <a:rPr dirty="0" sz="1050" i="1">
                <a:latin typeface="Arial Narrow"/>
                <a:cs typeface="Arial Narrow"/>
              </a:rPr>
              <a:t>media</a:t>
            </a:r>
            <a:r>
              <a:rPr dirty="0" sz="1050" spc="-25" i="1">
                <a:latin typeface="Arial Narrow"/>
                <a:cs typeface="Arial Narrow"/>
              </a:rPr>
              <a:t> </a:t>
            </a:r>
            <a:r>
              <a:rPr dirty="0" sz="1050" i="1">
                <a:latin typeface="Arial Narrow"/>
                <a:cs typeface="Arial Narrow"/>
              </a:rPr>
              <a:t>policy</a:t>
            </a:r>
            <a:r>
              <a:rPr dirty="0" sz="1050" spc="-35" i="1">
                <a:latin typeface="Arial Narrow"/>
                <a:cs typeface="Arial Narrow"/>
              </a:rPr>
              <a:t> </a:t>
            </a:r>
            <a:r>
              <a:rPr dirty="0" sz="1050" i="1">
                <a:latin typeface="Arial Narrow"/>
                <a:cs typeface="Arial Narrow"/>
              </a:rPr>
              <a:t>regarding</a:t>
            </a:r>
            <a:r>
              <a:rPr dirty="0" sz="1050" spc="-35" i="1">
                <a:latin typeface="Arial Narrow"/>
                <a:cs typeface="Arial Narrow"/>
              </a:rPr>
              <a:t> </a:t>
            </a:r>
            <a:r>
              <a:rPr dirty="0" sz="1050" spc="-10" i="1">
                <a:latin typeface="Arial Narrow"/>
                <a:cs typeface="Arial Narrow"/>
              </a:rPr>
              <a:t>utilizing</a:t>
            </a:r>
            <a:r>
              <a:rPr dirty="0" sz="1050" spc="-45" i="1">
                <a:latin typeface="Arial Narrow"/>
                <a:cs typeface="Arial Narrow"/>
              </a:rPr>
              <a:t> </a:t>
            </a:r>
            <a:r>
              <a:rPr dirty="0" sz="1050" i="1">
                <a:latin typeface="Arial Narrow"/>
                <a:cs typeface="Arial Narrow"/>
              </a:rPr>
              <a:t>social</a:t>
            </a:r>
            <a:r>
              <a:rPr dirty="0" sz="1050" spc="-35" i="1">
                <a:latin typeface="Arial Narrow"/>
                <a:cs typeface="Arial Narrow"/>
              </a:rPr>
              <a:t> </a:t>
            </a:r>
            <a:r>
              <a:rPr dirty="0" sz="1050" i="1">
                <a:latin typeface="Arial Narrow"/>
                <a:cs typeface="Arial Narrow"/>
              </a:rPr>
              <a:t>media</a:t>
            </a:r>
            <a:r>
              <a:rPr dirty="0" sz="1050" spc="-35" i="1">
                <a:latin typeface="Arial Narrow"/>
                <a:cs typeface="Arial Narrow"/>
              </a:rPr>
              <a:t> </a:t>
            </a:r>
            <a:r>
              <a:rPr dirty="0" sz="1050" i="1">
                <a:latin typeface="Arial Narrow"/>
                <a:cs typeface="Arial Narrow"/>
              </a:rPr>
              <a:t>for</a:t>
            </a:r>
            <a:r>
              <a:rPr dirty="0" sz="1050" spc="5" i="1">
                <a:latin typeface="Arial Narrow"/>
                <a:cs typeface="Arial Narrow"/>
              </a:rPr>
              <a:t> </a:t>
            </a:r>
            <a:r>
              <a:rPr dirty="0" sz="1050" spc="-10" i="1">
                <a:latin typeface="Arial Narrow"/>
                <a:cs typeface="Arial Narrow"/>
              </a:rPr>
              <a:t>business.</a:t>
            </a:r>
            <a:endParaRPr sz="10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 b="1">
                <a:latin typeface="Arial Narrow"/>
                <a:cs typeface="Arial Narrow"/>
              </a:rPr>
              <a:t>For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Financial</a:t>
            </a:r>
            <a:r>
              <a:rPr dirty="0" sz="1000" spc="-40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Professional</a:t>
            </a:r>
            <a:r>
              <a:rPr dirty="0" sz="1000" spc="-2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Use</a:t>
            </a:r>
            <a:r>
              <a:rPr dirty="0" sz="1000" spc="-3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Only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/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for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Distribution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to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the</a:t>
            </a:r>
            <a:r>
              <a:rPr dirty="0" sz="1000" spc="-10" b="1">
                <a:latin typeface="Arial Narrow"/>
                <a:cs typeface="Arial Narrow"/>
              </a:rPr>
              <a:t> Public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46938" y="6160109"/>
            <a:ext cx="59410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BrightLocal,</a:t>
            </a:r>
            <a:r>
              <a:rPr dirty="0" sz="1000" spc="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Local</a:t>
            </a:r>
            <a:r>
              <a:rPr dirty="0" sz="1000" spc="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Consumer</a:t>
            </a:r>
            <a:r>
              <a:rPr dirty="0" sz="1000" spc="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Review</a:t>
            </a:r>
            <a:r>
              <a:rPr dirty="0" sz="1000" spc="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Survey,</a:t>
            </a:r>
            <a:r>
              <a:rPr dirty="0" sz="1000" spc="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2019.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https:/</a:t>
            </a:r>
            <a:r>
              <a:rPr dirty="0" sz="1000" spc="-10">
                <a:latin typeface="Arial Narrow"/>
                <a:cs typeface="Arial Narrow"/>
                <a:hlinkClick r:id="rId4"/>
              </a:rPr>
              <a:t>/www.brightlocal.com/research/local-consumer-review-survey/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5308" y="2112645"/>
            <a:ext cx="521334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3440" b="1">
                <a:solidFill>
                  <a:srgbClr val="3769FF"/>
                </a:solidFill>
                <a:latin typeface="Arial"/>
                <a:cs typeface="Arial"/>
              </a:rPr>
              <a:t>4</a:t>
            </a:r>
            <a:endParaRPr sz="7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402841" y="2119122"/>
            <a:ext cx="542925" cy="645160"/>
          </a:xfrm>
          <a:custGeom>
            <a:avLst/>
            <a:gdLst/>
            <a:ahLst/>
            <a:cxnLst/>
            <a:rect l="l" t="t" r="r" b="b"/>
            <a:pathLst>
              <a:path w="542925" h="645160">
                <a:moveTo>
                  <a:pt x="0" y="644778"/>
                </a:moveTo>
                <a:lnTo>
                  <a:pt x="542416" y="0"/>
                </a:lnTo>
              </a:path>
            </a:pathLst>
          </a:custGeom>
          <a:ln w="38100">
            <a:solidFill>
              <a:srgbClr val="3769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672185" y="2502230"/>
            <a:ext cx="132143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20" b="1">
                <a:solidFill>
                  <a:srgbClr val="FF5F35"/>
                </a:solidFill>
                <a:latin typeface="Arial"/>
                <a:cs typeface="Arial"/>
              </a:rPr>
              <a:t>Half</a:t>
            </a:r>
            <a:endParaRPr sz="54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36270" y="6354641"/>
            <a:ext cx="5014595" cy="35814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20"/>
              </a:spcBef>
            </a:pPr>
            <a:r>
              <a:rPr dirty="0" sz="1200" i="1">
                <a:latin typeface="Arial Narrow"/>
                <a:cs typeface="Arial Narrow"/>
              </a:rPr>
              <a:t>Please</a:t>
            </a:r>
            <a:r>
              <a:rPr dirty="0" sz="1200" spc="-30" i="1">
                <a:latin typeface="Arial Narrow"/>
                <a:cs typeface="Arial Narrow"/>
              </a:rPr>
              <a:t> </a:t>
            </a:r>
            <a:r>
              <a:rPr dirty="0" sz="1200" i="1">
                <a:latin typeface="Arial Narrow"/>
                <a:cs typeface="Arial Narrow"/>
              </a:rPr>
              <a:t>refer</a:t>
            </a:r>
            <a:r>
              <a:rPr dirty="0" sz="1200" spc="-15" i="1">
                <a:latin typeface="Arial Narrow"/>
                <a:cs typeface="Arial Narrow"/>
              </a:rPr>
              <a:t> </a:t>
            </a:r>
            <a:r>
              <a:rPr dirty="0" sz="1200" i="1">
                <a:latin typeface="Arial Narrow"/>
                <a:cs typeface="Arial Narrow"/>
              </a:rPr>
              <a:t>to</a:t>
            </a:r>
            <a:r>
              <a:rPr dirty="0" sz="1200" spc="-20" i="1">
                <a:latin typeface="Arial Narrow"/>
                <a:cs typeface="Arial Narrow"/>
              </a:rPr>
              <a:t> </a:t>
            </a:r>
            <a:r>
              <a:rPr dirty="0" sz="1200" i="1">
                <a:latin typeface="Arial Narrow"/>
                <a:cs typeface="Arial Narrow"/>
              </a:rPr>
              <a:t>your</a:t>
            </a:r>
            <a:r>
              <a:rPr dirty="0" sz="1200" spc="-15" i="1">
                <a:latin typeface="Arial Narrow"/>
                <a:cs typeface="Arial Narrow"/>
              </a:rPr>
              <a:t> </a:t>
            </a:r>
            <a:r>
              <a:rPr dirty="0" sz="1200" i="1">
                <a:latin typeface="Arial Narrow"/>
                <a:cs typeface="Arial Narrow"/>
              </a:rPr>
              <a:t>firms'</a:t>
            </a:r>
            <a:r>
              <a:rPr dirty="0" sz="1200" spc="-25" i="1">
                <a:latin typeface="Arial Narrow"/>
                <a:cs typeface="Arial Narrow"/>
              </a:rPr>
              <a:t> </a:t>
            </a:r>
            <a:r>
              <a:rPr dirty="0" sz="1200" i="1">
                <a:latin typeface="Arial Narrow"/>
                <a:cs typeface="Arial Narrow"/>
              </a:rPr>
              <a:t>social</a:t>
            </a:r>
            <a:r>
              <a:rPr dirty="0" sz="1200" spc="-40" i="1">
                <a:latin typeface="Arial Narrow"/>
                <a:cs typeface="Arial Narrow"/>
              </a:rPr>
              <a:t> </a:t>
            </a:r>
            <a:r>
              <a:rPr dirty="0" sz="1200" i="1">
                <a:latin typeface="Arial Narrow"/>
                <a:cs typeface="Arial Narrow"/>
              </a:rPr>
              <a:t>media</a:t>
            </a:r>
            <a:r>
              <a:rPr dirty="0" sz="1200" spc="-15" i="1">
                <a:latin typeface="Arial Narrow"/>
                <a:cs typeface="Arial Narrow"/>
              </a:rPr>
              <a:t> </a:t>
            </a:r>
            <a:r>
              <a:rPr dirty="0" sz="1200" i="1">
                <a:latin typeface="Arial Narrow"/>
                <a:cs typeface="Arial Narrow"/>
              </a:rPr>
              <a:t>policy</a:t>
            </a:r>
            <a:r>
              <a:rPr dirty="0" sz="1200" spc="-25" i="1">
                <a:latin typeface="Arial Narrow"/>
                <a:cs typeface="Arial Narrow"/>
              </a:rPr>
              <a:t> </a:t>
            </a:r>
            <a:r>
              <a:rPr dirty="0" sz="1200" spc="-10" i="1">
                <a:latin typeface="Arial Narrow"/>
                <a:cs typeface="Arial Narrow"/>
              </a:rPr>
              <a:t>regarding</a:t>
            </a:r>
            <a:r>
              <a:rPr dirty="0" sz="1200" spc="-35" i="1">
                <a:latin typeface="Arial Narrow"/>
                <a:cs typeface="Arial Narrow"/>
              </a:rPr>
              <a:t> </a:t>
            </a:r>
            <a:r>
              <a:rPr dirty="0" sz="1200" i="1">
                <a:latin typeface="Arial Narrow"/>
                <a:cs typeface="Arial Narrow"/>
              </a:rPr>
              <a:t>utilizing</a:t>
            </a:r>
            <a:r>
              <a:rPr dirty="0" sz="1200" spc="-35" i="1">
                <a:latin typeface="Arial Narrow"/>
                <a:cs typeface="Arial Narrow"/>
              </a:rPr>
              <a:t> </a:t>
            </a:r>
            <a:r>
              <a:rPr dirty="0" sz="1200" i="1">
                <a:latin typeface="Arial Narrow"/>
                <a:cs typeface="Arial Narrow"/>
              </a:rPr>
              <a:t>social</a:t>
            </a:r>
            <a:r>
              <a:rPr dirty="0" sz="1200" spc="-40" i="1">
                <a:latin typeface="Arial Narrow"/>
                <a:cs typeface="Arial Narrow"/>
              </a:rPr>
              <a:t> </a:t>
            </a:r>
            <a:r>
              <a:rPr dirty="0" sz="1200" i="1">
                <a:latin typeface="Arial Narrow"/>
                <a:cs typeface="Arial Narrow"/>
              </a:rPr>
              <a:t>media</a:t>
            </a:r>
            <a:r>
              <a:rPr dirty="0" sz="1200" spc="-15" i="1">
                <a:latin typeface="Arial Narrow"/>
                <a:cs typeface="Arial Narrow"/>
              </a:rPr>
              <a:t> </a:t>
            </a:r>
            <a:r>
              <a:rPr dirty="0" sz="1200" i="1">
                <a:latin typeface="Arial Narrow"/>
                <a:cs typeface="Arial Narrow"/>
              </a:rPr>
              <a:t>for</a:t>
            </a:r>
            <a:r>
              <a:rPr dirty="0" sz="1200" spc="-15" i="1">
                <a:latin typeface="Arial Narrow"/>
                <a:cs typeface="Arial Narrow"/>
              </a:rPr>
              <a:t> </a:t>
            </a:r>
            <a:r>
              <a:rPr dirty="0" sz="1200" spc="-10" i="1">
                <a:latin typeface="Arial Narrow"/>
                <a:cs typeface="Arial Narrow"/>
              </a:rPr>
              <a:t>business.</a:t>
            </a:r>
            <a:endParaRPr sz="12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000" b="1">
                <a:latin typeface="Arial Narrow"/>
                <a:cs typeface="Arial Narrow"/>
              </a:rPr>
              <a:t>For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Financial</a:t>
            </a:r>
            <a:r>
              <a:rPr dirty="0" sz="1000" spc="-40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Professional</a:t>
            </a:r>
            <a:r>
              <a:rPr dirty="0" sz="1000" spc="-2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Use</a:t>
            </a:r>
            <a:r>
              <a:rPr dirty="0" sz="1000" spc="-3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Only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/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for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Distribution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to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the</a:t>
            </a:r>
            <a:r>
              <a:rPr dirty="0" sz="1000" spc="-10" b="1">
                <a:latin typeface="Arial Narrow"/>
                <a:cs typeface="Arial Narrow"/>
              </a:rPr>
              <a:t> Public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44500" y="5960465"/>
            <a:ext cx="8080375" cy="38227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05"/>
              </a:spcBef>
              <a:buAutoNum type="arabicPeriod"/>
              <a:tabLst>
                <a:tab pos="240665" algn="l"/>
              </a:tabLst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Market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Strategies </a:t>
            </a:r>
            <a:r>
              <a:rPr dirty="0" sz="1000">
                <a:latin typeface="Arial Narrow"/>
                <a:cs typeface="Arial Narrow"/>
              </a:rPr>
              <a:t>International.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Cogent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Reports™, </a:t>
            </a:r>
            <a:r>
              <a:rPr dirty="0" sz="1000">
                <a:latin typeface="Arial Narrow"/>
                <a:cs typeface="Arial Narrow"/>
              </a:rPr>
              <a:t>Advisor</a:t>
            </a:r>
            <a:r>
              <a:rPr dirty="0" sz="1000" spc="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Media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Consumption™,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2015.</a:t>
            </a:r>
            <a:endParaRPr sz="1000">
              <a:latin typeface="Arial Narrow"/>
              <a:cs typeface="Arial Narrow"/>
            </a:endParaRPr>
          </a:p>
          <a:p>
            <a:pPr marL="240665" indent="-227965">
              <a:lnSpc>
                <a:spcPct val="100000"/>
              </a:lnSpc>
              <a:spcBef>
                <a:spcPts val="200"/>
              </a:spcBef>
              <a:buAutoNum type="arabicPeriod"/>
              <a:tabLst>
                <a:tab pos="240665" algn="l"/>
              </a:tabLst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10">
                <a:latin typeface="Arial Narrow"/>
                <a:cs typeface="Arial Narrow"/>
              </a:rPr>
              <a:t> LinkedIn®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Financial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Planning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Association®,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Communication Evolution: </a:t>
            </a:r>
            <a:r>
              <a:rPr dirty="0" sz="1000">
                <a:latin typeface="Arial Narrow"/>
                <a:cs typeface="Arial Narrow"/>
              </a:rPr>
              <a:t>Financial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Professionals</a:t>
            </a:r>
            <a:r>
              <a:rPr dirty="0" sz="1000">
                <a:latin typeface="Arial Narrow"/>
                <a:cs typeface="Arial Narrow"/>
              </a:rPr>
              <a:t> and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Future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Thought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Leadership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Social</a:t>
            </a:r>
            <a:r>
              <a:rPr dirty="0" sz="1000" spc="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Media,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2015.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44500" y="252171"/>
            <a:ext cx="322834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Embrace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social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media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343657" y="1976754"/>
            <a:ext cx="388048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Arial"/>
                <a:cs typeface="Arial"/>
              </a:rPr>
              <a:t>financial</a:t>
            </a:r>
            <a:r>
              <a:rPr dirty="0" sz="2800" spc="-114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professionals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124203" y="1581099"/>
            <a:ext cx="53403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50" b="1">
                <a:solidFill>
                  <a:srgbClr val="3769FF"/>
                </a:solidFill>
                <a:latin typeface="Arial"/>
                <a:cs typeface="Arial"/>
              </a:rPr>
              <a:t>3</a:t>
            </a:r>
            <a:endParaRPr sz="7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338197" y="2440939"/>
            <a:ext cx="285940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Arial"/>
                <a:cs typeface="Arial"/>
              </a:rPr>
              <a:t>use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social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spc="165" b="1">
                <a:latin typeface="Arial"/>
                <a:cs typeface="Arial"/>
              </a:rPr>
              <a:t>med</a:t>
            </a:r>
            <a:r>
              <a:rPr dirty="0" sz="2800" spc="170" b="1">
                <a:latin typeface="Arial"/>
                <a:cs typeface="Arial"/>
              </a:rPr>
              <a:t>i</a:t>
            </a:r>
            <a:r>
              <a:rPr dirty="0" sz="2800" spc="-780" b="1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179982" y="2280030"/>
            <a:ext cx="42144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51560" algn="l"/>
              </a:tabLst>
            </a:pPr>
            <a:r>
              <a:rPr dirty="0" sz="2800" spc="-20" b="1">
                <a:solidFill>
                  <a:srgbClr val="FF5F35"/>
                </a:solidFill>
                <a:latin typeface="Arial"/>
                <a:cs typeface="Arial"/>
              </a:rPr>
              <a:t>Over</a:t>
            </a:r>
            <a:r>
              <a:rPr dirty="0" sz="2800" b="1">
                <a:solidFill>
                  <a:srgbClr val="FF5F35"/>
                </a:solidFill>
                <a:latin typeface="Arial"/>
                <a:cs typeface="Arial"/>
              </a:rPr>
              <a:t>	</a:t>
            </a:r>
            <a:r>
              <a:rPr dirty="0" sz="2800" b="1">
                <a:latin typeface="Arial"/>
                <a:cs typeface="Arial"/>
              </a:rPr>
              <a:t>gained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new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spc="114" b="1">
                <a:latin typeface="Arial"/>
                <a:cs typeface="Arial"/>
              </a:rPr>
              <a:t>c</a:t>
            </a:r>
            <a:r>
              <a:rPr dirty="0" sz="2800" spc="120" b="1">
                <a:latin typeface="Arial"/>
                <a:cs typeface="Arial"/>
              </a:rPr>
              <a:t>l</a:t>
            </a:r>
            <a:r>
              <a:rPr dirty="0" sz="2800" spc="114" b="1">
                <a:latin typeface="Arial"/>
                <a:cs typeface="Arial"/>
              </a:rPr>
              <a:t>ien</a:t>
            </a:r>
            <a:r>
              <a:rPr dirty="0" sz="2800" spc="120" b="1">
                <a:latin typeface="Arial"/>
                <a:cs typeface="Arial"/>
              </a:rPr>
              <a:t>t</a:t>
            </a:r>
            <a:r>
              <a:rPr dirty="0" sz="2800" spc="-785" b="1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216023" y="2694889"/>
            <a:ext cx="30480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Arial"/>
                <a:cs typeface="Arial"/>
              </a:rPr>
              <a:t>from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social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media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268848" y="2394965"/>
            <a:ext cx="180975" cy="511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 marL="83185">
              <a:lnSpc>
                <a:spcPct val="100000"/>
              </a:lnSpc>
              <a:spcBef>
                <a:spcPts val="944"/>
              </a:spcBef>
            </a:pPr>
            <a:r>
              <a:rPr dirty="0" sz="1200" spc="-50" b="1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909307" y="947674"/>
            <a:ext cx="3112135" cy="4730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2900"/>
              </a:lnSpc>
              <a:spcBef>
                <a:spcPts val="100"/>
              </a:spcBef>
            </a:pPr>
            <a:r>
              <a:rPr dirty="0" sz="5400" spc="-10" b="1">
                <a:solidFill>
                  <a:srgbClr val="3769FF"/>
                </a:solidFill>
                <a:latin typeface="Arial"/>
                <a:cs typeface="Arial"/>
              </a:rPr>
              <a:t>Visible Relevant Insightful Impactful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369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Proliferation</a:t>
            </a:r>
            <a:r>
              <a:rPr dirty="0" spc="-85"/>
              <a:t> </a:t>
            </a:r>
            <a:r>
              <a:rPr dirty="0"/>
              <a:t>of</a:t>
            </a:r>
            <a:r>
              <a:rPr dirty="0" spc="-80"/>
              <a:t> </a:t>
            </a:r>
            <a:r>
              <a:rPr dirty="0"/>
              <a:t>social</a:t>
            </a:r>
            <a:r>
              <a:rPr dirty="0" spc="-85"/>
              <a:t> </a:t>
            </a:r>
            <a:r>
              <a:rPr dirty="0" spc="-10"/>
              <a:t>media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1280160"/>
            <a:ext cx="12189460" cy="4480560"/>
            <a:chOff x="0" y="1280160"/>
            <a:chExt cx="12189460" cy="44805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6648" y="1409700"/>
              <a:ext cx="1152525" cy="1143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4468" y="1409700"/>
              <a:ext cx="1152525" cy="11430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5123" y="4488180"/>
              <a:ext cx="1152525" cy="11430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55992" y="4518660"/>
              <a:ext cx="1152525" cy="114299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36648" y="2964180"/>
              <a:ext cx="1152525" cy="11430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09304" y="1409700"/>
              <a:ext cx="1152525" cy="11430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09304" y="2964180"/>
              <a:ext cx="1152525" cy="114300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91484" y="1409700"/>
              <a:ext cx="1152525" cy="11430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99632" y="1409700"/>
              <a:ext cx="1152525" cy="11430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46320" y="1409700"/>
              <a:ext cx="1152525" cy="114300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51859" y="4450080"/>
              <a:ext cx="1219200" cy="12192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06696" y="4450080"/>
              <a:ext cx="1219200" cy="121920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63055" y="4450080"/>
              <a:ext cx="1219200" cy="121920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72728" y="4480560"/>
              <a:ext cx="1219200" cy="121919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24516" y="1371600"/>
              <a:ext cx="1219200" cy="121920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62616" y="2964180"/>
              <a:ext cx="1152525" cy="114300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227564" y="4450080"/>
              <a:ext cx="1216152" cy="1216152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3336" y="1409700"/>
              <a:ext cx="1152525" cy="114300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5236" y="2956560"/>
              <a:ext cx="1219200" cy="121920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579352" y="4480560"/>
              <a:ext cx="609600" cy="121919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45236" y="4450080"/>
              <a:ext cx="1216152" cy="121615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579352" y="2926080"/>
              <a:ext cx="609600" cy="121920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0" y="1371600"/>
              <a:ext cx="609599" cy="121920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0" y="2994660"/>
              <a:ext cx="581464" cy="114300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0" y="4480560"/>
              <a:ext cx="609599" cy="1219199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617452" y="1409700"/>
              <a:ext cx="571500" cy="1143000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0" y="1280160"/>
              <a:ext cx="12189460" cy="4480560"/>
            </a:xfrm>
            <a:custGeom>
              <a:avLst/>
              <a:gdLst/>
              <a:ahLst/>
              <a:cxnLst/>
              <a:rect l="l" t="t" r="r" b="b"/>
              <a:pathLst>
                <a:path w="12189460" h="4480560">
                  <a:moveTo>
                    <a:pt x="12188952" y="0"/>
                  </a:moveTo>
                  <a:lnTo>
                    <a:pt x="0" y="0"/>
                  </a:lnTo>
                  <a:lnTo>
                    <a:pt x="0" y="4480560"/>
                  </a:lnTo>
                  <a:lnTo>
                    <a:pt x="12188952" y="448056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808220" y="2926080"/>
              <a:ext cx="1219200" cy="1219200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453384" y="2926080"/>
              <a:ext cx="1219200" cy="121920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161532" y="2926080"/>
              <a:ext cx="1219200" cy="121920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16368" y="2926080"/>
              <a:ext cx="1219200" cy="1219200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/>
          <p:nvPr/>
        </p:nvSpPr>
        <p:spPr>
          <a:xfrm>
            <a:off x="745998" y="2561082"/>
            <a:ext cx="10685145" cy="2651760"/>
          </a:xfrm>
          <a:prstGeom prst="rect">
            <a:avLst/>
          </a:prstGeom>
          <a:ln w="31750">
            <a:solidFill>
              <a:srgbClr val="3769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05"/>
              </a:spcBef>
            </a:pPr>
            <a:endParaRPr sz="3600">
              <a:latin typeface="Times New Roman"/>
              <a:cs typeface="Times New Roman"/>
            </a:endParaRPr>
          </a:p>
          <a:p>
            <a:pPr marL="434340">
              <a:lnSpc>
                <a:spcPct val="100000"/>
              </a:lnSpc>
            </a:pPr>
            <a:r>
              <a:rPr dirty="0" sz="3600" b="1">
                <a:solidFill>
                  <a:srgbClr val="3769FF"/>
                </a:solidFill>
                <a:latin typeface="Arial"/>
                <a:cs typeface="Arial"/>
              </a:rPr>
              <a:t>Most</a:t>
            </a:r>
            <a:r>
              <a:rPr dirty="0" sz="3600" spc="-80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3769FF"/>
                </a:solidFill>
                <a:latin typeface="Arial"/>
                <a:cs typeface="Arial"/>
              </a:rPr>
              <a:t>Popular</a:t>
            </a:r>
            <a:r>
              <a:rPr dirty="0" sz="3600" spc="-200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3769FF"/>
                </a:solidFill>
                <a:latin typeface="Arial"/>
                <a:cs typeface="Arial"/>
              </a:rPr>
              <a:t>Among</a:t>
            </a:r>
            <a:r>
              <a:rPr dirty="0" sz="3600" spc="-80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3769FF"/>
                </a:solidFill>
                <a:latin typeface="Arial"/>
                <a:cs typeface="Arial"/>
              </a:rPr>
              <a:t>Financial</a:t>
            </a:r>
            <a:r>
              <a:rPr dirty="0" sz="3600" spc="-9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3769FF"/>
                </a:solidFill>
                <a:latin typeface="Arial"/>
                <a:cs typeface="Arial"/>
              </a:rPr>
              <a:t>Professionals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36270" y="6354641"/>
            <a:ext cx="5014595" cy="35814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20"/>
              </a:spcBef>
            </a:pPr>
            <a:r>
              <a:rPr dirty="0" sz="1200" i="1">
                <a:latin typeface="Arial Narrow"/>
                <a:cs typeface="Arial Narrow"/>
              </a:rPr>
              <a:t>Please</a:t>
            </a:r>
            <a:r>
              <a:rPr dirty="0" sz="1200" spc="-30" i="1">
                <a:latin typeface="Arial Narrow"/>
                <a:cs typeface="Arial Narrow"/>
              </a:rPr>
              <a:t> </a:t>
            </a:r>
            <a:r>
              <a:rPr dirty="0" sz="1200" i="1">
                <a:latin typeface="Arial Narrow"/>
                <a:cs typeface="Arial Narrow"/>
              </a:rPr>
              <a:t>refer</a:t>
            </a:r>
            <a:r>
              <a:rPr dirty="0" sz="1200" spc="-15" i="1">
                <a:latin typeface="Arial Narrow"/>
                <a:cs typeface="Arial Narrow"/>
              </a:rPr>
              <a:t> </a:t>
            </a:r>
            <a:r>
              <a:rPr dirty="0" sz="1200" i="1">
                <a:latin typeface="Arial Narrow"/>
                <a:cs typeface="Arial Narrow"/>
              </a:rPr>
              <a:t>to</a:t>
            </a:r>
            <a:r>
              <a:rPr dirty="0" sz="1200" spc="-20" i="1">
                <a:latin typeface="Arial Narrow"/>
                <a:cs typeface="Arial Narrow"/>
              </a:rPr>
              <a:t> </a:t>
            </a:r>
            <a:r>
              <a:rPr dirty="0" sz="1200" i="1">
                <a:latin typeface="Arial Narrow"/>
                <a:cs typeface="Arial Narrow"/>
              </a:rPr>
              <a:t>your</a:t>
            </a:r>
            <a:r>
              <a:rPr dirty="0" sz="1200" spc="-15" i="1">
                <a:latin typeface="Arial Narrow"/>
                <a:cs typeface="Arial Narrow"/>
              </a:rPr>
              <a:t> </a:t>
            </a:r>
            <a:r>
              <a:rPr dirty="0" sz="1200" i="1">
                <a:latin typeface="Arial Narrow"/>
                <a:cs typeface="Arial Narrow"/>
              </a:rPr>
              <a:t>firms'</a:t>
            </a:r>
            <a:r>
              <a:rPr dirty="0" sz="1200" spc="-25" i="1">
                <a:latin typeface="Arial Narrow"/>
                <a:cs typeface="Arial Narrow"/>
              </a:rPr>
              <a:t> </a:t>
            </a:r>
            <a:r>
              <a:rPr dirty="0" sz="1200" i="1">
                <a:latin typeface="Arial Narrow"/>
                <a:cs typeface="Arial Narrow"/>
              </a:rPr>
              <a:t>social</a:t>
            </a:r>
            <a:r>
              <a:rPr dirty="0" sz="1200" spc="-40" i="1">
                <a:latin typeface="Arial Narrow"/>
                <a:cs typeface="Arial Narrow"/>
              </a:rPr>
              <a:t> </a:t>
            </a:r>
            <a:r>
              <a:rPr dirty="0" sz="1200" i="1">
                <a:latin typeface="Arial Narrow"/>
                <a:cs typeface="Arial Narrow"/>
              </a:rPr>
              <a:t>media</a:t>
            </a:r>
            <a:r>
              <a:rPr dirty="0" sz="1200" spc="-15" i="1">
                <a:latin typeface="Arial Narrow"/>
                <a:cs typeface="Arial Narrow"/>
              </a:rPr>
              <a:t> </a:t>
            </a:r>
            <a:r>
              <a:rPr dirty="0" sz="1200" i="1">
                <a:latin typeface="Arial Narrow"/>
                <a:cs typeface="Arial Narrow"/>
              </a:rPr>
              <a:t>policy</a:t>
            </a:r>
            <a:r>
              <a:rPr dirty="0" sz="1200" spc="-25" i="1">
                <a:latin typeface="Arial Narrow"/>
                <a:cs typeface="Arial Narrow"/>
              </a:rPr>
              <a:t> </a:t>
            </a:r>
            <a:r>
              <a:rPr dirty="0" sz="1200" spc="-10" i="1">
                <a:latin typeface="Arial Narrow"/>
                <a:cs typeface="Arial Narrow"/>
              </a:rPr>
              <a:t>regarding</a:t>
            </a:r>
            <a:r>
              <a:rPr dirty="0" sz="1200" spc="-35" i="1">
                <a:latin typeface="Arial Narrow"/>
                <a:cs typeface="Arial Narrow"/>
              </a:rPr>
              <a:t> </a:t>
            </a:r>
            <a:r>
              <a:rPr dirty="0" sz="1200" i="1">
                <a:latin typeface="Arial Narrow"/>
                <a:cs typeface="Arial Narrow"/>
              </a:rPr>
              <a:t>utilizing</a:t>
            </a:r>
            <a:r>
              <a:rPr dirty="0" sz="1200" spc="-35" i="1">
                <a:latin typeface="Arial Narrow"/>
                <a:cs typeface="Arial Narrow"/>
              </a:rPr>
              <a:t> </a:t>
            </a:r>
            <a:r>
              <a:rPr dirty="0" sz="1200" i="1">
                <a:latin typeface="Arial Narrow"/>
                <a:cs typeface="Arial Narrow"/>
              </a:rPr>
              <a:t>social</a:t>
            </a:r>
            <a:r>
              <a:rPr dirty="0" sz="1200" spc="-40" i="1">
                <a:latin typeface="Arial Narrow"/>
                <a:cs typeface="Arial Narrow"/>
              </a:rPr>
              <a:t> </a:t>
            </a:r>
            <a:r>
              <a:rPr dirty="0" sz="1200" i="1">
                <a:latin typeface="Arial Narrow"/>
                <a:cs typeface="Arial Narrow"/>
              </a:rPr>
              <a:t>media</a:t>
            </a:r>
            <a:r>
              <a:rPr dirty="0" sz="1200" spc="-15" i="1">
                <a:latin typeface="Arial Narrow"/>
                <a:cs typeface="Arial Narrow"/>
              </a:rPr>
              <a:t> </a:t>
            </a:r>
            <a:r>
              <a:rPr dirty="0" sz="1200" i="1">
                <a:latin typeface="Arial Narrow"/>
                <a:cs typeface="Arial Narrow"/>
              </a:rPr>
              <a:t>for</a:t>
            </a:r>
            <a:r>
              <a:rPr dirty="0" sz="1200" spc="-15" i="1">
                <a:latin typeface="Arial Narrow"/>
                <a:cs typeface="Arial Narrow"/>
              </a:rPr>
              <a:t> </a:t>
            </a:r>
            <a:r>
              <a:rPr dirty="0" sz="1200" spc="-10" i="1">
                <a:latin typeface="Arial Narrow"/>
                <a:cs typeface="Arial Narrow"/>
              </a:rPr>
              <a:t>business.</a:t>
            </a:r>
            <a:endParaRPr sz="12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000" b="1">
                <a:latin typeface="Arial Narrow"/>
                <a:cs typeface="Arial Narrow"/>
              </a:rPr>
              <a:t>For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Financial</a:t>
            </a:r>
            <a:r>
              <a:rPr dirty="0" sz="1000" spc="-40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Professional</a:t>
            </a:r>
            <a:r>
              <a:rPr dirty="0" sz="1000" spc="-2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Use</a:t>
            </a:r>
            <a:r>
              <a:rPr dirty="0" sz="1000" spc="-3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Only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/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for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Distribution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to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the</a:t>
            </a:r>
            <a:r>
              <a:rPr dirty="0" sz="1000" spc="-10" b="1">
                <a:latin typeface="Arial Narrow"/>
                <a:cs typeface="Arial Narrow"/>
              </a:rPr>
              <a:t> Public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2304" y="0"/>
            <a:ext cx="7178040" cy="60731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8766" y="6368796"/>
            <a:ext cx="2883476" cy="169163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208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30"/>
              </a:spcBef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369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LinkedIn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301865" y="5619394"/>
            <a:ext cx="194818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009F95"/>
                </a:solidFill>
                <a:latin typeface="Arial"/>
                <a:cs typeface="Arial"/>
              </a:rPr>
              <a:t>Posts</a:t>
            </a:r>
            <a:r>
              <a:rPr dirty="0" sz="2000" spc="-35" b="1">
                <a:solidFill>
                  <a:srgbClr val="009F95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9F95"/>
                </a:solidFill>
                <a:latin typeface="Arial"/>
                <a:cs typeface="Arial"/>
              </a:rPr>
              <a:t>&amp;</a:t>
            </a:r>
            <a:r>
              <a:rPr dirty="0" sz="2000" spc="-100" b="1">
                <a:solidFill>
                  <a:srgbClr val="009F95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9F95"/>
                </a:solidFill>
                <a:latin typeface="Arial"/>
                <a:cs typeface="Arial"/>
              </a:rPr>
              <a:t>Activity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6783323" y="5590032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134276" y="6532"/>
                </a:lnTo>
                <a:lnTo>
                  <a:pt x="90593" y="24968"/>
                </a:lnTo>
                <a:lnTo>
                  <a:pt x="53578" y="53563"/>
                </a:lnTo>
                <a:lnTo>
                  <a:pt x="24976" y="90576"/>
                </a:lnTo>
                <a:lnTo>
                  <a:pt x="6535" y="134262"/>
                </a:lnTo>
                <a:lnTo>
                  <a:pt x="0" y="182880"/>
                </a:lnTo>
                <a:lnTo>
                  <a:pt x="6535" y="231497"/>
                </a:lnTo>
                <a:lnTo>
                  <a:pt x="24976" y="275183"/>
                </a:lnTo>
                <a:lnTo>
                  <a:pt x="53578" y="312196"/>
                </a:lnTo>
                <a:lnTo>
                  <a:pt x="90593" y="340791"/>
                </a:lnTo>
                <a:lnTo>
                  <a:pt x="134276" y="359227"/>
                </a:lnTo>
                <a:lnTo>
                  <a:pt x="182879" y="365760"/>
                </a:lnTo>
                <a:lnTo>
                  <a:pt x="231483" y="359227"/>
                </a:lnTo>
                <a:lnTo>
                  <a:pt x="275166" y="340791"/>
                </a:lnTo>
                <a:lnTo>
                  <a:pt x="312181" y="312196"/>
                </a:lnTo>
                <a:lnTo>
                  <a:pt x="340783" y="275183"/>
                </a:lnTo>
                <a:lnTo>
                  <a:pt x="359224" y="231497"/>
                </a:lnTo>
                <a:lnTo>
                  <a:pt x="365759" y="182880"/>
                </a:lnTo>
                <a:lnTo>
                  <a:pt x="359224" y="134262"/>
                </a:lnTo>
                <a:lnTo>
                  <a:pt x="340783" y="90576"/>
                </a:lnTo>
                <a:lnTo>
                  <a:pt x="312181" y="53563"/>
                </a:lnTo>
                <a:lnTo>
                  <a:pt x="275166" y="24968"/>
                </a:lnTo>
                <a:lnTo>
                  <a:pt x="231483" y="6532"/>
                </a:lnTo>
                <a:lnTo>
                  <a:pt x="182879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883400" y="5603849"/>
            <a:ext cx="16700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4578096" y="4216908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79" y="0"/>
                </a:moveTo>
                <a:lnTo>
                  <a:pt x="134276" y="6535"/>
                </a:lnTo>
                <a:lnTo>
                  <a:pt x="90593" y="24976"/>
                </a:lnTo>
                <a:lnTo>
                  <a:pt x="53578" y="53578"/>
                </a:lnTo>
                <a:lnTo>
                  <a:pt x="24976" y="90593"/>
                </a:lnTo>
                <a:lnTo>
                  <a:pt x="6535" y="134276"/>
                </a:lnTo>
                <a:lnTo>
                  <a:pt x="0" y="182880"/>
                </a:lnTo>
                <a:lnTo>
                  <a:pt x="6535" y="231483"/>
                </a:lnTo>
                <a:lnTo>
                  <a:pt x="24976" y="275166"/>
                </a:lnTo>
                <a:lnTo>
                  <a:pt x="53578" y="312181"/>
                </a:lnTo>
                <a:lnTo>
                  <a:pt x="90593" y="340783"/>
                </a:lnTo>
                <a:lnTo>
                  <a:pt x="134276" y="359224"/>
                </a:lnTo>
                <a:lnTo>
                  <a:pt x="182879" y="365760"/>
                </a:lnTo>
                <a:lnTo>
                  <a:pt x="231483" y="359224"/>
                </a:lnTo>
                <a:lnTo>
                  <a:pt x="275166" y="340783"/>
                </a:lnTo>
                <a:lnTo>
                  <a:pt x="312181" y="312181"/>
                </a:lnTo>
                <a:lnTo>
                  <a:pt x="340783" y="275166"/>
                </a:lnTo>
                <a:lnTo>
                  <a:pt x="359224" y="231483"/>
                </a:lnTo>
                <a:lnTo>
                  <a:pt x="365759" y="182880"/>
                </a:lnTo>
                <a:lnTo>
                  <a:pt x="359224" y="134276"/>
                </a:lnTo>
                <a:lnTo>
                  <a:pt x="340783" y="90593"/>
                </a:lnTo>
                <a:lnTo>
                  <a:pt x="312181" y="53578"/>
                </a:lnTo>
                <a:lnTo>
                  <a:pt x="275166" y="24976"/>
                </a:lnTo>
                <a:lnTo>
                  <a:pt x="231483" y="6535"/>
                </a:lnTo>
                <a:lnTo>
                  <a:pt x="182879" y="0"/>
                </a:lnTo>
                <a:close/>
              </a:path>
            </a:pathLst>
          </a:custGeom>
          <a:solidFill>
            <a:srgbClr val="5291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4690236" y="4258669"/>
            <a:ext cx="141605" cy="284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215"/>
              </a:lnSpc>
            </a:pP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36880" y="6337808"/>
            <a:ext cx="5010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i="1">
                <a:latin typeface="Arial Narrow"/>
                <a:cs typeface="Arial Narrow"/>
              </a:rPr>
              <a:t>Please</a:t>
            </a:r>
            <a:r>
              <a:rPr dirty="0" sz="1200" spc="-30" i="1">
                <a:latin typeface="Arial Narrow"/>
                <a:cs typeface="Arial Narrow"/>
              </a:rPr>
              <a:t> </a:t>
            </a:r>
            <a:r>
              <a:rPr dirty="0" sz="1200" i="1">
                <a:latin typeface="Arial Narrow"/>
                <a:cs typeface="Arial Narrow"/>
              </a:rPr>
              <a:t>refer</a:t>
            </a:r>
            <a:r>
              <a:rPr dirty="0" sz="1200" spc="-15" i="1">
                <a:latin typeface="Arial Narrow"/>
                <a:cs typeface="Arial Narrow"/>
              </a:rPr>
              <a:t> </a:t>
            </a:r>
            <a:r>
              <a:rPr dirty="0" sz="1200" i="1">
                <a:latin typeface="Arial Narrow"/>
                <a:cs typeface="Arial Narrow"/>
              </a:rPr>
              <a:t>to</a:t>
            </a:r>
            <a:r>
              <a:rPr dirty="0" sz="1200" spc="-20" i="1">
                <a:latin typeface="Arial Narrow"/>
                <a:cs typeface="Arial Narrow"/>
              </a:rPr>
              <a:t> </a:t>
            </a:r>
            <a:r>
              <a:rPr dirty="0" sz="1200" i="1">
                <a:latin typeface="Arial Narrow"/>
                <a:cs typeface="Arial Narrow"/>
              </a:rPr>
              <a:t>your</a:t>
            </a:r>
            <a:r>
              <a:rPr dirty="0" sz="1200" spc="-15" i="1">
                <a:latin typeface="Arial Narrow"/>
                <a:cs typeface="Arial Narrow"/>
              </a:rPr>
              <a:t> </a:t>
            </a:r>
            <a:r>
              <a:rPr dirty="0" sz="1200" i="1">
                <a:latin typeface="Arial Narrow"/>
                <a:cs typeface="Arial Narrow"/>
              </a:rPr>
              <a:t>firms'</a:t>
            </a:r>
            <a:r>
              <a:rPr dirty="0" sz="1200" spc="-25" i="1">
                <a:latin typeface="Arial Narrow"/>
                <a:cs typeface="Arial Narrow"/>
              </a:rPr>
              <a:t> </a:t>
            </a:r>
            <a:r>
              <a:rPr dirty="0" sz="1200" i="1">
                <a:latin typeface="Arial Narrow"/>
                <a:cs typeface="Arial Narrow"/>
              </a:rPr>
              <a:t>social</a:t>
            </a:r>
            <a:r>
              <a:rPr dirty="0" sz="1200" spc="-40" i="1">
                <a:latin typeface="Arial Narrow"/>
                <a:cs typeface="Arial Narrow"/>
              </a:rPr>
              <a:t> </a:t>
            </a:r>
            <a:r>
              <a:rPr dirty="0" sz="1200" i="1">
                <a:latin typeface="Arial Narrow"/>
                <a:cs typeface="Arial Narrow"/>
              </a:rPr>
              <a:t>media</a:t>
            </a:r>
            <a:r>
              <a:rPr dirty="0" sz="1200" spc="-15" i="1">
                <a:latin typeface="Arial Narrow"/>
                <a:cs typeface="Arial Narrow"/>
              </a:rPr>
              <a:t> </a:t>
            </a:r>
            <a:r>
              <a:rPr dirty="0" sz="1200" i="1">
                <a:latin typeface="Arial Narrow"/>
                <a:cs typeface="Arial Narrow"/>
              </a:rPr>
              <a:t>policy</a:t>
            </a:r>
            <a:r>
              <a:rPr dirty="0" sz="1200" spc="-25" i="1">
                <a:latin typeface="Arial Narrow"/>
                <a:cs typeface="Arial Narrow"/>
              </a:rPr>
              <a:t> </a:t>
            </a:r>
            <a:r>
              <a:rPr dirty="0" sz="1200" spc="-10" i="1">
                <a:latin typeface="Arial Narrow"/>
                <a:cs typeface="Arial Narrow"/>
              </a:rPr>
              <a:t>regarding</a:t>
            </a:r>
            <a:r>
              <a:rPr dirty="0" sz="1200" spc="-35" i="1">
                <a:latin typeface="Arial Narrow"/>
                <a:cs typeface="Arial Narrow"/>
              </a:rPr>
              <a:t> </a:t>
            </a:r>
            <a:r>
              <a:rPr dirty="0" sz="1200" i="1">
                <a:latin typeface="Arial Narrow"/>
                <a:cs typeface="Arial Narrow"/>
              </a:rPr>
              <a:t>utilizing</a:t>
            </a:r>
            <a:r>
              <a:rPr dirty="0" sz="1200" spc="-35" i="1">
                <a:latin typeface="Arial Narrow"/>
                <a:cs typeface="Arial Narrow"/>
              </a:rPr>
              <a:t> </a:t>
            </a:r>
            <a:r>
              <a:rPr dirty="0" sz="1200" i="1">
                <a:latin typeface="Arial Narrow"/>
                <a:cs typeface="Arial Narrow"/>
              </a:rPr>
              <a:t>social</a:t>
            </a:r>
            <a:r>
              <a:rPr dirty="0" sz="1200" spc="-40" i="1">
                <a:latin typeface="Arial Narrow"/>
                <a:cs typeface="Arial Narrow"/>
              </a:rPr>
              <a:t> </a:t>
            </a:r>
            <a:r>
              <a:rPr dirty="0" sz="1200" i="1">
                <a:latin typeface="Arial Narrow"/>
                <a:cs typeface="Arial Narrow"/>
              </a:rPr>
              <a:t>media</a:t>
            </a:r>
            <a:r>
              <a:rPr dirty="0" sz="1200" spc="-15" i="1">
                <a:latin typeface="Arial Narrow"/>
                <a:cs typeface="Arial Narrow"/>
              </a:rPr>
              <a:t> </a:t>
            </a:r>
            <a:r>
              <a:rPr dirty="0" sz="1200" i="1">
                <a:latin typeface="Arial Narrow"/>
                <a:cs typeface="Arial Narrow"/>
              </a:rPr>
              <a:t>for</a:t>
            </a:r>
            <a:r>
              <a:rPr dirty="0" sz="1200" spc="-15" i="1">
                <a:latin typeface="Arial Narrow"/>
                <a:cs typeface="Arial Narrow"/>
              </a:rPr>
              <a:t> </a:t>
            </a:r>
            <a:r>
              <a:rPr dirty="0" sz="1200" spc="-10" i="1">
                <a:latin typeface="Arial Narrow"/>
                <a:cs typeface="Arial Narrow"/>
              </a:rPr>
              <a:t>business.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0" y="400811"/>
            <a:ext cx="6238240" cy="5697220"/>
            <a:chOff x="0" y="400811"/>
            <a:chExt cx="6238240" cy="569722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08303"/>
              <a:ext cx="5714999" cy="51892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672" y="1508759"/>
              <a:ext cx="2816352" cy="221437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5924" y="400811"/>
              <a:ext cx="1511808" cy="1511808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299452" y="1200657"/>
            <a:ext cx="232727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009F95"/>
                </a:solidFill>
                <a:latin typeface="Arial"/>
                <a:cs typeface="Arial"/>
              </a:rPr>
              <a:t>Professional</a:t>
            </a:r>
            <a:r>
              <a:rPr dirty="0" sz="2000" spc="-35" b="1">
                <a:solidFill>
                  <a:srgbClr val="009F95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9F95"/>
                </a:solidFill>
                <a:latin typeface="Arial"/>
                <a:cs typeface="Arial"/>
              </a:rPr>
              <a:t>photo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6783323" y="115671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182879" y="0"/>
                </a:moveTo>
                <a:lnTo>
                  <a:pt x="134276" y="6535"/>
                </a:lnTo>
                <a:lnTo>
                  <a:pt x="90593" y="24976"/>
                </a:lnTo>
                <a:lnTo>
                  <a:pt x="53578" y="53578"/>
                </a:lnTo>
                <a:lnTo>
                  <a:pt x="24976" y="90593"/>
                </a:lnTo>
                <a:lnTo>
                  <a:pt x="6535" y="134276"/>
                </a:lnTo>
                <a:lnTo>
                  <a:pt x="0" y="182880"/>
                </a:lnTo>
                <a:lnTo>
                  <a:pt x="6535" y="231483"/>
                </a:lnTo>
                <a:lnTo>
                  <a:pt x="24976" y="275166"/>
                </a:lnTo>
                <a:lnTo>
                  <a:pt x="53578" y="312181"/>
                </a:lnTo>
                <a:lnTo>
                  <a:pt x="90593" y="340783"/>
                </a:lnTo>
                <a:lnTo>
                  <a:pt x="134276" y="359224"/>
                </a:lnTo>
                <a:lnTo>
                  <a:pt x="182879" y="365760"/>
                </a:lnTo>
                <a:lnTo>
                  <a:pt x="231483" y="359224"/>
                </a:lnTo>
                <a:lnTo>
                  <a:pt x="275166" y="340783"/>
                </a:lnTo>
                <a:lnTo>
                  <a:pt x="312181" y="312181"/>
                </a:lnTo>
                <a:lnTo>
                  <a:pt x="340783" y="275166"/>
                </a:lnTo>
                <a:lnTo>
                  <a:pt x="359224" y="231483"/>
                </a:lnTo>
                <a:lnTo>
                  <a:pt x="365759" y="182880"/>
                </a:lnTo>
                <a:lnTo>
                  <a:pt x="359224" y="134276"/>
                </a:lnTo>
                <a:lnTo>
                  <a:pt x="340783" y="90593"/>
                </a:lnTo>
                <a:lnTo>
                  <a:pt x="312181" y="53578"/>
                </a:lnTo>
                <a:lnTo>
                  <a:pt x="275166" y="24976"/>
                </a:lnTo>
                <a:lnTo>
                  <a:pt x="231483" y="6535"/>
                </a:lnTo>
                <a:lnTo>
                  <a:pt x="182879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6883400" y="1161110"/>
            <a:ext cx="16764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6787895" y="197662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134276" y="6535"/>
                </a:lnTo>
                <a:lnTo>
                  <a:pt x="90593" y="24976"/>
                </a:lnTo>
                <a:lnTo>
                  <a:pt x="53578" y="53578"/>
                </a:lnTo>
                <a:lnTo>
                  <a:pt x="24976" y="90593"/>
                </a:lnTo>
                <a:lnTo>
                  <a:pt x="6535" y="134276"/>
                </a:lnTo>
                <a:lnTo>
                  <a:pt x="0" y="182880"/>
                </a:lnTo>
                <a:lnTo>
                  <a:pt x="6535" y="231483"/>
                </a:lnTo>
                <a:lnTo>
                  <a:pt x="24976" y="275166"/>
                </a:lnTo>
                <a:lnTo>
                  <a:pt x="53578" y="312181"/>
                </a:lnTo>
                <a:lnTo>
                  <a:pt x="90593" y="340783"/>
                </a:lnTo>
                <a:lnTo>
                  <a:pt x="134276" y="359224"/>
                </a:lnTo>
                <a:lnTo>
                  <a:pt x="182879" y="365760"/>
                </a:lnTo>
                <a:lnTo>
                  <a:pt x="231483" y="359224"/>
                </a:lnTo>
                <a:lnTo>
                  <a:pt x="275166" y="340783"/>
                </a:lnTo>
                <a:lnTo>
                  <a:pt x="312181" y="312181"/>
                </a:lnTo>
                <a:lnTo>
                  <a:pt x="340783" y="275166"/>
                </a:lnTo>
                <a:lnTo>
                  <a:pt x="359224" y="231483"/>
                </a:lnTo>
                <a:lnTo>
                  <a:pt x="365759" y="182880"/>
                </a:lnTo>
                <a:lnTo>
                  <a:pt x="359224" y="134276"/>
                </a:lnTo>
                <a:lnTo>
                  <a:pt x="340783" y="90593"/>
                </a:lnTo>
                <a:lnTo>
                  <a:pt x="312181" y="53578"/>
                </a:lnTo>
                <a:lnTo>
                  <a:pt x="275166" y="24976"/>
                </a:lnTo>
                <a:lnTo>
                  <a:pt x="231483" y="6535"/>
                </a:lnTo>
                <a:lnTo>
                  <a:pt x="182879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6888226" y="1981581"/>
            <a:ext cx="16700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306436" y="1921655"/>
            <a:ext cx="3866515" cy="92075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2000" b="1">
                <a:solidFill>
                  <a:srgbClr val="009F95"/>
                </a:solidFill>
                <a:latin typeface="Arial"/>
                <a:cs typeface="Arial"/>
              </a:rPr>
              <a:t>Engaging</a:t>
            </a:r>
            <a:r>
              <a:rPr dirty="0" sz="2000" spc="-35" b="1">
                <a:solidFill>
                  <a:srgbClr val="009F95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9F95"/>
                </a:solidFill>
                <a:latin typeface="Arial"/>
                <a:cs typeface="Arial"/>
              </a:rPr>
              <a:t>headline</a:t>
            </a:r>
            <a:endParaRPr sz="2000">
              <a:latin typeface="Arial"/>
              <a:cs typeface="Arial"/>
            </a:endParaRPr>
          </a:p>
          <a:p>
            <a:pPr marL="27305" marR="5080">
              <a:lnSpc>
                <a:spcPct val="100000"/>
              </a:lnSpc>
              <a:spcBef>
                <a:spcPts val="350"/>
              </a:spcBef>
            </a:pP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deliver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exceptional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learning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experiences </a:t>
            </a:r>
            <a:r>
              <a:rPr dirty="0" sz="1600">
                <a:latin typeface="Arial"/>
                <a:cs typeface="Arial"/>
              </a:rPr>
              <a:t>to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financial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professionals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across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globe.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6783323" y="321106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0"/>
                </a:moveTo>
                <a:lnTo>
                  <a:pt x="134276" y="6535"/>
                </a:lnTo>
                <a:lnTo>
                  <a:pt x="90593" y="24976"/>
                </a:lnTo>
                <a:lnTo>
                  <a:pt x="53578" y="53578"/>
                </a:lnTo>
                <a:lnTo>
                  <a:pt x="24976" y="90593"/>
                </a:lnTo>
                <a:lnTo>
                  <a:pt x="6535" y="134276"/>
                </a:lnTo>
                <a:lnTo>
                  <a:pt x="0" y="182880"/>
                </a:lnTo>
                <a:lnTo>
                  <a:pt x="6535" y="231483"/>
                </a:lnTo>
                <a:lnTo>
                  <a:pt x="24976" y="275166"/>
                </a:lnTo>
                <a:lnTo>
                  <a:pt x="53578" y="312181"/>
                </a:lnTo>
                <a:lnTo>
                  <a:pt x="90593" y="340783"/>
                </a:lnTo>
                <a:lnTo>
                  <a:pt x="134276" y="359224"/>
                </a:lnTo>
                <a:lnTo>
                  <a:pt x="182879" y="365760"/>
                </a:lnTo>
                <a:lnTo>
                  <a:pt x="231483" y="359224"/>
                </a:lnTo>
                <a:lnTo>
                  <a:pt x="275166" y="340783"/>
                </a:lnTo>
                <a:lnTo>
                  <a:pt x="312181" y="312181"/>
                </a:lnTo>
                <a:lnTo>
                  <a:pt x="340783" y="275166"/>
                </a:lnTo>
                <a:lnTo>
                  <a:pt x="359224" y="231483"/>
                </a:lnTo>
                <a:lnTo>
                  <a:pt x="365759" y="182880"/>
                </a:lnTo>
                <a:lnTo>
                  <a:pt x="359224" y="134276"/>
                </a:lnTo>
                <a:lnTo>
                  <a:pt x="340783" y="90593"/>
                </a:lnTo>
                <a:lnTo>
                  <a:pt x="312181" y="53578"/>
                </a:lnTo>
                <a:lnTo>
                  <a:pt x="275166" y="24976"/>
                </a:lnTo>
                <a:lnTo>
                  <a:pt x="231483" y="6535"/>
                </a:lnTo>
                <a:lnTo>
                  <a:pt x="182879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6883400" y="3218433"/>
            <a:ext cx="16700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308595" y="3117068"/>
            <a:ext cx="4128135" cy="2197735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dirty="0" sz="2000" b="1">
                <a:solidFill>
                  <a:srgbClr val="009F95"/>
                </a:solidFill>
                <a:latin typeface="Arial"/>
                <a:cs typeface="Arial"/>
              </a:rPr>
              <a:t>About</a:t>
            </a:r>
            <a:r>
              <a:rPr dirty="0" sz="2000" spc="-65" b="1">
                <a:solidFill>
                  <a:srgbClr val="009F95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9F95"/>
                </a:solidFill>
                <a:latin typeface="Arial"/>
                <a:cs typeface="Arial"/>
              </a:rPr>
              <a:t>summary</a:t>
            </a:r>
            <a:r>
              <a:rPr dirty="0" sz="2000" spc="-65" b="1">
                <a:solidFill>
                  <a:srgbClr val="009F95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9F95"/>
                </a:solidFill>
                <a:latin typeface="Arial"/>
                <a:cs typeface="Arial"/>
              </a:rPr>
              <a:t>|</a:t>
            </a:r>
            <a:r>
              <a:rPr dirty="0" sz="2000" spc="-65" b="1">
                <a:solidFill>
                  <a:srgbClr val="009F95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9F95"/>
                </a:solidFill>
                <a:latin typeface="Arial"/>
                <a:cs typeface="Arial"/>
              </a:rPr>
              <a:t>Value</a:t>
            </a:r>
            <a:r>
              <a:rPr dirty="0" sz="2000" spc="-60" b="1">
                <a:solidFill>
                  <a:srgbClr val="009F95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9F95"/>
                </a:solidFill>
                <a:latin typeface="Arial"/>
                <a:cs typeface="Arial"/>
              </a:rPr>
              <a:t>statement</a:t>
            </a:r>
            <a:endParaRPr sz="2000">
              <a:latin typeface="Arial"/>
              <a:cs typeface="Arial"/>
            </a:endParaRPr>
          </a:p>
          <a:p>
            <a:pPr marL="32384" marR="5080">
              <a:lnSpc>
                <a:spcPct val="100000"/>
              </a:lnSpc>
              <a:spcBef>
                <a:spcPts val="555"/>
              </a:spcBef>
            </a:pPr>
            <a:r>
              <a:rPr dirty="0" sz="1600">
                <a:latin typeface="Arial"/>
                <a:cs typeface="Arial"/>
              </a:rPr>
              <a:t>Results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oriented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professional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with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experience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instructor-</a:t>
            </a:r>
            <a:r>
              <a:rPr dirty="0" sz="1600">
                <a:latin typeface="Arial"/>
                <a:cs typeface="Arial"/>
              </a:rPr>
              <a:t>led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sales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training,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mutual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fund </a:t>
            </a:r>
            <a:r>
              <a:rPr dirty="0" sz="1600">
                <a:latin typeface="Arial"/>
                <a:cs typeface="Arial"/>
              </a:rPr>
              <a:t>sales,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territory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management.</a:t>
            </a:r>
            <a:endParaRPr sz="1600">
              <a:latin typeface="Arial"/>
              <a:cs typeface="Arial"/>
            </a:endParaRPr>
          </a:p>
          <a:p>
            <a:pPr marL="32384" marR="8255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Arial"/>
                <a:cs typeface="Arial"/>
              </a:rPr>
              <a:t>Exceptionally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organized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disciplined,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well </a:t>
            </a:r>
            <a:r>
              <a:rPr dirty="0" sz="1600">
                <a:latin typeface="Arial"/>
                <a:cs typeface="Arial"/>
              </a:rPr>
              <a:t>developed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interpersonal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skills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ability </a:t>
            </a:r>
            <a:r>
              <a:rPr dirty="0" sz="1600">
                <a:latin typeface="Arial"/>
                <a:cs typeface="Arial"/>
              </a:rPr>
              <a:t>to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work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productively,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effectively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team </a:t>
            </a:r>
            <a:r>
              <a:rPr dirty="0" sz="1600">
                <a:latin typeface="Arial"/>
                <a:cs typeface="Arial"/>
              </a:rPr>
              <a:t>environment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well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independently.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1952117" y="3319271"/>
            <a:ext cx="4375785" cy="2906395"/>
            <a:chOff x="1952117" y="3319271"/>
            <a:chExt cx="4375785" cy="2906395"/>
          </a:xfrm>
        </p:grpSpPr>
        <p:sp>
          <p:nvSpPr>
            <p:cNvPr id="23" name="object 23" descr=""/>
            <p:cNvSpPr/>
            <p:nvPr/>
          </p:nvSpPr>
          <p:spPr>
            <a:xfrm>
              <a:off x="1952117" y="3463416"/>
              <a:ext cx="2044064" cy="2486025"/>
            </a:xfrm>
            <a:custGeom>
              <a:avLst/>
              <a:gdLst/>
              <a:ahLst/>
              <a:cxnLst/>
              <a:rect l="l" t="t" r="r" b="b"/>
              <a:pathLst>
                <a:path w="2044064" h="2486025">
                  <a:moveTo>
                    <a:pt x="2043937" y="0"/>
                  </a:moveTo>
                  <a:lnTo>
                    <a:pt x="0" y="192151"/>
                  </a:lnTo>
                  <a:lnTo>
                    <a:pt x="1815083" y="2485732"/>
                  </a:lnTo>
                  <a:lnTo>
                    <a:pt x="2043937" y="0"/>
                  </a:lnTo>
                  <a:close/>
                </a:path>
              </a:pathLst>
            </a:custGeom>
            <a:solidFill>
              <a:srgbClr val="A4D6F5">
                <a:alpha val="3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2152" y="3319271"/>
              <a:ext cx="2825496" cy="2906267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3582924" y="3345179"/>
              <a:ext cx="2723515" cy="2804160"/>
            </a:xfrm>
            <a:custGeom>
              <a:avLst/>
              <a:gdLst/>
              <a:ahLst/>
              <a:cxnLst/>
              <a:rect l="l" t="t" r="r" b="b"/>
              <a:pathLst>
                <a:path w="2723515" h="2804160">
                  <a:moveTo>
                    <a:pt x="2723388" y="0"/>
                  </a:moveTo>
                  <a:lnTo>
                    <a:pt x="0" y="0"/>
                  </a:lnTo>
                  <a:lnTo>
                    <a:pt x="0" y="2804160"/>
                  </a:lnTo>
                  <a:lnTo>
                    <a:pt x="2723388" y="2804160"/>
                  </a:lnTo>
                  <a:lnTo>
                    <a:pt x="2723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48456" y="3540251"/>
              <a:ext cx="2609088" cy="2474976"/>
            </a:xfrm>
            <a:prstGeom prst="rect">
              <a:avLst/>
            </a:prstGeom>
          </p:spPr>
        </p:pic>
      </p:grpSp>
      <p:sp>
        <p:nvSpPr>
          <p:cNvPr id="27" name="object 2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208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30"/>
              </a:spcBef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89460" cy="6858000"/>
            <a:chOff x="0" y="0"/>
            <a:chExt cx="1218946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88952" cy="68579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1955" y="3102838"/>
              <a:ext cx="897648" cy="44046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0055" y="3128810"/>
              <a:ext cx="821423" cy="3641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125211" y="3233927"/>
              <a:ext cx="615950" cy="158750"/>
            </a:xfrm>
            <a:custGeom>
              <a:avLst/>
              <a:gdLst/>
              <a:ahLst/>
              <a:cxnLst/>
              <a:rect l="l" t="t" r="r" b="b"/>
              <a:pathLst>
                <a:path w="615950" h="158750">
                  <a:moveTo>
                    <a:pt x="458342" y="0"/>
                  </a:moveTo>
                  <a:lnTo>
                    <a:pt x="157352" y="0"/>
                  </a:lnTo>
                  <a:lnTo>
                    <a:pt x="0" y="158496"/>
                  </a:lnTo>
                  <a:lnTo>
                    <a:pt x="615696" y="158496"/>
                  </a:lnTo>
                  <a:lnTo>
                    <a:pt x="45834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38344" y="2641066"/>
              <a:ext cx="784847" cy="44960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88635" y="2685288"/>
              <a:ext cx="684250" cy="361188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193791" y="2790444"/>
              <a:ext cx="478790" cy="155575"/>
            </a:xfrm>
            <a:custGeom>
              <a:avLst/>
              <a:gdLst/>
              <a:ahLst/>
              <a:cxnLst/>
              <a:rect l="l" t="t" r="r" b="b"/>
              <a:pathLst>
                <a:path w="478789" h="155575">
                  <a:moveTo>
                    <a:pt x="401574" y="0"/>
                  </a:moveTo>
                  <a:lnTo>
                    <a:pt x="76962" y="0"/>
                  </a:lnTo>
                  <a:lnTo>
                    <a:pt x="0" y="77723"/>
                  </a:lnTo>
                  <a:lnTo>
                    <a:pt x="76962" y="155447"/>
                  </a:lnTo>
                  <a:lnTo>
                    <a:pt x="401574" y="155447"/>
                  </a:lnTo>
                  <a:lnTo>
                    <a:pt x="478536" y="77723"/>
                  </a:lnTo>
                  <a:lnTo>
                    <a:pt x="401574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51476" y="2756890"/>
              <a:ext cx="438962" cy="74983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01767" y="2795028"/>
              <a:ext cx="362686" cy="673595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5106923" y="29001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55879" y="0"/>
                  </a:moveTo>
                  <a:lnTo>
                    <a:pt x="0" y="55499"/>
                  </a:lnTo>
                  <a:lnTo>
                    <a:pt x="0" y="467867"/>
                  </a:lnTo>
                  <a:lnTo>
                    <a:pt x="156972" y="312038"/>
                  </a:lnTo>
                  <a:lnTo>
                    <a:pt x="156972" y="100329"/>
                  </a:lnTo>
                  <a:lnTo>
                    <a:pt x="55879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95671" y="2214321"/>
              <a:ext cx="896137" cy="43896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33771" y="2240292"/>
              <a:ext cx="819899" cy="362699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5138928" y="2345435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80">
                  <a:moveTo>
                    <a:pt x="614172" y="0"/>
                  </a:moveTo>
                  <a:lnTo>
                    <a:pt x="0" y="0"/>
                  </a:lnTo>
                  <a:lnTo>
                    <a:pt x="155829" y="156972"/>
                  </a:lnTo>
                  <a:lnTo>
                    <a:pt x="458343" y="156972"/>
                  </a:lnTo>
                  <a:lnTo>
                    <a:pt x="6141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83352" y="2226538"/>
              <a:ext cx="438962" cy="74983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09259" y="2264676"/>
              <a:ext cx="362686" cy="673595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5614415" y="2369820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156972" y="0"/>
                  </a:moveTo>
                  <a:lnTo>
                    <a:pt x="0" y="155828"/>
                  </a:lnTo>
                  <a:lnTo>
                    <a:pt x="0" y="367538"/>
                  </a:lnTo>
                  <a:lnTo>
                    <a:pt x="101092" y="467867"/>
                  </a:lnTo>
                  <a:lnTo>
                    <a:pt x="156972" y="412368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89547" y="3101289"/>
              <a:ext cx="896137" cy="43896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27647" y="3127273"/>
              <a:ext cx="819899" cy="362686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6432803" y="3232404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79">
                  <a:moveTo>
                    <a:pt x="458343" y="0"/>
                  </a:moveTo>
                  <a:lnTo>
                    <a:pt x="155828" y="0"/>
                  </a:lnTo>
                  <a:lnTo>
                    <a:pt x="0" y="156972"/>
                  </a:lnTo>
                  <a:lnTo>
                    <a:pt x="614172" y="156972"/>
                  </a:lnTo>
                  <a:lnTo>
                    <a:pt x="45834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4411" y="2639542"/>
              <a:ext cx="784847" cy="449605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94703" y="2683764"/>
              <a:ext cx="684250" cy="361188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6499859" y="2788920"/>
              <a:ext cx="478790" cy="155575"/>
            </a:xfrm>
            <a:custGeom>
              <a:avLst/>
              <a:gdLst/>
              <a:ahLst/>
              <a:cxnLst/>
              <a:rect l="l" t="t" r="r" b="b"/>
              <a:pathLst>
                <a:path w="478790" h="155575">
                  <a:moveTo>
                    <a:pt x="401573" y="0"/>
                  </a:moveTo>
                  <a:lnTo>
                    <a:pt x="76962" y="0"/>
                  </a:lnTo>
                  <a:lnTo>
                    <a:pt x="0" y="77724"/>
                  </a:lnTo>
                  <a:lnTo>
                    <a:pt x="76962" y="155447"/>
                  </a:lnTo>
                  <a:lnTo>
                    <a:pt x="401573" y="155447"/>
                  </a:lnTo>
                  <a:lnTo>
                    <a:pt x="478536" y="77724"/>
                  </a:lnTo>
                  <a:lnTo>
                    <a:pt x="40157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90943" y="2753842"/>
              <a:ext cx="438962" cy="749833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16852" y="2791980"/>
              <a:ext cx="362686" cy="673595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6922007" y="2897123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101092" y="0"/>
                  </a:moveTo>
                  <a:lnTo>
                    <a:pt x="0" y="100329"/>
                  </a:lnTo>
                  <a:lnTo>
                    <a:pt x="0" y="312038"/>
                  </a:lnTo>
                  <a:lnTo>
                    <a:pt x="156972" y="467867"/>
                  </a:lnTo>
                  <a:lnTo>
                    <a:pt x="156972" y="55499"/>
                  </a:lnTo>
                  <a:lnTo>
                    <a:pt x="10109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1740" y="2211273"/>
              <a:ext cx="896137" cy="438962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39840" y="2237244"/>
              <a:ext cx="819899" cy="362699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6444996" y="2342388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80">
                  <a:moveTo>
                    <a:pt x="614172" y="0"/>
                  </a:moveTo>
                  <a:lnTo>
                    <a:pt x="0" y="0"/>
                  </a:lnTo>
                  <a:lnTo>
                    <a:pt x="155828" y="156972"/>
                  </a:lnTo>
                  <a:lnTo>
                    <a:pt x="458343" y="156972"/>
                  </a:lnTo>
                  <a:lnTo>
                    <a:pt x="6141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57544" y="2223490"/>
              <a:ext cx="438962" cy="749833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07835" y="2261628"/>
              <a:ext cx="362686" cy="673595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6412991" y="23667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0" y="0"/>
                  </a:moveTo>
                  <a:lnTo>
                    <a:pt x="0" y="412368"/>
                  </a:lnTo>
                  <a:lnTo>
                    <a:pt x="55880" y="467867"/>
                  </a:lnTo>
                  <a:lnTo>
                    <a:pt x="156972" y="367538"/>
                  </a:lnTo>
                  <a:lnTo>
                    <a:pt x="156972" y="155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4411" y="2639542"/>
              <a:ext cx="784847" cy="449605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94703" y="2683764"/>
              <a:ext cx="684250" cy="361188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6499859" y="2788920"/>
              <a:ext cx="478790" cy="155575"/>
            </a:xfrm>
            <a:custGeom>
              <a:avLst/>
              <a:gdLst/>
              <a:ahLst/>
              <a:cxnLst/>
              <a:rect l="l" t="t" r="r" b="b"/>
              <a:pathLst>
                <a:path w="478790" h="155575">
                  <a:moveTo>
                    <a:pt x="401573" y="0"/>
                  </a:moveTo>
                  <a:lnTo>
                    <a:pt x="76962" y="0"/>
                  </a:lnTo>
                  <a:lnTo>
                    <a:pt x="0" y="77724"/>
                  </a:lnTo>
                  <a:lnTo>
                    <a:pt x="76962" y="155447"/>
                  </a:lnTo>
                  <a:lnTo>
                    <a:pt x="401573" y="155447"/>
                  </a:lnTo>
                  <a:lnTo>
                    <a:pt x="478536" y="77724"/>
                  </a:lnTo>
                  <a:lnTo>
                    <a:pt x="40157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90943" y="2753842"/>
              <a:ext cx="438962" cy="749833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16852" y="2791980"/>
              <a:ext cx="362686" cy="673595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6922007" y="2897123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101092" y="0"/>
                  </a:moveTo>
                  <a:lnTo>
                    <a:pt x="0" y="100329"/>
                  </a:lnTo>
                  <a:lnTo>
                    <a:pt x="0" y="312038"/>
                  </a:lnTo>
                  <a:lnTo>
                    <a:pt x="156972" y="467867"/>
                  </a:lnTo>
                  <a:lnTo>
                    <a:pt x="156972" y="55499"/>
                  </a:lnTo>
                  <a:lnTo>
                    <a:pt x="10109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90943" y="2223490"/>
              <a:ext cx="438962" cy="749833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16852" y="2261628"/>
              <a:ext cx="362686" cy="673595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6922007" y="23667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156972" y="0"/>
                  </a:moveTo>
                  <a:lnTo>
                    <a:pt x="0" y="155828"/>
                  </a:lnTo>
                  <a:lnTo>
                    <a:pt x="0" y="367538"/>
                  </a:lnTo>
                  <a:lnTo>
                    <a:pt x="101092" y="467867"/>
                  </a:lnTo>
                  <a:lnTo>
                    <a:pt x="156972" y="412368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57544" y="2223490"/>
              <a:ext cx="438962" cy="749833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07835" y="2261628"/>
              <a:ext cx="362686" cy="673595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6412991" y="23667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0" y="0"/>
                  </a:moveTo>
                  <a:lnTo>
                    <a:pt x="0" y="412368"/>
                  </a:lnTo>
                  <a:lnTo>
                    <a:pt x="55880" y="467867"/>
                  </a:lnTo>
                  <a:lnTo>
                    <a:pt x="156972" y="367538"/>
                  </a:lnTo>
                  <a:lnTo>
                    <a:pt x="156972" y="155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89547" y="3101289"/>
              <a:ext cx="896137" cy="438962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27647" y="3127273"/>
              <a:ext cx="819899" cy="362686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6432803" y="3232404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79">
                  <a:moveTo>
                    <a:pt x="458343" y="0"/>
                  </a:moveTo>
                  <a:lnTo>
                    <a:pt x="155828" y="0"/>
                  </a:lnTo>
                  <a:lnTo>
                    <a:pt x="0" y="156972"/>
                  </a:lnTo>
                  <a:lnTo>
                    <a:pt x="614172" y="156972"/>
                  </a:lnTo>
                  <a:lnTo>
                    <a:pt x="45834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4411" y="2639542"/>
              <a:ext cx="784847" cy="449605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94703" y="2683764"/>
              <a:ext cx="684250" cy="361188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6499859" y="2788920"/>
              <a:ext cx="478790" cy="155575"/>
            </a:xfrm>
            <a:custGeom>
              <a:avLst/>
              <a:gdLst/>
              <a:ahLst/>
              <a:cxnLst/>
              <a:rect l="l" t="t" r="r" b="b"/>
              <a:pathLst>
                <a:path w="478790" h="155575">
                  <a:moveTo>
                    <a:pt x="401573" y="0"/>
                  </a:moveTo>
                  <a:lnTo>
                    <a:pt x="76962" y="0"/>
                  </a:lnTo>
                  <a:lnTo>
                    <a:pt x="0" y="77724"/>
                  </a:lnTo>
                  <a:lnTo>
                    <a:pt x="76962" y="155447"/>
                  </a:lnTo>
                  <a:lnTo>
                    <a:pt x="401573" y="155447"/>
                  </a:lnTo>
                  <a:lnTo>
                    <a:pt x="478536" y="77724"/>
                  </a:lnTo>
                  <a:lnTo>
                    <a:pt x="40157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90943" y="2753842"/>
              <a:ext cx="438962" cy="749833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16852" y="2791980"/>
              <a:ext cx="362686" cy="673595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6922007" y="2897123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101092" y="0"/>
                  </a:moveTo>
                  <a:lnTo>
                    <a:pt x="0" y="100329"/>
                  </a:lnTo>
                  <a:lnTo>
                    <a:pt x="0" y="312038"/>
                  </a:lnTo>
                  <a:lnTo>
                    <a:pt x="156972" y="467867"/>
                  </a:lnTo>
                  <a:lnTo>
                    <a:pt x="156972" y="55499"/>
                  </a:lnTo>
                  <a:lnTo>
                    <a:pt x="10109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1740" y="2211273"/>
              <a:ext cx="896137" cy="438962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39840" y="2237244"/>
              <a:ext cx="819899" cy="362699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6444996" y="2342388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80">
                  <a:moveTo>
                    <a:pt x="614172" y="0"/>
                  </a:moveTo>
                  <a:lnTo>
                    <a:pt x="0" y="0"/>
                  </a:lnTo>
                  <a:lnTo>
                    <a:pt x="155828" y="156972"/>
                  </a:lnTo>
                  <a:lnTo>
                    <a:pt x="458343" y="156972"/>
                  </a:lnTo>
                  <a:lnTo>
                    <a:pt x="6141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90943" y="2223490"/>
              <a:ext cx="438962" cy="749833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16852" y="2261628"/>
              <a:ext cx="362686" cy="673595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6922007" y="23667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156972" y="0"/>
                  </a:moveTo>
                  <a:lnTo>
                    <a:pt x="0" y="155828"/>
                  </a:lnTo>
                  <a:lnTo>
                    <a:pt x="0" y="367538"/>
                  </a:lnTo>
                  <a:lnTo>
                    <a:pt x="101092" y="467867"/>
                  </a:lnTo>
                  <a:lnTo>
                    <a:pt x="156972" y="412368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89547" y="3101289"/>
              <a:ext cx="896137" cy="438962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27647" y="3127273"/>
              <a:ext cx="819899" cy="362686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6432803" y="3232404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79">
                  <a:moveTo>
                    <a:pt x="458343" y="0"/>
                  </a:moveTo>
                  <a:lnTo>
                    <a:pt x="155828" y="0"/>
                  </a:lnTo>
                  <a:lnTo>
                    <a:pt x="0" y="156972"/>
                  </a:lnTo>
                  <a:lnTo>
                    <a:pt x="614172" y="156972"/>
                  </a:lnTo>
                  <a:lnTo>
                    <a:pt x="45834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4411" y="2639542"/>
              <a:ext cx="784847" cy="449605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94703" y="2683764"/>
              <a:ext cx="684250" cy="361188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6499859" y="2788920"/>
              <a:ext cx="478790" cy="155575"/>
            </a:xfrm>
            <a:custGeom>
              <a:avLst/>
              <a:gdLst/>
              <a:ahLst/>
              <a:cxnLst/>
              <a:rect l="l" t="t" r="r" b="b"/>
              <a:pathLst>
                <a:path w="478790" h="155575">
                  <a:moveTo>
                    <a:pt x="401573" y="0"/>
                  </a:moveTo>
                  <a:lnTo>
                    <a:pt x="76962" y="0"/>
                  </a:lnTo>
                  <a:lnTo>
                    <a:pt x="0" y="77724"/>
                  </a:lnTo>
                  <a:lnTo>
                    <a:pt x="76962" y="155447"/>
                  </a:lnTo>
                  <a:lnTo>
                    <a:pt x="401573" y="155447"/>
                  </a:lnTo>
                  <a:lnTo>
                    <a:pt x="478536" y="77724"/>
                  </a:lnTo>
                  <a:lnTo>
                    <a:pt x="40157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57544" y="2753842"/>
              <a:ext cx="438962" cy="749833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07835" y="2791980"/>
              <a:ext cx="362686" cy="673595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6412991" y="2897123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55880" y="0"/>
                  </a:moveTo>
                  <a:lnTo>
                    <a:pt x="0" y="55499"/>
                  </a:lnTo>
                  <a:lnTo>
                    <a:pt x="0" y="467867"/>
                  </a:lnTo>
                  <a:lnTo>
                    <a:pt x="156972" y="312038"/>
                  </a:lnTo>
                  <a:lnTo>
                    <a:pt x="156972" y="100329"/>
                  </a:lnTo>
                  <a:lnTo>
                    <a:pt x="55880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1740" y="2211273"/>
              <a:ext cx="896137" cy="438962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39840" y="2237244"/>
              <a:ext cx="819899" cy="362699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6444996" y="2342388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80">
                  <a:moveTo>
                    <a:pt x="614172" y="0"/>
                  </a:moveTo>
                  <a:lnTo>
                    <a:pt x="0" y="0"/>
                  </a:lnTo>
                  <a:lnTo>
                    <a:pt x="155828" y="156972"/>
                  </a:lnTo>
                  <a:lnTo>
                    <a:pt x="458343" y="156972"/>
                  </a:lnTo>
                  <a:lnTo>
                    <a:pt x="6141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90943" y="2223490"/>
              <a:ext cx="438962" cy="749833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16852" y="2261628"/>
              <a:ext cx="362686" cy="673595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6922007" y="23667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156972" y="0"/>
                  </a:moveTo>
                  <a:lnTo>
                    <a:pt x="0" y="155828"/>
                  </a:lnTo>
                  <a:lnTo>
                    <a:pt x="0" y="367538"/>
                  </a:lnTo>
                  <a:lnTo>
                    <a:pt x="101092" y="467867"/>
                  </a:lnTo>
                  <a:lnTo>
                    <a:pt x="156972" y="412368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90943" y="2753842"/>
              <a:ext cx="438962" cy="749833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16852" y="2791980"/>
              <a:ext cx="362686" cy="673595"/>
            </a:xfrm>
            <a:prstGeom prst="rect">
              <a:avLst/>
            </a:prstGeom>
          </p:spPr>
        </p:pic>
        <p:sp>
          <p:nvSpPr>
            <p:cNvPr id="78" name="object 78" descr=""/>
            <p:cNvSpPr/>
            <p:nvPr/>
          </p:nvSpPr>
          <p:spPr>
            <a:xfrm>
              <a:off x="6922007" y="2897123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101092" y="0"/>
                  </a:moveTo>
                  <a:lnTo>
                    <a:pt x="0" y="100329"/>
                  </a:lnTo>
                  <a:lnTo>
                    <a:pt x="0" y="312038"/>
                  </a:lnTo>
                  <a:lnTo>
                    <a:pt x="156972" y="467867"/>
                  </a:lnTo>
                  <a:lnTo>
                    <a:pt x="156972" y="55499"/>
                  </a:lnTo>
                  <a:lnTo>
                    <a:pt x="10109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90943" y="2223490"/>
              <a:ext cx="438962" cy="749833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16852" y="2261628"/>
              <a:ext cx="362686" cy="673595"/>
            </a:xfrm>
            <a:prstGeom prst="rect">
              <a:avLst/>
            </a:prstGeom>
          </p:spPr>
        </p:pic>
        <p:sp>
          <p:nvSpPr>
            <p:cNvPr id="81" name="object 81" descr=""/>
            <p:cNvSpPr/>
            <p:nvPr/>
          </p:nvSpPr>
          <p:spPr>
            <a:xfrm>
              <a:off x="6922007" y="23667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156972" y="0"/>
                  </a:moveTo>
                  <a:lnTo>
                    <a:pt x="0" y="155828"/>
                  </a:lnTo>
                  <a:lnTo>
                    <a:pt x="0" y="367538"/>
                  </a:lnTo>
                  <a:lnTo>
                    <a:pt x="101092" y="467867"/>
                  </a:lnTo>
                  <a:lnTo>
                    <a:pt x="156972" y="412368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89547" y="3101289"/>
              <a:ext cx="896137" cy="438962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27647" y="3127273"/>
              <a:ext cx="819899" cy="362686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6432803" y="3232404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79">
                  <a:moveTo>
                    <a:pt x="458343" y="0"/>
                  </a:moveTo>
                  <a:lnTo>
                    <a:pt x="155828" y="0"/>
                  </a:lnTo>
                  <a:lnTo>
                    <a:pt x="0" y="156972"/>
                  </a:lnTo>
                  <a:lnTo>
                    <a:pt x="614172" y="156972"/>
                  </a:lnTo>
                  <a:lnTo>
                    <a:pt x="45834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57544" y="2753842"/>
              <a:ext cx="438962" cy="749833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07835" y="2791980"/>
              <a:ext cx="362686" cy="673595"/>
            </a:xfrm>
            <a:prstGeom prst="rect">
              <a:avLst/>
            </a:prstGeom>
          </p:spPr>
        </p:pic>
        <p:sp>
          <p:nvSpPr>
            <p:cNvPr id="87" name="object 87" descr=""/>
            <p:cNvSpPr/>
            <p:nvPr/>
          </p:nvSpPr>
          <p:spPr>
            <a:xfrm>
              <a:off x="6412991" y="2897123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55880" y="0"/>
                  </a:moveTo>
                  <a:lnTo>
                    <a:pt x="0" y="55499"/>
                  </a:lnTo>
                  <a:lnTo>
                    <a:pt x="0" y="467867"/>
                  </a:lnTo>
                  <a:lnTo>
                    <a:pt x="156972" y="312038"/>
                  </a:lnTo>
                  <a:lnTo>
                    <a:pt x="156972" y="100329"/>
                  </a:lnTo>
                  <a:lnTo>
                    <a:pt x="55880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90943" y="2753842"/>
              <a:ext cx="438962" cy="749833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16852" y="2791980"/>
              <a:ext cx="362686" cy="673595"/>
            </a:xfrm>
            <a:prstGeom prst="rect">
              <a:avLst/>
            </a:prstGeom>
          </p:spPr>
        </p:pic>
        <p:sp>
          <p:nvSpPr>
            <p:cNvPr id="90" name="object 90" descr=""/>
            <p:cNvSpPr/>
            <p:nvPr/>
          </p:nvSpPr>
          <p:spPr>
            <a:xfrm>
              <a:off x="6922007" y="2897123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101092" y="0"/>
                  </a:moveTo>
                  <a:lnTo>
                    <a:pt x="0" y="100329"/>
                  </a:lnTo>
                  <a:lnTo>
                    <a:pt x="0" y="312038"/>
                  </a:lnTo>
                  <a:lnTo>
                    <a:pt x="156972" y="467867"/>
                  </a:lnTo>
                  <a:lnTo>
                    <a:pt x="156972" y="55499"/>
                  </a:lnTo>
                  <a:lnTo>
                    <a:pt x="10109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1740" y="2211273"/>
              <a:ext cx="896137" cy="438962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39840" y="2237244"/>
              <a:ext cx="819899" cy="362699"/>
            </a:xfrm>
            <a:prstGeom prst="rect">
              <a:avLst/>
            </a:prstGeom>
          </p:spPr>
        </p:pic>
        <p:sp>
          <p:nvSpPr>
            <p:cNvPr id="93" name="object 93" descr=""/>
            <p:cNvSpPr/>
            <p:nvPr/>
          </p:nvSpPr>
          <p:spPr>
            <a:xfrm>
              <a:off x="6444996" y="2342388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80">
                  <a:moveTo>
                    <a:pt x="614172" y="0"/>
                  </a:moveTo>
                  <a:lnTo>
                    <a:pt x="0" y="0"/>
                  </a:lnTo>
                  <a:lnTo>
                    <a:pt x="155828" y="156972"/>
                  </a:lnTo>
                  <a:lnTo>
                    <a:pt x="458343" y="156972"/>
                  </a:lnTo>
                  <a:lnTo>
                    <a:pt x="6141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90943" y="2223490"/>
              <a:ext cx="438962" cy="749833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16852" y="2261628"/>
              <a:ext cx="362686" cy="673595"/>
            </a:xfrm>
            <a:prstGeom prst="rect">
              <a:avLst/>
            </a:prstGeom>
          </p:spPr>
        </p:pic>
        <p:sp>
          <p:nvSpPr>
            <p:cNvPr id="96" name="object 96" descr=""/>
            <p:cNvSpPr/>
            <p:nvPr/>
          </p:nvSpPr>
          <p:spPr>
            <a:xfrm>
              <a:off x="6922007" y="23667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156972" y="0"/>
                  </a:moveTo>
                  <a:lnTo>
                    <a:pt x="0" y="155828"/>
                  </a:lnTo>
                  <a:lnTo>
                    <a:pt x="0" y="367538"/>
                  </a:lnTo>
                  <a:lnTo>
                    <a:pt x="101092" y="467867"/>
                  </a:lnTo>
                  <a:lnTo>
                    <a:pt x="156972" y="412368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7" name="object 9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57544" y="2223490"/>
              <a:ext cx="438962" cy="749833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07835" y="2261628"/>
              <a:ext cx="362686" cy="673595"/>
            </a:xfrm>
            <a:prstGeom prst="rect">
              <a:avLst/>
            </a:prstGeom>
          </p:spPr>
        </p:pic>
        <p:sp>
          <p:nvSpPr>
            <p:cNvPr id="99" name="object 99" descr=""/>
            <p:cNvSpPr/>
            <p:nvPr/>
          </p:nvSpPr>
          <p:spPr>
            <a:xfrm>
              <a:off x="6412991" y="23667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0" y="0"/>
                  </a:moveTo>
                  <a:lnTo>
                    <a:pt x="0" y="412368"/>
                  </a:lnTo>
                  <a:lnTo>
                    <a:pt x="55880" y="467867"/>
                  </a:lnTo>
                  <a:lnTo>
                    <a:pt x="156972" y="367538"/>
                  </a:lnTo>
                  <a:lnTo>
                    <a:pt x="156972" y="155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0" name="object 10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89547" y="3101289"/>
              <a:ext cx="896137" cy="438962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27647" y="3127273"/>
              <a:ext cx="819899" cy="362686"/>
            </a:xfrm>
            <a:prstGeom prst="rect">
              <a:avLst/>
            </a:prstGeom>
          </p:spPr>
        </p:pic>
        <p:sp>
          <p:nvSpPr>
            <p:cNvPr id="102" name="object 102" descr=""/>
            <p:cNvSpPr/>
            <p:nvPr/>
          </p:nvSpPr>
          <p:spPr>
            <a:xfrm>
              <a:off x="6432803" y="3232404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79">
                  <a:moveTo>
                    <a:pt x="458343" y="0"/>
                  </a:moveTo>
                  <a:lnTo>
                    <a:pt x="155828" y="0"/>
                  </a:lnTo>
                  <a:lnTo>
                    <a:pt x="0" y="156972"/>
                  </a:lnTo>
                  <a:lnTo>
                    <a:pt x="614172" y="156972"/>
                  </a:lnTo>
                  <a:lnTo>
                    <a:pt x="45834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3" name="object 10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4411" y="2639542"/>
              <a:ext cx="784847" cy="449605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94703" y="2683764"/>
              <a:ext cx="684250" cy="361188"/>
            </a:xfrm>
            <a:prstGeom prst="rect">
              <a:avLst/>
            </a:prstGeom>
          </p:spPr>
        </p:pic>
        <p:sp>
          <p:nvSpPr>
            <p:cNvPr id="105" name="object 105" descr=""/>
            <p:cNvSpPr/>
            <p:nvPr/>
          </p:nvSpPr>
          <p:spPr>
            <a:xfrm>
              <a:off x="6499859" y="2788920"/>
              <a:ext cx="478790" cy="155575"/>
            </a:xfrm>
            <a:custGeom>
              <a:avLst/>
              <a:gdLst/>
              <a:ahLst/>
              <a:cxnLst/>
              <a:rect l="l" t="t" r="r" b="b"/>
              <a:pathLst>
                <a:path w="478790" h="155575">
                  <a:moveTo>
                    <a:pt x="401573" y="0"/>
                  </a:moveTo>
                  <a:lnTo>
                    <a:pt x="76962" y="0"/>
                  </a:lnTo>
                  <a:lnTo>
                    <a:pt x="0" y="77724"/>
                  </a:lnTo>
                  <a:lnTo>
                    <a:pt x="76962" y="155447"/>
                  </a:lnTo>
                  <a:lnTo>
                    <a:pt x="401573" y="155447"/>
                  </a:lnTo>
                  <a:lnTo>
                    <a:pt x="478536" y="77724"/>
                  </a:lnTo>
                  <a:lnTo>
                    <a:pt x="40157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6" name="object 10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90943" y="2753842"/>
              <a:ext cx="438962" cy="749833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16852" y="2791980"/>
              <a:ext cx="362686" cy="673595"/>
            </a:xfrm>
            <a:prstGeom prst="rect">
              <a:avLst/>
            </a:prstGeom>
          </p:spPr>
        </p:pic>
        <p:sp>
          <p:nvSpPr>
            <p:cNvPr id="108" name="object 108" descr=""/>
            <p:cNvSpPr/>
            <p:nvPr/>
          </p:nvSpPr>
          <p:spPr>
            <a:xfrm>
              <a:off x="6922007" y="2897123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101092" y="0"/>
                  </a:moveTo>
                  <a:lnTo>
                    <a:pt x="0" y="100329"/>
                  </a:lnTo>
                  <a:lnTo>
                    <a:pt x="0" y="312038"/>
                  </a:lnTo>
                  <a:lnTo>
                    <a:pt x="156972" y="467867"/>
                  </a:lnTo>
                  <a:lnTo>
                    <a:pt x="156972" y="55499"/>
                  </a:lnTo>
                  <a:lnTo>
                    <a:pt x="10109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9" name="object 10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1740" y="2211273"/>
              <a:ext cx="896137" cy="438962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39840" y="2237244"/>
              <a:ext cx="819899" cy="362699"/>
            </a:xfrm>
            <a:prstGeom prst="rect">
              <a:avLst/>
            </a:prstGeom>
          </p:spPr>
        </p:pic>
        <p:sp>
          <p:nvSpPr>
            <p:cNvPr id="111" name="object 111" descr=""/>
            <p:cNvSpPr/>
            <p:nvPr/>
          </p:nvSpPr>
          <p:spPr>
            <a:xfrm>
              <a:off x="6444996" y="2342388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80">
                  <a:moveTo>
                    <a:pt x="614172" y="0"/>
                  </a:moveTo>
                  <a:lnTo>
                    <a:pt x="0" y="0"/>
                  </a:lnTo>
                  <a:lnTo>
                    <a:pt x="155828" y="156972"/>
                  </a:lnTo>
                  <a:lnTo>
                    <a:pt x="458343" y="156972"/>
                  </a:lnTo>
                  <a:lnTo>
                    <a:pt x="6141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2" name="object 1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90943" y="2223490"/>
              <a:ext cx="438962" cy="749833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16852" y="2261628"/>
              <a:ext cx="362686" cy="673595"/>
            </a:xfrm>
            <a:prstGeom prst="rect">
              <a:avLst/>
            </a:prstGeom>
          </p:spPr>
        </p:pic>
        <p:sp>
          <p:nvSpPr>
            <p:cNvPr id="114" name="object 114" descr=""/>
            <p:cNvSpPr/>
            <p:nvPr/>
          </p:nvSpPr>
          <p:spPr>
            <a:xfrm>
              <a:off x="6922007" y="23667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156972" y="0"/>
                  </a:moveTo>
                  <a:lnTo>
                    <a:pt x="0" y="155828"/>
                  </a:lnTo>
                  <a:lnTo>
                    <a:pt x="0" y="367538"/>
                  </a:lnTo>
                  <a:lnTo>
                    <a:pt x="101092" y="467867"/>
                  </a:lnTo>
                  <a:lnTo>
                    <a:pt x="156972" y="412368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5" name="object 11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57544" y="2223490"/>
              <a:ext cx="438962" cy="749833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07835" y="2261628"/>
              <a:ext cx="362686" cy="673595"/>
            </a:xfrm>
            <a:prstGeom prst="rect">
              <a:avLst/>
            </a:prstGeom>
          </p:spPr>
        </p:pic>
        <p:sp>
          <p:nvSpPr>
            <p:cNvPr id="117" name="object 117" descr=""/>
            <p:cNvSpPr/>
            <p:nvPr/>
          </p:nvSpPr>
          <p:spPr>
            <a:xfrm>
              <a:off x="6412991" y="23667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0" y="0"/>
                  </a:moveTo>
                  <a:lnTo>
                    <a:pt x="0" y="412368"/>
                  </a:lnTo>
                  <a:lnTo>
                    <a:pt x="55880" y="467867"/>
                  </a:lnTo>
                  <a:lnTo>
                    <a:pt x="156972" y="367538"/>
                  </a:lnTo>
                  <a:lnTo>
                    <a:pt x="156972" y="155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8" name="object 1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89547" y="3101289"/>
              <a:ext cx="896137" cy="438962"/>
            </a:xfrm>
            <a:prstGeom prst="rect">
              <a:avLst/>
            </a:prstGeom>
          </p:spPr>
        </p:pic>
        <p:pic>
          <p:nvPicPr>
            <p:cNvPr id="119" name="object 1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27647" y="3127273"/>
              <a:ext cx="819899" cy="362686"/>
            </a:xfrm>
            <a:prstGeom prst="rect">
              <a:avLst/>
            </a:prstGeom>
          </p:spPr>
        </p:pic>
        <p:sp>
          <p:nvSpPr>
            <p:cNvPr id="120" name="object 120" descr=""/>
            <p:cNvSpPr/>
            <p:nvPr/>
          </p:nvSpPr>
          <p:spPr>
            <a:xfrm>
              <a:off x="6432803" y="3232404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79">
                  <a:moveTo>
                    <a:pt x="458343" y="0"/>
                  </a:moveTo>
                  <a:lnTo>
                    <a:pt x="155828" y="0"/>
                  </a:lnTo>
                  <a:lnTo>
                    <a:pt x="0" y="156972"/>
                  </a:lnTo>
                  <a:lnTo>
                    <a:pt x="614172" y="156972"/>
                  </a:lnTo>
                  <a:lnTo>
                    <a:pt x="45834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1" name="object 1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4411" y="2639542"/>
              <a:ext cx="784847" cy="449605"/>
            </a:xfrm>
            <a:prstGeom prst="rect">
              <a:avLst/>
            </a:prstGeom>
          </p:spPr>
        </p:pic>
        <p:pic>
          <p:nvPicPr>
            <p:cNvPr id="122" name="object 12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94703" y="2683764"/>
              <a:ext cx="684250" cy="361188"/>
            </a:xfrm>
            <a:prstGeom prst="rect">
              <a:avLst/>
            </a:prstGeom>
          </p:spPr>
        </p:pic>
        <p:sp>
          <p:nvSpPr>
            <p:cNvPr id="123" name="object 123" descr=""/>
            <p:cNvSpPr/>
            <p:nvPr/>
          </p:nvSpPr>
          <p:spPr>
            <a:xfrm>
              <a:off x="6499859" y="2788920"/>
              <a:ext cx="478790" cy="155575"/>
            </a:xfrm>
            <a:custGeom>
              <a:avLst/>
              <a:gdLst/>
              <a:ahLst/>
              <a:cxnLst/>
              <a:rect l="l" t="t" r="r" b="b"/>
              <a:pathLst>
                <a:path w="478790" h="155575">
                  <a:moveTo>
                    <a:pt x="401573" y="0"/>
                  </a:moveTo>
                  <a:lnTo>
                    <a:pt x="76962" y="0"/>
                  </a:lnTo>
                  <a:lnTo>
                    <a:pt x="0" y="77724"/>
                  </a:lnTo>
                  <a:lnTo>
                    <a:pt x="76962" y="155447"/>
                  </a:lnTo>
                  <a:lnTo>
                    <a:pt x="401573" y="155447"/>
                  </a:lnTo>
                  <a:lnTo>
                    <a:pt x="478536" y="77724"/>
                  </a:lnTo>
                  <a:lnTo>
                    <a:pt x="40157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4" name="object 12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57544" y="2753842"/>
              <a:ext cx="438962" cy="749833"/>
            </a:xfrm>
            <a:prstGeom prst="rect">
              <a:avLst/>
            </a:prstGeom>
          </p:spPr>
        </p:pic>
        <p:pic>
          <p:nvPicPr>
            <p:cNvPr id="125" name="object 12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07835" y="2791980"/>
              <a:ext cx="362686" cy="673595"/>
            </a:xfrm>
            <a:prstGeom prst="rect">
              <a:avLst/>
            </a:prstGeom>
          </p:spPr>
        </p:pic>
        <p:sp>
          <p:nvSpPr>
            <p:cNvPr id="126" name="object 126" descr=""/>
            <p:cNvSpPr/>
            <p:nvPr/>
          </p:nvSpPr>
          <p:spPr>
            <a:xfrm>
              <a:off x="6412991" y="2897123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55880" y="0"/>
                  </a:moveTo>
                  <a:lnTo>
                    <a:pt x="0" y="55499"/>
                  </a:lnTo>
                  <a:lnTo>
                    <a:pt x="0" y="467867"/>
                  </a:lnTo>
                  <a:lnTo>
                    <a:pt x="156972" y="312038"/>
                  </a:lnTo>
                  <a:lnTo>
                    <a:pt x="156972" y="100329"/>
                  </a:lnTo>
                  <a:lnTo>
                    <a:pt x="55880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7" name="object 12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90943" y="2753842"/>
              <a:ext cx="438962" cy="749833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16852" y="2791980"/>
              <a:ext cx="362686" cy="673595"/>
            </a:xfrm>
            <a:prstGeom prst="rect">
              <a:avLst/>
            </a:prstGeom>
          </p:spPr>
        </p:pic>
        <p:sp>
          <p:nvSpPr>
            <p:cNvPr id="129" name="object 129" descr=""/>
            <p:cNvSpPr/>
            <p:nvPr/>
          </p:nvSpPr>
          <p:spPr>
            <a:xfrm>
              <a:off x="6922007" y="2897123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101092" y="0"/>
                  </a:moveTo>
                  <a:lnTo>
                    <a:pt x="0" y="100329"/>
                  </a:lnTo>
                  <a:lnTo>
                    <a:pt x="0" y="312038"/>
                  </a:lnTo>
                  <a:lnTo>
                    <a:pt x="156972" y="467867"/>
                  </a:lnTo>
                  <a:lnTo>
                    <a:pt x="156972" y="55499"/>
                  </a:lnTo>
                  <a:lnTo>
                    <a:pt x="10109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0" name="object 13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1740" y="2211273"/>
              <a:ext cx="896137" cy="438962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39840" y="2237244"/>
              <a:ext cx="819899" cy="362699"/>
            </a:xfrm>
            <a:prstGeom prst="rect">
              <a:avLst/>
            </a:prstGeom>
          </p:spPr>
        </p:pic>
        <p:sp>
          <p:nvSpPr>
            <p:cNvPr id="132" name="object 132" descr=""/>
            <p:cNvSpPr/>
            <p:nvPr/>
          </p:nvSpPr>
          <p:spPr>
            <a:xfrm>
              <a:off x="6444996" y="2342388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80">
                  <a:moveTo>
                    <a:pt x="614172" y="0"/>
                  </a:moveTo>
                  <a:lnTo>
                    <a:pt x="0" y="0"/>
                  </a:lnTo>
                  <a:lnTo>
                    <a:pt x="155828" y="156972"/>
                  </a:lnTo>
                  <a:lnTo>
                    <a:pt x="458343" y="156972"/>
                  </a:lnTo>
                  <a:lnTo>
                    <a:pt x="6141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3" name="object 13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90943" y="2223490"/>
              <a:ext cx="438962" cy="749833"/>
            </a:xfrm>
            <a:prstGeom prst="rect">
              <a:avLst/>
            </a:prstGeom>
          </p:spPr>
        </p:pic>
        <p:pic>
          <p:nvPicPr>
            <p:cNvPr id="134" name="object 13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16852" y="2261628"/>
              <a:ext cx="362686" cy="673595"/>
            </a:xfrm>
            <a:prstGeom prst="rect">
              <a:avLst/>
            </a:prstGeom>
          </p:spPr>
        </p:pic>
        <p:sp>
          <p:nvSpPr>
            <p:cNvPr id="135" name="object 135" descr=""/>
            <p:cNvSpPr/>
            <p:nvPr/>
          </p:nvSpPr>
          <p:spPr>
            <a:xfrm>
              <a:off x="6922007" y="23667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156972" y="0"/>
                  </a:moveTo>
                  <a:lnTo>
                    <a:pt x="0" y="155828"/>
                  </a:lnTo>
                  <a:lnTo>
                    <a:pt x="0" y="367538"/>
                  </a:lnTo>
                  <a:lnTo>
                    <a:pt x="101092" y="467867"/>
                  </a:lnTo>
                  <a:lnTo>
                    <a:pt x="156972" y="412368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6" name="object 13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57544" y="2223490"/>
              <a:ext cx="438962" cy="749833"/>
            </a:xfrm>
            <a:prstGeom prst="rect">
              <a:avLst/>
            </a:prstGeom>
          </p:spPr>
        </p:pic>
        <p:pic>
          <p:nvPicPr>
            <p:cNvPr id="137" name="object 13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07835" y="2261628"/>
              <a:ext cx="362686" cy="673595"/>
            </a:xfrm>
            <a:prstGeom prst="rect">
              <a:avLst/>
            </a:prstGeom>
          </p:spPr>
        </p:pic>
        <p:sp>
          <p:nvSpPr>
            <p:cNvPr id="138" name="object 138" descr=""/>
            <p:cNvSpPr/>
            <p:nvPr/>
          </p:nvSpPr>
          <p:spPr>
            <a:xfrm>
              <a:off x="6412991" y="23667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0" y="0"/>
                  </a:moveTo>
                  <a:lnTo>
                    <a:pt x="0" y="412368"/>
                  </a:lnTo>
                  <a:lnTo>
                    <a:pt x="55880" y="467867"/>
                  </a:lnTo>
                  <a:lnTo>
                    <a:pt x="156972" y="367538"/>
                  </a:lnTo>
                  <a:lnTo>
                    <a:pt x="156972" y="155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9" name="object 13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90943" y="2766034"/>
              <a:ext cx="438962" cy="749833"/>
            </a:xfrm>
            <a:prstGeom prst="rect">
              <a:avLst/>
            </a:prstGeom>
          </p:spPr>
        </p:pic>
        <p:pic>
          <p:nvPicPr>
            <p:cNvPr id="140" name="object 14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16852" y="2804172"/>
              <a:ext cx="362686" cy="673595"/>
            </a:xfrm>
            <a:prstGeom prst="rect">
              <a:avLst/>
            </a:prstGeom>
          </p:spPr>
        </p:pic>
        <p:sp>
          <p:nvSpPr>
            <p:cNvPr id="141" name="object 141" descr=""/>
            <p:cNvSpPr/>
            <p:nvPr/>
          </p:nvSpPr>
          <p:spPr>
            <a:xfrm>
              <a:off x="6922007" y="2909316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101092" y="0"/>
                  </a:moveTo>
                  <a:lnTo>
                    <a:pt x="0" y="100330"/>
                  </a:lnTo>
                  <a:lnTo>
                    <a:pt x="0" y="312038"/>
                  </a:lnTo>
                  <a:lnTo>
                    <a:pt x="156972" y="467868"/>
                  </a:lnTo>
                  <a:lnTo>
                    <a:pt x="156972" y="55499"/>
                  </a:lnTo>
                  <a:lnTo>
                    <a:pt x="10109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2" name="object 14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1740" y="2223465"/>
              <a:ext cx="896137" cy="438962"/>
            </a:xfrm>
            <a:prstGeom prst="rect">
              <a:avLst/>
            </a:prstGeom>
          </p:spPr>
        </p:pic>
        <p:pic>
          <p:nvPicPr>
            <p:cNvPr id="143" name="object 14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39840" y="2249436"/>
              <a:ext cx="819899" cy="362699"/>
            </a:xfrm>
            <a:prstGeom prst="rect">
              <a:avLst/>
            </a:prstGeom>
          </p:spPr>
        </p:pic>
        <p:sp>
          <p:nvSpPr>
            <p:cNvPr id="144" name="object 144" descr=""/>
            <p:cNvSpPr/>
            <p:nvPr/>
          </p:nvSpPr>
          <p:spPr>
            <a:xfrm>
              <a:off x="6444996" y="2354579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80">
                  <a:moveTo>
                    <a:pt x="614172" y="0"/>
                  </a:moveTo>
                  <a:lnTo>
                    <a:pt x="0" y="0"/>
                  </a:lnTo>
                  <a:lnTo>
                    <a:pt x="155828" y="156972"/>
                  </a:lnTo>
                  <a:lnTo>
                    <a:pt x="458343" y="156972"/>
                  </a:lnTo>
                  <a:lnTo>
                    <a:pt x="6141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5" name="object 14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90943" y="2235682"/>
              <a:ext cx="438962" cy="749833"/>
            </a:xfrm>
            <a:prstGeom prst="rect">
              <a:avLst/>
            </a:prstGeom>
          </p:spPr>
        </p:pic>
        <p:pic>
          <p:nvPicPr>
            <p:cNvPr id="146" name="object 14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16852" y="2273820"/>
              <a:ext cx="362686" cy="673595"/>
            </a:xfrm>
            <a:prstGeom prst="rect">
              <a:avLst/>
            </a:prstGeom>
          </p:spPr>
        </p:pic>
        <p:sp>
          <p:nvSpPr>
            <p:cNvPr id="147" name="object 147" descr=""/>
            <p:cNvSpPr/>
            <p:nvPr/>
          </p:nvSpPr>
          <p:spPr>
            <a:xfrm>
              <a:off x="6922007" y="2378964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156972" y="0"/>
                  </a:moveTo>
                  <a:lnTo>
                    <a:pt x="0" y="155828"/>
                  </a:lnTo>
                  <a:lnTo>
                    <a:pt x="0" y="367538"/>
                  </a:lnTo>
                  <a:lnTo>
                    <a:pt x="101092" y="467868"/>
                  </a:lnTo>
                  <a:lnTo>
                    <a:pt x="156972" y="412369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8" name="object 14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89547" y="3101289"/>
              <a:ext cx="896137" cy="438962"/>
            </a:xfrm>
            <a:prstGeom prst="rect">
              <a:avLst/>
            </a:prstGeom>
          </p:spPr>
        </p:pic>
        <p:pic>
          <p:nvPicPr>
            <p:cNvPr id="149" name="object 14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27647" y="3127273"/>
              <a:ext cx="819899" cy="362686"/>
            </a:xfrm>
            <a:prstGeom prst="rect">
              <a:avLst/>
            </a:prstGeom>
          </p:spPr>
        </p:pic>
        <p:sp>
          <p:nvSpPr>
            <p:cNvPr id="150" name="object 150" descr=""/>
            <p:cNvSpPr/>
            <p:nvPr/>
          </p:nvSpPr>
          <p:spPr>
            <a:xfrm>
              <a:off x="6432803" y="3232404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79">
                  <a:moveTo>
                    <a:pt x="458343" y="0"/>
                  </a:moveTo>
                  <a:lnTo>
                    <a:pt x="155828" y="0"/>
                  </a:lnTo>
                  <a:lnTo>
                    <a:pt x="0" y="156972"/>
                  </a:lnTo>
                  <a:lnTo>
                    <a:pt x="614172" y="156972"/>
                  </a:lnTo>
                  <a:lnTo>
                    <a:pt x="45834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1" name="object 15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4411" y="2639542"/>
              <a:ext cx="784847" cy="449605"/>
            </a:xfrm>
            <a:prstGeom prst="rect">
              <a:avLst/>
            </a:prstGeom>
          </p:spPr>
        </p:pic>
        <p:pic>
          <p:nvPicPr>
            <p:cNvPr id="152" name="object 15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94703" y="2683764"/>
              <a:ext cx="684250" cy="361188"/>
            </a:xfrm>
            <a:prstGeom prst="rect">
              <a:avLst/>
            </a:prstGeom>
          </p:spPr>
        </p:pic>
        <p:sp>
          <p:nvSpPr>
            <p:cNvPr id="153" name="object 153" descr=""/>
            <p:cNvSpPr/>
            <p:nvPr/>
          </p:nvSpPr>
          <p:spPr>
            <a:xfrm>
              <a:off x="6499859" y="2788920"/>
              <a:ext cx="478790" cy="155575"/>
            </a:xfrm>
            <a:custGeom>
              <a:avLst/>
              <a:gdLst/>
              <a:ahLst/>
              <a:cxnLst/>
              <a:rect l="l" t="t" r="r" b="b"/>
              <a:pathLst>
                <a:path w="478790" h="155575">
                  <a:moveTo>
                    <a:pt x="401573" y="0"/>
                  </a:moveTo>
                  <a:lnTo>
                    <a:pt x="76962" y="0"/>
                  </a:lnTo>
                  <a:lnTo>
                    <a:pt x="0" y="77724"/>
                  </a:lnTo>
                  <a:lnTo>
                    <a:pt x="76962" y="155447"/>
                  </a:lnTo>
                  <a:lnTo>
                    <a:pt x="401573" y="155447"/>
                  </a:lnTo>
                  <a:lnTo>
                    <a:pt x="478536" y="77724"/>
                  </a:lnTo>
                  <a:lnTo>
                    <a:pt x="40157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4" name="object 15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57544" y="2753842"/>
              <a:ext cx="438962" cy="749833"/>
            </a:xfrm>
            <a:prstGeom prst="rect">
              <a:avLst/>
            </a:prstGeom>
          </p:spPr>
        </p:pic>
        <p:pic>
          <p:nvPicPr>
            <p:cNvPr id="155" name="object 15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07835" y="2791980"/>
              <a:ext cx="362686" cy="673595"/>
            </a:xfrm>
            <a:prstGeom prst="rect">
              <a:avLst/>
            </a:prstGeom>
          </p:spPr>
        </p:pic>
        <p:sp>
          <p:nvSpPr>
            <p:cNvPr id="156" name="object 156" descr=""/>
            <p:cNvSpPr/>
            <p:nvPr/>
          </p:nvSpPr>
          <p:spPr>
            <a:xfrm>
              <a:off x="6412991" y="2897123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55880" y="0"/>
                  </a:moveTo>
                  <a:lnTo>
                    <a:pt x="0" y="55499"/>
                  </a:lnTo>
                  <a:lnTo>
                    <a:pt x="0" y="467867"/>
                  </a:lnTo>
                  <a:lnTo>
                    <a:pt x="156972" y="312038"/>
                  </a:lnTo>
                  <a:lnTo>
                    <a:pt x="156972" y="100329"/>
                  </a:lnTo>
                  <a:lnTo>
                    <a:pt x="55880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7" name="object 15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90943" y="2753842"/>
              <a:ext cx="438962" cy="749833"/>
            </a:xfrm>
            <a:prstGeom prst="rect">
              <a:avLst/>
            </a:prstGeom>
          </p:spPr>
        </p:pic>
        <p:pic>
          <p:nvPicPr>
            <p:cNvPr id="158" name="object 15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16852" y="2791980"/>
              <a:ext cx="362686" cy="673595"/>
            </a:xfrm>
            <a:prstGeom prst="rect">
              <a:avLst/>
            </a:prstGeom>
          </p:spPr>
        </p:pic>
        <p:sp>
          <p:nvSpPr>
            <p:cNvPr id="159" name="object 159" descr=""/>
            <p:cNvSpPr/>
            <p:nvPr/>
          </p:nvSpPr>
          <p:spPr>
            <a:xfrm>
              <a:off x="6922007" y="2897123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101092" y="0"/>
                  </a:moveTo>
                  <a:lnTo>
                    <a:pt x="0" y="100329"/>
                  </a:lnTo>
                  <a:lnTo>
                    <a:pt x="0" y="312038"/>
                  </a:lnTo>
                  <a:lnTo>
                    <a:pt x="156972" y="467867"/>
                  </a:lnTo>
                  <a:lnTo>
                    <a:pt x="156972" y="55499"/>
                  </a:lnTo>
                  <a:lnTo>
                    <a:pt x="10109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0" name="object 16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1740" y="2211273"/>
              <a:ext cx="896137" cy="438962"/>
            </a:xfrm>
            <a:prstGeom prst="rect">
              <a:avLst/>
            </a:prstGeom>
          </p:spPr>
        </p:pic>
        <p:pic>
          <p:nvPicPr>
            <p:cNvPr id="161" name="object 16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39840" y="2237244"/>
              <a:ext cx="819899" cy="362699"/>
            </a:xfrm>
            <a:prstGeom prst="rect">
              <a:avLst/>
            </a:prstGeom>
          </p:spPr>
        </p:pic>
        <p:sp>
          <p:nvSpPr>
            <p:cNvPr id="162" name="object 162" descr=""/>
            <p:cNvSpPr/>
            <p:nvPr/>
          </p:nvSpPr>
          <p:spPr>
            <a:xfrm>
              <a:off x="6444996" y="2342388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80">
                  <a:moveTo>
                    <a:pt x="614172" y="0"/>
                  </a:moveTo>
                  <a:lnTo>
                    <a:pt x="0" y="0"/>
                  </a:lnTo>
                  <a:lnTo>
                    <a:pt x="155828" y="156972"/>
                  </a:lnTo>
                  <a:lnTo>
                    <a:pt x="458343" y="156972"/>
                  </a:lnTo>
                  <a:lnTo>
                    <a:pt x="6141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3" name="object 16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57544" y="2223490"/>
              <a:ext cx="438962" cy="749833"/>
            </a:xfrm>
            <a:prstGeom prst="rect">
              <a:avLst/>
            </a:prstGeom>
          </p:spPr>
        </p:pic>
        <p:pic>
          <p:nvPicPr>
            <p:cNvPr id="164" name="object 16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07835" y="2261628"/>
              <a:ext cx="362686" cy="673595"/>
            </a:xfrm>
            <a:prstGeom prst="rect">
              <a:avLst/>
            </a:prstGeom>
          </p:spPr>
        </p:pic>
        <p:sp>
          <p:nvSpPr>
            <p:cNvPr id="165" name="object 165" descr=""/>
            <p:cNvSpPr/>
            <p:nvPr/>
          </p:nvSpPr>
          <p:spPr>
            <a:xfrm>
              <a:off x="6412991" y="23667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0" y="0"/>
                  </a:moveTo>
                  <a:lnTo>
                    <a:pt x="0" y="412368"/>
                  </a:lnTo>
                  <a:lnTo>
                    <a:pt x="55880" y="467867"/>
                  </a:lnTo>
                  <a:lnTo>
                    <a:pt x="156972" y="367538"/>
                  </a:lnTo>
                  <a:lnTo>
                    <a:pt x="156972" y="155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6" name="object 16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89547" y="3101289"/>
              <a:ext cx="896137" cy="438962"/>
            </a:xfrm>
            <a:prstGeom prst="rect">
              <a:avLst/>
            </a:prstGeom>
          </p:spPr>
        </p:pic>
        <p:pic>
          <p:nvPicPr>
            <p:cNvPr id="167" name="object 16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27647" y="3127273"/>
              <a:ext cx="819899" cy="362686"/>
            </a:xfrm>
            <a:prstGeom prst="rect">
              <a:avLst/>
            </a:prstGeom>
          </p:spPr>
        </p:pic>
        <p:sp>
          <p:nvSpPr>
            <p:cNvPr id="168" name="object 168" descr=""/>
            <p:cNvSpPr/>
            <p:nvPr/>
          </p:nvSpPr>
          <p:spPr>
            <a:xfrm>
              <a:off x="6432803" y="3232404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79">
                  <a:moveTo>
                    <a:pt x="458343" y="0"/>
                  </a:moveTo>
                  <a:lnTo>
                    <a:pt x="155828" y="0"/>
                  </a:lnTo>
                  <a:lnTo>
                    <a:pt x="0" y="156972"/>
                  </a:lnTo>
                  <a:lnTo>
                    <a:pt x="614172" y="156972"/>
                  </a:lnTo>
                  <a:lnTo>
                    <a:pt x="45834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9" name="object 16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4411" y="2639542"/>
              <a:ext cx="784847" cy="449605"/>
            </a:xfrm>
            <a:prstGeom prst="rect">
              <a:avLst/>
            </a:prstGeom>
          </p:spPr>
        </p:pic>
        <p:pic>
          <p:nvPicPr>
            <p:cNvPr id="170" name="object 17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94703" y="2683764"/>
              <a:ext cx="684250" cy="361188"/>
            </a:xfrm>
            <a:prstGeom prst="rect">
              <a:avLst/>
            </a:prstGeom>
          </p:spPr>
        </p:pic>
        <p:sp>
          <p:nvSpPr>
            <p:cNvPr id="171" name="object 171" descr=""/>
            <p:cNvSpPr/>
            <p:nvPr/>
          </p:nvSpPr>
          <p:spPr>
            <a:xfrm>
              <a:off x="6499859" y="2788920"/>
              <a:ext cx="478790" cy="155575"/>
            </a:xfrm>
            <a:custGeom>
              <a:avLst/>
              <a:gdLst/>
              <a:ahLst/>
              <a:cxnLst/>
              <a:rect l="l" t="t" r="r" b="b"/>
              <a:pathLst>
                <a:path w="478790" h="155575">
                  <a:moveTo>
                    <a:pt x="401573" y="0"/>
                  </a:moveTo>
                  <a:lnTo>
                    <a:pt x="76962" y="0"/>
                  </a:lnTo>
                  <a:lnTo>
                    <a:pt x="0" y="77724"/>
                  </a:lnTo>
                  <a:lnTo>
                    <a:pt x="76962" y="155447"/>
                  </a:lnTo>
                  <a:lnTo>
                    <a:pt x="401573" y="155447"/>
                  </a:lnTo>
                  <a:lnTo>
                    <a:pt x="478536" y="77724"/>
                  </a:lnTo>
                  <a:lnTo>
                    <a:pt x="40157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2" name="object 17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90943" y="2753842"/>
              <a:ext cx="438962" cy="749833"/>
            </a:xfrm>
            <a:prstGeom prst="rect">
              <a:avLst/>
            </a:prstGeom>
          </p:spPr>
        </p:pic>
        <p:pic>
          <p:nvPicPr>
            <p:cNvPr id="173" name="object 17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16852" y="2791980"/>
              <a:ext cx="362686" cy="673595"/>
            </a:xfrm>
            <a:prstGeom prst="rect">
              <a:avLst/>
            </a:prstGeom>
          </p:spPr>
        </p:pic>
        <p:sp>
          <p:nvSpPr>
            <p:cNvPr id="174" name="object 174" descr=""/>
            <p:cNvSpPr/>
            <p:nvPr/>
          </p:nvSpPr>
          <p:spPr>
            <a:xfrm>
              <a:off x="6922007" y="2897123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101092" y="0"/>
                  </a:moveTo>
                  <a:lnTo>
                    <a:pt x="0" y="100329"/>
                  </a:lnTo>
                  <a:lnTo>
                    <a:pt x="0" y="312038"/>
                  </a:lnTo>
                  <a:lnTo>
                    <a:pt x="156972" y="467867"/>
                  </a:lnTo>
                  <a:lnTo>
                    <a:pt x="156972" y="55499"/>
                  </a:lnTo>
                  <a:lnTo>
                    <a:pt x="10109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5" name="object 17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1740" y="2211273"/>
              <a:ext cx="896137" cy="438962"/>
            </a:xfrm>
            <a:prstGeom prst="rect">
              <a:avLst/>
            </a:prstGeom>
          </p:spPr>
        </p:pic>
        <p:pic>
          <p:nvPicPr>
            <p:cNvPr id="176" name="object 17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39840" y="2237244"/>
              <a:ext cx="819899" cy="362699"/>
            </a:xfrm>
            <a:prstGeom prst="rect">
              <a:avLst/>
            </a:prstGeom>
          </p:spPr>
        </p:pic>
        <p:sp>
          <p:nvSpPr>
            <p:cNvPr id="177" name="object 177" descr=""/>
            <p:cNvSpPr/>
            <p:nvPr/>
          </p:nvSpPr>
          <p:spPr>
            <a:xfrm>
              <a:off x="6444996" y="2342388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80">
                  <a:moveTo>
                    <a:pt x="614172" y="0"/>
                  </a:moveTo>
                  <a:lnTo>
                    <a:pt x="0" y="0"/>
                  </a:lnTo>
                  <a:lnTo>
                    <a:pt x="155828" y="156972"/>
                  </a:lnTo>
                  <a:lnTo>
                    <a:pt x="458343" y="156972"/>
                  </a:lnTo>
                  <a:lnTo>
                    <a:pt x="6141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8" name="object 17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57544" y="2223490"/>
              <a:ext cx="438962" cy="749833"/>
            </a:xfrm>
            <a:prstGeom prst="rect">
              <a:avLst/>
            </a:prstGeom>
          </p:spPr>
        </p:pic>
        <p:pic>
          <p:nvPicPr>
            <p:cNvPr id="179" name="object 17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07835" y="2261628"/>
              <a:ext cx="362686" cy="673595"/>
            </a:xfrm>
            <a:prstGeom prst="rect">
              <a:avLst/>
            </a:prstGeom>
          </p:spPr>
        </p:pic>
        <p:sp>
          <p:nvSpPr>
            <p:cNvPr id="180" name="object 180" descr=""/>
            <p:cNvSpPr/>
            <p:nvPr/>
          </p:nvSpPr>
          <p:spPr>
            <a:xfrm>
              <a:off x="6412991" y="23667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0" y="0"/>
                  </a:moveTo>
                  <a:lnTo>
                    <a:pt x="0" y="412368"/>
                  </a:lnTo>
                  <a:lnTo>
                    <a:pt x="55880" y="467867"/>
                  </a:lnTo>
                  <a:lnTo>
                    <a:pt x="156972" y="367538"/>
                  </a:lnTo>
                  <a:lnTo>
                    <a:pt x="156972" y="155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1" name="object 18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4411" y="2639542"/>
              <a:ext cx="784847" cy="449605"/>
            </a:xfrm>
            <a:prstGeom prst="rect">
              <a:avLst/>
            </a:prstGeom>
          </p:spPr>
        </p:pic>
        <p:pic>
          <p:nvPicPr>
            <p:cNvPr id="182" name="object 18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94703" y="2683764"/>
              <a:ext cx="684250" cy="361188"/>
            </a:xfrm>
            <a:prstGeom prst="rect">
              <a:avLst/>
            </a:prstGeom>
          </p:spPr>
        </p:pic>
        <p:sp>
          <p:nvSpPr>
            <p:cNvPr id="183" name="object 183" descr=""/>
            <p:cNvSpPr/>
            <p:nvPr/>
          </p:nvSpPr>
          <p:spPr>
            <a:xfrm>
              <a:off x="6499859" y="2788920"/>
              <a:ext cx="478790" cy="155575"/>
            </a:xfrm>
            <a:custGeom>
              <a:avLst/>
              <a:gdLst/>
              <a:ahLst/>
              <a:cxnLst/>
              <a:rect l="l" t="t" r="r" b="b"/>
              <a:pathLst>
                <a:path w="478790" h="155575">
                  <a:moveTo>
                    <a:pt x="401573" y="0"/>
                  </a:moveTo>
                  <a:lnTo>
                    <a:pt x="76962" y="0"/>
                  </a:lnTo>
                  <a:lnTo>
                    <a:pt x="0" y="77724"/>
                  </a:lnTo>
                  <a:lnTo>
                    <a:pt x="76962" y="155447"/>
                  </a:lnTo>
                  <a:lnTo>
                    <a:pt x="401573" y="155447"/>
                  </a:lnTo>
                  <a:lnTo>
                    <a:pt x="478536" y="77724"/>
                  </a:lnTo>
                  <a:lnTo>
                    <a:pt x="40157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4" name="object 18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90943" y="2753842"/>
              <a:ext cx="438962" cy="749833"/>
            </a:xfrm>
            <a:prstGeom prst="rect">
              <a:avLst/>
            </a:prstGeom>
          </p:spPr>
        </p:pic>
        <p:pic>
          <p:nvPicPr>
            <p:cNvPr id="185" name="object 18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16852" y="2791980"/>
              <a:ext cx="362686" cy="673595"/>
            </a:xfrm>
            <a:prstGeom prst="rect">
              <a:avLst/>
            </a:prstGeom>
          </p:spPr>
        </p:pic>
        <p:sp>
          <p:nvSpPr>
            <p:cNvPr id="186" name="object 186" descr=""/>
            <p:cNvSpPr/>
            <p:nvPr/>
          </p:nvSpPr>
          <p:spPr>
            <a:xfrm>
              <a:off x="6922007" y="2897123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101092" y="0"/>
                  </a:moveTo>
                  <a:lnTo>
                    <a:pt x="0" y="100329"/>
                  </a:lnTo>
                  <a:lnTo>
                    <a:pt x="0" y="312038"/>
                  </a:lnTo>
                  <a:lnTo>
                    <a:pt x="156972" y="467867"/>
                  </a:lnTo>
                  <a:lnTo>
                    <a:pt x="156972" y="55499"/>
                  </a:lnTo>
                  <a:lnTo>
                    <a:pt x="10109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7" name="object 18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90943" y="2223490"/>
              <a:ext cx="438962" cy="749833"/>
            </a:xfrm>
            <a:prstGeom prst="rect">
              <a:avLst/>
            </a:prstGeom>
          </p:spPr>
        </p:pic>
        <p:pic>
          <p:nvPicPr>
            <p:cNvPr id="188" name="object 18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16852" y="2261628"/>
              <a:ext cx="362686" cy="673595"/>
            </a:xfrm>
            <a:prstGeom prst="rect">
              <a:avLst/>
            </a:prstGeom>
          </p:spPr>
        </p:pic>
        <p:sp>
          <p:nvSpPr>
            <p:cNvPr id="189" name="object 189" descr=""/>
            <p:cNvSpPr/>
            <p:nvPr/>
          </p:nvSpPr>
          <p:spPr>
            <a:xfrm>
              <a:off x="6922007" y="23667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156972" y="0"/>
                  </a:moveTo>
                  <a:lnTo>
                    <a:pt x="0" y="155828"/>
                  </a:lnTo>
                  <a:lnTo>
                    <a:pt x="0" y="367538"/>
                  </a:lnTo>
                  <a:lnTo>
                    <a:pt x="101092" y="467867"/>
                  </a:lnTo>
                  <a:lnTo>
                    <a:pt x="156972" y="412368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0" name="object 19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57544" y="2223490"/>
              <a:ext cx="438962" cy="749833"/>
            </a:xfrm>
            <a:prstGeom prst="rect">
              <a:avLst/>
            </a:prstGeom>
          </p:spPr>
        </p:pic>
        <p:pic>
          <p:nvPicPr>
            <p:cNvPr id="191" name="object 19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07835" y="2261628"/>
              <a:ext cx="362686" cy="673595"/>
            </a:xfrm>
            <a:prstGeom prst="rect">
              <a:avLst/>
            </a:prstGeom>
          </p:spPr>
        </p:pic>
        <p:sp>
          <p:nvSpPr>
            <p:cNvPr id="192" name="object 192" descr=""/>
            <p:cNvSpPr/>
            <p:nvPr/>
          </p:nvSpPr>
          <p:spPr>
            <a:xfrm>
              <a:off x="6412991" y="23667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0" y="0"/>
                  </a:moveTo>
                  <a:lnTo>
                    <a:pt x="0" y="412368"/>
                  </a:lnTo>
                  <a:lnTo>
                    <a:pt x="55880" y="467867"/>
                  </a:lnTo>
                  <a:lnTo>
                    <a:pt x="156972" y="367538"/>
                  </a:lnTo>
                  <a:lnTo>
                    <a:pt x="156972" y="155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3" name="object 19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89547" y="3101289"/>
              <a:ext cx="896137" cy="438962"/>
            </a:xfrm>
            <a:prstGeom prst="rect">
              <a:avLst/>
            </a:prstGeom>
          </p:spPr>
        </p:pic>
        <p:pic>
          <p:nvPicPr>
            <p:cNvPr id="194" name="object 19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27647" y="3127273"/>
              <a:ext cx="819899" cy="362686"/>
            </a:xfrm>
            <a:prstGeom prst="rect">
              <a:avLst/>
            </a:prstGeom>
          </p:spPr>
        </p:pic>
        <p:sp>
          <p:nvSpPr>
            <p:cNvPr id="195" name="object 195" descr=""/>
            <p:cNvSpPr/>
            <p:nvPr/>
          </p:nvSpPr>
          <p:spPr>
            <a:xfrm>
              <a:off x="6432803" y="3232404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79">
                  <a:moveTo>
                    <a:pt x="458343" y="0"/>
                  </a:moveTo>
                  <a:lnTo>
                    <a:pt x="155828" y="0"/>
                  </a:lnTo>
                  <a:lnTo>
                    <a:pt x="0" y="156972"/>
                  </a:lnTo>
                  <a:lnTo>
                    <a:pt x="614172" y="156972"/>
                  </a:lnTo>
                  <a:lnTo>
                    <a:pt x="45834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6" name="object 19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4411" y="2639542"/>
              <a:ext cx="784847" cy="449605"/>
            </a:xfrm>
            <a:prstGeom prst="rect">
              <a:avLst/>
            </a:prstGeom>
          </p:spPr>
        </p:pic>
        <p:pic>
          <p:nvPicPr>
            <p:cNvPr id="197" name="object 19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94703" y="2683764"/>
              <a:ext cx="684250" cy="361188"/>
            </a:xfrm>
            <a:prstGeom prst="rect">
              <a:avLst/>
            </a:prstGeom>
          </p:spPr>
        </p:pic>
        <p:sp>
          <p:nvSpPr>
            <p:cNvPr id="198" name="object 198" descr=""/>
            <p:cNvSpPr/>
            <p:nvPr/>
          </p:nvSpPr>
          <p:spPr>
            <a:xfrm>
              <a:off x="6499859" y="2788920"/>
              <a:ext cx="478790" cy="155575"/>
            </a:xfrm>
            <a:custGeom>
              <a:avLst/>
              <a:gdLst/>
              <a:ahLst/>
              <a:cxnLst/>
              <a:rect l="l" t="t" r="r" b="b"/>
              <a:pathLst>
                <a:path w="478790" h="155575">
                  <a:moveTo>
                    <a:pt x="401573" y="0"/>
                  </a:moveTo>
                  <a:lnTo>
                    <a:pt x="76962" y="0"/>
                  </a:lnTo>
                  <a:lnTo>
                    <a:pt x="0" y="77724"/>
                  </a:lnTo>
                  <a:lnTo>
                    <a:pt x="76962" y="155447"/>
                  </a:lnTo>
                  <a:lnTo>
                    <a:pt x="401573" y="155447"/>
                  </a:lnTo>
                  <a:lnTo>
                    <a:pt x="478536" y="77724"/>
                  </a:lnTo>
                  <a:lnTo>
                    <a:pt x="40157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9" name="object 19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90943" y="2753842"/>
              <a:ext cx="438962" cy="749833"/>
            </a:xfrm>
            <a:prstGeom prst="rect">
              <a:avLst/>
            </a:prstGeom>
          </p:spPr>
        </p:pic>
        <p:pic>
          <p:nvPicPr>
            <p:cNvPr id="200" name="object 20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16852" y="2791980"/>
              <a:ext cx="362686" cy="673595"/>
            </a:xfrm>
            <a:prstGeom prst="rect">
              <a:avLst/>
            </a:prstGeom>
          </p:spPr>
        </p:pic>
        <p:sp>
          <p:nvSpPr>
            <p:cNvPr id="201" name="object 201" descr=""/>
            <p:cNvSpPr/>
            <p:nvPr/>
          </p:nvSpPr>
          <p:spPr>
            <a:xfrm>
              <a:off x="6922007" y="2897123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101092" y="0"/>
                  </a:moveTo>
                  <a:lnTo>
                    <a:pt x="0" y="100329"/>
                  </a:lnTo>
                  <a:lnTo>
                    <a:pt x="0" y="312038"/>
                  </a:lnTo>
                  <a:lnTo>
                    <a:pt x="156972" y="467867"/>
                  </a:lnTo>
                  <a:lnTo>
                    <a:pt x="156972" y="55499"/>
                  </a:lnTo>
                  <a:lnTo>
                    <a:pt x="10109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2" name="object 20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1740" y="2211273"/>
              <a:ext cx="896137" cy="438962"/>
            </a:xfrm>
            <a:prstGeom prst="rect">
              <a:avLst/>
            </a:prstGeom>
          </p:spPr>
        </p:pic>
        <p:pic>
          <p:nvPicPr>
            <p:cNvPr id="203" name="object 20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39840" y="2237244"/>
              <a:ext cx="819899" cy="362699"/>
            </a:xfrm>
            <a:prstGeom prst="rect">
              <a:avLst/>
            </a:prstGeom>
          </p:spPr>
        </p:pic>
        <p:sp>
          <p:nvSpPr>
            <p:cNvPr id="204" name="object 204" descr=""/>
            <p:cNvSpPr/>
            <p:nvPr/>
          </p:nvSpPr>
          <p:spPr>
            <a:xfrm>
              <a:off x="6444996" y="2342388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80">
                  <a:moveTo>
                    <a:pt x="614172" y="0"/>
                  </a:moveTo>
                  <a:lnTo>
                    <a:pt x="0" y="0"/>
                  </a:lnTo>
                  <a:lnTo>
                    <a:pt x="155828" y="156972"/>
                  </a:lnTo>
                  <a:lnTo>
                    <a:pt x="458343" y="156972"/>
                  </a:lnTo>
                  <a:lnTo>
                    <a:pt x="6141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5" name="object 20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90943" y="2223490"/>
              <a:ext cx="438962" cy="749833"/>
            </a:xfrm>
            <a:prstGeom prst="rect">
              <a:avLst/>
            </a:prstGeom>
          </p:spPr>
        </p:pic>
        <p:pic>
          <p:nvPicPr>
            <p:cNvPr id="206" name="object 20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16852" y="2261628"/>
              <a:ext cx="362686" cy="673595"/>
            </a:xfrm>
            <a:prstGeom prst="rect">
              <a:avLst/>
            </a:prstGeom>
          </p:spPr>
        </p:pic>
        <p:sp>
          <p:nvSpPr>
            <p:cNvPr id="207" name="object 207" descr=""/>
            <p:cNvSpPr/>
            <p:nvPr/>
          </p:nvSpPr>
          <p:spPr>
            <a:xfrm>
              <a:off x="6922007" y="23667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156972" y="0"/>
                  </a:moveTo>
                  <a:lnTo>
                    <a:pt x="0" y="155828"/>
                  </a:lnTo>
                  <a:lnTo>
                    <a:pt x="0" y="367538"/>
                  </a:lnTo>
                  <a:lnTo>
                    <a:pt x="101092" y="467867"/>
                  </a:lnTo>
                  <a:lnTo>
                    <a:pt x="156972" y="412368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8" name="object 20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89547" y="3101289"/>
              <a:ext cx="896137" cy="438962"/>
            </a:xfrm>
            <a:prstGeom prst="rect">
              <a:avLst/>
            </a:prstGeom>
          </p:spPr>
        </p:pic>
        <p:pic>
          <p:nvPicPr>
            <p:cNvPr id="209" name="object 20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27647" y="3127273"/>
              <a:ext cx="819899" cy="362686"/>
            </a:xfrm>
            <a:prstGeom prst="rect">
              <a:avLst/>
            </a:prstGeom>
          </p:spPr>
        </p:pic>
        <p:sp>
          <p:nvSpPr>
            <p:cNvPr id="210" name="object 210" descr=""/>
            <p:cNvSpPr/>
            <p:nvPr/>
          </p:nvSpPr>
          <p:spPr>
            <a:xfrm>
              <a:off x="6432803" y="3232404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79">
                  <a:moveTo>
                    <a:pt x="458343" y="0"/>
                  </a:moveTo>
                  <a:lnTo>
                    <a:pt x="155828" y="0"/>
                  </a:lnTo>
                  <a:lnTo>
                    <a:pt x="0" y="156972"/>
                  </a:lnTo>
                  <a:lnTo>
                    <a:pt x="614172" y="156972"/>
                  </a:lnTo>
                  <a:lnTo>
                    <a:pt x="45834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1" name="object 2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4411" y="2639542"/>
              <a:ext cx="784847" cy="449605"/>
            </a:xfrm>
            <a:prstGeom prst="rect">
              <a:avLst/>
            </a:prstGeom>
          </p:spPr>
        </p:pic>
        <p:pic>
          <p:nvPicPr>
            <p:cNvPr id="212" name="object 2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94703" y="2683764"/>
              <a:ext cx="684250" cy="361188"/>
            </a:xfrm>
            <a:prstGeom prst="rect">
              <a:avLst/>
            </a:prstGeom>
          </p:spPr>
        </p:pic>
        <p:sp>
          <p:nvSpPr>
            <p:cNvPr id="213" name="object 213" descr=""/>
            <p:cNvSpPr/>
            <p:nvPr/>
          </p:nvSpPr>
          <p:spPr>
            <a:xfrm>
              <a:off x="6499859" y="2788920"/>
              <a:ext cx="478790" cy="155575"/>
            </a:xfrm>
            <a:custGeom>
              <a:avLst/>
              <a:gdLst/>
              <a:ahLst/>
              <a:cxnLst/>
              <a:rect l="l" t="t" r="r" b="b"/>
              <a:pathLst>
                <a:path w="478790" h="155575">
                  <a:moveTo>
                    <a:pt x="401573" y="0"/>
                  </a:moveTo>
                  <a:lnTo>
                    <a:pt x="76962" y="0"/>
                  </a:lnTo>
                  <a:lnTo>
                    <a:pt x="0" y="77724"/>
                  </a:lnTo>
                  <a:lnTo>
                    <a:pt x="76962" y="155447"/>
                  </a:lnTo>
                  <a:lnTo>
                    <a:pt x="401573" y="155447"/>
                  </a:lnTo>
                  <a:lnTo>
                    <a:pt x="478536" y="77724"/>
                  </a:lnTo>
                  <a:lnTo>
                    <a:pt x="40157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4" name="object 2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57544" y="2753842"/>
              <a:ext cx="438962" cy="749833"/>
            </a:xfrm>
            <a:prstGeom prst="rect">
              <a:avLst/>
            </a:prstGeom>
          </p:spPr>
        </p:pic>
        <p:pic>
          <p:nvPicPr>
            <p:cNvPr id="215" name="object 2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07835" y="2791980"/>
              <a:ext cx="362686" cy="673595"/>
            </a:xfrm>
            <a:prstGeom prst="rect">
              <a:avLst/>
            </a:prstGeom>
          </p:spPr>
        </p:pic>
        <p:sp>
          <p:nvSpPr>
            <p:cNvPr id="216" name="object 216" descr=""/>
            <p:cNvSpPr/>
            <p:nvPr/>
          </p:nvSpPr>
          <p:spPr>
            <a:xfrm>
              <a:off x="6412991" y="2897123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55880" y="0"/>
                  </a:moveTo>
                  <a:lnTo>
                    <a:pt x="0" y="55499"/>
                  </a:lnTo>
                  <a:lnTo>
                    <a:pt x="0" y="467867"/>
                  </a:lnTo>
                  <a:lnTo>
                    <a:pt x="156972" y="312038"/>
                  </a:lnTo>
                  <a:lnTo>
                    <a:pt x="156972" y="100329"/>
                  </a:lnTo>
                  <a:lnTo>
                    <a:pt x="55880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7" name="object 2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1740" y="2211273"/>
              <a:ext cx="896137" cy="438962"/>
            </a:xfrm>
            <a:prstGeom prst="rect">
              <a:avLst/>
            </a:prstGeom>
          </p:spPr>
        </p:pic>
        <p:pic>
          <p:nvPicPr>
            <p:cNvPr id="218" name="object 2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39840" y="2237244"/>
              <a:ext cx="819899" cy="362699"/>
            </a:xfrm>
            <a:prstGeom prst="rect">
              <a:avLst/>
            </a:prstGeom>
          </p:spPr>
        </p:pic>
        <p:sp>
          <p:nvSpPr>
            <p:cNvPr id="219" name="object 219" descr=""/>
            <p:cNvSpPr/>
            <p:nvPr/>
          </p:nvSpPr>
          <p:spPr>
            <a:xfrm>
              <a:off x="6444996" y="2342388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80">
                  <a:moveTo>
                    <a:pt x="614172" y="0"/>
                  </a:moveTo>
                  <a:lnTo>
                    <a:pt x="0" y="0"/>
                  </a:lnTo>
                  <a:lnTo>
                    <a:pt x="155828" y="156972"/>
                  </a:lnTo>
                  <a:lnTo>
                    <a:pt x="458343" y="156972"/>
                  </a:lnTo>
                  <a:lnTo>
                    <a:pt x="6141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0" name="object 2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90943" y="2223490"/>
              <a:ext cx="438962" cy="749833"/>
            </a:xfrm>
            <a:prstGeom prst="rect">
              <a:avLst/>
            </a:prstGeom>
          </p:spPr>
        </p:pic>
        <p:pic>
          <p:nvPicPr>
            <p:cNvPr id="221" name="object 22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16852" y="2261628"/>
              <a:ext cx="362686" cy="673595"/>
            </a:xfrm>
            <a:prstGeom prst="rect">
              <a:avLst/>
            </a:prstGeom>
          </p:spPr>
        </p:pic>
        <p:sp>
          <p:nvSpPr>
            <p:cNvPr id="222" name="object 222" descr=""/>
            <p:cNvSpPr/>
            <p:nvPr/>
          </p:nvSpPr>
          <p:spPr>
            <a:xfrm>
              <a:off x="6922007" y="23667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156972" y="0"/>
                  </a:moveTo>
                  <a:lnTo>
                    <a:pt x="0" y="155828"/>
                  </a:lnTo>
                  <a:lnTo>
                    <a:pt x="0" y="367538"/>
                  </a:lnTo>
                  <a:lnTo>
                    <a:pt x="101092" y="467867"/>
                  </a:lnTo>
                  <a:lnTo>
                    <a:pt x="156972" y="412368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3" name="object 22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90943" y="2753842"/>
              <a:ext cx="438962" cy="749833"/>
            </a:xfrm>
            <a:prstGeom prst="rect">
              <a:avLst/>
            </a:prstGeom>
          </p:spPr>
        </p:pic>
        <p:pic>
          <p:nvPicPr>
            <p:cNvPr id="224" name="object 22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16852" y="2791980"/>
              <a:ext cx="362686" cy="673595"/>
            </a:xfrm>
            <a:prstGeom prst="rect">
              <a:avLst/>
            </a:prstGeom>
          </p:spPr>
        </p:pic>
        <p:sp>
          <p:nvSpPr>
            <p:cNvPr id="225" name="object 225" descr=""/>
            <p:cNvSpPr/>
            <p:nvPr/>
          </p:nvSpPr>
          <p:spPr>
            <a:xfrm>
              <a:off x="6922007" y="2897123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101092" y="0"/>
                  </a:moveTo>
                  <a:lnTo>
                    <a:pt x="0" y="100329"/>
                  </a:lnTo>
                  <a:lnTo>
                    <a:pt x="0" y="312038"/>
                  </a:lnTo>
                  <a:lnTo>
                    <a:pt x="156972" y="467867"/>
                  </a:lnTo>
                  <a:lnTo>
                    <a:pt x="156972" y="55499"/>
                  </a:lnTo>
                  <a:lnTo>
                    <a:pt x="10109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6" name="object 22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90943" y="2223490"/>
              <a:ext cx="438962" cy="749833"/>
            </a:xfrm>
            <a:prstGeom prst="rect">
              <a:avLst/>
            </a:prstGeom>
          </p:spPr>
        </p:pic>
        <p:pic>
          <p:nvPicPr>
            <p:cNvPr id="227" name="object 22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16852" y="2261628"/>
              <a:ext cx="362686" cy="673595"/>
            </a:xfrm>
            <a:prstGeom prst="rect">
              <a:avLst/>
            </a:prstGeom>
          </p:spPr>
        </p:pic>
        <p:sp>
          <p:nvSpPr>
            <p:cNvPr id="228" name="object 228" descr=""/>
            <p:cNvSpPr/>
            <p:nvPr/>
          </p:nvSpPr>
          <p:spPr>
            <a:xfrm>
              <a:off x="6922007" y="23667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156972" y="0"/>
                  </a:moveTo>
                  <a:lnTo>
                    <a:pt x="0" y="155828"/>
                  </a:lnTo>
                  <a:lnTo>
                    <a:pt x="0" y="367538"/>
                  </a:lnTo>
                  <a:lnTo>
                    <a:pt x="101092" y="467867"/>
                  </a:lnTo>
                  <a:lnTo>
                    <a:pt x="156972" y="412368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9" name="object 22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89547" y="3101289"/>
              <a:ext cx="896137" cy="438962"/>
            </a:xfrm>
            <a:prstGeom prst="rect">
              <a:avLst/>
            </a:prstGeom>
          </p:spPr>
        </p:pic>
        <p:pic>
          <p:nvPicPr>
            <p:cNvPr id="230" name="object 23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27647" y="3127273"/>
              <a:ext cx="819899" cy="362686"/>
            </a:xfrm>
            <a:prstGeom prst="rect">
              <a:avLst/>
            </a:prstGeom>
          </p:spPr>
        </p:pic>
        <p:sp>
          <p:nvSpPr>
            <p:cNvPr id="231" name="object 231" descr=""/>
            <p:cNvSpPr/>
            <p:nvPr/>
          </p:nvSpPr>
          <p:spPr>
            <a:xfrm>
              <a:off x="6432803" y="3232404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79">
                  <a:moveTo>
                    <a:pt x="458343" y="0"/>
                  </a:moveTo>
                  <a:lnTo>
                    <a:pt x="155828" y="0"/>
                  </a:lnTo>
                  <a:lnTo>
                    <a:pt x="0" y="156972"/>
                  </a:lnTo>
                  <a:lnTo>
                    <a:pt x="614172" y="156972"/>
                  </a:lnTo>
                  <a:lnTo>
                    <a:pt x="45834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2" name="object 23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57544" y="2753842"/>
              <a:ext cx="438962" cy="749833"/>
            </a:xfrm>
            <a:prstGeom prst="rect">
              <a:avLst/>
            </a:prstGeom>
          </p:spPr>
        </p:pic>
        <p:pic>
          <p:nvPicPr>
            <p:cNvPr id="233" name="object 23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07835" y="2791980"/>
              <a:ext cx="362686" cy="673595"/>
            </a:xfrm>
            <a:prstGeom prst="rect">
              <a:avLst/>
            </a:prstGeom>
          </p:spPr>
        </p:pic>
        <p:sp>
          <p:nvSpPr>
            <p:cNvPr id="234" name="object 234" descr=""/>
            <p:cNvSpPr/>
            <p:nvPr/>
          </p:nvSpPr>
          <p:spPr>
            <a:xfrm>
              <a:off x="6412991" y="2897123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55880" y="0"/>
                  </a:moveTo>
                  <a:lnTo>
                    <a:pt x="0" y="55499"/>
                  </a:lnTo>
                  <a:lnTo>
                    <a:pt x="0" y="467867"/>
                  </a:lnTo>
                  <a:lnTo>
                    <a:pt x="156972" y="312038"/>
                  </a:lnTo>
                  <a:lnTo>
                    <a:pt x="156972" y="100329"/>
                  </a:lnTo>
                  <a:lnTo>
                    <a:pt x="55880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5" name="object 23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90943" y="2753842"/>
              <a:ext cx="438962" cy="749833"/>
            </a:xfrm>
            <a:prstGeom prst="rect">
              <a:avLst/>
            </a:prstGeom>
          </p:spPr>
        </p:pic>
        <p:pic>
          <p:nvPicPr>
            <p:cNvPr id="236" name="object 23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16852" y="2791980"/>
              <a:ext cx="362686" cy="673595"/>
            </a:xfrm>
            <a:prstGeom prst="rect">
              <a:avLst/>
            </a:prstGeom>
          </p:spPr>
        </p:pic>
        <p:sp>
          <p:nvSpPr>
            <p:cNvPr id="237" name="object 237" descr=""/>
            <p:cNvSpPr/>
            <p:nvPr/>
          </p:nvSpPr>
          <p:spPr>
            <a:xfrm>
              <a:off x="6922007" y="2897123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101092" y="0"/>
                  </a:moveTo>
                  <a:lnTo>
                    <a:pt x="0" y="100329"/>
                  </a:lnTo>
                  <a:lnTo>
                    <a:pt x="0" y="312038"/>
                  </a:lnTo>
                  <a:lnTo>
                    <a:pt x="156972" y="467867"/>
                  </a:lnTo>
                  <a:lnTo>
                    <a:pt x="156972" y="55499"/>
                  </a:lnTo>
                  <a:lnTo>
                    <a:pt x="10109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8" name="object 23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1740" y="2211273"/>
              <a:ext cx="896137" cy="438962"/>
            </a:xfrm>
            <a:prstGeom prst="rect">
              <a:avLst/>
            </a:prstGeom>
          </p:spPr>
        </p:pic>
        <p:pic>
          <p:nvPicPr>
            <p:cNvPr id="239" name="object 23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39840" y="2237244"/>
              <a:ext cx="819899" cy="362699"/>
            </a:xfrm>
            <a:prstGeom prst="rect">
              <a:avLst/>
            </a:prstGeom>
          </p:spPr>
        </p:pic>
        <p:sp>
          <p:nvSpPr>
            <p:cNvPr id="240" name="object 240" descr=""/>
            <p:cNvSpPr/>
            <p:nvPr/>
          </p:nvSpPr>
          <p:spPr>
            <a:xfrm>
              <a:off x="6444996" y="2342388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80">
                  <a:moveTo>
                    <a:pt x="614172" y="0"/>
                  </a:moveTo>
                  <a:lnTo>
                    <a:pt x="0" y="0"/>
                  </a:lnTo>
                  <a:lnTo>
                    <a:pt x="155828" y="156972"/>
                  </a:lnTo>
                  <a:lnTo>
                    <a:pt x="458343" y="156972"/>
                  </a:lnTo>
                  <a:lnTo>
                    <a:pt x="6141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1" name="object 24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90943" y="2223490"/>
              <a:ext cx="438962" cy="749833"/>
            </a:xfrm>
            <a:prstGeom prst="rect">
              <a:avLst/>
            </a:prstGeom>
          </p:spPr>
        </p:pic>
        <p:pic>
          <p:nvPicPr>
            <p:cNvPr id="242" name="object 24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16852" y="2261628"/>
              <a:ext cx="362686" cy="673595"/>
            </a:xfrm>
            <a:prstGeom prst="rect">
              <a:avLst/>
            </a:prstGeom>
          </p:spPr>
        </p:pic>
        <p:sp>
          <p:nvSpPr>
            <p:cNvPr id="243" name="object 243" descr=""/>
            <p:cNvSpPr/>
            <p:nvPr/>
          </p:nvSpPr>
          <p:spPr>
            <a:xfrm>
              <a:off x="6922007" y="23667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156972" y="0"/>
                  </a:moveTo>
                  <a:lnTo>
                    <a:pt x="0" y="155828"/>
                  </a:lnTo>
                  <a:lnTo>
                    <a:pt x="0" y="367538"/>
                  </a:lnTo>
                  <a:lnTo>
                    <a:pt x="101092" y="467867"/>
                  </a:lnTo>
                  <a:lnTo>
                    <a:pt x="156972" y="412368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4" name="object 24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57544" y="2223490"/>
              <a:ext cx="438962" cy="749833"/>
            </a:xfrm>
            <a:prstGeom prst="rect">
              <a:avLst/>
            </a:prstGeom>
          </p:spPr>
        </p:pic>
        <p:pic>
          <p:nvPicPr>
            <p:cNvPr id="245" name="object 24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07835" y="2261628"/>
              <a:ext cx="362686" cy="673595"/>
            </a:xfrm>
            <a:prstGeom prst="rect">
              <a:avLst/>
            </a:prstGeom>
          </p:spPr>
        </p:pic>
        <p:sp>
          <p:nvSpPr>
            <p:cNvPr id="246" name="object 246" descr=""/>
            <p:cNvSpPr/>
            <p:nvPr/>
          </p:nvSpPr>
          <p:spPr>
            <a:xfrm>
              <a:off x="6412991" y="23667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0" y="0"/>
                  </a:moveTo>
                  <a:lnTo>
                    <a:pt x="0" y="412368"/>
                  </a:lnTo>
                  <a:lnTo>
                    <a:pt x="55880" y="467867"/>
                  </a:lnTo>
                  <a:lnTo>
                    <a:pt x="156972" y="367538"/>
                  </a:lnTo>
                  <a:lnTo>
                    <a:pt x="156972" y="155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7" name="object 24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89547" y="3101289"/>
              <a:ext cx="896137" cy="438962"/>
            </a:xfrm>
            <a:prstGeom prst="rect">
              <a:avLst/>
            </a:prstGeom>
          </p:spPr>
        </p:pic>
        <p:pic>
          <p:nvPicPr>
            <p:cNvPr id="248" name="object 24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27647" y="3127273"/>
              <a:ext cx="819899" cy="362686"/>
            </a:xfrm>
            <a:prstGeom prst="rect">
              <a:avLst/>
            </a:prstGeom>
          </p:spPr>
        </p:pic>
        <p:sp>
          <p:nvSpPr>
            <p:cNvPr id="249" name="object 249" descr=""/>
            <p:cNvSpPr/>
            <p:nvPr/>
          </p:nvSpPr>
          <p:spPr>
            <a:xfrm>
              <a:off x="6432803" y="3232404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79">
                  <a:moveTo>
                    <a:pt x="458343" y="0"/>
                  </a:moveTo>
                  <a:lnTo>
                    <a:pt x="155828" y="0"/>
                  </a:lnTo>
                  <a:lnTo>
                    <a:pt x="0" y="156972"/>
                  </a:lnTo>
                  <a:lnTo>
                    <a:pt x="614172" y="156972"/>
                  </a:lnTo>
                  <a:lnTo>
                    <a:pt x="45834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0" name="object 25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4411" y="2639542"/>
              <a:ext cx="784847" cy="449605"/>
            </a:xfrm>
            <a:prstGeom prst="rect">
              <a:avLst/>
            </a:prstGeom>
          </p:spPr>
        </p:pic>
        <p:pic>
          <p:nvPicPr>
            <p:cNvPr id="251" name="object 25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94703" y="2683764"/>
              <a:ext cx="684250" cy="361188"/>
            </a:xfrm>
            <a:prstGeom prst="rect">
              <a:avLst/>
            </a:prstGeom>
          </p:spPr>
        </p:pic>
        <p:sp>
          <p:nvSpPr>
            <p:cNvPr id="252" name="object 252" descr=""/>
            <p:cNvSpPr/>
            <p:nvPr/>
          </p:nvSpPr>
          <p:spPr>
            <a:xfrm>
              <a:off x="6499859" y="2788920"/>
              <a:ext cx="478790" cy="155575"/>
            </a:xfrm>
            <a:custGeom>
              <a:avLst/>
              <a:gdLst/>
              <a:ahLst/>
              <a:cxnLst/>
              <a:rect l="l" t="t" r="r" b="b"/>
              <a:pathLst>
                <a:path w="478790" h="155575">
                  <a:moveTo>
                    <a:pt x="401573" y="0"/>
                  </a:moveTo>
                  <a:lnTo>
                    <a:pt x="76962" y="0"/>
                  </a:lnTo>
                  <a:lnTo>
                    <a:pt x="0" y="77724"/>
                  </a:lnTo>
                  <a:lnTo>
                    <a:pt x="76962" y="155447"/>
                  </a:lnTo>
                  <a:lnTo>
                    <a:pt x="401573" y="155447"/>
                  </a:lnTo>
                  <a:lnTo>
                    <a:pt x="478536" y="77724"/>
                  </a:lnTo>
                  <a:lnTo>
                    <a:pt x="40157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3" name="object 25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90943" y="2753842"/>
              <a:ext cx="438962" cy="749833"/>
            </a:xfrm>
            <a:prstGeom prst="rect">
              <a:avLst/>
            </a:prstGeom>
          </p:spPr>
        </p:pic>
        <p:pic>
          <p:nvPicPr>
            <p:cNvPr id="254" name="object 25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16852" y="2791980"/>
              <a:ext cx="362686" cy="673595"/>
            </a:xfrm>
            <a:prstGeom prst="rect">
              <a:avLst/>
            </a:prstGeom>
          </p:spPr>
        </p:pic>
        <p:sp>
          <p:nvSpPr>
            <p:cNvPr id="255" name="object 255" descr=""/>
            <p:cNvSpPr/>
            <p:nvPr/>
          </p:nvSpPr>
          <p:spPr>
            <a:xfrm>
              <a:off x="6922007" y="2897123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101092" y="0"/>
                  </a:moveTo>
                  <a:lnTo>
                    <a:pt x="0" y="100329"/>
                  </a:lnTo>
                  <a:lnTo>
                    <a:pt x="0" y="312038"/>
                  </a:lnTo>
                  <a:lnTo>
                    <a:pt x="156972" y="467867"/>
                  </a:lnTo>
                  <a:lnTo>
                    <a:pt x="156972" y="55499"/>
                  </a:lnTo>
                  <a:lnTo>
                    <a:pt x="10109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6" name="object 25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1740" y="2211273"/>
              <a:ext cx="896137" cy="438962"/>
            </a:xfrm>
            <a:prstGeom prst="rect">
              <a:avLst/>
            </a:prstGeom>
          </p:spPr>
        </p:pic>
        <p:pic>
          <p:nvPicPr>
            <p:cNvPr id="257" name="object 25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39840" y="2237244"/>
              <a:ext cx="819899" cy="362699"/>
            </a:xfrm>
            <a:prstGeom prst="rect">
              <a:avLst/>
            </a:prstGeom>
          </p:spPr>
        </p:pic>
        <p:sp>
          <p:nvSpPr>
            <p:cNvPr id="258" name="object 258" descr=""/>
            <p:cNvSpPr/>
            <p:nvPr/>
          </p:nvSpPr>
          <p:spPr>
            <a:xfrm>
              <a:off x="6444996" y="2342388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80">
                  <a:moveTo>
                    <a:pt x="614172" y="0"/>
                  </a:moveTo>
                  <a:lnTo>
                    <a:pt x="0" y="0"/>
                  </a:lnTo>
                  <a:lnTo>
                    <a:pt x="155828" y="156972"/>
                  </a:lnTo>
                  <a:lnTo>
                    <a:pt x="458343" y="156972"/>
                  </a:lnTo>
                  <a:lnTo>
                    <a:pt x="6141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9" name="object 25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90943" y="2223490"/>
              <a:ext cx="438962" cy="749833"/>
            </a:xfrm>
            <a:prstGeom prst="rect">
              <a:avLst/>
            </a:prstGeom>
          </p:spPr>
        </p:pic>
        <p:pic>
          <p:nvPicPr>
            <p:cNvPr id="260" name="object 26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16852" y="2261628"/>
              <a:ext cx="362686" cy="673595"/>
            </a:xfrm>
            <a:prstGeom prst="rect">
              <a:avLst/>
            </a:prstGeom>
          </p:spPr>
        </p:pic>
        <p:sp>
          <p:nvSpPr>
            <p:cNvPr id="261" name="object 261" descr=""/>
            <p:cNvSpPr/>
            <p:nvPr/>
          </p:nvSpPr>
          <p:spPr>
            <a:xfrm>
              <a:off x="6922007" y="23667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156972" y="0"/>
                  </a:moveTo>
                  <a:lnTo>
                    <a:pt x="0" y="155828"/>
                  </a:lnTo>
                  <a:lnTo>
                    <a:pt x="0" y="367538"/>
                  </a:lnTo>
                  <a:lnTo>
                    <a:pt x="101092" y="467867"/>
                  </a:lnTo>
                  <a:lnTo>
                    <a:pt x="156972" y="412368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2" name="object 26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57544" y="2223490"/>
              <a:ext cx="438962" cy="749833"/>
            </a:xfrm>
            <a:prstGeom prst="rect">
              <a:avLst/>
            </a:prstGeom>
          </p:spPr>
        </p:pic>
        <p:pic>
          <p:nvPicPr>
            <p:cNvPr id="263" name="object 26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07835" y="2261628"/>
              <a:ext cx="362686" cy="673595"/>
            </a:xfrm>
            <a:prstGeom prst="rect">
              <a:avLst/>
            </a:prstGeom>
          </p:spPr>
        </p:pic>
        <p:sp>
          <p:nvSpPr>
            <p:cNvPr id="264" name="object 264" descr=""/>
            <p:cNvSpPr/>
            <p:nvPr/>
          </p:nvSpPr>
          <p:spPr>
            <a:xfrm>
              <a:off x="6412991" y="23667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0" y="0"/>
                  </a:moveTo>
                  <a:lnTo>
                    <a:pt x="0" y="412368"/>
                  </a:lnTo>
                  <a:lnTo>
                    <a:pt x="55880" y="467867"/>
                  </a:lnTo>
                  <a:lnTo>
                    <a:pt x="156972" y="367538"/>
                  </a:lnTo>
                  <a:lnTo>
                    <a:pt x="156972" y="155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5" name="object 26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89547" y="3101289"/>
              <a:ext cx="896137" cy="438962"/>
            </a:xfrm>
            <a:prstGeom prst="rect">
              <a:avLst/>
            </a:prstGeom>
          </p:spPr>
        </p:pic>
        <p:pic>
          <p:nvPicPr>
            <p:cNvPr id="266" name="object 26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27647" y="3127273"/>
              <a:ext cx="819899" cy="362686"/>
            </a:xfrm>
            <a:prstGeom prst="rect">
              <a:avLst/>
            </a:prstGeom>
          </p:spPr>
        </p:pic>
        <p:sp>
          <p:nvSpPr>
            <p:cNvPr id="267" name="object 267" descr=""/>
            <p:cNvSpPr/>
            <p:nvPr/>
          </p:nvSpPr>
          <p:spPr>
            <a:xfrm>
              <a:off x="6432803" y="3232404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79">
                  <a:moveTo>
                    <a:pt x="458343" y="0"/>
                  </a:moveTo>
                  <a:lnTo>
                    <a:pt x="155828" y="0"/>
                  </a:lnTo>
                  <a:lnTo>
                    <a:pt x="0" y="156972"/>
                  </a:lnTo>
                  <a:lnTo>
                    <a:pt x="614172" y="156972"/>
                  </a:lnTo>
                  <a:lnTo>
                    <a:pt x="45834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8" name="object 26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4411" y="2639542"/>
              <a:ext cx="784847" cy="449605"/>
            </a:xfrm>
            <a:prstGeom prst="rect">
              <a:avLst/>
            </a:prstGeom>
          </p:spPr>
        </p:pic>
        <p:pic>
          <p:nvPicPr>
            <p:cNvPr id="269" name="object 26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94703" y="2683764"/>
              <a:ext cx="684250" cy="361188"/>
            </a:xfrm>
            <a:prstGeom prst="rect">
              <a:avLst/>
            </a:prstGeom>
          </p:spPr>
        </p:pic>
        <p:sp>
          <p:nvSpPr>
            <p:cNvPr id="270" name="object 270" descr=""/>
            <p:cNvSpPr/>
            <p:nvPr/>
          </p:nvSpPr>
          <p:spPr>
            <a:xfrm>
              <a:off x="6499859" y="2788920"/>
              <a:ext cx="478790" cy="155575"/>
            </a:xfrm>
            <a:custGeom>
              <a:avLst/>
              <a:gdLst/>
              <a:ahLst/>
              <a:cxnLst/>
              <a:rect l="l" t="t" r="r" b="b"/>
              <a:pathLst>
                <a:path w="478790" h="155575">
                  <a:moveTo>
                    <a:pt x="401573" y="0"/>
                  </a:moveTo>
                  <a:lnTo>
                    <a:pt x="76962" y="0"/>
                  </a:lnTo>
                  <a:lnTo>
                    <a:pt x="0" y="77724"/>
                  </a:lnTo>
                  <a:lnTo>
                    <a:pt x="76962" y="155447"/>
                  </a:lnTo>
                  <a:lnTo>
                    <a:pt x="401573" y="155447"/>
                  </a:lnTo>
                  <a:lnTo>
                    <a:pt x="478536" y="77724"/>
                  </a:lnTo>
                  <a:lnTo>
                    <a:pt x="40157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1" name="object 27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57544" y="2753842"/>
              <a:ext cx="438962" cy="749833"/>
            </a:xfrm>
            <a:prstGeom prst="rect">
              <a:avLst/>
            </a:prstGeom>
          </p:spPr>
        </p:pic>
        <p:pic>
          <p:nvPicPr>
            <p:cNvPr id="272" name="object 27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07835" y="2791980"/>
              <a:ext cx="362686" cy="673595"/>
            </a:xfrm>
            <a:prstGeom prst="rect">
              <a:avLst/>
            </a:prstGeom>
          </p:spPr>
        </p:pic>
        <p:sp>
          <p:nvSpPr>
            <p:cNvPr id="273" name="object 273" descr=""/>
            <p:cNvSpPr/>
            <p:nvPr/>
          </p:nvSpPr>
          <p:spPr>
            <a:xfrm>
              <a:off x="6412991" y="2897123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55880" y="0"/>
                  </a:moveTo>
                  <a:lnTo>
                    <a:pt x="0" y="55499"/>
                  </a:lnTo>
                  <a:lnTo>
                    <a:pt x="0" y="467867"/>
                  </a:lnTo>
                  <a:lnTo>
                    <a:pt x="156972" y="312038"/>
                  </a:lnTo>
                  <a:lnTo>
                    <a:pt x="156972" y="100329"/>
                  </a:lnTo>
                  <a:lnTo>
                    <a:pt x="55880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4" name="object 27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90943" y="2753842"/>
              <a:ext cx="438962" cy="749833"/>
            </a:xfrm>
            <a:prstGeom prst="rect">
              <a:avLst/>
            </a:prstGeom>
          </p:spPr>
        </p:pic>
        <p:pic>
          <p:nvPicPr>
            <p:cNvPr id="275" name="object 27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16852" y="2791980"/>
              <a:ext cx="362686" cy="673595"/>
            </a:xfrm>
            <a:prstGeom prst="rect">
              <a:avLst/>
            </a:prstGeom>
          </p:spPr>
        </p:pic>
        <p:sp>
          <p:nvSpPr>
            <p:cNvPr id="276" name="object 276" descr=""/>
            <p:cNvSpPr/>
            <p:nvPr/>
          </p:nvSpPr>
          <p:spPr>
            <a:xfrm>
              <a:off x="6922007" y="2897123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101092" y="0"/>
                  </a:moveTo>
                  <a:lnTo>
                    <a:pt x="0" y="100329"/>
                  </a:lnTo>
                  <a:lnTo>
                    <a:pt x="0" y="312038"/>
                  </a:lnTo>
                  <a:lnTo>
                    <a:pt x="156972" y="467867"/>
                  </a:lnTo>
                  <a:lnTo>
                    <a:pt x="156972" y="55499"/>
                  </a:lnTo>
                  <a:lnTo>
                    <a:pt x="10109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7" name="object 27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1740" y="2211273"/>
              <a:ext cx="896137" cy="438962"/>
            </a:xfrm>
            <a:prstGeom prst="rect">
              <a:avLst/>
            </a:prstGeom>
          </p:spPr>
        </p:pic>
        <p:pic>
          <p:nvPicPr>
            <p:cNvPr id="278" name="object 27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39840" y="2237244"/>
              <a:ext cx="819899" cy="362699"/>
            </a:xfrm>
            <a:prstGeom prst="rect">
              <a:avLst/>
            </a:prstGeom>
          </p:spPr>
        </p:pic>
        <p:sp>
          <p:nvSpPr>
            <p:cNvPr id="279" name="object 279" descr=""/>
            <p:cNvSpPr/>
            <p:nvPr/>
          </p:nvSpPr>
          <p:spPr>
            <a:xfrm>
              <a:off x="6444996" y="2342388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80">
                  <a:moveTo>
                    <a:pt x="614172" y="0"/>
                  </a:moveTo>
                  <a:lnTo>
                    <a:pt x="0" y="0"/>
                  </a:lnTo>
                  <a:lnTo>
                    <a:pt x="155828" y="156972"/>
                  </a:lnTo>
                  <a:lnTo>
                    <a:pt x="458343" y="156972"/>
                  </a:lnTo>
                  <a:lnTo>
                    <a:pt x="6141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0" name="object 28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90943" y="2223490"/>
              <a:ext cx="438962" cy="749833"/>
            </a:xfrm>
            <a:prstGeom prst="rect">
              <a:avLst/>
            </a:prstGeom>
          </p:spPr>
        </p:pic>
        <p:pic>
          <p:nvPicPr>
            <p:cNvPr id="281" name="object 28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16852" y="2261628"/>
              <a:ext cx="362686" cy="673595"/>
            </a:xfrm>
            <a:prstGeom prst="rect">
              <a:avLst/>
            </a:prstGeom>
          </p:spPr>
        </p:pic>
        <p:sp>
          <p:nvSpPr>
            <p:cNvPr id="282" name="object 282" descr=""/>
            <p:cNvSpPr/>
            <p:nvPr/>
          </p:nvSpPr>
          <p:spPr>
            <a:xfrm>
              <a:off x="6922007" y="23667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156972" y="0"/>
                  </a:moveTo>
                  <a:lnTo>
                    <a:pt x="0" y="155828"/>
                  </a:lnTo>
                  <a:lnTo>
                    <a:pt x="0" y="367538"/>
                  </a:lnTo>
                  <a:lnTo>
                    <a:pt x="101092" y="467867"/>
                  </a:lnTo>
                  <a:lnTo>
                    <a:pt x="156972" y="412368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3" name="object 28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57544" y="2223490"/>
              <a:ext cx="438962" cy="749833"/>
            </a:xfrm>
            <a:prstGeom prst="rect">
              <a:avLst/>
            </a:prstGeom>
          </p:spPr>
        </p:pic>
        <p:pic>
          <p:nvPicPr>
            <p:cNvPr id="284" name="object 28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07835" y="2261628"/>
              <a:ext cx="362686" cy="673595"/>
            </a:xfrm>
            <a:prstGeom prst="rect">
              <a:avLst/>
            </a:prstGeom>
          </p:spPr>
        </p:pic>
        <p:sp>
          <p:nvSpPr>
            <p:cNvPr id="285" name="object 285" descr=""/>
            <p:cNvSpPr/>
            <p:nvPr/>
          </p:nvSpPr>
          <p:spPr>
            <a:xfrm>
              <a:off x="6412991" y="23667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0" y="0"/>
                  </a:moveTo>
                  <a:lnTo>
                    <a:pt x="0" y="412368"/>
                  </a:lnTo>
                  <a:lnTo>
                    <a:pt x="55880" y="467867"/>
                  </a:lnTo>
                  <a:lnTo>
                    <a:pt x="156972" y="367538"/>
                  </a:lnTo>
                  <a:lnTo>
                    <a:pt x="156972" y="155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6" name="object 28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90943" y="2766034"/>
              <a:ext cx="438962" cy="749833"/>
            </a:xfrm>
            <a:prstGeom prst="rect">
              <a:avLst/>
            </a:prstGeom>
          </p:spPr>
        </p:pic>
        <p:pic>
          <p:nvPicPr>
            <p:cNvPr id="287" name="object 28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16852" y="2804172"/>
              <a:ext cx="362686" cy="673595"/>
            </a:xfrm>
            <a:prstGeom prst="rect">
              <a:avLst/>
            </a:prstGeom>
          </p:spPr>
        </p:pic>
        <p:sp>
          <p:nvSpPr>
            <p:cNvPr id="288" name="object 288" descr=""/>
            <p:cNvSpPr/>
            <p:nvPr/>
          </p:nvSpPr>
          <p:spPr>
            <a:xfrm>
              <a:off x="6922007" y="2909316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101092" y="0"/>
                  </a:moveTo>
                  <a:lnTo>
                    <a:pt x="0" y="100330"/>
                  </a:lnTo>
                  <a:lnTo>
                    <a:pt x="0" y="312038"/>
                  </a:lnTo>
                  <a:lnTo>
                    <a:pt x="156972" y="467868"/>
                  </a:lnTo>
                  <a:lnTo>
                    <a:pt x="156972" y="55499"/>
                  </a:lnTo>
                  <a:lnTo>
                    <a:pt x="10109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9" name="object 28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1740" y="2223465"/>
              <a:ext cx="896137" cy="438962"/>
            </a:xfrm>
            <a:prstGeom prst="rect">
              <a:avLst/>
            </a:prstGeom>
          </p:spPr>
        </p:pic>
        <p:pic>
          <p:nvPicPr>
            <p:cNvPr id="290" name="object 29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39840" y="2249436"/>
              <a:ext cx="819899" cy="362699"/>
            </a:xfrm>
            <a:prstGeom prst="rect">
              <a:avLst/>
            </a:prstGeom>
          </p:spPr>
        </p:pic>
        <p:sp>
          <p:nvSpPr>
            <p:cNvPr id="291" name="object 291" descr=""/>
            <p:cNvSpPr/>
            <p:nvPr/>
          </p:nvSpPr>
          <p:spPr>
            <a:xfrm>
              <a:off x="6444996" y="2354579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80">
                  <a:moveTo>
                    <a:pt x="614172" y="0"/>
                  </a:moveTo>
                  <a:lnTo>
                    <a:pt x="0" y="0"/>
                  </a:lnTo>
                  <a:lnTo>
                    <a:pt x="155828" y="156972"/>
                  </a:lnTo>
                  <a:lnTo>
                    <a:pt x="458343" y="156972"/>
                  </a:lnTo>
                  <a:lnTo>
                    <a:pt x="6141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2" name="object 29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90943" y="2235682"/>
              <a:ext cx="438962" cy="749833"/>
            </a:xfrm>
            <a:prstGeom prst="rect">
              <a:avLst/>
            </a:prstGeom>
          </p:spPr>
        </p:pic>
        <p:pic>
          <p:nvPicPr>
            <p:cNvPr id="293" name="object 29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16852" y="2273820"/>
              <a:ext cx="362686" cy="673595"/>
            </a:xfrm>
            <a:prstGeom prst="rect">
              <a:avLst/>
            </a:prstGeom>
          </p:spPr>
        </p:pic>
        <p:sp>
          <p:nvSpPr>
            <p:cNvPr id="294" name="object 294" descr=""/>
            <p:cNvSpPr/>
            <p:nvPr/>
          </p:nvSpPr>
          <p:spPr>
            <a:xfrm>
              <a:off x="6922007" y="2378964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156972" y="0"/>
                  </a:moveTo>
                  <a:lnTo>
                    <a:pt x="0" y="155828"/>
                  </a:lnTo>
                  <a:lnTo>
                    <a:pt x="0" y="367538"/>
                  </a:lnTo>
                  <a:lnTo>
                    <a:pt x="101092" y="467868"/>
                  </a:lnTo>
                  <a:lnTo>
                    <a:pt x="156972" y="412369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5" name="object 29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89547" y="3101289"/>
              <a:ext cx="896137" cy="438962"/>
            </a:xfrm>
            <a:prstGeom prst="rect">
              <a:avLst/>
            </a:prstGeom>
          </p:spPr>
        </p:pic>
        <p:pic>
          <p:nvPicPr>
            <p:cNvPr id="296" name="object 29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27647" y="3127273"/>
              <a:ext cx="819899" cy="362686"/>
            </a:xfrm>
            <a:prstGeom prst="rect">
              <a:avLst/>
            </a:prstGeom>
          </p:spPr>
        </p:pic>
        <p:sp>
          <p:nvSpPr>
            <p:cNvPr id="297" name="object 297" descr=""/>
            <p:cNvSpPr/>
            <p:nvPr/>
          </p:nvSpPr>
          <p:spPr>
            <a:xfrm>
              <a:off x="6432803" y="3232404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79">
                  <a:moveTo>
                    <a:pt x="458343" y="0"/>
                  </a:moveTo>
                  <a:lnTo>
                    <a:pt x="155828" y="0"/>
                  </a:lnTo>
                  <a:lnTo>
                    <a:pt x="0" y="156972"/>
                  </a:lnTo>
                  <a:lnTo>
                    <a:pt x="614172" y="156972"/>
                  </a:lnTo>
                  <a:lnTo>
                    <a:pt x="45834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8" name="object 29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4411" y="2639542"/>
              <a:ext cx="784847" cy="449605"/>
            </a:xfrm>
            <a:prstGeom prst="rect">
              <a:avLst/>
            </a:prstGeom>
          </p:spPr>
        </p:pic>
        <p:pic>
          <p:nvPicPr>
            <p:cNvPr id="299" name="object 29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94703" y="2683764"/>
              <a:ext cx="684250" cy="361188"/>
            </a:xfrm>
            <a:prstGeom prst="rect">
              <a:avLst/>
            </a:prstGeom>
          </p:spPr>
        </p:pic>
        <p:sp>
          <p:nvSpPr>
            <p:cNvPr id="300" name="object 300" descr=""/>
            <p:cNvSpPr/>
            <p:nvPr/>
          </p:nvSpPr>
          <p:spPr>
            <a:xfrm>
              <a:off x="6499859" y="2788920"/>
              <a:ext cx="478790" cy="155575"/>
            </a:xfrm>
            <a:custGeom>
              <a:avLst/>
              <a:gdLst/>
              <a:ahLst/>
              <a:cxnLst/>
              <a:rect l="l" t="t" r="r" b="b"/>
              <a:pathLst>
                <a:path w="478790" h="155575">
                  <a:moveTo>
                    <a:pt x="401573" y="0"/>
                  </a:moveTo>
                  <a:lnTo>
                    <a:pt x="76962" y="0"/>
                  </a:lnTo>
                  <a:lnTo>
                    <a:pt x="0" y="77724"/>
                  </a:lnTo>
                  <a:lnTo>
                    <a:pt x="76962" y="155447"/>
                  </a:lnTo>
                  <a:lnTo>
                    <a:pt x="401573" y="155447"/>
                  </a:lnTo>
                  <a:lnTo>
                    <a:pt x="478536" y="77724"/>
                  </a:lnTo>
                  <a:lnTo>
                    <a:pt x="40157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1" name="object 30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57544" y="2753842"/>
              <a:ext cx="438962" cy="749833"/>
            </a:xfrm>
            <a:prstGeom prst="rect">
              <a:avLst/>
            </a:prstGeom>
          </p:spPr>
        </p:pic>
        <p:pic>
          <p:nvPicPr>
            <p:cNvPr id="302" name="object 30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07835" y="2791980"/>
              <a:ext cx="362686" cy="673595"/>
            </a:xfrm>
            <a:prstGeom prst="rect">
              <a:avLst/>
            </a:prstGeom>
          </p:spPr>
        </p:pic>
        <p:sp>
          <p:nvSpPr>
            <p:cNvPr id="303" name="object 303" descr=""/>
            <p:cNvSpPr/>
            <p:nvPr/>
          </p:nvSpPr>
          <p:spPr>
            <a:xfrm>
              <a:off x="6412991" y="2897123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55880" y="0"/>
                  </a:moveTo>
                  <a:lnTo>
                    <a:pt x="0" y="55499"/>
                  </a:lnTo>
                  <a:lnTo>
                    <a:pt x="0" y="467867"/>
                  </a:lnTo>
                  <a:lnTo>
                    <a:pt x="156972" y="312038"/>
                  </a:lnTo>
                  <a:lnTo>
                    <a:pt x="156972" y="100329"/>
                  </a:lnTo>
                  <a:lnTo>
                    <a:pt x="55880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4" name="object 30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90943" y="2753842"/>
              <a:ext cx="438962" cy="749833"/>
            </a:xfrm>
            <a:prstGeom prst="rect">
              <a:avLst/>
            </a:prstGeom>
          </p:spPr>
        </p:pic>
        <p:pic>
          <p:nvPicPr>
            <p:cNvPr id="305" name="object 30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16852" y="2791980"/>
              <a:ext cx="362686" cy="673595"/>
            </a:xfrm>
            <a:prstGeom prst="rect">
              <a:avLst/>
            </a:prstGeom>
          </p:spPr>
        </p:pic>
        <p:sp>
          <p:nvSpPr>
            <p:cNvPr id="306" name="object 306" descr=""/>
            <p:cNvSpPr/>
            <p:nvPr/>
          </p:nvSpPr>
          <p:spPr>
            <a:xfrm>
              <a:off x="6922007" y="2897123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101092" y="0"/>
                  </a:moveTo>
                  <a:lnTo>
                    <a:pt x="0" y="100329"/>
                  </a:lnTo>
                  <a:lnTo>
                    <a:pt x="0" y="312038"/>
                  </a:lnTo>
                  <a:lnTo>
                    <a:pt x="156972" y="467867"/>
                  </a:lnTo>
                  <a:lnTo>
                    <a:pt x="156972" y="55499"/>
                  </a:lnTo>
                  <a:lnTo>
                    <a:pt x="10109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7" name="object 30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1740" y="2211273"/>
              <a:ext cx="896137" cy="438962"/>
            </a:xfrm>
            <a:prstGeom prst="rect">
              <a:avLst/>
            </a:prstGeom>
          </p:spPr>
        </p:pic>
        <p:pic>
          <p:nvPicPr>
            <p:cNvPr id="308" name="object 30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39840" y="2237244"/>
              <a:ext cx="819899" cy="362699"/>
            </a:xfrm>
            <a:prstGeom prst="rect">
              <a:avLst/>
            </a:prstGeom>
          </p:spPr>
        </p:pic>
        <p:sp>
          <p:nvSpPr>
            <p:cNvPr id="309" name="object 309" descr=""/>
            <p:cNvSpPr/>
            <p:nvPr/>
          </p:nvSpPr>
          <p:spPr>
            <a:xfrm>
              <a:off x="6444996" y="2342388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80">
                  <a:moveTo>
                    <a:pt x="614172" y="0"/>
                  </a:moveTo>
                  <a:lnTo>
                    <a:pt x="0" y="0"/>
                  </a:lnTo>
                  <a:lnTo>
                    <a:pt x="155828" y="156972"/>
                  </a:lnTo>
                  <a:lnTo>
                    <a:pt x="458343" y="156972"/>
                  </a:lnTo>
                  <a:lnTo>
                    <a:pt x="6141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0" name="object 31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57544" y="2223490"/>
              <a:ext cx="438962" cy="749833"/>
            </a:xfrm>
            <a:prstGeom prst="rect">
              <a:avLst/>
            </a:prstGeom>
          </p:spPr>
        </p:pic>
        <p:pic>
          <p:nvPicPr>
            <p:cNvPr id="311" name="object 31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07835" y="2261628"/>
              <a:ext cx="362686" cy="673595"/>
            </a:xfrm>
            <a:prstGeom prst="rect">
              <a:avLst/>
            </a:prstGeom>
          </p:spPr>
        </p:pic>
        <p:sp>
          <p:nvSpPr>
            <p:cNvPr id="312" name="object 312" descr=""/>
            <p:cNvSpPr/>
            <p:nvPr/>
          </p:nvSpPr>
          <p:spPr>
            <a:xfrm>
              <a:off x="6412991" y="23667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0" y="0"/>
                  </a:moveTo>
                  <a:lnTo>
                    <a:pt x="0" y="412368"/>
                  </a:lnTo>
                  <a:lnTo>
                    <a:pt x="55880" y="467867"/>
                  </a:lnTo>
                  <a:lnTo>
                    <a:pt x="156972" y="367538"/>
                  </a:lnTo>
                  <a:lnTo>
                    <a:pt x="156972" y="155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3" name="object 31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89547" y="3101289"/>
              <a:ext cx="896137" cy="438962"/>
            </a:xfrm>
            <a:prstGeom prst="rect">
              <a:avLst/>
            </a:prstGeom>
          </p:spPr>
        </p:pic>
        <p:pic>
          <p:nvPicPr>
            <p:cNvPr id="314" name="object 31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27647" y="3127273"/>
              <a:ext cx="819899" cy="362686"/>
            </a:xfrm>
            <a:prstGeom prst="rect">
              <a:avLst/>
            </a:prstGeom>
          </p:spPr>
        </p:pic>
        <p:sp>
          <p:nvSpPr>
            <p:cNvPr id="315" name="object 315" descr=""/>
            <p:cNvSpPr/>
            <p:nvPr/>
          </p:nvSpPr>
          <p:spPr>
            <a:xfrm>
              <a:off x="6432803" y="3232404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79">
                  <a:moveTo>
                    <a:pt x="458343" y="0"/>
                  </a:moveTo>
                  <a:lnTo>
                    <a:pt x="155828" y="0"/>
                  </a:lnTo>
                  <a:lnTo>
                    <a:pt x="0" y="156972"/>
                  </a:lnTo>
                  <a:lnTo>
                    <a:pt x="614172" y="156972"/>
                  </a:lnTo>
                  <a:lnTo>
                    <a:pt x="45834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6" name="object 3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4411" y="2639542"/>
              <a:ext cx="784847" cy="449605"/>
            </a:xfrm>
            <a:prstGeom prst="rect">
              <a:avLst/>
            </a:prstGeom>
          </p:spPr>
        </p:pic>
        <p:pic>
          <p:nvPicPr>
            <p:cNvPr id="317" name="object 3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94703" y="2683764"/>
              <a:ext cx="684250" cy="361188"/>
            </a:xfrm>
            <a:prstGeom prst="rect">
              <a:avLst/>
            </a:prstGeom>
          </p:spPr>
        </p:pic>
        <p:sp>
          <p:nvSpPr>
            <p:cNvPr id="318" name="object 318" descr=""/>
            <p:cNvSpPr/>
            <p:nvPr/>
          </p:nvSpPr>
          <p:spPr>
            <a:xfrm>
              <a:off x="6499859" y="2788920"/>
              <a:ext cx="478790" cy="155575"/>
            </a:xfrm>
            <a:custGeom>
              <a:avLst/>
              <a:gdLst/>
              <a:ahLst/>
              <a:cxnLst/>
              <a:rect l="l" t="t" r="r" b="b"/>
              <a:pathLst>
                <a:path w="478790" h="155575">
                  <a:moveTo>
                    <a:pt x="401573" y="0"/>
                  </a:moveTo>
                  <a:lnTo>
                    <a:pt x="76962" y="0"/>
                  </a:lnTo>
                  <a:lnTo>
                    <a:pt x="0" y="77724"/>
                  </a:lnTo>
                  <a:lnTo>
                    <a:pt x="76962" y="155447"/>
                  </a:lnTo>
                  <a:lnTo>
                    <a:pt x="401573" y="155447"/>
                  </a:lnTo>
                  <a:lnTo>
                    <a:pt x="478536" y="77724"/>
                  </a:lnTo>
                  <a:lnTo>
                    <a:pt x="40157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9" name="object 3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90943" y="2753842"/>
              <a:ext cx="438962" cy="749833"/>
            </a:xfrm>
            <a:prstGeom prst="rect">
              <a:avLst/>
            </a:prstGeom>
          </p:spPr>
        </p:pic>
        <p:pic>
          <p:nvPicPr>
            <p:cNvPr id="320" name="object 3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16852" y="2791980"/>
              <a:ext cx="362686" cy="673595"/>
            </a:xfrm>
            <a:prstGeom prst="rect">
              <a:avLst/>
            </a:prstGeom>
          </p:spPr>
        </p:pic>
        <p:sp>
          <p:nvSpPr>
            <p:cNvPr id="321" name="object 321" descr=""/>
            <p:cNvSpPr/>
            <p:nvPr/>
          </p:nvSpPr>
          <p:spPr>
            <a:xfrm>
              <a:off x="6922007" y="2897123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101092" y="0"/>
                  </a:moveTo>
                  <a:lnTo>
                    <a:pt x="0" y="100329"/>
                  </a:lnTo>
                  <a:lnTo>
                    <a:pt x="0" y="312038"/>
                  </a:lnTo>
                  <a:lnTo>
                    <a:pt x="156972" y="467867"/>
                  </a:lnTo>
                  <a:lnTo>
                    <a:pt x="156972" y="55499"/>
                  </a:lnTo>
                  <a:lnTo>
                    <a:pt x="10109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2" name="object 32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1740" y="2211273"/>
              <a:ext cx="896137" cy="438962"/>
            </a:xfrm>
            <a:prstGeom prst="rect">
              <a:avLst/>
            </a:prstGeom>
          </p:spPr>
        </p:pic>
        <p:pic>
          <p:nvPicPr>
            <p:cNvPr id="323" name="object 32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39840" y="2237244"/>
              <a:ext cx="819899" cy="362699"/>
            </a:xfrm>
            <a:prstGeom prst="rect">
              <a:avLst/>
            </a:prstGeom>
          </p:spPr>
        </p:pic>
        <p:sp>
          <p:nvSpPr>
            <p:cNvPr id="324" name="object 324" descr=""/>
            <p:cNvSpPr/>
            <p:nvPr/>
          </p:nvSpPr>
          <p:spPr>
            <a:xfrm>
              <a:off x="6444996" y="2342388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80">
                  <a:moveTo>
                    <a:pt x="614172" y="0"/>
                  </a:moveTo>
                  <a:lnTo>
                    <a:pt x="0" y="0"/>
                  </a:lnTo>
                  <a:lnTo>
                    <a:pt x="155828" y="156972"/>
                  </a:lnTo>
                  <a:lnTo>
                    <a:pt x="458343" y="156972"/>
                  </a:lnTo>
                  <a:lnTo>
                    <a:pt x="6141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5" name="object 32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57544" y="2223490"/>
              <a:ext cx="438962" cy="749833"/>
            </a:xfrm>
            <a:prstGeom prst="rect">
              <a:avLst/>
            </a:prstGeom>
          </p:spPr>
        </p:pic>
        <p:pic>
          <p:nvPicPr>
            <p:cNvPr id="326" name="object 32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07835" y="2261628"/>
              <a:ext cx="362686" cy="673595"/>
            </a:xfrm>
            <a:prstGeom prst="rect">
              <a:avLst/>
            </a:prstGeom>
          </p:spPr>
        </p:pic>
        <p:sp>
          <p:nvSpPr>
            <p:cNvPr id="327" name="object 327" descr=""/>
            <p:cNvSpPr/>
            <p:nvPr/>
          </p:nvSpPr>
          <p:spPr>
            <a:xfrm>
              <a:off x="6412991" y="23667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0" y="0"/>
                  </a:moveTo>
                  <a:lnTo>
                    <a:pt x="0" y="412368"/>
                  </a:lnTo>
                  <a:lnTo>
                    <a:pt x="55880" y="467867"/>
                  </a:lnTo>
                  <a:lnTo>
                    <a:pt x="156972" y="367538"/>
                  </a:lnTo>
                  <a:lnTo>
                    <a:pt x="156972" y="155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8" name="object 32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4411" y="2639542"/>
              <a:ext cx="784847" cy="449605"/>
            </a:xfrm>
            <a:prstGeom prst="rect">
              <a:avLst/>
            </a:prstGeom>
          </p:spPr>
        </p:pic>
        <p:pic>
          <p:nvPicPr>
            <p:cNvPr id="329" name="object 32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94703" y="2683764"/>
              <a:ext cx="684250" cy="361188"/>
            </a:xfrm>
            <a:prstGeom prst="rect">
              <a:avLst/>
            </a:prstGeom>
          </p:spPr>
        </p:pic>
        <p:sp>
          <p:nvSpPr>
            <p:cNvPr id="330" name="object 330" descr=""/>
            <p:cNvSpPr/>
            <p:nvPr/>
          </p:nvSpPr>
          <p:spPr>
            <a:xfrm>
              <a:off x="6499859" y="2788920"/>
              <a:ext cx="478790" cy="155575"/>
            </a:xfrm>
            <a:custGeom>
              <a:avLst/>
              <a:gdLst/>
              <a:ahLst/>
              <a:cxnLst/>
              <a:rect l="l" t="t" r="r" b="b"/>
              <a:pathLst>
                <a:path w="478790" h="155575">
                  <a:moveTo>
                    <a:pt x="401573" y="0"/>
                  </a:moveTo>
                  <a:lnTo>
                    <a:pt x="76962" y="0"/>
                  </a:lnTo>
                  <a:lnTo>
                    <a:pt x="0" y="77724"/>
                  </a:lnTo>
                  <a:lnTo>
                    <a:pt x="76962" y="155447"/>
                  </a:lnTo>
                  <a:lnTo>
                    <a:pt x="401573" y="155447"/>
                  </a:lnTo>
                  <a:lnTo>
                    <a:pt x="478536" y="77724"/>
                  </a:lnTo>
                  <a:lnTo>
                    <a:pt x="40157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1" name="object 33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90943" y="2753842"/>
              <a:ext cx="438962" cy="749833"/>
            </a:xfrm>
            <a:prstGeom prst="rect">
              <a:avLst/>
            </a:prstGeom>
          </p:spPr>
        </p:pic>
        <p:pic>
          <p:nvPicPr>
            <p:cNvPr id="332" name="object 33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16852" y="2791980"/>
              <a:ext cx="362686" cy="673595"/>
            </a:xfrm>
            <a:prstGeom prst="rect">
              <a:avLst/>
            </a:prstGeom>
          </p:spPr>
        </p:pic>
        <p:sp>
          <p:nvSpPr>
            <p:cNvPr id="333" name="object 333" descr=""/>
            <p:cNvSpPr/>
            <p:nvPr/>
          </p:nvSpPr>
          <p:spPr>
            <a:xfrm>
              <a:off x="6922007" y="2897123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101092" y="0"/>
                  </a:moveTo>
                  <a:lnTo>
                    <a:pt x="0" y="100329"/>
                  </a:lnTo>
                  <a:lnTo>
                    <a:pt x="0" y="312038"/>
                  </a:lnTo>
                  <a:lnTo>
                    <a:pt x="156972" y="467867"/>
                  </a:lnTo>
                  <a:lnTo>
                    <a:pt x="156972" y="55499"/>
                  </a:lnTo>
                  <a:lnTo>
                    <a:pt x="10109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4" name="object 33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90943" y="2223490"/>
              <a:ext cx="438962" cy="749833"/>
            </a:xfrm>
            <a:prstGeom prst="rect">
              <a:avLst/>
            </a:prstGeom>
          </p:spPr>
        </p:pic>
        <p:pic>
          <p:nvPicPr>
            <p:cNvPr id="335" name="object 33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16852" y="2261628"/>
              <a:ext cx="362686" cy="673595"/>
            </a:xfrm>
            <a:prstGeom prst="rect">
              <a:avLst/>
            </a:prstGeom>
          </p:spPr>
        </p:pic>
        <p:sp>
          <p:nvSpPr>
            <p:cNvPr id="336" name="object 336" descr=""/>
            <p:cNvSpPr/>
            <p:nvPr/>
          </p:nvSpPr>
          <p:spPr>
            <a:xfrm>
              <a:off x="6922007" y="23667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156972" y="0"/>
                  </a:moveTo>
                  <a:lnTo>
                    <a:pt x="0" y="155828"/>
                  </a:lnTo>
                  <a:lnTo>
                    <a:pt x="0" y="367538"/>
                  </a:lnTo>
                  <a:lnTo>
                    <a:pt x="101092" y="467867"/>
                  </a:lnTo>
                  <a:lnTo>
                    <a:pt x="156972" y="412368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7" name="object 33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57544" y="2223490"/>
              <a:ext cx="438962" cy="749833"/>
            </a:xfrm>
            <a:prstGeom prst="rect">
              <a:avLst/>
            </a:prstGeom>
          </p:spPr>
        </p:pic>
        <p:pic>
          <p:nvPicPr>
            <p:cNvPr id="338" name="object 33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07835" y="2261628"/>
              <a:ext cx="362686" cy="673595"/>
            </a:xfrm>
            <a:prstGeom prst="rect">
              <a:avLst/>
            </a:prstGeom>
          </p:spPr>
        </p:pic>
        <p:sp>
          <p:nvSpPr>
            <p:cNvPr id="339" name="object 339" descr=""/>
            <p:cNvSpPr/>
            <p:nvPr/>
          </p:nvSpPr>
          <p:spPr>
            <a:xfrm>
              <a:off x="6412991" y="23667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0" y="0"/>
                  </a:moveTo>
                  <a:lnTo>
                    <a:pt x="0" y="412368"/>
                  </a:lnTo>
                  <a:lnTo>
                    <a:pt x="55880" y="467867"/>
                  </a:lnTo>
                  <a:lnTo>
                    <a:pt x="156972" y="367538"/>
                  </a:lnTo>
                  <a:lnTo>
                    <a:pt x="156972" y="155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0" name="object 34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89547" y="3101289"/>
              <a:ext cx="896137" cy="438962"/>
            </a:xfrm>
            <a:prstGeom prst="rect">
              <a:avLst/>
            </a:prstGeom>
          </p:spPr>
        </p:pic>
        <p:pic>
          <p:nvPicPr>
            <p:cNvPr id="341" name="object 34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27647" y="3127273"/>
              <a:ext cx="819899" cy="362686"/>
            </a:xfrm>
            <a:prstGeom prst="rect">
              <a:avLst/>
            </a:prstGeom>
          </p:spPr>
        </p:pic>
        <p:sp>
          <p:nvSpPr>
            <p:cNvPr id="342" name="object 342" descr=""/>
            <p:cNvSpPr/>
            <p:nvPr/>
          </p:nvSpPr>
          <p:spPr>
            <a:xfrm>
              <a:off x="6432803" y="3232404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79">
                  <a:moveTo>
                    <a:pt x="458343" y="0"/>
                  </a:moveTo>
                  <a:lnTo>
                    <a:pt x="155828" y="0"/>
                  </a:lnTo>
                  <a:lnTo>
                    <a:pt x="0" y="156972"/>
                  </a:lnTo>
                  <a:lnTo>
                    <a:pt x="614172" y="156972"/>
                  </a:lnTo>
                  <a:lnTo>
                    <a:pt x="45834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3" name="object 34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4411" y="2639542"/>
              <a:ext cx="784847" cy="449605"/>
            </a:xfrm>
            <a:prstGeom prst="rect">
              <a:avLst/>
            </a:prstGeom>
          </p:spPr>
        </p:pic>
        <p:pic>
          <p:nvPicPr>
            <p:cNvPr id="344" name="object 34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94703" y="2683764"/>
              <a:ext cx="684250" cy="361188"/>
            </a:xfrm>
            <a:prstGeom prst="rect">
              <a:avLst/>
            </a:prstGeom>
          </p:spPr>
        </p:pic>
        <p:sp>
          <p:nvSpPr>
            <p:cNvPr id="345" name="object 345" descr=""/>
            <p:cNvSpPr/>
            <p:nvPr/>
          </p:nvSpPr>
          <p:spPr>
            <a:xfrm>
              <a:off x="6499859" y="2788920"/>
              <a:ext cx="478790" cy="155575"/>
            </a:xfrm>
            <a:custGeom>
              <a:avLst/>
              <a:gdLst/>
              <a:ahLst/>
              <a:cxnLst/>
              <a:rect l="l" t="t" r="r" b="b"/>
              <a:pathLst>
                <a:path w="478790" h="155575">
                  <a:moveTo>
                    <a:pt x="401573" y="0"/>
                  </a:moveTo>
                  <a:lnTo>
                    <a:pt x="76962" y="0"/>
                  </a:lnTo>
                  <a:lnTo>
                    <a:pt x="0" y="77724"/>
                  </a:lnTo>
                  <a:lnTo>
                    <a:pt x="76962" y="155447"/>
                  </a:lnTo>
                  <a:lnTo>
                    <a:pt x="401573" y="155447"/>
                  </a:lnTo>
                  <a:lnTo>
                    <a:pt x="478536" y="77724"/>
                  </a:lnTo>
                  <a:lnTo>
                    <a:pt x="40157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6" name="object 34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90943" y="2753842"/>
              <a:ext cx="438962" cy="749833"/>
            </a:xfrm>
            <a:prstGeom prst="rect">
              <a:avLst/>
            </a:prstGeom>
          </p:spPr>
        </p:pic>
        <p:pic>
          <p:nvPicPr>
            <p:cNvPr id="347" name="object 34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16852" y="2791980"/>
              <a:ext cx="362686" cy="673595"/>
            </a:xfrm>
            <a:prstGeom prst="rect">
              <a:avLst/>
            </a:prstGeom>
          </p:spPr>
        </p:pic>
        <p:sp>
          <p:nvSpPr>
            <p:cNvPr id="348" name="object 348" descr=""/>
            <p:cNvSpPr/>
            <p:nvPr/>
          </p:nvSpPr>
          <p:spPr>
            <a:xfrm>
              <a:off x="6922007" y="2897123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101092" y="0"/>
                  </a:moveTo>
                  <a:lnTo>
                    <a:pt x="0" y="100329"/>
                  </a:lnTo>
                  <a:lnTo>
                    <a:pt x="0" y="312038"/>
                  </a:lnTo>
                  <a:lnTo>
                    <a:pt x="156972" y="467867"/>
                  </a:lnTo>
                  <a:lnTo>
                    <a:pt x="156972" y="55499"/>
                  </a:lnTo>
                  <a:lnTo>
                    <a:pt x="10109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9" name="object 34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1740" y="2211273"/>
              <a:ext cx="896137" cy="438962"/>
            </a:xfrm>
            <a:prstGeom prst="rect">
              <a:avLst/>
            </a:prstGeom>
          </p:spPr>
        </p:pic>
        <p:pic>
          <p:nvPicPr>
            <p:cNvPr id="350" name="object 35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39840" y="2237244"/>
              <a:ext cx="819899" cy="362699"/>
            </a:xfrm>
            <a:prstGeom prst="rect">
              <a:avLst/>
            </a:prstGeom>
          </p:spPr>
        </p:pic>
        <p:sp>
          <p:nvSpPr>
            <p:cNvPr id="351" name="object 351" descr=""/>
            <p:cNvSpPr/>
            <p:nvPr/>
          </p:nvSpPr>
          <p:spPr>
            <a:xfrm>
              <a:off x="6444996" y="2342388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80">
                  <a:moveTo>
                    <a:pt x="614172" y="0"/>
                  </a:moveTo>
                  <a:lnTo>
                    <a:pt x="0" y="0"/>
                  </a:lnTo>
                  <a:lnTo>
                    <a:pt x="155828" y="156972"/>
                  </a:lnTo>
                  <a:lnTo>
                    <a:pt x="458343" y="156972"/>
                  </a:lnTo>
                  <a:lnTo>
                    <a:pt x="6141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2" name="object 35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90943" y="2223490"/>
              <a:ext cx="438962" cy="749833"/>
            </a:xfrm>
            <a:prstGeom prst="rect">
              <a:avLst/>
            </a:prstGeom>
          </p:spPr>
        </p:pic>
        <p:pic>
          <p:nvPicPr>
            <p:cNvPr id="353" name="object 35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16852" y="2261628"/>
              <a:ext cx="362686" cy="673595"/>
            </a:xfrm>
            <a:prstGeom prst="rect">
              <a:avLst/>
            </a:prstGeom>
          </p:spPr>
        </p:pic>
        <p:sp>
          <p:nvSpPr>
            <p:cNvPr id="354" name="object 354" descr=""/>
            <p:cNvSpPr/>
            <p:nvPr/>
          </p:nvSpPr>
          <p:spPr>
            <a:xfrm>
              <a:off x="6922007" y="23667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156972" y="0"/>
                  </a:moveTo>
                  <a:lnTo>
                    <a:pt x="0" y="155828"/>
                  </a:lnTo>
                  <a:lnTo>
                    <a:pt x="0" y="367538"/>
                  </a:lnTo>
                  <a:lnTo>
                    <a:pt x="101092" y="467867"/>
                  </a:lnTo>
                  <a:lnTo>
                    <a:pt x="156972" y="412368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5" name="object 35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89547" y="3101289"/>
              <a:ext cx="896137" cy="438962"/>
            </a:xfrm>
            <a:prstGeom prst="rect">
              <a:avLst/>
            </a:prstGeom>
          </p:spPr>
        </p:pic>
        <p:pic>
          <p:nvPicPr>
            <p:cNvPr id="356" name="object 35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27647" y="3127273"/>
              <a:ext cx="819899" cy="362686"/>
            </a:xfrm>
            <a:prstGeom prst="rect">
              <a:avLst/>
            </a:prstGeom>
          </p:spPr>
        </p:pic>
        <p:sp>
          <p:nvSpPr>
            <p:cNvPr id="357" name="object 357" descr=""/>
            <p:cNvSpPr/>
            <p:nvPr/>
          </p:nvSpPr>
          <p:spPr>
            <a:xfrm>
              <a:off x="6432803" y="3232404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79">
                  <a:moveTo>
                    <a:pt x="458343" y="0"/>
                  </a:moveTo>
                  <a:lnTo>
                    <a:pt x="155828" y="0"/>
                  </a:lnTo>
                  <a:lnTo>
                    <a:pt x="0" y="156972"/>
                  </a:lnTo>
                  <a:lnTo>
                    <a:pt x="614172" y="156972"/>
                  </a:lnTo>
                  <a:lnTo>
                    <a:pt x="45834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8" name="object 35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4411" y="2639542"/>
              <a:ext cx="784847" cy="449605"/>
            </a:xfrm>
            <a:prstGeom prst="rect">
              <a:avLst/>
            </a:prstGeom>
          </p:spPr>
        </p:pic>
        <p:pic>
          <p:nvPicPr>
            <p:cNvPr id="359" name="object 35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94703" y="2683764"/>
              <a:ext cx="684250" cy="361188"/>
            </a:xfrm>
            <a:prstGeom prst="rect">
              <a:avLst/>
            </a:prstGeom>
          </p:spPr>
        </p:pic>
        <p:sp>
          <p:nvSpPr>
            <p:cNvPr id="360" name="object 360" descr=""/>
            <p:cNvSpPr/>
            <p:nvPr/>
          </p:nvSpPr>
          <p:spPr>
            <a:xfrm>
              <a:off x="6499859" y="2788920"/>
              <a:ext cx="478790" cy="155575"/>
            </a:xfrm>
            <a:custGeom>
              <a:avLst/>
              <a:gdLst/>
              <a:ahLst/>
              <a:cxnLst/>
              <a:rect l="l" t="t" r="r" b="b"/>
              <a:pathLst>
                <a:path w="478790" h="155575">
                  <a:moveTo>
                    <a:pt x="401573" y="0"/>
                  </a:moveTo>
                  <a:lnTo>
                    <a:pt x="76962" y="0"/>
                  </a:lnTo>
                  <a:lnTo>
                    <a:pt x="0" y="77724"/>
                  </a:lnTo>
                  <a:lnTo>
                    <a:pt x="76962" y="155447"/>
                  </a:lnTo>
                  <a:lnTo>
                    <a:pt x="401573" y="155447"/>
                  </a:lnTo>
                  <a:lnTo>
                    <a:pt x="478536" y="77724"/>
                  </a:lnTo>
                  <a:lnTo>
                    <a:pt x="401573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1" name="object 36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57544" y="2753842"/>
              <a:ext cx="438962" cy="749833"/>
            </a:xfrm>
            <a:prstGeom prst="rect">
              <a:avLst/>
            </a:prstGeom>
          </p:spPr>
        </p:pic>
        <p:pic>
          <p:nvPicPr>
            <p:cNvPr id="362" name="object 36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07835" y="2791980"/>
              <a:ext cx="362686" cy="673595"/>
            </a:xfrm>
            <a:prstGeom prst="rect">
              <a:avLst/>
            </a:prstGeom>
          </p:spPr>
        </p:pic>
        <p:sp>
          <p:nvSpPr>
            <p:cNvPr id="363" name="object 363" descr=""/>
            <p:cNvSpPr/>
            <p:nvPr/>
          </p:nvSpPr>
          <p:spPr>
            <a:xfrm>
              <a:off x="6412991" y="2897123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55880" y="0"/>
                  </a:moveTo>
                  <a:lnTo>
                    <a:pt x="0" y="55499"/>
                  </a:lnTo>
                  <a:lnTo>
                    <a:pt x="0" y="467867"/>
                  </a:lnTo>
                  <a:lnTo>
                    <a:pt x="156972" y="312038"/>
                  </a:lnTo>
                  <a:lnTo>
                    <a:pt x="156972" y="100329"/>
                  </a:lnTo>
                  <a:lnTo>
                    <a:pt x="55880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4" name="object 36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1740" y="2211273"/>
              <a:ext cx="896137" cy="438962"/>
            </a:xfrm>
            <a:prstGeom prst="rect">
              <a:avLst/>
            </a:prstGeom>
          </p:spPr>
        </p:pic>
        <p:pic>
          <p:nvPicPr>
            <p:cNvPr id="365" name="object 36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39840" y="2237244"/>
              <a:ext cx="819899" cy="362699"/>
            </a:xfrm>
            <a:prstGeom prst="rect">
              <a:avLst/>
            </a:prstGeom>
          </p:spPr>
        </p:pic>
        <p:sp>
          <p:nvSpPr>
            <p:cNvPr id="366" name="object 366" descr=""/>
            <p:cNvSpPr/>
            <p:nvPr/>
          </p:nvSpPr>
          <p:spPr>
            <a:xfrm>
              <a:off x="6444996" y="2342388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80">
                  <a:moveTo>
                    <a:pt x="614172" y="0"/>
                  </a:moveTo>
                  <a:lnTo>
                    <a:pt x="0" y="0"/>
                  </a:lnTo>
                  <a:lnTo>
                    <a:pt x="155828" y="156972"/>
                  </a:lnTo>
                  <a:lnTo>
                    <a:pt x="458343" y="156972"/>
                  </a:lnTo>
                  <a:lnTo>
                    <a:pt x="6141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7" name="object 36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90943" y="2223490"/>
              <a:ext cx="438962" cy="749833"/>
            </a:xfrm>
            <a:prstGeom prst="rect">
              <a:avLst/>
            </a:prstGeom>
          </p:spPr>
        </p:pic>
        <p:pic>
          <p:nvPicPr>
            <p:cNvPr id="368" name="object 36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16852" y="2261628"/>
              <a:ext cx="362686" cy="673595"/>
            </a:xfrm>
            <a:prstGeom prst="rect">
              <a:avLst/>
            </a:prstGeom>
          </p:spPr>
        </p:pic>
        <p:sp>
          <p:nvSpPr>
            <p:cNvPr id="369" name="object 369" descr=""/>
            <p:cNvSpPr/>
            <p:nvPr/>
          </p:nvSpPr>
          <p:spPr>
            <a:xfrm>
              <a:off x="6922007" y="23667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156972" y="0"/>
                  </a:moveTo>
                  <a:lnTo>
                    <a:pt x="0" y="155828"/>
                  </a:lnTo>
                  <a:lnTo>
                    <a:pt x="0" y="367538"/>
                  </a:lnTo>
                  <a:lnTo>
                    <a:pt x="101092" y="467867"/>
                  </a:lnTo>
                  <a:lnTo>
                    <a:pt x="156972" y="412368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0" name="object 37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90943" y="2753842"/>
              <a:ext cx="438962" cy="749833"/>
            </a:xfrm>
            <a:prstGeom prst="rect">
              <a:avLst/>
            </a:prstGeom>
          </p:spPr>
        </p:pic>
        <p:pic>
          <p:nvPicPr>
            <p:cNvPr id="371" name="object 37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16852" y="2791980"/>
              <a:ext cx="362686" cy="673595"/>
            </a:xfrm>
            <a:prstGeom prst="rect">
              <a:avLst/>
            </a:prstGeom>
          </p:spPr>
        </p:pic>
        <p:sp>
          <p:nvSpPr>
            <p:cNvPr id="372" name="object 372" descr=""/>
            <p:cNvSpPr/>
            <p:nvPr/>
          </p:nvSpPr>
          <p:spPr>
            <a:xfrm>
              <a:off x="6922007" y="2897123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101092" y="0"/>
                  </a:moveTo>
                  <a:lnTo>
                    <a:pt x="0" y="100329"/>
                  </a:lnTo>
                  <a:lnTo>
                    <a:pt x="0" y="312038"/>
                  </a:lnTo>
                  <a:lnTo>
                    <a:pt x="156972" y="467867"/>
                  </a:lnTo>
                  <a:lnTo>
                    <a:pt x="156972" y="55499"/>
                  </a:lnTo>
                  <a:lnTo>
                    <a:pt x="10109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3" name="object 37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90943" y="2223490"/>
              <a:ext cx="438962" cy="749833"/>
            </a:xfrm>
            <a:prstGeom prst="rect">
              <a:avLst/>
            </a:prstGeom>
          </p:spPr>
        </p:pic>
        <p:pic>
          <p:nvPicPr>
            <p:cNvPr id="374" name="object 37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16852" y="2261628"/>
              <a:ext cx="362686" cy="673595"/>
            </a:xfrm>
            <a:prstGeom prst="rect">
              <a:avLst/>
            </a:prstGeom>
          </p:spPr>
        </p:pic>
        <p:sp>
          <p:nvSpPr>
            <p:cNvPr id="375" name="object 375" descr=""/>
            <p:cNvSpPr/>
            <p:nvPr/>
          </p:nvSpPr>
          <p:spPr>
            <a:xfrm>
              <a:off x="6922007" y="23667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156972" y="0"/>
                  </a:moveTo>
                  <a:lnTo>
                    <a:pt x="0" y="155828"/>
                  </a:lnTo>
                  <a:lnTo>
                    <a:pt x="0" y="367538"/>
                  </a:lnTo>
                  <a:lnTo>
                    <a:pt x="101092" y="467867"/>
                  </a:lnTo>
                  <a:lnTo>
                    <a:pt x="156972" y="412368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6" name="object 37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83352" y="2756890"/>
              <a:ext cx="438962" cy="749833"/>
            </a:xfrm>
            <a:prstGeom prst="rect">
              <a:avLst/>
            </a:prstGeom>
          </p:spPr>
        </p:pic>
        <p:pic>
          <p:nvPicPr>
            <p:cNvPr id="377" name="object 37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09259" y="2795028"/>
              <a:ext cx="362686" cy="673595"/>
            </a:xfrm>
            <a:prstGeom prst="rect">
              <a:avLst/>
            </a:prstGeom>
          </p:spPr>
        </p:pic>
        <p:sp>
          <p:nvSpPr>
            <p:cNvPr id="378" name="object 378" descr=""/>
            <p:cNvSpPr/>
            <p:nvPr/>
          </p:nvSpPr>
          <p:spPr>
            <a:xfrm>
              <a:off x="5614415" y="29001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101092" y="0"/>
                  </a:moveTo>
                  <a:lnTo>
                    <a:pt x="0" y="100329"/>
                  </a:lnTo>
                  <a:lnTo>
                    <a:pt x="0" y="312038"/>
                  </a:lnTo>
                  <a:lnTo>
                    <a:pt x="156972" y="467867"/>
                  </a:lnTo>
                  <a:lnTo>
                    <a:pt x="156972" y="55499"/>
                  </a:lnTo>
                  <a:lnTo>
                    <a:pt x="10109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9" name="object 37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83352" y="2226538"/>
              <a:ext cx="438962" cy="749833"/>
            </a:xfrm>
            <a:prstGeom prst="rect">
              <a:avLst/>
            </a:prstGeom>
          </p:spPr>
        </p:pic>
        <p:pic>
          <p:nvPicPr>
            <p:cNvPr id="380" name="object 38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09259" y="2264676"/>
              <a:ext cx="362686" cy="673595"/>
            </a:xfrm>
            <a:prstGeom prst="rect">
              <a:avLst/>
            </a:prstGeom>
          </p:spPr>
        </p:pic>
        <p:sp>
          <p:nvSpPr>
            <p:cNvPr id="381" name="object 381" descr=""/>
            <p:cNvSpPr/>
            <p:nvPr/>
          </p:nvSpPr>
          <p:spPr>
            <a:xfrm>
              <a:off x="5614415" y="2369820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156972" y="0"/>
                  </a:moveTo>
                  <a:lnTo>
                    <a:pt x="0" y="155828"/>
                  </a:lnTo>
                  <a:lnTo>
                    <a:pt x="0" y="367538"/>
                  </a:lnTo>
                  <a:lnTo>
                    <a:pt x="101092" y="467867"/>
                  </a:lnTo>
                  <a:lnTo>
                    <a:pt x="156972" y="412368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2" name="object 38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1955" y="3102838"/>
              <a:ext cx="897648" cy="440461"/>
            </a:xfrm>
            <a:prstGeom prst="rect">
              <a:avLst/>
            </a:prstGeom>
          </p:spPr>
        </p:pic>
        <p:pic>
          <p:nvPicPr>
            <p:cNvPr id="383" name="object 38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0055" y="3128810"/>
              <a:ext cx="821423" cy="364197"/>
            </a:xfrm>
            <a:prstGeom prst="rect">
              <a:avLst/>
            </a:prstGeom>
          </p:spPr>
        </p:pic>
        <p:sp>
          <p:nvSpPr>
            <p:cNvPr id="384" name="object 384" descr=""/>
            <p:cNvSpPr/>
            <p:nvPr/>
          </p:nvSpPr>
          <p:spPr>
            <a:xfrm>
              <a:off x="5125211" y="3233927"/>
              <a:ext cx="615950" cy="158750"/>
            </a:xfrm>
            <a:custGeom>
              <a:avLst/>
              <a:gdLst/>
              <a:ahLst/>
              <a:cxnLst/>
              <a:rect l="l" t="t" r="r" b="b"/>
              <a:pathLst>
                <a:path w="615950" h="158750">
                  <a:moveTo>
                    <a:pt x="458342" y="0"/>
                  </a:moveTo>
                  <a:lnTo>
                    <a:pt x="157352" y="0"/>
                  </a:lnTo>
                  <a:lnTo>
                    <a:pt x="0" y="158496"/>
                  </a:lnTo>
                  <a:lnTo>
                    <a:pt x="615696" y="158496"/>
                  </a:lnTo>
                  <a:lnTo>
                    <a:pt x="45834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5" name="object 38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51476" y="2756890"/>
              <a:ext cx="438962" cy="749833"/>
            </a:xfrm>
            <a:prstGeom prst="rect">
              <a:avLst/>
            </a:prstGeom>
          </p:spPr>
        </p:pic>
        <p:pic>
          <p:nvPicPr>
            <p:cNvPr id="386" name="object 38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01767" y="2795028"/>
              <a:ext cx="362686" cy="673595"/>
            </a:xfrm>
            <a:prstGeom prst="rect">
              <a:avLst/>
            </a:prstGeom>
          </p:spPr>
        </p:pic>
        <p:sp>
          <p:nvSpPr>
            <p:cNvPr id="387" name="object 387" descr=""/>
            <p:cNvSpPr/>
            <p:nvPr/>
          </p:nvSpPr>
          <p:spPr>
            <a:xfrm>
              <a:off x="5106923" y="29001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55879" y="0"/>
                  </a:moveTo>
                  <a:lnTo>
                    <a:pt x="0" y="55499"/>
                  </a:lnTo>
                  <a:lnTo>
                    <a:pt x="0" y="467867"/>
                  </a:lnTo>
                  <a:lnTo>
                    <a:pt x="156972" y="312038"/>
                  </a:lnTo>
                  <a:lnTo>
                    <a:pt x="156972" y="100329"/>
                  </a:lnTo>
                  <a:lnTo>
                    <a:pt x="55879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8" name="object 38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83352" y="2756890"/>
              <a:ext cx="438962" cy="749833"/>
            </a:xfrm>
            <a:prstGeom prst="rect">
              <a:avLst/>
            </a:prstGeom>
          </p:spPr>
        </p:pic>
        <p:pic>
          <p:nvPicPr>
            <p:cNvPr id="389" name="object 38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09259" y="2795028"/>
              <a:ext cx="362686" cy="673595"/>
            </a:xfrm>
            <a:prstGeom prst="rect">
              <a:avLst/>
            </a:prstGeom>
          </p:spPr>
        </p:pic>
        <p:sp>
          <p:nvSpPr>
            <p:cNvPr id="390" name="object 390" descr=""/>
            <p:cNvSpPr/>
            <p:nvPr/>
          </p:nvSpPr>
          <p:spPr>
            <a:xfrm>
              <a:off x="5614415" y="2900172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5">
                  <a:moveTo>
                    <a:pt x="101092" y="0"/>
                  </a:moveTo>
                  <a:lnTo>
                    <a:pt x="0" y="100329"/>
                  </a:lnTo>
                  <a:lnTo>
                    <a:pt x="0" y="312038"/>
                  </a:lnTo>
                  <a:lnTo>
                    <a:pt x="156972" y="467867"/>
                  </a:lnTo>
                  <a:lnTo>
                    <a:pt x="156972" y="55499"/>
                  </a:lnTo>
                  <a:lnTo>
                    <a:pt x="10109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1" name="object 39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95671" y="2214321"/>
              <a:ext cx="896137" cy="438962"/>
            </a:xfrm>
            <a:prstGeom prst="rect">
              <a:avLst/>
            </a:prstGeom>
          </p:spPr>
        </p:pic>
        <p:pic>
          <p:nvPicPr>
            <p:cNvPr id="392" name="object 39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33771" y="2240292"/>
              <a:ext cx="819899" cy="362699"/>
            </a:xfrm>
            <a:prstGeom prst="rect">
              <a:avLst/>
            </a:prstGeom>
          </p:spPr>
        </p:pic>
        <p:sp>
          <p:nvSpPr>
            <p:cNvPr id="393" name="object 393" descr=""/>
            <p:cNvSpPr/>
            <p:nvPr/>
          </p:nvSpPr>
          <p:spPr>
            <a:xfrm>
              <a:off x="5138928" y="2345435"/>
              <a:ext cx="614680" cy="157480"/>
            </a:xfrm>
            <a:custGeom>
              <a:avLst/>
              <a:gdLst/>
              <a:ahLst/>
              <a:cxnLst/>
              <a:rect l="l" t="t" r="r" b="b"/>
              <a:pathLst>
                <a:path w="614679" h="157480">
                  <a:moveTo>
                    <a:pt x="614172" y="0"/>
                  </a:moveTo>
                  <a:lnTo>
                    <a:pt x="0" y="0"/>
                  </a:lnTo>
                  <a:lnTo>
                    <a:pt x="155829" y="156972"/>
                  </a:lnTo>
                  <a:lnTo>
                    <a:pt x="458343" y="156972"/>
                  </a:lnTo>
                  <a:lnTo>
                    <a:pt x="6141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4" name="object 39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83352" y="2226538"/>
              <a:ext cx="438962" cy="749833"/>
            </a:xfrm>
            <a:prstGeom prst="rect">
              <a:avLst/>
            </a:prstGeom>
          </p:spPr>
        </p:pic>
        <p:pic>
          <p:nvPicPr>
            <p:cNvPr id="395" name="object 39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09259" y="2264676"/>
              <a:ext cx="362686" cy="673595"/>
            </a:xfrm>
            <a:prstGeom prst="rect">
              <a:avLst/>
            </a:prstGeom>
          </p:spPr>
        </p:pic>
        <p:sp>
          <p:nvSpPr>
            <p:cNvPr id="396" name="object 396" descr=""/>
            <p:cNvSpPr/>
            <p:nvPr/>
          </p:nvSpPr>
          <p:spPr>
            <a:xfrm>
              <a:off x="5614415" y="2369820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156972" y="0"/>
                  </a:moveTo>
                  <a:lnTo>
                    <a:pt x="0" y="155828"/>
                  </a:lnTo>
                  <a:lnTo>
                    <a:pt x="0" y="367538"/>
                  </a:lnTo>
                  <a:lnTo>
                    <a:pt x="101092" y="467867"/>
                  </a:lnTo>
                  <a:lnTo>
                    <a:pt x="156972" y="412368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7" name="object 39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51476" y="2226538"/>
              <a:ext cx="438962" cy="749833"/>
            </a:xfrm>
            <a:prstGeom prst="rect">
              <a:avLst/>
            </a:prstGeom>
          </p:spPr>
        </p:pic>
        <p:pic>
          <p:nvPicPr>
            <p:cNvPr id="398" name="object 39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01767" y="2264676"/>
              <a:ext cx="362686" cy="673595"/>
            </a:xfrm>
            <a:prstGeom prst="rect">
              <a:avLst/>
            </a:prstGeom>
          </p:spPr>
        </p:pic>
        <p:sp>
          <p:nvSpPr>
            <p:cNvPr id="399" name="object 399" descr=""/>
            <p:cNvSpPr/>
            <p:nvPr/>
          </p:nvSpPr>
          <p:spPr>
            <a:xfrm>
              <a:off x="5106923" y="2369820"/>
              <a:ext cx="157480" cy="467995"/>
            </a:xfrm>
            <a:custGeom>
              <a:avLst/>
              <a:gdLst/>
              <a:ahLst/>
              <a:cxnLst/>
              <a:rect l="l" t="t" r="r" b="b"/>
              <a:pathLst>
                <a:path w="157479" h="467994">
                  <a:moveTo>
                    <a:pt x="0" y="0"/>
                  </a:moveTo>
                  <a:lnTo>
                    <a:pt x="0" y="412368"/>
                  </a:lnTo>
                  <a:lnTo>
                    <a:pt x="55879" y="467867"/>
                  </a:lnTo>
                  <a:lnTo>
                    <a:pt x="156972" y="367538"/>
                  </a:lnTo>
                  <a:lnTo>
                    <a:pt x="156972" y="155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E9F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0" name="object 400" descr=""/>
          <p:cNvSpPr txBox="1"/>
          <p:nvPr/>
        </p:nvSpPr>
        <p:spPr>
          <a:xfrm>
            <a:off x="444500" y="6414617"/>
            <a:ext cx="82499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Willis,</a:t>
            </a:r>
            <a:r>
              <a:rPr dirty="0" sz="1000" spc="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Janine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Todorov,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Alexander.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“First </a:t>
            </a:r>
            <a:r>
              <a:rPr dirty="0" sz="1000" spc="-10">
                <a:latin typeface="Arial Narrow"/>
                <a:cs typeface="Arial Narrow"/>
              </a:rPr>
              <a:t>Impressions: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Making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Up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Your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Mind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After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100-Ms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Exposure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to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Face.”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Psychological</a:t>
            </a:r>
            <a:r>
              <a:rPr dirty="0" sz="1000">
                <a:latin typeface="Arial Narrow"/>
                <a:cs typeface="Arial Narrow"/>
              </a:rPr>
              <a:t> Science,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vol.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17,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Issue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7.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July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1,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2006.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401" name="object 40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0975" rIns="0" bIns="0" rtlCol="0" vert="horz">
            <a:spAutoFit/>
          </a:bodyPr>
          <a:lstStyle/>
          <a:p>
            <a:pPr marL="13970">
              <a:lnSpc>
                <a:spcPts val="1130"/>
              </a:lnSpc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  <p:sp>
        <p:nvSpPr>
          <p:cNvPr id="402" name="object 402" descr=""/>
          <p:cNvSpPr txBox="1"/>
          <p:nvPr/>
        </p:nvSpPr>
        <p:spPr>
          <a:xfrm>
            <a:off x="444500" y="6563587"/>
            <a:ext cx="3484245" cy="17081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000" b="1">
                <a:latin typeface="Arial Narrow"/>
                <a:cs typeface="Arial Narrow"/>
              </a:rPr>
              <a:t>For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Financial</a:t>
            </a:r>
            <a:r>
              <a:rPr dirty="0" sz="1000" spc="-40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Professional</a:t>
            </a:r>
            <a:r>
              <a:rPr dirty="0" sz="1000" spc="-2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Use</a:t>
            </a:r>
            <a:r>
              <a:rPr dirty="0" sz="1000" spc="-3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Only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/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for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Distribution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to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the</a:t>
            </a:r>
            <a:r>
              <a:rPr dirty="0" sz="1000" spc="-10" b="1">
                <a:latin typeface="Arial Narrow"/>
                <a:cs typeface="Arial Narrow"/>
              </a:rPr>
              <a:t> Public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89460" cy="3634740"/>
            <a:chOff x="0" y="0"/>
            <a:chExt cx="12189460" cy="3634740"/>
          </a:xfrm>
        </p:grpSpPr>
        <p:sp>
          <p:nvSpPr>
            <p:cNvPr id="3" name="object 3" descr=""/>
            <p:cNvSpPr/>
            <p:nvPr/>
          </p:nvSpPr>
          <p:spPr>
            <a:xfrm>
              <a:off x="9612629" y="159257"/>
              <a:ext cx="2265045" cy="567055"/>
            </a:xfrm>
            <a:custGeom>
              <a:avLst/>
              <a:gdLst/>
              <a:ahLst/>
              <a:cxnLst/>
              <a:rect l="l" t="t" r="r" b="b"/>
              <a:pathLst>
                <a:path w="2265045" h="567055">
                  <a:moveTo>
                    <a:pt x="2264664" y="0"/>
                  </a:moveTo>
                  <a:lnTo>
                    <a:pt x="0" y="0"/>
                  </a:lnTo>
                  <a:lnTo>
                    <a:pt x="0" y="566928"/>
                  </a:lnTo>
                  <a:lnTo>
                    <a:pt x="2264664" y="566928"/>
                  </a:lnTo>
                  <a:lnTo>
                    <a:pt x="2264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9612629" y="159257"/>
              <a:ext cx="2265045" cy="567055"/>
            </a:xfrm>
            <a:custGeom>
              <a:avLst/>
              <a:gdLst/>
              <a:ahLst/>
              <a:cxnLst/>
              <a:rect l="l" t="t" r="r" b="b"/>
              <a:pathLst>
                <a:path w="2265045" h="567055">
                  <a:moveTo>
                    <a:pt x="0" y="566928"/>
                  </a:moveTo>
                  <a:lnTo>
                    <a:pt x="2264664" y="566928"/>
                  </a:lnTo>
                  <a:lnTo>
                    <a:pt x="2264664" y="0"/>
                  </a:lnTo>
                  <a:lnTo>
                    <a:pt x="0" y="0"/>
                  </a:lnTo>
                  <a:lnTo>
                    <a:pt x="0" y="566928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88951" cy="363474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627380" y="3608070"/>
            <a:ext cx="40728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Make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the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769FF"/>
                </a:solidFill>
                <a:latin typeface="Arial"/>
                <a:cs typeface="Arial"/>
              </a:rPr>
              <a:t>first</a:t>
            </a:r>
            <a:r>
              <a:rPr dirty="0" sz="2400" spc="-4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769FF"/>
                </a:solidFill>
                <a:latin typeface="Arial"/>
                <a:cs typeface="Arial"/>
              </a:rPr>
              <a:t>contact</a:t>
            </a:r>
            <a:r>
              <a:rPr dirty="0" sz="2400" spc="-50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count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208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30"/>
              </a:spcBef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627380" y="4505705"/>
            <a:ext cx="15760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Answer professionally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010916" y="5466384"/>
            <a:ext cx="13722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Have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quiet </a:t>
            </a:r>
            <a:r>
              <a:rPr dirty="0" sz="1800" spc="-10" b="1">
                <a:latin typeface="Arial"/>
                <a:cs typeface="Arial"/>
              </a:rPr>
              <a:t>background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114415" y="4544948"/>
            <a:ext cx="19824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46100" algn="l"/>
              </a:tabLst>
            </a:pPr>
            <a:r>
              <a:rPr dirty="0" sz="1800" b="1">
                <a:latin typeface="Arial"/>
                <a:cs typeface="Arial"/>
              </a:rPr>
              <a:t>Speak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confidently </a:t>
            </a:r>
            <a:r>
              <a:rPr dirty="0" sz="1800" spc="-25" b="1">
                <a:latin typeface="Arial"/>
                <a:cs typeface="Arial"/>
              </a:rPr>
              <a:t>and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 spc="-10" b="1">
                <a:latin typeface="Arial"/>
                <a:cs typeface="Arial"/>
              </a:rPr>
              <a:t>clearly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857868" y="5466384"/>
            <a:ext cx="20320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Know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when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to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use </a:t>
            </a:r>
            <a:r>
              <a:rPr dirty="0" sz="1800" b="1">
                <a:latin typeface="Arial"/>
                <a:cs typeface="Arial"/>
              </a:rPr>
              <a:t>your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cell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phone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88950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29259" y="5863844"/>
            <a:ext cx="731075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firm’s</a:t>
            </a:r>
            <a:r>
              <a:rPr dirty="0" sz="2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ambassador</a:t>
            </a:r>
            <a:r>
              <a:rPr dirty="0" sz="28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dirty="0" sz="2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impressions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846960" y="6554647"/>
            <a:ext cx="2061210" cy="145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0"/>
              </a:lnSpc>
            </a:pPr>
            <a:r>
              <a:rPr dirty="0" sz="1000" b="1">
                <a:latin typeface="Arial Narrow"/>
                <a:cs typeface="Arial Narrow"/>
              </a:rPr>
              <a:t>se</a:t>
            </a:r>
            <a:r>
              <a:rPr dirty="0" sz="1000" spc="-3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Only</a:t>
            </a:r>
            <a:r>
              <a:rPr dirty="0" sz="1000" spc="-2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/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2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for</a:t>
            </a:r>
            <a:r>
              <a:rPr dirty="0" sz="1000" spc="-2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Distribution</a:t>
            </a:r>
            <a:r>
              <a:rPr dirty="0" sz="1000" spc="-2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to</a:t>
            </a:r>
            <a:r>
              <a:rPr dirty="0" sz="1000" spc="-2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the</a:t>
            </a:r>
            <a:r>
              <a:rPr dirty="0" sz="1000" spc="-20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Public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48970" y="6554647"/>
            <a:ext cx="1398270" cy="145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0"/>
              </a:lnSpc>
            </a:pPr>
            <a:r>
              <a:rPr dirty="0" sz="1000" b="1">
                <a:latin typeface="Arial Narrow"/>
                <a:cs typeface="Arial Narrow"/>
              </a:rPr>
              <a:t>For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Financial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Professional </a:t>
            </a:r>
            <a:r>
              <a:rPr dirty="0" sz="1000" spc="-50" b="1">
                <a:latin typeface="Arial Narrow"/>
                <a:cs typeface="Arial Narrow"/>
              </a:rPr>
              <a:t>U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3725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30"/>
              </a:spcBef>
            </a:pPr>
            <a:r>
              <a:rPr dirty="0">
                <a:solidFill>
                  <a:srgbClr val="FFFFFF"/>
                </a:solidFill>
              </a:rPr>
              <a:t>For</a:t>
            </a:r>
            <a:r>
              <a:rPr dirty="0" spc="-1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Financial</a:t>
            </a:r>
            <a:r>
              <a:rPr dirty="0" spc="-40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Professional</a:t>
            </a:r>
            <a:r>
              <a:rPr dirty="0" spc="-2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Use</a:t>
            </a:r>
            <a:r>
              <a:rPr dirty="0" spc="-3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Only</a:t>
            </a:r>
            <a:r>
              <a:rPr dirty="0" spc="-1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/</a:t>
            </a:r>
            <a:r>
              <a:rPr dirty="0" spc="-1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Not</a:t>
            </a:r>
            <a:r>
              <a:rPr dirty="0" spc="-1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for</a:t>
            </a:r>
            <a:r>
              <a:rPr dirty="0" spc="-1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Distribution</a:t>
            </a:r>
            <a:r>
              <a:rPr dirty="0" spc="-1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to</a:t>
            </a:r>
            <a:r>
              <a:rPr dirty="0" spc="-1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the</a:t>
            </a:r>
            <a:r>
              <a:rPr dirty="0" spc="-10">
                <a:solidFill>
                  <a:srgbClr val="FFFFFF"/>
                </a:solidFill>
              </a:rPr>
              <a:t> Public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57200" y="1339596"/>
            <a:ext cx="5034280" cy="893444"/>
          </a:xfrm>
          <a:prstGeom prst="rect">
            <a:avLst/>
          </a:prstGeom>
          <a:solidFill>
            <a:srgbClr val="E6E6E6">
              <a:alpha val="67057"/>
            </a:srgbClr>
          </a:solidFill>
        </p:spPr>
        <p:txBody>
          <a:bodyPr wrap="square" lIns="0" tIns="37465" rIns="0" bIns="0" rtlCol="0" vert="horz">
            <a:spAutoFit/>
          </a:bodyPr>
          <a:lstStyle/>
          <a:p>
            <a:pPr marL="642620" marR="135255" indent="-551815">
              <a:lnSpc>
                <a:spcPct val="100000"/>
              </a:lnSpc>
              <a:spcBef>
                <a:spcPts val="295"/>
              </a:spcBef>
            </a:pPr>
            <a:r>
              <a:rPr dirty="0" sz="2600" b="1">
                <a:solidFill>
                  <a:srgbClr val="009F95"/>
                </a:solidFill>
                <a:latin typeface="Arial"/>
                <a:cs typeface="Arial"/>
              </a:rPr>
              <a:t>DO</a:t>
            </a:r>
            <a:r>
              <a:rPr dirty="0" sz="2600" spc="-35" b="1">
                <a:solidFill>
                  <a:srgbClr val="009F95"/>
                </a:solidFill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put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away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personal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items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and </a:t>
            </a:r>
            <a:r>
              <a:rPr dirty="0" sz="2600">
                <a:latin typeface="Arial"/>
                <a:cs typeface="Arial"/>
              </a:rPr>
              <a:t>greet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clients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with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smile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57200" y="2569464"/>
            <a:ext cx="5523230" cy="494030"/>
          </a:xfrm>
          <a:prstGeom prst="rect">
            <a:avLst/>
          </a:prstGeom>
          <a:solidFill>
            <a:srgbClr val="E6E6E6">
              <a:alpha val="67057"/>
            </a:srgbClr>
          </a:solidFill>
        </p:spPr>
        <p:txBody>
          <a:bodyPr wrap="square" lIns="0" tIns="3810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dirty="0" sz="2600" b="1">
                <a:solidFill>
                  <a:srgbClr val="009F95"/>
                </a:solidFill>
                <a:latin typeface="Arial"/>
                <a:cs typeface="Arial"/>
              </a:rPr>
              <a:t>DO</a:t>
            </a:r>
            <a:r>
              <a:rPr dirty="0" sz="2600" spc="-40" b="1">
                <a:solidFill>
                  <a:srgbClr val="009F95"/>
                </a:solidFill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stand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greet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clients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by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 spc="-20">
                <a:latin typeface="Arial"/>
                <a:cs typeface="Arial"/>
              </a:rPr>
              <a:t>name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41959" y="3422903"/>
            <a:ext cx="4683760" cy="492759"/>
          </a:xfrm>
          <a:prstGeom prst="rect">
            <a:avLst/>
          </a:prstGeom>
          <a:solidFill>
            <a:srgbClr val="E6E6E6">
              <a:alpha val="67057"/>
            </a:srgbClr>
          </a:solidFill>
        </p:spPr>
        <p:txBody>
          <a:bodyPr wrap="square" lIns="0" tIns="3683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dirty="0" sz="2600" b="1">
                <a:solidFill>
                  <a:srgbClr val="009F95"/>
                </a:solidFill>
                <a:latin typeface="Arial"/>
                <a:cs typeface="Arial"/>
              </a:rPr>
              <a:t>DO</a:t>
            </a:r>
            <a:r>
              <a:rPr dirty="0" sz="2600" spc="-30" b="1">
                <a:solidFill>
                  <a:srgbClr val="009F95"/>
                </a:solidFill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dress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professional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attire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57200" y="4311396"/>
            <a:ext cx="4130040" cy="492759"/>
          </a:xfrm>
          <a:prstGeom prst="rect">
            <a:avLst/>
          </a:prstGeom>
          <a:solidFill>
            <a:srgbClr val="E6E6E6">
              <a:alpha val="67057"/>
            </a:srgbClr>
          </a:solidFill>
        </p:spPr>
        <p:txBody>
          <a:bodyPr wrap="square" lIns="0" tIns="3873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dirty="0" sz="2600" b="1">
                <a:solidFill>
                  <a:srgbClr val="009F95"/>
                </a:solidFill>
                <a:latin typeface="Arial"/>
                <a:cs typeface="Arial"/>
              </a:rPr>
              <a:t>DO</a:t>
            </a:r>
            <a:r>
              <a:rPr dirty="0" sz="2600" spc="-30" b="1">
                <a:solidFill>
                  <a:srgbClr val="009F95"/>
                </a:solidFill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help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clients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get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settled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52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090" y="1044702"/>
            <a:ext cx="59188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>
                <a:solidFill>
                  <a:srgbClr val="FFFFFF"/>
                </a:solidFill>
              </a:rPr>
              <a:t>Polishing</a:t>
            </a:r>
            <a:r>
              <a:rPr dirty="0" sz="4000" spc="-35">
                <a:solidFill>
                  <a:srgbClr val="FFFFFF"/>
                </a:solidFill>
              </a:rPr>
              <a:t> </a:t>
            </a:r>
            <a:r>
              <a:rPr dirty="0" sz="4000">
                <a:solidFill>
                  <a:srgbClr val="FFFFFF"/>
                </a:solidFill>
              </a:rPr>
              <a:t>your</a:t>
            </a:r>
            <a:r>
              <a:rPr dirty="0" sz="4000" spc="-30">
                <a:solidFill>
                  <a:srgbClr val="FFFFFF"/>
                </a:solidFill>
              </a:rPr>
              <a:t> </a:t>
            </a:r>
            <a:r>
              <a:rPr dirty="0" sz="4000" spc="-10">
                <a:solidFill>
                  <a:srgbClr val="FFFFFF"/>
                </a:solidFill>
              </a:rPr>
              <a:t>presence</a:t>
            </a:r>
            <a:endParaRPr sz="4000"/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0975" rIns="0" bIns="0" rtlCol="0" vert="horz">
            <a:spAutoFit/>
          </a:bodyPr>
          <a:lstStyle/>
          <a:p>
            <a:pPr marL="13970">
              <a:lnSpc>
                <a:spcPts val="1130"/>
              </a:lnSpc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436270" y="6541947"/>
            <a:ext cx="3484245" cy="17081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For</a:t>
            </a:r>
            <a:r>
              <a:rPr dirty="0" sz="1000" spc="-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Financial</a:t>
            </a:r>
            <a:r>
              <a:rPr dirty="0" sz="1000" spc="-4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Arial Narrow"/>
                <a:cs typeface="Arial Narrow"/>
              </a:rPr>
              <a:t>Professional</a:t>
            </a:r>
            <a:r>
              <a:rPr dirty="0" sz="1000" spc="-2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Use</a:t>
            </a:r>
            <a:r>
              <a:rPr dirty="0" sz="10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Only</a:t>
            </a:r>
            <a:r>
              <a:rPr dirty="0" sz="10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/</a:t>
            </a:r>
            <a:r>
              <a:rPr dirty="0" sz="10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Not</a:t>
            </a:r>
            <a:r>
              <a:rPr dirty="0" sz="1000" spc="-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for</a:t>
            </a:r>
            <a:r>
              <a:rPr dirty="0" sz="10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Distribution</a:t>
            </a:r>
            <a:r>
              <a:rPr dirty="0" sz="1000" spc="-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dirty="0" sz="1000" spc="-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dirty="0" sz="1000" spc="-10" b="1">
                <a:solidFill>
                  <a:srgbClr val="FFFFFF"/>
                </a:solidFill>
                <a:latin typeface="Arial Narrow"/>
                <a:cs typeface="Arial Narrow"/>
              </a:rPr>
              <a:t> Public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3254" y="763592"/>
            <a:ext cx="2552020" cy="5916356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624840"/>
            <a:ext cx="9311640" cy="6015355"/>
            <a:chOff x="0" y="624840"/>
            <a:chExt cx="9311640" cy="601535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0493" y="962425"/>
              <a:ext cx="1564304" cy="565325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624840"/>
              <a:ext cx="9311640" cy="6015355"/>
            </a:xfrm>
            <a:custGeom>
              <a:avLst/>
              <a:gdLst/>
              <a:ahLst/>
              <a:cxnLst/>
              <a:rect l="l" t="t" r="r" b="b"/>
              <a:pathLst>
                <a:path w="9311640" h="6015355">
                  <a:moveTo>
                    <a:pt x="9311640" y="0"/>
                  </a:moveTo>
                  <a:lnTo>
                    <a:pt x="0" y="0"/>
                  </a:lnTo>
                  <a:lnTo>
                    <a:pt x="0" y="6015228"/>
                  </a:lnTo>
                  <a:lnTo>
                    <a:pt x="9311640" y="6015228"/>
                  </a:lnTo>
                  <a:lnTo>
                    <a:pt x="9311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99319" y="1133855"/>
            <a:ext cx="1549907" cy="516331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Dress</a:t>
            </a:r>
            <a:r>
              <a:rPr dirty="0" spc="-75"/>
              <a:t> </a:t>
            </a:r>
            <a:r>
              <a:rPr dirty="0"/>
              <a:t>like</a:t>
            </a:r>
            <a:r>
              <a:rPr dirty="0" spc="-60"/>
              <a:t> </a:t>
            </a:r>
            <a:r>
              <a:rPr dirty="0"/>
              <a:t>a</a:t>
            </a:r>
            <a:r>
              <a:rPr dirty="0" spc="-65"/>
              <a:t> </a:t>
            </a:r>
            <a:r>
              <a:rPr dirty="0"/>
              <a:t>million</a:t>
            </a:r>
            <a:r>
              <a:rPr dirty="0" spc="-45"/>
              <a:t> </a:t>
            </a:r>
            <a:r>
              <a:rPr dirty="0" spc="-10"/>
              <a:t>bucks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425195" y="697991"/>
            <a:ext cx="9074150" cy="6014085"/>
            <a:chOff x="425195" y="697991"/>
            <a:chExt cx="9074150" cy="6014085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1687" y="958595"/>
              <a:ext cx="1264919" cy="539191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65959" y="1024127"/>
              <a:ext cx="1630680" cy="520903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13319" y="1146047"/>
              <a:ext cx="1958339" cy="511759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47943" y="1031747"/>
              <a:ext cx="2162555" cy="5300472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425195" y="697991"/>
              <a:ext cx="9074150" cy="6014085"/>
            </a:xfrm>
            <a:custGeom>
              <a:avLst/>
              <a:gdLst/>
              <a:ahLst/>
              <a:cxnLst/>
              <a:rect l="l" t="t" r="r" b="b"/>
              <a:pathLst>
                <a:path w="9074150" h="6014084">
                  <a:moveTo>
                    <a:pt x="9073896" y="0"/>
                  </a:moveTo>
                  <a:lnTo>
                    <a:pt x="0" y="0"/>
                  </a:lnTo>
                  <a:lnTo>
                    <a:pt x="0" y="6013704"/>
                  </a:lnTo>
                  <a:lnTo>
                    <a:pt x="9073896" y="6013704"/>
                  </a:lnTo>
                  <a:lnTo>
                    <a:pt x="9073896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16095" y="1077467"/>
              <a:ext cx="1662683" cy="5300472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1010354" y="6554647"/>
            <a:ext cx="2654935" cy="145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0"/>
              </a:lnSpc>
            </a:pPr>
            <a:r>
              <a:rPr dirty="0" sz="1000" b="1">
                <a:latin typeface="Arial Narrow"/>
                <a:cs typeface="Arial Narrow"/>
              </a:rPr>
              <a:t>al</a:t>
            </a:r>
            <a:r>
              <a:rPr dirty="0" sz="1000" spc="-40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Professional</a:t>
            </a:r>
            <a:r>
              <a:rPr dirty="0" sz="1000" spc="-2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Use</a:t>
            </a:r>
            <a:r>
              <a:rPr dirty="0" sz="1000" spc="-2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Only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/</a:t>
            </a:r>
            <a:r>
              <a:rPr dirty="0" sz="1000" spc="-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for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Distribution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to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the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50" b="1">
                <a:latin typeface="Arial Narrow"/>
                <a:cs typeface="Arial Narrow"/>
              </a:rPr>
              <a:t>P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48970" y="6554647"/>
            <a:ext cx="3458845" cy="145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0"/>
              </a:lnSpc>
              <a:tabLst>
                <a:tab pos="3215005" algn="l"/>
              </a:tabLst>
            </a:pPr>
            <a:r>
              <a:rPr dirty="0" sz="1000" b="1">
                <a:latin typeface="Arial Narrow"/>
                <a:cs typeface="Arial Narrow"/>
              </a:rPr>
              <a:t>For</a:t>
            </a:r>
            <a:r>
              <a:rPr dirty="0" sz="1000" spc="-30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Finan</a:t>
            </a:r>
            <a:r>
              <a:rPr dirty="0" sz="1000" b="1">
                <a:latin typeface="Arial Narrow"/>
                <a:cs typeface="Arial Narrow"/>
              </a:rPr>
              <a:t>	</a:t>
            </a:r>
            <a:r>
              <a:rPr dirty="0" sz="1000" spc="-50" b="1">
                <a:latin typeface="Arial Narrow"/>
                <a:cs typeface="Arial Narrow"/>
              </a:rPr>
              <a:t>ubli</a:t>
            </a:r>
            <a:r>
              <a:rPr dirty="0" sz="1000" spc="-23540" b="1">
                <a:latin typeface="Arial Narrow"/>
                <a:cs typeface="Arial Narrow"/>
              </a:rPr>
              <a:t>c</a:t>
            </a:r>
            <a:r>
              <a:rPr dirty="0" sz="1000" spc="-50" b="1">
                <a:latin typeface="Arial Narrow"/>
                <a:cs typeface="Arial Narrow"/>
              </a:rPr>
              <a:t>ci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7" name="object 1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6352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30"/>
              </a:spcBef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52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48970" y="6554647"/>
            <a:ext cx="1128458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0"/>
              </a:lnSpc>
              <a:tabLst>
                <a:tab pos="11144250" algn="l"/>
              </a:tabLst>
            </a:pPr>
            <a:r>
              <a:rPr dirty="0" sz="1000" b="1">
                <a:latin typeface="Arial Narrow"/>
                <a:cs typeface="Arial Narrow"/>
              </a:rPr>
              <a:t>For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Financial</a:t>
            </a:r>
            <a:r>
              <a:rPr dirty="0" sz="1000" spc="-40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Professional</a:t>
            </a:r>
            <a:r>
              <a:rPr dirty="0" sz="1000" spc="-2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Use</a:t>
            </a:r>
            <a:r>
              <a:rPr dirty="0" sz="1000" spc="-3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Only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/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for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Distribution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to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the</a:t>
            </a:r>
            <a:r>
              <a:rPr dirty="0" sz="1000" spc="-10" b="1">
                <a:latin typeface="Arial Narrow"/>
                <a:cs typeface="Arial Narrow"/>
              </a:rPr>
              <a:t> Public</a:t>
            </a:r>
            <a:r>
              <a:rPr dirty="0" sz="1000" b="1">
                <a:latin typeface="Arial Narrow"/>
                <a:cs typeface="Arial Narrow"/>
              </a:rPr>
              <a:t>	</a:t>
            </a:r>
            <a:r>
              <a:rPr dirty="0" baseline="-8333" sz="1500" spc="-37">
                <a:latin typeface="Arial"/>
                <a:cs typeface="Arial"/>
              </a:rPr>
              <a:t>24</a:t>
            </a:r>
            <a:endParaRPr baseline="-8333" sz="15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30"/>
              </a:spcBef>
            </a:pPr>
            <a:r>
              <a:rPr dirty="0">
                <a:solidFill>
                  <a:srgbClr val="FFFFFF"/>
                </a:solidFill>
              </a:rPr>
              <a:t>For</a:t>
            </a:r>
            <a:r>
              <a:rPr dirty="0" spc="-1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Financial</a:t>
            </a:r>
            <a:r>
              <a:rPr dirty="0" spc="-40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Professional</a:t>
            </a:r>
            <a:r>
              <a:rPr dirty="0" spc="-2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Use</a:t>
            </a:r>
            <a:r>
              <a:rPr dirty="0" spc="-3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Only</a:t>
            </a:r>
            <a:r>
              <a:rPr dirty="0" spc="-1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/</a:t>
            </a:r>
            <a:r>
              <a:rPr dirty="0" spc="-1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Not</a:t>
            </a:r>
            <a:r>
              <a:rPr dirty="0" spc="-1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for</a:t>
            </a:r>
            <a:r>
              <a:rPr dirty="0" spc="-1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Distribution</a:t>
            </a:r>
            <a:r>
              <a:rPr dirty="0" spc="-1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to</a:t>
            </a:r>
            <a:r>
              <a:rPr dirty="0" spc="-1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the</a:t>
            </a:r>
            <a:r>
              <a:rPr dirty="0" spc="-10">
                <a:solidFill>
                  <a:srgbClr val="FFFFFF"/>
                </a:solidFill>
              </a:rPr>
              <a:t> Public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09246" y="1238447"/>
            <a:ext cx="7258497" cy="4760016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0"/>
            <a:ext cx="4250690" cy="6858000"/>
          </a:xfrm>
          <a:custGeom>
            <a:avLst/>
            <a:gdLst/>
            <a:ahLst/>
            <a:cxnLst/>
            <a:rect l="l" t="t" r="r" b="b"/>
            <a:pathLst>
              <a:path w="4250690" h="6858000">
                <a:moveTo>
                  <a:pt x="4250436" y="6858000"/>
                </a:moveTo>
                <a:lnTo>
                  <a:pt x="4250435" y="0"/>
                </a:lnTo>
                <a:lnTo>
                  <a:pt x="0" y="0"/>
                </a:lnTo>
                <a:lnTo>
                  <a:pt x="0" y="6858000"/>
                </a:lnTo>
                <a:lnTo>
                  <a:pt x="4250436" y="6858000"/>
                </a:lnTo>
                <a:close/>
              </a:path>
            </a:pathLst>
          </a:custGeom>
          <a:solidFill>
            <a:srgbClr val="3769FF">
              <a:alpha val="85881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2540" y="1360932"/>
            <a:ext cx="6283452" cy="404164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44500" y="252171"/>
            <a:ext cx="287337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Setting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scene: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0975" rIns="0" bIns="0" rtlCol="0" vert="horz">
            <a:spAutoFit/>
          </a:bodyPr>
          <a:lstStyle/>
          <a:p>
            <a:pPr marL="13970">
              <a:lnSpc>
                <a:spcPts val="1130"/>
              </a:lnSpc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444500" y="6527621"/>
            <a:ext cx="3484245" cy="17081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For</a:t>
            </a:r>
            <a:r>
              <a:rPr dirty="0" sz="1000" spc="-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Financial</a:t>
            </a:r>
            <a:r>
              <a:rPr dirty="0" sz="1000" spc="-4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Arial Narrow"/>
                <a:cs typeface="Arial Narrow"/>
              </a:rPr>
              <a:t>Professional</a:t>
            </a:r>
            <a:r>
              <a:rPr dirty="0" sz="1000" spc="-2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Use</a:t>
            </a:r>
            <a:r>
              <a:rPr dirty="0" sz="10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Only</a:t>
            </a:r>
            <a:r>
              <a:rPr dirty="0" sz="10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/</a:t>
            </a:r>
            <a:r>
              <a:rPr dirty="0" sz="10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Not</a:t>
            </a:r>
            <a:r>
              <a:rPr dirty="0" sz="1000" spc="-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for</a:t>
            </a:r>
            <a:r>
              <a:rPr dirty="0" sz="10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Distribution</a:t>
            </a:r>
            <a:r>
              <a:rPr dirty="0" sz="1000" spc="-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dirty="0" sz="1000" spc="-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dirty="0" sz="1000" spc="-10" b="1">
                <a:solidFill>
                  <a:srgbClr val="FFFFFF"/>
                </a:solidFill>
                <a:latin typeface="Arial Narrow"/>
                <a:cs typeface="Arial Narrow"/>
              </a:rPr>
              <a:t> Public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676401"/>
            <a:ext cx="2712085" cy="197738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FFFFFF"/>
                </a:solidFill>
              </a:rPr>
              <a:t>What</a:t>
            </a:r>
            <a:r>
              <a:rPr dirty="0" sz="3200" spc="-25">
                <a:solidFill>
                  <a:srgbClr val="FFFFFF"/>
                </a:solidFill>
              </a:rPr>
              <a:t> </a:t>
            </a:r>
            <a:r>
              <a:rPr dirty="0" sz="3200" spc="-10">
                <a:solidFill>
                  <a:srgbClr val="FFFFFF"/>
                </a:solidFill>
              </a:rPr>
              <a:t>could </a:t>
            </a:r>
            <a:r>
              <a:rPr dirty="0" sz="3200">
                <a:solidFill>
                  <a:srgbClr val="FFFFFF"/>
                </a:solidFill>
              </a:rPr>
              <a:t>be</a:t>
            </a:r>
            <a:r>
              <a:rPr dirty="0" sz="3200" spc="-30">
                <a:solidFill>
                  <a:srgbClr val="FFFFFF"/>
                </a:solidFill>
              </a:rPr>
              <a:t> </a:t>
            </a:r>
            <a:r>
              <a:rPr dirty="0" sz="3200" spc="-10">
                <a:solidFill>
                  <a:srgbClr val="FFFFFF"/>
                </a:solidFill>
              </a:rPr>
              <a:t>improved </a:t>
            </a:r>
            <a:r>
              <a:rPr dirty="0" sz="3200">
                <a:solidFill>
                  <a:srgbClr val="FFFFFF"/>
                </a:solidFill>
              </a:rPr>
              <a:t>in</a:t>
            </a:r>
            <a:r>
              <a:rPr dirty="0" sz="3200" spc="-20">
                <a:solidFill>
                  <a:srgbClr val="FFFFFF"/>
                </a:solidFill>
              </a:rPr>
              <a:t> </a:t>
            </a:r>
            <a:r>
              <a:rPr dirty="0" sz="3200" spc="-10">
                <a:solidFill>
                  <a:srgbClr val="FFFFFF"/>
                </a:solidFill>
              </a:rPr>
              <a:t>James’ environment?</a:t>
            </a:r>
            <a:endParaRPr sz="3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372355" y="847344"/>
            <a:ext cx="7551420" cy="5256530"/>
            <a:chOff x="4372355" y="847344"/>
            <a:chExt cx="7551420" cy="52565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09246" y="1238447"/>
              <a:ext cx="7258497" cy="47600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2355" y="847344"/>
              <a:ext cx="7376159" cy="51313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96255" y="1365504"/>
              <a:ext cx="6233159" cy="397306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295388" y="5210555"/>
              <a:ext cx="4628515" cy="893444"/>
            </a:xfrm>
            <a:custGeom>
              <a:avLst/>
              <a:gdLst/>
              <a:ahLst/>
              <a:cxnLst/>
              <a:rect l="l" t="t" r="r" b="b"/>
              <a:pathLst>
                <a:path w="4628515" h="893445">
                  <a:moveTo>
                    <a:pt x="4628388" y="148844"/>
                  </a:moveTo>
                  <a:lnTo>
                    <a:pt x="4620793" y="101815"/>
                  </a:lnTo>
                  <a:lnTo>
                    <a:pt x="4599648" y="60960"/>
                  </a:lnTo>
                  <a:lnTo>
                    <a:pt x="4567428" y="28740"/>
                  </a:lnTo>
                  <a:lnTo>
                    <a:pt x="4526572" y="7594"/>
                  </a:lnTo>
                  <a:lnTo>
                    <a:pt x="4479544" y="0"/>
                  </a:lnTo>
                  <a:lnTo>
                    <a:pt x="148844" y="0"/>
                  </a:lnTo>
                  <a:lnTo>
                    <a:pt x="101803" y="7594"/>
                  </a:lnTo>
                  <a:lnTo>
                    <a:pt x="60947" y="28740"/>
                  </a:lnTo>
                  <a:lnTo>
                    <a:pt x="28727" y="60960"/>
                  </a:lnTo>
                  <a:lnTo>
                    <a:pt x="7581" y="101815"/>
                  </a:lnTo>
                  <a:lnTo>
                    <a:pt x="0" y="148844"/>
                  </a:lnTo>
                  <a:lnTo>
                    <a:pt x="0" y="744220"/>
                  </a:lnTo>
                  <a:lnTo>
                    <a:pt x="7581" y="791273"/>
                  </a:lnTo>
                  <a:lnTo>
                    <a:pt x="28727" y="832129"/>
                  </a:lnTo>
                  <a:lnTo>
                    <a:pt x="60947" y="864349"/>
                  </a:lnTo>
                  <a:lnTo>
                    <a:pt x="101803" y="885482"/>
                  </a:lnTo>
                  <a:lnTo>
                    <a:pt x="148844" y="893064"/>
                  </a:lnTo>
                  <a:lnTo>
                    <a:pt x="4479544" y="893064"/>
                  </a:lnTo>
                  <a:lnTo>
                    <a:pt x="4526572" y="885482"/>
                  </a:lnTo>
                  <a:lnTo>
                    <a:pt x="4567428" y="864349"/>
                  </a:lnTo>
                  <a:lnTo>
                    <a:pt x="4599648" y="832129"/>
                  </a:lnTo>
                  <a:lnTo>
                    <a:pt x="4620793" y="791273"/>
                  </a:lnTo>
                  <a:lnTo>
                    <a:pt x="4628388" y="744220"/>
                  </a:lnTo>
                  <a:lnTo>
                    <a:pt x="4628388" y="148844"/>
                  </a:lnTo>
                  <a:close/>
                </a:path>
              </a:pathLst>
            </a:custGeom>
            <a:solidFill>
              <a:srgbClr val="FF5F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7817" rIns="0" bIns="0" rtlCol="0" vert="horz">
            <a:spAutoFit/>
          </a:bodyPr>
          <a:lstStyle/>
          <a:p>
            <a:pPr marL="146050">
              <a:lnSpc>
                <a:spcPct val="100000"/>
              </a:lnSpc>
              <a:spcBef>
                <a:spcPts val="95"/>
              </a:spcBef>
            </a:pPr>
            <a:r>
              <a:rPr dirty="0"/>
              <a:t>Setting</a:t>
            </a:r>
            <a:r>
              <a:rPr dirty="0" spc="-75"/>
              <a:t> </a:t>
            </a:r>
            <a:r>
              <a:rPr dirty="0"/>
              <a:t>the</a:t>
            </a:r>
            <a:r>
              <a:rPr dirty="0" spc="-75"/>
              <a:t> </a:t>
            </a:r>
            <a:r>
              <a:rPr dirty="0"/>
              <a:t>scene:</a:t>
            </a:r>
            <a:r>
              <a:rPr dirty="0" spc="-70"/>
              <a:t> </a:t>
            </a:r>
            <a:r>
              <a:rPr dirty="0" spc="-10"/>
              <a:t>Lighting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208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30"/>
              </a:spcBef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546608" y="1398121"/>
            <a:ext cx="3500120" cy="1900555"/>
          </a:xfrm>
          <a:prstGeom prst="rect">
            <a:avLst/>
          </a:prstGeom>
        </p:spPr>
        <p:txBody>
          <a:bodyPr wrap="square" lIns="0" tIns="173355" rIns="0" bIns="0" rtlCol="0" vert="horz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365"/>
              </a:spcBef>
              <a:buClr>
                <a:srgbClr val="3769FF"/>
              </a:buClr>
              <a:buSzPct val="108928"/>
              <a:buChar char="•"/>
              <a:tabLst>
                <a:tab pos="469265" algn="l"/>
              </a:tabLst>
            </a:pPr>
            <a:r>
              <a:rPr dirty="0" sz="2800" spc="-10">
                <a:latin typeface="Arial"/>
                <a:cs typeface="Arial"/>
              </a:rPr>
              <a:t>Natural</a:t>
            </a:r>
            <a:endParaRPr sz="28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680"/>
              </a:spcBef>
              <a:buClr>
                <a:srgbClr val="3769FF"/>
              </a:buClr>
              <a:buSzPct val="108928"/>
              <a:buChar char="•"/>
              <a:tabLst>
                <a:tab pos="469265" algn="l"/>
              </a:tabLst>
            </a:pPr>
            <a:r>
              <a:rPr dirty="0" sz="2800" spc="-20">
                <a:latin typeface="Arial"/>
                <a:cs typeface="Arial"/>
              </a:rPr>
              <a:t>Front-</a:t>
            </a:r>
            <a:r>
              <a:rPr dirty="0" sz="2800" spc="-10">
                <a:latin typeface="Arial"/>
                <a:cs typeface="Arial"/>
              </a:rPr>
              <a:t>facing</a:t>
            </a:r>
            <a:endParaRPr sz="28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680"/>
              </a:spcBef>
              <a:buClr>
                <a:srgbClr val="3769FF"/>
              </a:buClr>
              <a:buSzPct val="108928"/>
              <a:buChar char="•"/>
              <a:tabLst>
                <a:tab pos="469265" algn="l"/>
              </a:tabLst>
            </a:pPr>
            <a:r>
              <a:rPr dirty="0" sz="2800">
                <a:latin typeface="Arial"/>
                <a:cs typeface="Arial"/>
              </a:rPr>
              <a:t>Sufficient,</a:t>
            </a:r>
            <a:r>
              <a:rPr dirty="0" sz="2800" spc="-18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flattering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735316" y="5242052"/>
            <a:ext cx="309435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Adjust</a:t>
            </a:r>
            <a:r>
              <a:rPr dirty="0" sz="2400" spc="-3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lighting</a:t>
            </a:r>
            <a:r>
              <a:rPr dirty="0" sz="2400" spc="-4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by</a:t>
            </a:r>
            <a:r>
              <a:rPr dirty="0" sz="2400" spc="-4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 Narrow"/>
                <a:cs typeface="Arial Narrow"/>
              </a:rPr>
              <a:t>moving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adjacent</a:t>
            </a:r>
            <a:r>
              <a:rPr dirty="0" sz="2400" spc="-3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dirty="0" sz="2400" spc="-5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 Narrow"/>
                <a:cs typeface="Arial Narrow"/>
              </a:rPr>
              <a:t>window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461016" y="1218635"/>
            <a:ext cx="7463155" cy="4885055"/>
            <a:chOff x="4461016" y="1218635"/>
            <a:chExt cx="7463155" cy="4885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1016" y="1218635"/>
              <a:ext cx="7257020" cy="47600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3208" y="1371600"/>
              <a:ext cx="6272784" cy="399897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295388" y="5210555"/>
              <a:ext cx="4628515" cy="893444"/>
            </a:xfrm>
            <a:custGeom>
              <a:avLst/>
              <a:gdLst/>
              <a:ahLst/>
              <a:cxnLst/>
              <a:rect l="l" t="t" r="r" b="b"/>
              <a:pathLst>
                <a:path w="4628515" h="893445">
                  <a:moveTo>
                    <a:pt x="4628388" y="148844"/>
                  </a:moveTo>
                  <a:lnTo>
                    <a:pt x="4620793" y="101815"/>
                  </a:lnTo>
                  <a:lnTo>
                    <a:pt x="4599648" y="60960"/>
                  </a:lnTo>
                  <a:lnTo>
                    <a:pt x="4567428" y="28740"/>
                  </a:lnTo>
                  <a:lnTo>
                    <a:pt x="4526572" y="7594"/>
                  </a:lnTo>
                  <a:lnTo>
                    <a:pt x="4479544" y="0"/>
                  </a:lnTo>
                  <a:lnTo>
                    <a:pt x="148844" y="0"/>
                  </a:lnTo>
                  <a:lnTo>
                    <a:pt x="101803" y="7594"/>
                  </a:lnTo>
                  <a:lnTo>
                    <a:pt x="60947" y="28740"/>
                  </a:lnTo>
                  <a:lnTo>
                    <a:pt x="28727" y="60960"/>
                  </a:lnTo>
                  <a:lnTo>
                    <a:pt x="7581" y="101815"/>
                  </a:lnTo>
                  <a:lnTo>
                    <a:pt x="0" y="148844"/>
                  </a:lnTo>
                  <a:lnTo>
                    <a:pt x="0" y="744220"/>
                  </a:lnTo>
                  <a:lnTo>
                    <a:pt x="7581" y="791273"/>
                  </a:lnTo>
                  <a:lnTo>
                    <a:pt x="28727" y="832129"/>
                  </a:lnTo>
                  <a:lnTo>
                    <a:pt x="60947" y="864349"/>
                  </a:lnTo>
                  <a:lnTo>
                    <a:pt x="101803" y="885482"/>
                  </a:lnTo>
                  <a:lnTo>
                    <a:pt x="148844" y="893064"/>
                  </a:lnTo>
                  <a:lnTo>
                    <a:pt x="4479544" y="893064"/>
                  </a:lnTo>
                  <a:lnTo>
                    <a:pt x="4526572" y="885482"/>
                  </a:lnTo>
                  <a:lnTo>
                    <a:pt x="4567428" y="864349"/>
                  </a:lnTo>
                  <a:lnTo>
                    <a:pt x="4599648" y="832129"/>
                  </a:lnTo>
                  <a:lnTo>
                    <a:pt x="4620793" y="791273"/>
                  </a:lnTo>
                  <a:lnTo>
                    <a:pt x="4628388" y="744220"/>
                  </a:lnTo>
                  <a:lnTo>
                    <a:pt x="4628388" y="148844"/>
                  </a:lnTo>
                  <a:close/>
                </a:path>
              </a:pathLst>
            </a:custGeom>
            <a:solidFill>
              <a:srgbClr val="FF5F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3692" rIns="0" bIns="0" rtlCol="0" vert="horz">
            <a:spAutoFit/>
          </a:bodyPr>
          <a:lstStyle/>
          <a:p>
            <a:pPr marL="165100">
              <a:lnSpc>
                <a:spcPct val="100000"/>
              </a:lnSpc>
              <a:spcBef>
                <a:spcPts val="95"/>
              </a:spcBef>
            </a:pPr>
            <a:r>
              <a:rPr dirty="0"/>
              <a:t>Setting</a:t>
            </a:r>
            <a:r>
              <a:rPr dirty="0" spc="-85"/>
              <a:t> </a:t>
            </a:r>
            <a:r>
              <a:rPr dirty="0"/>
              <a:t>the</a:t>
            </a:r>
            <a:r>
              <a:rPr dirty="0" spc="-80"/>
              <a:t> </a:t>
            </a:r>
            <a:r>
              <a:rPr dirty="0"/>
              <a:t>scene:</a:t>
            </a:r>
            <a:r>
              <a:rPr dirty="0" spc="-65"/>
              <a:t> </a:t>
            </a:r>
            <a:r>
              <a:rPr dirty="0"/>
              <a:t>Camera</a:t>
            </a:r>
            <a:r>
              <a:rPr dirty="0" spc="-75"/>
              <a:t> </a:t>
            </a:r>
            <a:r>
              <a:rPr dirty="0" spc="-10"/>
              <a:t>position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208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30"/>
              </a:spcBef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548741" y="1413862"/>
            <a:ext cx="2538730" cy="1901189"/>
          </a:xfrm>
          <a:prstGeom prst="rect">
            <a:avLst/>
          </a:prstGeom>
        </p:spPr>
        <p:txBody>
          <a:bodyPr wrap="square" lIns="0" tIns="17335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65"/>
              </a:spcBef>
              <a:buClr>
                <a:srgbClr val="3769FF"/>
              </a:buClr>
              <a:buSzPct val="108928"/>
              <a:buChar char="•"/>
              <a:tabLst>
                <a:tab pos="469900" algn="l"/>
              </a:tabLst>
            </a:pPr>
            <a:r>
              <a:rPr dirty="0" sz="2800">
                <a:latin typeface="Arial"/>
                <a:cs typeface="Arial"/>
              </a:rPr>
              <a:t>Eye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level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685"/>
              </a:spcBef>
              <a:buClr>
                <a:srgbClr val="3769FF"/>
              </a:buClr>
              <a:buSzPct val="108928"/>
              <a:buChar char="•"/>
              <a:tabLst>
                <a:tab pos="469900" algn="l"/>
              </a:tabLst>
            </a:pPr>
            <a:r>
              <a:rPr dirty="0" sz="2800">
                <a:latin typeface="Arial"/>
                <a:cs typeface="Arial"/>
              </a:rPr>
              <a:t>Fill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frame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680"/>
              </a:spcBef>
              <a:buClr>
                <a:srgbClr val="3769FF"/>
              </a:buClr>
              <a:buSzPct val="108928"/>
              <a:buChar char="•"/>
              <a:tabLst>
                <a:tab pos="469900" algn="l"/>
              </a:tabLst>
            </a:pPr>
            <a:r>
              <a:rPr dirty="0" sz="2800" spc="-10">
                <a:latin typeface="Arial"/>
                <a:cs typeface="Arial"/>
              </a:rPr>
              <a:t>Centered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735316" y="5427675"/>
            <a:ext cx="26130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Change</a:t>
            </a:r>
            <a:r>
              <a:rPr dirty="0" sz="2400" spc="-8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camera</a:t>
            </a:r>
            <a:r>
              <a:rPr dirty="0" sz="2400" spc="-8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 Narrow"/>
                <a:cs typeface="Arial Narrow"/>
              </a:rPr>
              <a:t>angle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461016" y="1218635"/>
            <a:ext cx="7463155" cy="4885055"/>
            <a:chOff x="4461016" y="1218635"/>
            <a:chExt cx="7463155" cy="4885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1016" y="1218635"/>
              <a:ext cx="7257020" cy="476001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9340" y="1978152"/>
              <a:ext cx="4108704" cy="282702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6668" y="1958340"/>
              <a:ext cx="3895343" cy="26791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8072" y="1418844"/>
              <a:ext cx="6172200" cy="394563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295388" y="5210555"/>
              <a:ext cx="4628515" cy="893444"/>
            </a:xfrm>
            <a:custGeom>
              <a:avLst/>
              <a:gdLst/>
              <a:ahLst/>
              <a:cxnLst/>
              <a:rect l="l" t="t" r="r" b="b"/>
              <a:pathLst>
                <a:path w="4628515" h="893445">
                  <a:moveTo>
                    <a:pt x="4628388" y="148844"/>
                  </a:moveTo>
                  <a:lnTo>
                    <a:pt x="4620793" y="101815"/>
                  </a:lnTo>
                  <a:lnTo>
                    <a:pt x="4599648" y="60960"/>
                  </a:lnTo>
                  <a:lnTo>
                    <a:pt x="4567428" y="28740"/>
                  </a:lnTo>
                  <a:lnTo>
                    <a:pt x="4526572" y="7594"/>
                  </a:lnTo>
                  <a:lnTo>
                    <a:pt x="4479544" y="0"/>
                  </a:lnTo>
                  <a:lnTo>
                    <a:pt x="148844" y="0"/>
                  </a:lnTo>
                  <a:lnTo>
                    <a:pt x="101803" y="7594"/>
                  </a:lnTo>
                  <a:lnTo>
                    <a:pt x="60947" y="28740"/>
                  </a:lnTo>
                  <a:lnTo>
                    <a:pt x="28727" y="60960"/>
                  </a:lnTo>
                  <a:lnTo>
                    <a:pt x="7581" y="101815"/>
                  </a:lnTo>
                  <a:lnTo>
                    <a:pt x="0" y="148844"/>
                  </a:lnTo>
                  <a:lnTo>
                    <a:pt x="0" y="744220"/>
                  </a:lnTo>
                  <a:lnTo>
                    <a:pt x="7581" y="791273"/>
                  </a:lnTo>
                  <a:lnTo>
                    <a:pt x="28727" y="832129"/>
                  </a:lnTo>
                  <a:lnTo>
                    <a:pt x="60947" y="864349"/>
                  </a:lnTo>
                  <a:lnTo>
                    <a:pt x="101803" y="885482"/>
                  </a:lnTo>
                  <a:lnTo>
                    <a:pt x="148844" y="893064"/>
                  </a:lnTo>
                  <a:lnTo>
                    <a:pt x="4479544" y="893064"/>
                  </a:lnTo>
                  <a:lnTo>
                    <a:pt x="4526572" y="885482"/>
                  </a:lnTo>
                  <a:lnTo>
                    <a:pt x="4567428" y="864349"/>
                  </a:lnTo>
                  <a:lnTo>
                    <a:pt x="4599648" y="832129"/>
                  </a:lnTo>
                  <a:lnTo>
                    <a:pt x="4620793" y="791273"/>
                  </a:lnTo>
                  <a:lnTo>
                    <a:pt x="4628388" y="744220"/>
                  </a:lnTo>
                  <a:lnTo>
                    <a:pt x="4628388" y="148844"/>
                  </a:lnTo>
                  <a:close/>
                </a:path>
              </a:pathLst>
            </a:custGeom>
            <a:solidFill>
              <a:srgbClr val="FF5F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3692" rIns="0" bIns="0" rtlCol="0" vert="horz">
            <a:spAutoFit/>
          </a:bodyPr>
          <a:lstStyle/>
          <a:p>
            <a:pPr marL="174625">
              <a:lnSpc>
                <a:spcPct val="100000"/>
              </a:lnSpc>
              <a:spcBef>
                <a:spcPts val="95"/>
              </a:spcBef>
            </a:pPr>
            <a:r>
              <a:rPr dirty="0"/>
              <a:t>Setting</a:t>
            </a:r>
            <a:r>
              <a:rPr dirty="0" spc="-75"/>
              <a:t> </a:t>
            </a:r>
            <a:r>
              <a:rPr dirty="0"/>
              <a:t>the</a:t>
            </a:r>
            <a:r>
              <a:rPr dirty="0" spc="-75"/>
              <a:t> </a:t>
            </a:r>
            <a:r>
              <a:rPr dirty="0"/>
              <a:t>scene:</a:t>
            </a:r>
            <a:r>
              <a:rPr dirty="0" spc="-70"/>
              <a:t> </a:t>
            </a:r>
            <a:r>
              <a:rPr dirty="0" spc="-10"/>
              <a:t>Background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208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30"/>
              </a:spcBef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556056" y="1325651"/>
            <a:ext cx="2440940" cy="1946275"/>
          </a:xfrm>
          <a:prstGeom prst="rect">
            <a:avLst/>
          </a:prstGeom>
        </p:spPr>
        <p:txBody>
          <a:bodyPr wrap="square" lIns="0" tIns="22606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780"/>
              </a:spcBef>
              <a:buClr>
                <a:srgbClr val="3769FF"/>
              </a:buClr>
              <a:buSzPct val="108928"/>
              <a:buChar char="•"/>
              <a:tabLst>
                <a:tab pos="469900" algn="l"/>
              </a:tabLst>
            </a:pPr>
            <a:r>
              <a:rPr dirty="0" sz="2800" spc="-10">
                <a:latin typeface="Arial"/>
                <a:cs typeface="Arial"/>
              </a:rPr>
              <a:t>Neutral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680"/>
              </a:spcBef>
              <a:buClr>
                <a:srgbClr val="3769FF"/>
              </a:buClr>
              <a:buChar char="•"/>
              <a:tabLst>
                <a:tab pos="469900" algn="l"/>
              </a:tabLst>
            </a:pPr>
            <a:r>
              <a:rPr dirty="0" sz="2800" spc="-10">
                <a:latin typeface="Arial"/>
                <a:cs typeface="Arial"/>
              </a:rPr>
              <a:t>Professional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680"/>
              </a:spcBef>
              <a:buClr>
                <a:srgbClr val="3769FF"/>
              </a:buClr>
              <a:buChar char="•"/>
              <a:tabLst>
                <a:tab pos="469900" algn="l"/>
              </a:tabLst>
            </a:pPr>
            <a:r>
              <a:rPr dirty="0" sz="2800" spc="-10">
                <a:latin typeface="Arial"/>
                <a:cs typeface="Arial"/>
              </a:rPr>
              <a:t>Blurred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735316" y="5427675"/>
            <a:ext cx="32188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Tidy</a:t>
            </a:r>
            <a:r>
              <a:rPr dirty="0" sz="2400" spc="-6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up</a:t>
            </a:r>
            <a:r>
              <a:rPr dirty="0" sz="2400" spc="-5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dirty="0" sz="2400" spc="-4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remove</a:t>
            </a:r>
            <a:r>
              <a:rPr dirty="0" sz="2400" spc="-4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 Narrow"/>
                <a:cs typeface="Arial Narrow"/>
              </a:rPr>
              <a:t>clutter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9412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95"/>
              </a:spcBef>
            </a:pPr>
            <a:r>
              <a:rPr dirty="0" spc="-25"/>
              <a:t>Your</a:t>
            </a:r>
            <a:r>
              <a:rPr dirty="0" spc="-170"/>
              <a:t> </a:t>
            </a:r>
            <a:r>
              <a:rPr dirty="0"/>
              <a:t>environment</a:t>
            </a:r>
            <a:r>
              <a:rPr dirty="0" spc="-160"/>
              <a:t> </a:t>
            </a:r>
            <a:r>
              <a:rPr dirty="0" spc="-10"/>
              <a:t>matters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1399032"/>
            <a:ext cx="11732260" cy="4335780"/>
            <a:chOff x="0" y="1399032"/>
            <a:chExt cx="11732260" cy="43357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21874" y="1722313"/>
              <a:ext cx="6109877" cy="401249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399032"/>
              <a:ext cx="6010655" cy="4334256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208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30"/>
              </a:spcBef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6576" y="885444"/>
            <a:ext cx="4495800" cy="5087111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208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30"/>
              </a:spcBef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89460" cy="6858000"/>
            <a:chOff x="0" y="0"/>
            <a:chExt cx="1218946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88952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81583" y="0"/>
              <a:ext cx="4523740" cy="4424680"/>
            </a:xfrm>
            <a:custGeom>
              <a:avLst/>
              <a:gdLst/>
              <a:ahLst/>
              <a:cxnLst/>
              <a:rect l="l" t="t" r="r" b="b"/>
              <a:pathLst>
                <a:path w="4523740" h="4424680">
                  <a:moveTo>
                    <a:pt x="4523232" y="0"/>
                  </a:moveTo>
                  <a:lnTo>
                    <a:pt x="0" y="0"/>
                  </a:lnTo>
                  <a:lnTo>
                    <a:pt x="0" y="4156837"/>
                  </a:lnTo>
                  <a:lnTo>
                    <a:pt x="4306" y="4204905"/>
                  </a:lnTo>
                  <a:lnTo>
                    <a:pt x="16724" y="4250141"/>
                  </a:lnTo>
                  <a:lnTo>
                    <a:pt x="36497" y="4291790"/>
                  </a:lnTo>
                  <a:lnTo>
                    <a:pt x="62871" y="4329100"/>
                  </a:lnTo>
                  <a:lnTo>
                    <a:pt x="95090" y="4361316"/>
                  </a:lnTo>
                  <a:lnTo>
                    <a:pt x="132399" y="4387685"/>
                  </a:lnTo>
                  <a:lnTo>
                    <a:pt x="174045" y="4407453"/>
                  </a:lnTo>
                  <a:lnTo>
                    <a:pt x="219270" y="4419866"/>
                  </a:lnTo>
                  <a:lnTo>
                    <a:pt x="267322" y="4424172"/>
                  </a:lnTo>
                  <a:lnTo>
                    <a:pt x="4255896" y="4424172"/>
                  </a:lnTo>
                  <a:lnTo>
                    <a:pt x="4303965" y="4419866"/>
                  </a:lnTo>
                  <a:lnTo>
                    <a:pt x="4349201" y="4407453"/>
                  </a:lnTo>
                  <a:lnTo>
                    <a:pt x="4390850" y="4387685"/>
                  </a:lnTo>
                  <a:lnTo>
                    <a:pt x="4428160" y="4361316"/>
                  </a:lnTo>
                  <a:lnTo>
                    <a:pt x="4460376" y="4329100"/>
                  </a:lnTo>
                  <a:lnTo>
                    <a:pt x="4486745" y="4291790"/>
                  </a:lnTo>
                  <a:lnTo>
                    <a:pt x="4506513" y="4250141"/>
                  </a:lnTo>
                  <a:lnTo>
                    <a:pt x="4518926" y="4204905"/>
                  </a:lnTo>
                  <a:lnTo>
                    <a:pt x="4523232" y="4156837"/>
                  </a:lnTo>
                  <a:lnTo>
                    <a:pt x="4523232" y="0"/>
                  </a:lnTo>
                  <a:close/>
                </a:path>
              </a:pathLst>
            </a:custGeom>
            <a:solidFill>
              <a:srgbClr val="009F9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676" y="729995"/>
              <a:ext cx="3885438" cy="79628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4864" y="729995"/>
              <a:ext cx="1149858" cy="79628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868" y="1507236"/>
              <a:ext cx="614934" cy="80543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1163" y="1519427"/>
              <a:ext cx="2426969" cy="78714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868" y="2147316"/>
              <a:ext cx="614934" cy="80543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1163" y="2159507"/>
              <a:ext cx="1732026" cy="78714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96083" y="2159507"/>
              <a:ext cx="585978" cy="78714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14955" y="2159507"/>
              <a:ext cx="2669286" cy="78714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868" y="2787395"/>
              <a:ext cx="614934" cy="80543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1163" y="2799588"/>
              <a:ext cx="2340102" cy="787146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665175" y="824941"/>
            <a:ext cx="4107815" cy="25260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Setting</a:t>
            </a:r>
            <a:r>
              <a:rPr dirty="0" sz="28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scene:</a:t>
            </a:r>
            <a:r>
              <a:rPr dirty="0" sz="28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Attire</a:t>
            </a:r>
            <a:endParaRPr sz="2800">
              <a:latin typeface="Arial"/>
              <a:cs typeface="Arial"/>
            </a:endParaRPr>
          </a:p>
          <a:p>
            <a:pPr marL="486409" indent="-457200">
              <a:lnSpc>
                <a:spcPct val="100000"/>
              </a:lnSpc>
              <a:spcBef>
                <a:spcPts val="2835"/>
              </a:spcBef>
              <a:buSzPct val="108928"/>
              <a:buChar char="•"/>
              <a:tabLst>
                <a:tab pos="486409" algn="l"/>
              </a:tabLst>
            </a:pP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Professional</a:t>
            </a:r>
            <a:endParaRPr sz="2800">
              <a:latin typeface="Arial"/>
              <a:cs typeface="Arial"/>
            </a:endParaRPr>
          </a:p>
          <a:p>
            <a:pPr marL="486409" indent="-457200">
              <a:lnSpc>
                <a:spcPct val="100000"/>
              </a:lnSpc>
              <a:spcBef>
                <a:spcPts val="1680"/>
              </a:spcBef>
              <a:buSzPct val="108928"/>
              <a:buChar char="•"/>
              <a:tabLst>
                <a:tab pos="486409" algn="l"/>
              </a:tabLst>
            </a:pP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Camera-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friendly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colors</a:t>
            </a:r>
            <a:endParaRPr sz="2800">
              <a:latin typeface="Arial"/>
              <a:cs typeface="Arial"/>
            </a:endParaRPr>
          </a:p>
          <a:p>
            <a:pPr marL="486409" indent="-457200">
              <a:lnSpc>
                <a:spcPct val="100000"/>
              </a:lnSpc>
              <a:spcBef>
                <a:spcPts val="1680"/>
              </a:spcBef>
              <a:buSzPct val="108928"/>
              <a:buChar char="•"/>
              <a:tabLst>
                <a:tab pos="486409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Avoid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moiré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0975" rIns="0" bIns="0" rtlCol="0" vert="horz">
            <a:spAutoFit/>
          </a:bodyPr>
          <a:lstStyle/>
          <a:p>
            <a:pPr marL="13970">
              <a:lnSpc>
                <a:spcPts val="1130"/>
              </a:lnSpc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  <p:sp>
        <p:nvSpPr>
          <p:cNvPr id="17" name="object 17" descr=""/>
          <p:cNvSpPr txBox="1"/>
          <p:nvPr/>
        </p:nvSpPr>
        <p:spPr>
          <a:xfrm>
            <a:off x="444500" y="6473671"/>
            <a:ext cx="3484245" cy="17081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000" b="1">
                <a:latin typeface="Arial Narrow"/>
                <a:cs typeface="Arial Narrow"/>
              </a:rPr>
              <a:t>For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Financial</a:t>
            </a:r>
            <a:r>
              <a:rPr dirty="0" sz="1000" spc="-40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Professional</a:t>
            </a:r>
            <a:r>
              <a:rPr dirty="0" sz="1000" spc="-2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Use</a:t>
            </a:r>
            <a:r>
              <a:rPr dirty="0" sz="1000" spc="-3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Only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/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for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Distribution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to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the</a:t>
            </a:r>
            <a:r>
              <a:rPr dirty="0" sz="1000" spc="-10" b="1">
                <a:latin typeface="Arial Narrow"/>
                <a:cs typeface="Arial Narrow"/>
              </a:rPr>
              <a:t> Public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75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Delivery:</a:t>
            </a:r>
            <a:r>
              <a:rPr dirty="0" spc="-100"/>
              <a:t> </a:t>
            </a:r>
            <a:r>
              <a:rPr dirty="0"/>
              <a:t>Eye</a:t>
            </a:r>
            <a:r>
              <a:rPr dirty="0" spc="-100"/>
              <a:t> </a:t>
            </a:r>
            <a:r>
              <a:rPr dirty="0" spc="-10"/>
              <a:t>contact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91134" y="1467653"/>
            <a:ext cx="3528695" cy="2143760"/>
          </a:xfrm>
          <a:prstGeom prst="rect">
            <a:avLst/>
          </a:prstGeom>
        </p:spPr>
        <p:txBody>
          <a:bodyPr wrap="square" lIns="0" tIns="118110" rIns="0" bIns="0" rtlCol="0" vert="horz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930"/>
              </a:spcBef>
              <a:buClr>
                <a:srgbClr val="3769FF"/>
              </a:buClr>
              <a:buSzPct val="108928"/>
              <a:buChar char="•"/>
              <a:tabLst>
                <a:tab pos="469265" algn="l"/>
              </a:tabLst>
            </a:pPr>
            <a:r>
              <a:rPr dirty="0" sz="2800">
                <a:latin typeface="Arial"/>
                <a:cs typeface="Arial"/>
              </a:rPr>
              <a:t>Look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at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camera</a:t>
            </a:r>
            <a:endParaRPr sz="28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3769FF"/>
              </a:buClr>
              <a:buSzPct val="108928"/>
              <a:buChar char="•"/>
              <a:tabLst>
                <a:tab pos="469265" algn="l"/>
              </a:tabLst>
            </a:pPr>
            <a:r>
              <a:rPr dirty="0" sz="2800">
                <a:latin typeface="Arial"/>
                <a:cs typeface="Arial"/>
              </a:rPr>
              <a:t>Stay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focused</a:t>
            </a:r>
            <a:endParaRPr sz="2800">
              <a:latin typeface="Arial"/>
              <a:cs typeface="Arial"/>
            </a:endParaRPr>
          </a:p>
          <a:p>
            <a:pPr marL="469900" marR="1130935" indent="-457200">
              <a:lnSpc>
                <a:spcPct val="100000"/>
              </a:lnSpc>
              <a:spcBef>
                <a:spcPts val="1200"/>
              </a:spcBef>
              <a:buClr>
                <a:srgbClr val="3769FF"/>
              </a:buClr>
              <a:buSzPct val="108928"/>
              <a:buChar char="•"/>
              <a:tabLst>
                <a:tab pos="469900" algn="l"/>
              </a:tabLst>
            </a:pPr>
            <a:r>
              <a:rPr dirty="0" sz="2800">
                <a:latin typeface="Arial"/>
                <a:cs typeface="Arial"/>
              </a:rPr>
              <a:t>Show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you </a:t>
            </a:r>
            <a:r>
              <a:rPr dirty="0" sz="2800">
                <a:latin typeface="Arial"/>
                <a:cs typeface="Arial"/>
              </a:rPr>
              <a:t>are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listening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418076" y="1493519"/>
            <a:ext cx="7040880" cy="4754880"/>
            <a:chOff x="4418076" y="1493519"/>
            <a:chExt cx="7040880" cy="47548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6904" y="1844039"/>
              <a:ext cx="6146292" cy="38145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8076" y="1493519"/>
              <a:ext cx="7040880" cy="475488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946904" y="1807463"/>
              <a:ext cx="6146800" cy="3778250"/>
            </a:xfrm>
            <a:custGeom>
              <a:avLst/>
              <a:gdLst/>
              <a:ahLst/>
              <a:cxnLst/>
              <a:rect l="l" t="t" r="r" b="b"/>
              <a:pathLst>
                <a:path w="6146800" h="3778250">
                  <a:moveTo>
                    <a:pt x="6146292" y="0"/>
                  </a:moveTo>
                  <a:lnTo>
                    <a:pt x="0" y="0"/>
                  </a:lnTo>
                  <a:lnTo>
                    <a:pt x="0" y="3777996"/>
                  </a:lnTo>
                  <a:lnTo>
                    <a:pt x="6146292" y="3777996"/>
                  </a:lnTo>
                  <a:lnTo>
                    <a:pt x="6146292" y="0"/>
                  </a:lnTo>
                  <a:close/>
                </a:path>
              </a:pathLst>
            </a:custGeom>
            <a:solidFill>
              <a:srgbClr val="EBEB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0904" y="2171700"/>
              <a:ext cx="4384548" cy="299466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180076" y="4255008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4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914400" y="9144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376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341988" y="4332935"/>
              <a:ext cx="603250" cy="701675"/>
            </a:xfrm>
            <a:custGeom>
              <a:avLst/>
              <a:gdLst/>
              <a:ahLst/>
              <a:cxnLst/>
              <a:rect l="l" t="t" r="r" b="b"/>
              <a:pathLst>
                <a:path w="603250" h="701675">
                  <a:moveTo>
                    <a:pt x="442620" y="202018"/>
                  </a:moveTo>
                  <a:lnTo>
                    <a:pt x="431761" y="165239"/>
                  </a:lnTo>
                  <a:lnTo>
                    <a:pt x="416775" y="155371"/>
                  </a:lnTo>
                  <a:lnTo>
                    <a:pt x="410400" y="149796"/>
                  </a:lnTo>
                  <a:lnTo>
                    <a:pt x="389039" y="107137"/>
                  </a:lnTo>
                  <a:lnTo>
                    <a:pt x="368858" y="123113"/>
                  </a:lnTo>
                  <a:lnTo>
                    <a:pt x="325958" y="151422"/>
                  </a:lnTo>
                  <a:lnTo>
                    <a:pt x="279146" y="173418"/>
                  </a:lnTo>
                  <a:lnTo>
                    <a:pt x="229044" y="187579"/>
                  </a:lnTo>
                  <a:lnTo>
                    <a:pt x="179044" y="196608"/>
                  </a:lnTo>
                  <a:lnTo>
                    <a:pt x="169456" y="199174"/>
                  </a:lnTo>
                  <a:lnTo>
                    <a:pt x="164147" y="201841"/>
                  </a:lnTo>
                  <a:lnTo>
                    <a:pt x="161378" y="209143"/>
                  </a:lnTo>
                  <a:lnTo>
                    <a:pt x="161010" y="218630"/>
                  </a:lnTo>
                  <a:lnTo>
                    <a:pt x="162204" y="228231"/>
                  </a:lnTo>
                  <a:lnTo>
                    <a:pt x="183451" y="282778"/>
                  </a:lnTo>
                  <a:lnTo>
                    <a:pt x="214985" y="319798"/>
                  </a:lnTo>
                  <a:lnTo>
                    <a:pt x="255409" y="344068"/>
                  </a:lnTo>
                  <a:lnTo>
                    <a:pt x="301358" y="352780"/>
                  </a:lnTo>
                  <a:lnTo>
                    <a:pt x="344982" y="344817"/>
                  </a:lnTo>
                  <a:lnTo>
                    <a:pt x="383628" y="322834"/>
                  </a:lnTo>
                  <a:lnTo>
                    <a:pt x="414591" y="289775"/>
                  </a:lnTo>
                  <a:lnTo>
                    <a:pt x="435165" y="248526"/>
                  </a:lnTo>
                  <a:lnTo>
                    <a:pt x="442620" y="202018"/>
                  </a:lnTo>
                  <a:close/>
                </a:path>
                <a:path w="603250" h="701675">
                  <a:moveTo>
                    <a:pt x="498182" y="387934"/>
                  </a:moveTo>
                  <a:lnTo>
                    <a:pt x="494525" y="385025"/>
                  </a:lnTo>
                  <a:lnTo>
                    <a:pt x="485457" y="374586"/>
                  </a:lnTo>
                  <a:lnTo>
                    <a:pt x="473824" y="354025"/>
                  </a:lnTo>
                  <a:lnTo>
                    <a:pt x="462495" y="320751"/>
                  </a:lnTo>
                  <a:lnTo>
                    <a:pt x="462661" y="286956"/>
                  </a:lnTo>
                  <a:lnTo>
                    <a:pt x="482053" y="190601"/>
                  </a:lnTo>
                  <a:lnTo>
                    <a:pt x="487260" y="142290"/>
                  </a:lnTo>
                  <a:lnTo>
                    <a:pt x="477278" y="87972"/>
                  </a:lnTo>
                  <a:lnTo>
                    <a:pt x="448081" y="58610"/>
                  </a:lnTo>
                  <a:lnTo>
                    <a:pt x="434213" y="54978"/>
                  </a:lnTo>
                  <a:lnTo>
                    <a:pt x="418096" y="55143"/>
                  </a:lnTo>
                  <a:lnTo>
                    <a:pt x="399211" y="57950"/>
                  </a:lnTo>
                  <a:lnTo>
                    <a:pt x="395528" y="52451"/>
                  </a:lnTo>
                  <a:lnTo>
                    <a:pt x="383032" y="38963"/>
                  </a:lnTo>
                  <a:lnTo>
                    <a:pt x="359473" y="22034"/>
                  </a:lnTo>
                  <a:lnTo>
                    <a:pt x="322643" y="6197"/>
                  </a:lnTo>
                  <a:lnTo>
                    <a:pt x="285877" y="0"/>
                  </a:lnTo>
                  <a:lnTo>
                    <a:pt x="248958" y="1092"/>
                  </a:lnTo>
                  <a:lnTo>
                    <a:pt x="178930" y="24561"/>
                  </a:lnTo>
                  <a:lnTo>
                    <a:pt x="138137" y="69291"/>
                  </a:lnTo>
                  <a:lnTo>
                    <a:pt x="127838" y="107251"/>
                  </a:lnTo>
                  <a:lnTo>
                    <a:pt x="124028" y="163207"/>
                  </a:lnTo>
                  <a:lnTo>
                    <a:pt x="125260" y="222300"/>
                  </a:lnTo>
                  <a:lnTo>
                    <a:pt x="130556" y="319265"/>
                  </a:lnTo>
                  <a:lnTo>
                    <a:pt x="129298" y="351650"/>
                  </a:lnTo>
                  <a:lnTo>
                    <a:pt x="126619" y="365658"/>
                  </a:lnTo>
                  <a:lnTo>
                    <a:pt x="122199" y="379145"/>
                  </a:lnTo>
                  <a:lnTo>
                    <a:pt x="116103" y="391960"/>
                  </a:lnTo>
                  <a:lnTo>
                    <a:pt x="108394" y="403948"/>
                  </a:lnTo>
                  <a:lnTo>
                    <a:pt x="117716" y="404825"/>
                  </a:lnTo>
                  <a:lnTo>
                    <a:pt x="169379" y="403034"/>
                  </a:lnTo>
                  <a:lnTo>
                    <a:pt x="219621" y="377659"/>
                  </a:lnTo>
                  <a:lnTo>
                    <a:pt x="241465" y="359105"/>
                  </a:lnTo>
                  <a:lnTo>
                    <a:pt x="207835" y="338442"/>
                  </a:lnTo>
                  <a:lnTo>
                    <a:pt x="180060" y="311061"/>
                  </a:lnTo>
                  <a:lnTo>
                    <a:pt x="159131" y="278168"/>
                  </a:lnTo>
                  <a:lnTo>
                    <a:pt x="145973" y="240944"/>
                  </a:lnTo>
                  <a:lnTo>
                    <a:pt x="144183" y="233438"/>
                  </a:lnTo>
                  <a:lnTo>
                    <a:pt x="142443" y="220116"/>
                  </a:lnTo>
                  <a:lnTo>
                    <a:pt x="143370" y="204533"/>
                  </a:lnTo>
                  <a:lnTo>
                    <a:pt x="200494" y="173380"/>
                  </a:lnTo>
                  <a:lnTo>
                    <a:pt x="224853" y="169278"/>
                  </a:lnTo>
                  <a:lnTo>
                    <a:pt x="248831" y="163449"/>
                  </a:lnTo>
                  <a:lnTo>
                    <a:pt x="295236" y="146710"/>
                  </a:lnTo>
                  <a:lnTo>
                    <a:pt x="344119" y="117843"/>
                  </a:lnTo>
                  <a:lnTo>
                    <a:pt x="392366" y="78994"/>
                  </a:lnTo>
                  <a:lnTo>
                    <a:pt x="398322" y="79032"/>
                  </a:lnTo>
                  <a:lnTo>
                    <a:pt x="403364" y="84150"/>
                  </a:lnTo>
                  <a:lnTo>
                    <a:pt x="406844" y="99415"/>
                  </a:lnTo>
                  <a:lnTo>
                    <a:pt x="410248" y="110591"/>
                  </a:lnTo>
                  <a:lnTo>
                    <a:pt x="440601" y="147637"/>
                  </a:lnTo>
                  <a:lnTo>
                    <a:pt x="445985" y="152679"/>
                  </a:lnTo>
                  <a:lnTo>
                    <a:pt x="460375" y="190360"/>
                  </a:lnTo>
                  <a:lnTo>
                    <a:pt x="461454" y="201460"/>
                  </a:lnTo>
                  <a:lnTo>
                    <a:pt x="453732" y="251333"/>
                  </a:lnTo>
                  <a:lnTo>
                    <a:pt x="432638" y="296100"/>
                  </a:lnTo>
                  <a:lnTo>
                    <a:pt x="399859" y="333159"/>
                  </a:lnTo>
                  <a:lnTo>
                    <a:pt x="357111" y="359943"/>
                  </a:lnTo>
                  <a:lnTo>
                    <a:pt x="389128" y="386384"/>
                  </a:lnTo>
                  <a:lnTo>
                    <a:pt x="401650" y="395757"/>
                  </a:lnTo>
                  <a:lnTo>
                    <a:pt x="428650" y="403161"/>
                  </a:lnTo>
                  <a:lnTo>
                    <a:pt x="460514" y="399516"/>
                  </a:lnTo>
                  <a:lnTo>
                    <a:pt x="487070" y="392036"/>
                  </a:lnTo>
                  <a:lnTo>
                    <a:pt x="498182" y="387934"/>
                  </a:lnTo>
                  <a:close/>
                </a:path>
                <a:path w="603250" h="701675">
                  <a:moveTo>
                    <a:pt x="602716" y="550659"/>
                  </a:moveTo>
                  <a:lnTo>
                    <a:pt x="585063" y="502602"/>
                  </a:lnTo>
                  <a:lnTo>
                    <a:pt x="539559" y="466979"/>
                  </a:lnTo>
                  <a:lnTo>
                    <a:pt x="503364" y="447484"/>
                  </a:lnTo>
                  <a:lnTo>
                    <a:pt x="465048" y="431520"/>
                  </a:lnTo>
                  <a:lnTo>
                    <a:pt x="425665" y="418744"/>
                  </a:lnTo>
                  <a:lnTo>
                    <a:pt x="364210" y="404749"/>
                  </a:lnTo>
                  <a:lnTo>
                    <a:pt x="301358" y="399897"/>
                  </a:lnTo>
                  <a:lnTo>
                    <a:pt x="269862" y="401497"/>
                  </a:lnTo>
                  <a:lnTo>
                    <a:pt x="207606" y="410933"/>
                  </a:lnTo>
                  <a:lnTo>
                    <a:pt x="138137" y="431914"/>
                  </a:lnTo>
                  <a:lnTo>
                    <a:pt x="100558" y="448310"/>
                  </a:lnTo>
                  <a:lnTo>
                    <a:pt x="64490" y="467817"/>
                  </a:lnTo>
                  <a:lnTo>
                    <a:pt x="30137" y="490359"/>
                  </a:lnTo>
                  <a:lnTo>
                    <a:pt x="2311" y="533323"/>
                  </a:lnTo>
                  <a:lnTo>
                    <a:pt x="0" y="550659"/>
                  </a:lnTo>
                  <a:lnTo>
                    <a:pt x="0" y="701421"/>
                  </a:lnTo>
                  <a:lnTo>
                    <a:pt x="602716" y="701421"/>
                  </a:lnTo>
                  <a:lnTo>
                    <a:pt x="602716" y="5506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180076" y="2161031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4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914400" y="9144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376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337416" y="2271382"/>
              <a:ext cx="603250" cy="669290"/>
            </a:xfrm>
            <a:custGeom>
              <a:avLst/>
              <a:gdLst/>
              <a:ahLst/>
              <a:cxnLst/>
              <a:rect l="l" t="t" r="r" b="b"/>
              <a:pathLst>
                <a:path w="603250" h="669289">
                  <a:moveTo>
                    <a:pt x="450621" y="199097"/>
                  </a:moveTo>
                  <a:lnTo>
                    <a:pt x="437159" y="180632"/>
                  </a:lnTo>
                  <a:lnTo>
                    <a:pt x="405307" y="134493"/>
                  </a:lnTo>
                  <a:lnTo>
                    <a:pt x="395732" y="123139"/>
                  </a:lnTo>
                  <a:lnTo>
                    <a:pt x="385038" y="112826"/>
                  </a:lnTo>
                  <a:lnTo>
                    <a:pt x="370141" y="101333"/>
                  </a:lnTo>
                  <a:lnTo>
                    <a:pt x="363042" y="97993"/>
                  </a:lnTo>
                  <a:lnTo>
                    <a:pt x="324243" y="126822"/>
                  </a:lnTo>
                  <a:lnTo>
                    <a:pt x="301485" y="142913"/>
                  </a:lnTo>
                  <a:lnTo>
                    <a:pt x="253873" y="166776"/>
                  </a:lnTo>
                  <a:lnTo>
                    <a:pt x="183603" y="178219"/>
                  </a:lnTo>
                  <a:lnTo>
                    <a:pt x="150774" y="179781"/>
                  </a:lnTo>
                  <a:lnTo>
                    <a:pt x="159054" y="227330"/>
                  </a:lnTo>
                  <a:lnTo>
                    <a:pt x="180949" y="268452"/>
                  </a:lnTo>
                  <a:lnTo>
                    <a:pt x="213969" y="300672"/>
                  </a:lnTo>
                  <a:lnTo>
                    <a:pt x="255600" y="321564"/>
                  </a:lnTo>
                  <a:lnTo>
                    <a:pt x="303314" y="328650"/>
                  </a:lnTo>
                  <a:lnTo>
                    <a:pt x="346163" y="321894"/>
                  </a:lnTo>
                  <a:lnTo>
                    <a:pt x="384263" y="303860"/>
                  </a:lnTo>
                  <a:lnTo>
                    <a:pt x="415658" y="276237"/>
                  </a:lnTo>
                  <a:lnTo>
                    <a:pt x="438429" y="240753"/>
                  </a:lnTo>
                  <a:lnTo>
                    <a:pt x="450621" y="199097"/>
                  </a:lnTo>
                  <a:close/>
                </a:path>
                <a:path w="603250" h="669289">
                  <a:moveTo>
                    <a:pt x="455650" y="145224"/>
                  </a:moveTo>
                  <a:lnTo>
                    <a:pt x="449681" y="89077"/>
                  </a:lnTo>
                  <a:lnTo>
                    <a:pt x="423786" y="49466"/>
                  </a:lnTo>
                  <a:lnTo>
                    <a:pt x="387794" y="33134"/>
                  </a:lnTo>
                  <a:lnTo>
                    <a:pt x="374345" y="32969"/>
                  </a:lnTo>
                  <a:lnTo>
                    <a:pt x="355079" y="20154"/>
                  </a:lnTo>
                  <a:lnTo>
                    <a:pt x="334276" y="10299"/>
                  </a:lnTo>
                  <a:lnTo>
                    <a:pt x="312267" y="3530"/>
                  </a:lnTo>
                  <a:lnTo>
                    <a:pt x="289394" y="0"/>
                  </a:lnTo>
                  <a:lnTo>
                    <a:pt x="253796" y="3289"/>
                  </a:lnTo>
                  <a:lnTo>
                    <a:pt x="190449" y="31229"/>
                  </a:lnTo>
                  <a:lnTo>
                    <a:pt x="150507" y="81356"/>
                  </a:lnTo>
                  <a:lnTo>
                    <a:pt x="139611" y="122491"/>
                  </a:lnTo>
                  <a:lnTo>
                    <a:pt x="139661" y="133413"/>
                  </a:lnTo>
                  <a:lnTo>
                    <a:pt x="137985" y="141986"/>
                  </a:lnTo>
                  <a:lnTo>
                    <a:pt x="134886" y="151003"/>
                  </a:lnTo>
                  <a:lnTo>
                    <a:pt x="133311" y="158127"/>
                  </a:lnTo>
                  <a:lnTo>
                    <a:pt x="136182" y="161023"/>
                  </a:lnTo>
                  <a:lnTo>
                    <a:pt x="151904" y="161023"/>
                  </a:lnTo>
                  <a:lnTo>
                    <a:pt x="179158" y="159740"/>
                  </a:lnTo>
                  <a:lnTo>
                    <a:pt x="245529" y="149860"/>
                  </a:lnTo>
                  <a:lnTo>
                    <a:pt x="296684" y="123367"/>
                  </a:lnTo>
                  <a:lnTo>
                    <a:pt x="348068" y="85509"/>
                  </a:lnTo>
                  <a:lnTo>
                    <a:pt x="357860" y="78016"/>
                  </a:lnTo>
                  <a:lnTo>
                    <a:pt x="364896" y="79159"/>
                  </a:lnTo>
                  <a:lnTo>
                    <a:pt x="408787" y="110070"/>
                  </a:lnTo>
                  <a:lnTo>
                    <a:pt x="436359" y="147320"/>
                  </a:lnTo>
                  <a:lnTo>
                    <a:pt x="442836" y="156718"/>
                  </a:lnTo>
                  <a:lnTo>
                    <a:pt x="447865" y="163880"/>
                  </a:lnTo>
                  <a:lnTo>
                    <a:pt x="451002" y="168287"/>
                  </a:lnTo>
                  <a:lnTo>
                    <a:pt x="452043" y="169595"/>
                  </a:lnTo>
                  <a:lnTo>
                    <a:pt x="454660" y="159740"/>
                  </a:lnTo>
                  <a:lnTo>
                    <a:pt x="455650" y="145224"/>
                  </a:lnTo>
                  <a:close/>
                </a:path>
                <a:path w="603250" h="669289">
                  <a:moveTo>
                    <a:pt x="602716" y="518236"/>
                  </a:moveTo>
                  <a:lnTo>
                    <a:pt x="585063" y="470179"/>
                  </a:lnTo>
                  <a:lnTo>
                    <a:pt x="539559" y="434555"/>
                  </a:lnTo>
                  <a:lnTo>
                    <a:pt x="503364" y="415061"/>
                  </a:lnTo>
                  <a:lnTo>
                    <a:pt x="465048" y="399097"/>
                  </a:lnTo>
                  <a:lnTo>
                    <a:pt x="425665" y="386321"/>
                  </a:lnTo>
                  <a:lnTo>
                    <a:pt x="364210" y="372325"/>
                  </a:lnTo>
                  <a:lnTo>
                    <a:pt x="301358" y="367474"/>
                  </a:lnTo>
                  <a:lnTo>
                    <a:pt x="269862" y="369074"/>
                  </a:lnTo>
                  <a:lnTo>
                    <a:pt x="207606" y="378510"/>
                  </a:lnTo>
                  <a:lnTo>
                    <a:pt x="138137" y="399491"/>
                  </a:lnTo>
                  <a:lnTo>
                    <a:pt x="100558" y="415886"/>
                  </a:lnTo>
                  <a:lnTo>
                    <a:pt x="64490" y="435394"/>
                  </a:lnTo>
                  <a:lnTo>
                    <a:pt x="30137" y="457936"/>
                  </a:lnTo>
                  <a:lnTo>
                    <a:pt x="2311" y="500900"/>
                  </a:lnTo>
                  <a:lnTo>
                    <a:pt x="0" y="518236"/>
                  </a:lnTo>
                  <a:lnTo>
                    <a:pt x="0" y="668997"/>
                  </a:lnTo>
                  <a:lnTo>
                    <a:pt x="602716" y="668997"/>
                  </a:lnTo>
                  <a:lnTo>
                    <a:pt x="602716" y="5182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180076" y="320801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400" y="0"/>
                  </a:moveTo>
                  <a:lnTo>
                    <a:pt x="0" y="0"/>
                  </a:lnTo>
                  <a:lnTo>
                    <a:pt x="0" y="914399"/>
                  </a:lnTo>
                  <a:lnTo>
                    <a:pt x="914400" y="914399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376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341988" y="3285947"/>
              <a:ext cx="603250" cy="701675"/>
            </a:xfrm>
            <a:custGeom>
              <a:avLst/>
              <a:gdLst/>
              <a:ahLst/>
              <a:cxnLst/>
              <a:rect l="l" t="t" r="r" b="b"/>
              <a:pathLst>
                <a:path w="603250" h="701675">
                  <a:moveTo>
                    <a:pt x="442620" y="202018"/>
                  </a:moveTo>
                  <a:lnTo>
                    <a:pt x="431761" y="165239"/>
                  </a:lnTo>
                  <a:lnTo>
                    <a:pt x="416775" y="155371"/>
                  </a:lnTo>
                  <a:lnTo>
                    <a:pt x="410400" y="149796"/>
                  </a:lnTo>
                  <a:lnTo>
                    <a:pt x="389039" y="107137"/>
                  </a:lnTo>
                  <a:lnTo>
                    <a:pt x="368858" y="123113"/>
                  </a:lnTo>
                  <a:lnTo>
                    <a:pt x="325958" y="151422"/>
                  </a:lnTo>
                  <a:lnTo>
                    <a:pt x="279146" y="173418"/>
                  </a:lnTo>
                  <a:lnTo>
                    <a:pt x="229044" y="187579"/>
                  </a:lnTo>
                  <a:lnTo>
                    <a:pt x="179044" y="196608"/>
                  </a:lnTo>
                  <a:lnTo>
                    <a:pt x="169456" y="199174"/>
                  </a:lnTo>
                  <a:lnTo>
                    <a:pt x="164147" y="201841"/>
                  </a:lnTo>
                  <a:lnTo>
                    <a:pt x="161378" y="209143"/>
                  </a:lnTo>
                  <a:lnTo>
                    <a:pt x="161010" y="218630"/>
                  </a:lnTo>
                  <a:lnTo>
                    <a:pt x="162204" y="228231"/>
                  </a:lnTo>
                  <a:lnTo>
                    <a:pt x="183451" y="282778"/>
                  </a:lnTo>
                  <a:lnTo>
                    <a:pt x="214985" y="319798"/>
                  </a:lnTo>
                  <a:lnTo>
                    <a:pt x="255409" y="344068"/>
                  </a:lnTo>
                  <a:lnTo>
                    <a:pt x="301358" y="352780"/>
                  </a:lnTo>
                  <a:lnTo>
                    <a:pt x="344982" y="344817"/>
                  </a:lnTo>
                  <a:lnTo>
                    <a:pt x="383628" y="322834"/>
                  </a:lnTo>
                  <a:lnTo>
                    <a:pt x="414591" y="289775"/>
                  </a:lnTo>
                  <a:lnTo>
                    <a:pt x="435165" y="248526"/>
                  </a:lnTo>
                  <a:lnTo>
                    <a:pt x="442620" y="202018"/>
                  </a:lnTo>
                  <a:close/>
                </a:path>
                <a:path w="603250" h="701675">
                  <a:moveTo>
                    <a:pt x="498182" y="387934"/>
                  </a:moveTo>
                  <a:lnTo>
                    <a:pt x="494525" y="385025"/>
                  </a:lnTo>
                  <a:lnTo>
                    <a:pt x="485457" y="374586"/>
                  </a:lnTo>
                  <a:lnTo>
                    <a:pt x="473824" y="354025"/>
                  </a:lnTo>
                  <a:lnTo>
                    <a:pt x="462495" y="320751"/>
                  </a:lnTo>
                  <a:lnTo>
                    <a:pt x="462661" y="286956"/>
                  </a:lnTo>
                  <a:lnTo>
                    <a:pt x="482053" y="190601"/>
                  </a:lnTo>
                  <a:lnTo>
                    <a:pt x="487260" y="142290"/>
                  </a:lnTo>
                  <a:lnTo>
                    <a:pt x="477278" y="87972"/>
                  </a:lnTo>
                  <a:lnTo>
                    <a:pt x="448081" y="58610"/>
                  </a:lnTo>
                  <a:lnTo>
                    <a:pt x="434213" y="54978"/>
                  </a:lnTo>
                  <a:lnTo>
                    <a:pt x="418096" y="55143"/>
                  </a:lnTo>
                  <a:lnTo>
                    <a:pt x="399211" y="57950"/>
                  </a:lnTo>
                  <a:lnTo>
                    <a:pt x="395528" y="52451"/>
                  </a:lnTo>
                  <a:lnTo>
                    <a:pt x="383032" y="38963"/>
                  </a:lnTo>
                  <a:lnTo>
                    <a:pt x="359473" y="22034"/>
                  </a:lnTo>
                  <a:lnTo>
                    <a:pt x="322643" y="6197"/>
                  </a:lnTo>
                  <a:lnTo>
                    <a:pt x="285877" y="0"/>
                  </a:lnTo>
                  <a:lnTo>
                    <a:pt x="248958" y="1092"/>
                  </a:lnTo>
                  <a:lnTo>
                    <a:pt x="178930" y="24561"/>
                  </a:lnTo>
                  <a:lnTo>
                    <a:pt x="138137" y="69291"/>
                  </a:lnTo>
                  <a:lnTo>
                    <a:pt x="127838" y="107251"/>
                  </a:lnTo>
                  <a:lnTo>
                    <a:pt x="124028" y="163207"/>
                  </a:lnTo>
                  <a:lnTo>
                    <a:pt x="125260" y="222300"/>
                  </a:lnTo>
                  <a:lnTo>
                    <a:pt x="130556" y="319265"/>
                  </a:lnTo>
                  <a:lnTo>
                    <a:pt x="129298" y="351650"/>
                  </a:lnTo>
                  <a:lnTo>
                    <a:pt x="126619" y="365658"/>
                  </a:lnTo>
                  <a:lnTo>
                    <a:pt x="122199" y="379145"/>
                  </a:lnTo>
                  <a:lnTo>
                    <a:pt x="116103" y="391960"/>
                  </a:lnTo>
                  <a:lnTo>
                    <a:pt x="108394" y="403948"/>
                  </a:lnTo>
                  <a:lnTo>
                    <a:pt x="117716" y="404825"/>
                  </a:lnTo>
                  <a:lnTo>
                    <a:pt x="169379" y="403034"/>
                  </a:lnTo>
                  <a:lnTo>
                    <a:pt x="219621" y="377659"/>
                  </a:lnTo>
                  <a:lnTo>
                    <a:pt x="241465" y="359105"/>
                  </a:lnTo>
                  <a:lnTo>
                    <a:pt x="207835" y="338442"/>
                  </a:lnTo>
                  <a:lnTo>
                    <a:pt x="180060" y="311061"/>
                  </a:lnTo>
                  <a:lnTo>
                    <a:pt x="159131" y="278168"/>
                  </a:lnTo>
                  <a:lnTo>
                    <a:pt x="145973" y="240944"/>
                  </a:lnTo>
                  <a:lnTo>
                    <a:pt x="144183" y="233438"/>
                  </a:lnTo>
                  <a:lnTo>
                    <a:pt x="142443" y="220116"/>
                  </a:lnTo>
                  <a:lnTo>
                    <a:pt x="143370" y="204533"/>
                  </a:lnTo>
                  <a:lnTo>
                    <a:pt x="200494" y="173380"/>
                  </a:lnTo>
                  <a:lnTo>
                    <a:pt x="224853" y="169278"/>
                  </a:lnTo>
                  <a:lnTo>
                    <a:pt x="248831" y="163449"/>
                  </a:lnTo>
                  <a:lnTo>
                    <a:pt x="295236" y="146710"/>
                  </a:lnTo>
                  <a:lnTo>
                    <a:pt x="344119" y="117843"/>
                  </a:lnTo>
                  <a:lnTo>
                    <a:pt x="392366" y="78994"/>
                  </a:lnTo>
                  <a:lnTo>
                    <a:pt x="398322" y="79032"/>
                  </a:lnTo>
                  <a:lnTo>
                    <a:pt x="403364" y="84150"/>
                  </a:lnTo>
                  <a:lnTo>
                    <a:pt x="406844" y="99415"/>
                  </a:lnTo>
                  <a:lnTo>
                    <a:pt x="410248" y="110591"/>
                  </a:lnTo>
                  <a:lnTo>
                    <a:pt x="440601" y="147637"/>
                  </a:lnTo>
                  <a:lnTo>
                    <a:pt x="445985" y="152679"/>
                  </a:lnTo>
                  <a:lnTo>
                    <a:pt x="460375" y="190360"/>
                  </a:lnTo>
                  <a:lnTo>
                    <a:pt x="461454" y="201460"/>
                  </a:lnTo>
                  <a:lnTo>
                    <a:pt x="453732" y="251333"/>
                  </a:lnTo>
                  <a:lnTo>
                    <a:pt x="432638" y="296100"/>
                  </a:lnTo>
                  <a:lnTo>
                    <a:pt x="399859" y="333159"/>
                  </a:lnTo>
                  <a:lnTo>
                    <a:pt x="357111" y="359943"/>
                  </a:lnTo>
                  <a:lnTo>
                    <a:pt x="389128" y="386384"/>
                  </a:lnTo>
                  <a:lnTo>
                    <a:pt x="401650" y="395757"/>
                  </a:lnTo>
                  <a:lnTo>
                    <a:pt x="428650" y="403161"/>
                  </a:lnTo>
                  <a:lnTo>
                    <a:pt x="460514" y="399516"/>
                  </a:lnTo>
                  <a:lnTo>
                    <a:pt x="487070" y="392036"/>
                  </a:lnTo>
                  <a:lnTo>
                    <a:pt x="498182" y="387934"/>
                  </a:lnTo>
                  <a:close/>
                </a:path>
                <a:path w="603250" h="701675">
                  <a:moveTo>
                    <a:pt x="602716" y="550659"/>
                  </a:moveTo>
                  <a:lnTo>
                    <a:pt x="585063" y="502602"/>
                  </a:lnTo>
                  <a:lnTo>
                    <a:pt x="539559" y="466979"/>
                  </a:lnTo>
                  <a:lnTo>
                    <a:pt x="503364" y="447484"/>
                  </a:lnTo>
                  <a:lnTo>
                    <a:pt x="465048" y="431520"/>
                  </a:lnTo>
                  <a:lnTo>
                    <a:pt x="425665" y="418744"/>
                  </a:lnTo>
                  <a:lnTo>
                    <a:pt x="364210" y="404749"/>
                  </a:lnTo>
                  <a:lnTo>
                    <a:pt x="301358" y="399897"/>
                  </a:lnTo>
                  <a:lnTo>
                    <a:pt x="269862" y="401497"/>
                  </a:lnTo>
                  <a:lnTo>
                    <a:pt x="207606" y="410933"/>
                  </a:lnTo>
                  <a:lnTo>
                    <a:pt x="138137" y="431914"/>
                  </a:lnTo>
                  <a:lnTo>
                    <a:pt x="100558" y="448310"/>
                  </a:lnTo>
                  <a:lnTo>
                    <a:pt x="64490" y="467817"/>
                  </a:lnTo>
                  <a:lnTo>
                    <a:pt x="30137" y="490359"/>
                  </a:lnTo>
                  <a:lnTo>
                    <a:pt x="2311" y="533323"/>
                  </a:lnTo>
                  <a:lnTo>
                    <a:pt x="0" y="550659"/>
                  </a:lnTo>
                  <a:lnTo>
                    <a:pt x="0" y="701421"/>
                  </a:lnTo>
                  <a:lnTo>
                    <a:pt x="602716" y="701421"/>
                  </a:lnTo>
                  <a:lnTo>
                    <a:pt x="602716" y="5506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771638" y="1585721"/>
              <a:ext cx="335280" cy="283845"/>
            </a:xfrm>
            <a:custGeom>
              <a:avLst/>
              <a:gdLst/>
              <a:ahLst/>
              <a:cxnLst/>
              <a:rect l="l" t="t" r="r" b="b"/>
              <a:pathLst>
                <a:path w="335279" h="283844">
                  <a:moveTo>
                    <a:pt x="0" y="283463"/>
                  </a:moveTo>
                  <a:lnTo>
                    <a:pt x="335279" y="283463"/>
                  </a:lnTo>
                  <a:lnTo>
                    <a:pt x="335279" y="0"/>
                  </a:lnTo>
                  <a:lnTo>
                    <a:pt x="0" y="0"/>
                  </a:lnTo>
                  <a:lnTo>
                    <a:pt x="0" y="283463"/>
                  </a:lnTo>
                  <a:close/>
                </a:path>
              </a:pathLst>
            </a:custGeom>
            <a:ln w="28575">
              <a:solidFill>
                <a:srgbClr val="EC77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066538" y="2039873"/>
              <a:ext cx="1148080" cy="3264535"/>
            </a:xfrm>
            <a:custGeom>
              <a:avLst/>
              <a:gdLst/>
              <a:ahLst/>
              <a:cxnLst/>
              <a:rect l="l" t="t" r="r" b="b"/>
              <a:pathLst>
                <a:path w="1148079" h="3264535">
                  <a:moveTo>
                    <a:pt x="0" y="3264407"/>
                  </a:moveTo>
                  <a:lnTo>
                    <a:pt x="1147572" y="3264407"/>
                  </a:lnTo>
                  <a:lnTo>
                    <a:pt x="1147572" y="0"/>
                  </a:lnTo>
                  <a:lnTo>
                    <a:pt x="0" y="0"/>
                  </a:lnTo>
                  <a:lnTo>
                    <a:pt x="0" y="3264407"/>
                  </a:lnTo>
                  <a:close/>
                </a:path>
              </a:pathLst>
            </a:custGeom>
            <a:ln w="28575">
              <a:solidFill>
                <a:srgbClr val="3769F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357366" y="2039873"/>
              <a:ext cx="4615180" cy="3264535"/>
            </a:xfrm>
            <a:custGeom>
              <a:avLst/>
              <a:gdLst/>
              <a:ahLst/>
              <a:cxnLst/>
              <a:rect l="l" t="t" r="r" b="b"/>
              <a:pathLst>
                <a:path w="4615180" h="3264535">
                  <a:moveTo>
                    <a:pt x="0" y="3264407"/>
                  </a:moveTo>
                  <a:lnTo>
                    <a:pt x="4614672" y="3264407"/>
                  </a:lnTo>
                  <a:lnTo>
                    <a:pt x="4614672" y="0"/>
                  </a:lnTo>
                  <a:lnTo>
                    <a:pt x="0" y="0"/>
                  </a:lnTo>
                  <a:lnTo>
                    <a:pt x="0" y="3264407"/>
                  </a:lnTo>
                  <a:close/>
                </a:path>
              </a:pathLst>
            </a:custGeom>
            <a:ln w="28575">
              <a:solidFill>
                <a:srgbClr val="3769F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0123" y="1630679"/>
              <a:ext cx="176783" cy="176784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208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30"/>
              </a:spcBef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4444" y="0"/>
            <a:ext cx="7874508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369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Delivery:</a:t>
            </a:r>
            <a:r>
              <a:rPr dirty="0" spc="-140"/>
              <a:t> </a:t>
            </a:r>
            <a:r>
              <a:rPr dirty="0" spc="-20"/>
              <a:t>Vocal</a:t>
            </a:r>
            <a:r>
              <a:rPr dirty="0" spc="-165"/>
              <a:t> </a:t>
            </a:r>
            <a:r>
              <a:rPr dirty="0" spc="-10"/>
              <a:t>quality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208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30"/>
              </a:spcBef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11580621" y="6566503"/>
            <a:ext cx="16573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32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86867" y="1409925"/>
            <a:ext cx="2341245" cy="1901189"/>
          </a:xfrm>
          <a:prstGeom prst="rect">
            <a:avLst/>
          </a:prstGeom>
        </p:spPr>
        <p:txBody>
          <a:bodyPr wrap="square" lIns="0" tIns="173355" rIns="0" bIns="0" rtlCol="0" vert="horz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365"/>
              </a:spcBef>
              <a:buClr>
                <a:srgbClr val="3769FF"/>
              </a:buClr>
              <a:buSzPct val="108928"/>
              <a:buChar char="•"/>
              <a:tabLst>
                <a:tab pos="469265" algn="l"/>
              </a:tabLst>
            </a:pPr>
            <a:r>
              <a:rPr dirty="0" sz="2800" spc="-10">
                <a:latin typeface="Arial"/>
                <a:cs typeface="Arial"/>
              </a:rPr>
              <a:t>Energy</a:t>
            </a:r>
            <a:endParaRPr sz="28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685"/>
              </a:spcBef>
              <a:buClr>
                <a:srgbClr val="3769FF"/>
              </a:buClr>
              <a:buSzPct val="108928"/>
              <a:buChar char="•"/>
              <a:tabLst>
                <a:tab pos="469265" algn="l"/>
              </a:tabLst>
            </a:pPr>
            <a:r>
              <a:rPr dirty="0" sz="2800" spc="-10">
                <a:latin typeface="Arial"/>
                <a:cs typeface="Arial"/>
              </a:rPr>
              <a:t>Inflection</a:t>
            </a:r>
            <a:endParaRPr sz="28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680"/>
              </a:spcBef>
              <a:buClr>
                <a:srgbClr val="3769FF"/>
              </a:buClr>
              <a:buSzPct val="108928"/>
              <a:buChar char="•"/>
              <a:tabLst>
                <a:tab pos="469265" algn="l"/>
              </a:tabLst>
            </a:pPr>
            <a:r>
              <a:rPr dirty="0" sz="2800" spc="-10">
                <a:latin typeface="Arial"/>
                <a:cs typeface="Arial"/>
              </a:rPr>
              <a:t>Microphone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351231"/>
            <a:ext cx="42938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</a:rPr>
              <a:t>Setting</a:t>
            </a:r>
            <a:r>
              <a:rPr dirty="0" spc="-7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the</a:t>
            </a:r>
            <a:r>
              <a:rPr dirty="0" spc="-7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scene:</a:t>
            </a:r>
            <a:r>
              <a:rPr dirty="0" spc="-70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Sound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0975" rIns="0" bIns="0" rtlCol="0" vert="horz">
            <a:spAutoFit/>
          </a:bodyPr>
          <a:lstStyle/>
          <a:p>
            <a:pPr marL="13970">
              <a:lnSpc>
                <a:spcPts val="1130"/>
              </a:lnSpc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444500" y="6473671"/>
            <a:ext cx="3484245" cy="17081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For</a:t>
            </a:r>
            <a:r>
              <a:rPr dirty="0" sz="1000" spc="-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Financial</a:t>
            </a:r>
            <a:r>
              <a:rPr dirty="0" sz="1000" spc="-4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Arial Narrow"/>
                <a:cs typeface="Arial Narrow"/>
              </a:rPr>
              <a:t>Professional</a:t>
            </a:r>
            <a:r>
              <a:rPr dirty="0" sz="1000" spc="-2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Use</a:t>
            </a:r>
            <a:r>
              <a:rPr dirty="0" sz="10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Only</a:t>
            </a:r>
            <a:r>
              <a:rPr dirty="0" sz="10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/</a:t>
            </a:r>
            <a:r>
              <a:rPr dirty="0" sz="10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Not</a:t>
            </a:r>
            <a:r>
              <a:rPr dirty="0" sz="1000" spc="-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for</a:t>
            </a:r>
            <a:r>
              <a:rPr dirty="0" sz="10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Distribution</a:t>
            </a:r>
            <a:r>
              <a:rPr dirty="0" sz="1000" spc="-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dirty="0" sz="1000" spc="-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dirty="0" sz="1000" spc="-10" b="1">
                <a:solidFill>
                  <a:srgbClr val="FFFFFF"/>
                </a:solidFill>
                <a:latin typeface="Arial Narrow"/>
                <a:cs typeface="Arial Narrow"/>
              </a:rPr>
              <a:t> Public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35940" y="1018645"/>
            <a:ext cx="3251835" cy="1900555"/>
          </a:xfrm>
          <a:prstGeom prst="rect">
            <a:avLst/>
          </a:prstGeom>
        </p:spPr>
        <p:txBody>
          <a:bodyPr wrap="square" lIns="0" tIns="173355" rIns="0" bIns="0" rtlCol="0" vert="horz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365"/>
              </a:spcBef>
              <a:buClr>
                <a:srgbClr val="00BEB3"/>
              </a:buClr>
              <a:buSzPct val="108928"/>
              <a:buChar char="•"/>
              <a:tabLst>
                <a:tab pos="469265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ambient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noise</a:t>
            </a:r>
            <a:endParaRPr sz="28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680"/>
              </a:spcBef>
              <a:buClr>
                <a:srgbClr val="00BEB3"/>
              </a:buClr>
              <a:buSzPct val="108928"/>
              <a:buChar char="•"/>
              <a:tabLst>
                <a:tab pos="469265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Mute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button</a:t>
            </a:r>
            <a:endParaRPr sz="28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680"/>
              </a:spcBef>
              <a:buClr>
                <a:srgbClr val="00BEB3"/>
              </a:buClr>
              <a:buSzPct val="108928"/>
              <a:buChar char="•"/>
              <a:tabLst>
                <a:tab pos="469265" algn="l"/>
              </a:tabLst>
            </a:pP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Headphones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369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Body</a:t>
            </a:r>
            <a:r>
              <a:rPr dirty="0" spc="-100"/>
              <a:t> </a:t>
            </a:r>
            <a:r>
              <a:rPr dirty="0"/>
              <a:t>language:</a:t>
            </a:r>
            <a:r>
              <a:rPr dirty="0" spc="-80"/>
              <a:t> </a:t>
            </a:r>
            <a:r>
              <a:rPr dirty="0" spc="-10"/>
              <a:t>Handshake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0975" rIns="0" bIns="0" rtlCol="0" vert="horz">
            <a:spAutoFit/>
          </a:bodyPr>
          <a:lstStyle/>
          <a:p>
            <a:pPr marL="13970">
              <a:lnSpc>
                <a:spcPts val="1130"/>
              </a:lnSpc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444500" y="6563587"/>
            <a:ext cx="3484245" cy="17081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000" b="1">
                <a:latin typeface="Arial Narrow"/>
                <a:cs typeface="Arial Narrow"/>
              </a:rPr>
              <a:t>For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Financial</a:t>
            </a:r>
            <a:r>
              <a:rPr dirty="0" sz="1000" spc="-40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Professional</a:t>
            </a:r>
            <a:r>
              <a:rPr dirty="0" sz="1000" spc="-2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Use</a:t>
            </a:r>
            <a:r>
              <a:rPr dirty="0" sz="1000" spc="-3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Only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/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for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Distribution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to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the</a:t>
            </a:r>
            <a:r>
              <a:rPr dirty="0" sz="1000" spc="-10" b="1">
                <a:latin typeface="Arial Narrow"/>
                <a:cs typeface="Arial Narrow"/>
              </a:rPr>
              <a:t> Public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35940" y="1350876"/>
            <a:ext cx="4299585" cy="1563370"/>
          </a:xfrm>
          <a:prstGeom prst="rect">
            <a:avLst/>
          </a:prstGeom>
        </p:spPr>
        <p:txBody>
          <a:bodyPr wrap="square" lIns="0" tIns="117475" rIns="0" bIns="0" rtlCol="0" vert="horz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925"/>
              </a:spcBef>
              <a:buClr>
                <a:srgbClr val="3769FF"/>
              </a:buClr>
              <a:buSzPct val="108928"/>
              <a:buChar char="•"/>
              <a:tabLst>
                <a:tab pos="469265" algn="l"/>
              </a:tabLst>
            </a:pPr>
            <a:r>
              <a:rPr dirty="0" sz="2800">
                <a:latin typeface="Arial"/>
                <a:cs typeface="Arial"/>
              </a:rPr>
              <a:t>Shows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trust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respect</a:t>
            </a:r>
            <a:endParaRPr sz="2800">
              <a:latin typeface="Arial"/>
              <a:cs typeface="Arial"/>
            </a:endParaRPr>
          </a:p>
          <a:p>
            <a:pPr marL="469900" marR="220345" indent="-457200">
              <a:lnSpc>
                <a:spcPct val="100000"/>
              </a:lnSpc>
              <a:spcBef>
                <a:spcPts val="1200"/>
              </a:spcBef>
              <a:buClr>
                <a:srgbClr val="3769FF"/>
              </a:buClr>
              <a:buSzPct val="108928"/>
              <a:buChar char="•"/>
              <a:tabLst>
                <a:tab pos="469900" algn="l"/>
              </a:tabLst>
            </a:pPr>
            <a:r>
              <a:rPr dirty="0" sz="2800">
                <a:latin typeface="Arial"/>
                <a:cs typeface="Arial"/>
              </a:rPr>
              <a:t>Helps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other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person </a:t>
            </a:r>
            <a:r>
              <a:rPr dirty="0" sz="2800">
                <a:latin typeface="Arial"/>
                <a:cs typeface="Arial"/>
              </a:rPr>
              <a:t>feel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welcome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1322" y="0"/>
            <a:ext cx="693762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252171"/>
            <a:ext cx="413321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Generate</a:t>
            </a:r>
            <a:r>
              <a:rPr dirty="0" spc="-70"/>
              <a:t> </a:t>
            </a:r>
            <a:r>
              <a:rPr dirty="0"/>
              <a:t>trust</a:t>
            </a:r>
            <a:r>
              <a:rPr dirty="0" spc="-65"/>
              <a:t> </a:t>
            </a:r>
            <a:r>
              <a:rPr dirty="0"/>
              <a:t>with</a:t>
            </a:r>
            <a:r>
              <a:rPr dirty="0" spc="-75"/>
              <a:t> </a:t>
            </a:r>
            <a:r>
              <a:rPr dirty="0" spc="-20"/>
              <a:t>your post-</a:t>
            </a:r>
            <a:r>
              <a:rPr dirty="0"/>
              <a:t>Covid</a:t>
            </a:r>
            <a:r>
              <a:rPr dirty="0" spc="-20"/>
              <a:t> </a:t>
            </a:r>
            <a:r>
              <a:rPr dirty="0" spc="-10"/>
              <a:t>greeting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3725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30"/>
              </a:spcBef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780999" y="1682877"/>
            <a:ext cx="3758565" cy="3425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3769FF"/>
                </a:solidFill>
                <a:latin typeface="Arial"/>
                <a:cs typeface="Arial"/>
              </a:rPr>
              <a:t>It’s</a:t>
            </a:r>
            <a:r>
              <a:rPr dirty="0" sz="2400" spc="-70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769FF"/>
                </a:solidFill>
                <a:latin typeface="Arial"/>
                <a:cs typeface="Arial"/>
              </a:rPr>
              <a:t>individual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3769FF"/>
                </a:solidFill>
                <a:latin typeface="Arial"/>
                <a:cs typeface="Arial"/>
              </a:rPr>
              <a:t>Gage</a:t>
            </a:r>
            <a:r>
              <a:rPr dirty="0" sz="2400" spc="-55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769FF"/>
                </a:solidFill>
                <a:latin typeface="Arial"/>
                <a:cs typeface="Arial"/>
              </a:rPr>
              <a:t>their</a:t>
            </a:r>
            <a:r>
              <a:rPr dirty="0" sz="2400" spc="-40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769FF"/>
                </a:solidFill>
                <a:latin typeface="Arial"/>
                <a:cs typeface="Arial"/>
              </a:rPr>
              <a:t>body</a:t>
            </a:r>
            <a:r>
              <a:rPr dirty="0" sz="2400" spc="-50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769FF"/>
                </a:solidFill>
                <a:latin typeface="Arial"/>
                <a:cs typeface="Arial"/>
              </a:rPr>
              <a:t>language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3769FF"/>
                </a:solidFill>
                <a:latin typeface="Arial"/>
                <a:cs typeface="Arial"/>
              </a:rPr>
              <a:t>Ask</a:t>
            </a:r>
            <a:r>
              <a:rPr dirty="0" sz="2400" spc="-15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769FF"/>
                </a:solidFill>
                <a:latin typeface="Arial"/>
                <a:cs typeface="Arial"/>
              </a:rPr>
              <a:t>their</a:t>
            </a:r>
            <a:r>
              <a:rPr dirty="0" sz="2400" spc="-25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769FF"/>
                </a:solidFill>
                <a:latin typeface="Arial"/>
                <a:cs typeface="Arial"/>
              </a:rPr>
              <a:t>comfort</a:t>
            </a:r>
            <a:r>
              <a:rPr dirty="0" sz="2400" spc="-30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769FF"/>
                </a:solidFill>
                <a:latin typeface="Arial"/>
                <a:cs typeface="Arial"/>
              </a:rPr>
              <a:t>level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solidFill>
                  <a:srgbClr val="3769FF"/>
                </a:solidFill>
                <a:latin typeface="Arial"/>
                <a:cs typeface="Arial"/>
              </a:rPr>
              <a:t>Greet</a:t>
            </a:r>
            <a:r>
              <a:rPr dirty="0" sz="2400" spc="-55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769FF"/>
                </a:solidFill>
                <a:latin typeface="Arial"/>
                <a:cs typeface="Arial"/>
              </a:rPr>
              <a:t>with</a:t>
            </a:r>
            <a:r>
              <a:rPr dirty="0" sz="2400" spc="-15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769FF"/>
                </a:solidFill>
                <a:latin typeface="Arial"/>
                <a:cs typeface="Arial"/>
              </a:rPr>
              <a:t>a</a:t>
            </a:r>
            <a:r>
              <a:rPr dirty="0" sz="2400" spc="-45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769FF"/>
                </a:solidFill>
                <a:latin typeface="Arial"/>
                <a:cs typeface="Arial"/>
              </a:rPr>
              <a:t>smile,</a:t>
            </a:r>
            <a:r>
              <a:rPr dirty="0" sz="2400" spc="-30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769FF"/>
                </a:solidFill>
                <a:latin typeface="Arial"/>
                <a:cs typeface="Arial"/>
              </a:rPr>
              <a:t>a</a:t>
            </a:r>
            <a:r>
              <a:rPr dirty="0" sz="2400" spc="-35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769FF"/>
                </a:solidFill>
                <a:latin typeface="Arial"/>
                <a:cs typeface="Arial"/>
              </a:rPr>
              <a:t>slight </a:t>
            </a:r>
            <a:r>
              <a:rPr dirty="0" sz="2400" spc="-20">
                <a:solidFill>
                  <a:srgbClr val="3769FF"/>
                </a:solidFill>
                <a:latin typeface="Arial"/>
                <a:cs typeface="Arial"/>
              </a:rPr>
              <a:t>up-</a:t>
            </a:r>
            <a:r>
              <a:rPr dirty="0" sz="2400" spc="-25">
                <a:solidFill>
                  <a:srgbClr val="3769FF"/>
                </a:solidFill>
                <a:latin typeface="Arial"/>
                <a:cs typeface="Arial"/>
              </a:rPr>
              <a:t>and-</a:t>
            </a:r>
            <a:r>
              <a:rPr dirty="0" sz="2400">
                <a:solidFill>
                  <a:srgbClr val="3769FF"/>
                </a:solidFill>
                <a:latin typeface="Arial"/>
                <a:cs typeface="Arial"/>
              </a:rPr>
              <a:t>down</a:t>
            </a:r>
            <a:r>
              <a:rPr dirty="0" sz="2400" spc="-20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769FF"/>
                </a:solidFill>
                <a:latin typeface="Arial"/>
                <a:cs typeface="Arial"/>
              </a:rPr>
              <a:t>head</a:t>
            </a:r>
            <a:r>
              <a:rPr dirty="0" sz="2400" spc="-40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769FF"/>
                </a:solidFill>
                <a:latin typeface="Arial"/>
                <a:cs typeface="Arial"/>
              </a:rPr>
              <a:t>nod</a:t>
            </a:r>
            <a:r>
              <a:rPr dirty="0" sz="2400" spc="-40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3769FF"/>
                </a:solidFill>
                <a:latin typeface="Arial"/>
                <a:cs typeface="Arial"/>
              </a:rPr>
              <a:t>and </a:t>
            </a:r>
            <a:r>
              <a:rPr dirty="0" sz="2400">
                <a:solidFill>
                  <a:srgbClr val="3769FF"/>
                </a:solidFill>
                <a:latin typeface="Arial"/>
                <a:cs typeface="Arial"/>
              </a:rPr>
              <a:t>good</a:t>
            </a:r>
            <a:r>
              <a:rPr dirty="0" sz="2400" spc="-60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769FF"/>
                </a:solidFill>
                <a:latin typeface="Arial"/>
                <a:cs typeface="Arial"/>
              </a:rPr>
              <a:t>eye</a:t>
            </a:r>
            <a:r>
              <a:rPr dirty="0" sz="2400" spc="-70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769FF"/>
                </a:solidFill>
                <a:latin typeface="Arial"/>
                <a:cs typeface="Arial"/>
              </a:rPr>
              <a:t>contact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0660" y="1188719"/>
            <a:ext cx="2087879" cy="51206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295" y="1188719"/>
            <a:ext cx="1359407" cy="512064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99659" y="1121663"/>
            <a:ext cx="2225040" cy="527913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Hand</a:t>
            </a:r>
            <a:r>
              <a:rPr dirty="0" spc="-65"/>
              <a:t> </a:t>
            </a:r>
            <a:r>
              <a:rPr dirty="0" spc="-10"/>
              <a:t>gestures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3725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30"/>
              </a:spcBef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369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Leg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50"/>
              <a:t> </a:t>
            </a:r>
            <a:r>
              <a:rPr dirty="0"/>
              <a:t>foot</a:t>
            </a:r>
            <a:r>
              <a:rPr dirty="0" spc="-35"/>
              <a:t> </a:t>
            </a:r>
            <a:r>
              <a:rPr dirty="0" spc="-10"/>
              <a:t>gestures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1371600"/>
            <a:ext cx="2063496" cy="484632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1123" y="1950720"/>
            <a:ext cx="2068067" cy="429768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85431" y="2377439"/>
            <a:ext cx="3553968" cy="3749040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3725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30"/>
              </a:spcBef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1436" y="725423"/>
            <a:ext cx="5696712" cy="57119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Create</a:t>
            </a:r>
            <a:r>
              <a:rPr dirty="0" spc="-100"/>
              <a:t> </a:t>
            </a:r>
            <a:r>
              <a:rPr dirty="0"/>
              <a:t>lasting</a:t>
            </a:r>
            <a:r>
              <a:rPr dirty="0" spc="-105"/>
              <a:t> </a:t>
            </a:r>
            <a:r>
              <a:rPr dirty="0"/>
              <a:t>impressions</a:t>
            </a:r>
            <a:r>
              <a:rPr dirty="0" spc="-90"/>
              <a:t> </a:t>
            </a:r>
            <a:r>
              <a:rPr dirty="0"/>
              <a:t>through</a:t>
            </a:r>
            <a:r>
              <a:rPr dirty="0" spc="-85"/>
              <a:t> </a:t>
            </a:r>
            <a:r>
              <a:rPr dirty="0"/>
              <a:t>active</a:t>
            </a:r>
            <a:r>
              <a:rPr dirty="0" spc="-100"/>
              <a:t> </a:t>
            </a:r>
            <a:r>
              <a:rPr dirty="0" spc="-10"/>
              <a:t>listening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3725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30"/>
              </a:spcBef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7402194" y="1668272"/>
            <a:ext cx="3656329" cy="2374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3769FF"/>
                </a:solidFill>
                <a:latin typeface="Century Gothic"/>
                <a:cs typeface="Century Gothic"/>
              </a:rPr>
              <a:t>Active</a:t>
            </a:r>
            <a:r>
              <a:rPr dirty="0" sz="2800" spc="-90" b="1">
                <a:solidFill>
                  <a:srgbClr val="3769FF"/>
                </a:solidFill>
                <a:latin typeface="Century Gothic"/>
                <a:cs typeface="Century Gothic"/>
              </a:rPr>
              <a:t> </a:t>
            </a:r>
            <a:r>
              <a:rPr dirty="0" sz="2800" spc="-10" b="1">
                <a:solidFill>
                  <a:srgbClr val="3769FF"/>
                </a:solidFill>
                <a:latin typeface="Century Gothic"/>
                <a:cs typeface="Century Gothic"/>
              </a:rPr>
              <a:t>listening </a:t>
            </a:r>
            <a:r>
              <a:rPr dirty="0" sz="2800" b="1">
                <a:solidFill>
                  <a:srgbClr val="3769FF"/>
                </a:solidFill>
                <a:latin typeface="Century Gothic"/>
                <a:cs typeface="Century Gothic"/>
              </a:rPr>
              <a:t>means</a:t>
            </a:r>
            <a:r>
              <a:rPr dirty="0" sz="2800" spc="-60" b="1">
                <a:solidFill>
                  <a:srgbClr val="3769FF"/>
                </a:solidFill>
                <a:latin typeface="Century Gothic"/>
                <a:cs typeface="Century Gothic"/>
              </a:rPr>
              <a:t> </a:t>
            </a:r>
            <a:r>
              <a:rPr dirty="0" sz="2800" b="1">
                <a:solidFill>
                  <a:srgbClr val="3769FF"/>
                </a:solidFill>
                <a:latin typeface="Century Gothic"/>
                <a:cs typeface="Century Gothic"/>
              </a:rPr>
              <a:t>EYE</a:t>
            </a:r>
            <a:r>
              <a:rPr dirty="0" sz="2800" spc="-55" b="1">
                <a:solidFill>
                  <a:srgbClr val="3769FF"/>
                </a:solidFill>
                <a:latin typeface="Century Gothic"/>
                <a:cs typeface="Century Gothic"/>
              </a:rPr>
              <a:t> </a:t>
            </a:r>
            <a:r>
              <a:rPr dirty="0" sz="2800" spc="-10" b="1">
                <a:solidFill>
                  <a:srgbClr val="3769FF"/>
                </a:solidFill>
                <a:latin typeface="Century Gothic"/>
                <a:cs typeface="Century Gothic"/>
              </a:rPr>
              <a:t>CONTACT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85"/>
              </a:spcBef>
            </a:pPr>
            <a:endParaRPr sz="2800">
              <a:latin typeface="Century Gothic"/>
              <a:cs typeface="Century Gothic"/>
            </a:endParaRPr>
          </a:p>
          <a:p>
            <a:pPr marL="111125" marR="50165">
              <a:lnSpc>
                <a:spcPct val="100000"/>
              </a:lnSpc>
            </a:pPr>
            <a:r>
              <a:rPr dirty="0" sz="2400" b="1">
                <a:solidFill>
                  <a:srgbClr val="3769FF"/>
                </a:solidFill>
                <a:latin typeface="Century Gothic"/>
                <a:cs typeface="Century Gothic"/>
              </a:rPr>
              <a:t>Focus</a:t>
            </a:r>
            <a:r>
              <a:rPr dirty="0" sz="2400" spc="-25" b="1">
                <a:solidFill>
                  <a:srgbClr val="3769FF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3769FF"/>
                </a:solidFill>
                <a:latin typeface="Century Gothic"/>
                <a:cs typeface="Century Gothic"/>
              </a:rPr>
              <a:t>on</a:t>
            </a:r>
            <a:r>
              <a:rPr dirty="0" sz="2400" spc="-25" b="1">
                <a:solidFill>
                  <a:srgbClr val="3769FF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3769FF"/>
                </a:solidFill>
                <a:latin typeface="Century Gothic"/>
                <a:cs typeface="Century Gothic"/>
              </a:rPr>
              <a:t>area</a:t>
            </a:r>
            <a:r>
              <a:rPr dirty="0" sz="2400" spc="-25" b="1">
                <a:solidFill>
                  <a:srgbClr val="3769FF"/>
                </a:solidFill>
                <a:latin typeface="Century Gothic"/>
                <a:cs typeface="Century Gothic"/>
              </a:rPr>
              <a:t> </a:t>
            </a:r>
            <a:r>
              <a:rPr dirty="0" sz="2400" spc="-10" b="1">
                <a:solidFill>
                  <a:srgbClr val="3769FF"/>
                </a:solidFill>
                <a:latin typeface="Century Gothic"/>
                <a:cs typeface="Century Gothic"/>
              </a:rPr>
              <a:t>between </a:t>
            </a:r>
            <a:r>
              <a:rPr dirty="0" sz="2400" b="1">
                <a:solidFill>
                  <a:srgbClr val="3769FF"/>
                </a:solidFill>
                <a:latin typeface="Century Gothic"/>
                <a:cs typeface="Century Gothic"/>
              </a:rPr>
              <a:t>eyes</a:t>
            </a:r>
            <a:r>
              <a:rPr dirty="0" sz="2400" spc="-10" b="1">
                <a:solidFill>
                  <a:srgbClr val="3769FF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3769FF"/>
                </a:solidFill>
                <a:latin typeface="Century Gothic"/>
                <a:cs typeface="Century Gothic"/>
              </a:rPr>
              <a:t>to</a:t>
            </a:r>
            <a:r>
              <a:rPr dirty="0" sz="2400" spc="-10" b="1">
                <a:solidFill>
                  <a:srgbClr val="3769FF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3769FF"/>
                </a:solidFill>
                <a:latin typeface="Century Gothic"/>
                <a:cs typeface="Century Gothic"/>
              </a:rPr>
              <a:t>upper </a:t>
            </a:r>
            <a:r>
              <a:rPr dirty="0" sz="2400" spc="-20" b="1">
                <a:solidFill>
                  <a:srgbClr val="3769FF"/>
                </a:solidFill>
                <a:latin typeface="Century Gothic"/>
                <a:cs typeface="Century Gothic"/>
              </a:rPr>
              <a:t>chin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36041"/>
            <a:ext cx="3498217" cy="552195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78367" y="1342643"/>
            <a:ext cx="3410584" cy="551535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20895" y="2078863"/>
            <a:ext cx="29470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9F95"/>
                </a:solidFill>
              </a:rPr>
              <a:t>I</a:t>
            </a:r>
            <a:r>
              <a:rPr dirty="0" sz="3600" spc="-60">
                <a:solidFill>
                  <a:srgbClr val="009F95"/>
                </a:solidFill>
              </a:rPr>
              <a:t> </a:t>
            </a:r>
            <a:r>
              <a:rPr dirty="0" sz="3600">
                <a:solidFill>
                  <a:srgbClr val="009F95"/>
                </a:solidFill>
              </a:rPr>
              <a:t>would</a:t>
            </a:r>
            <a:r>
              <a:rPr dirty="0" sz="3600" spc="-50">
                <a:solidFill>
                  <a:srgbClr val="009F95"/>
                </a:solidFill>
              </a:rPr>
              <a:t> </a:t>
            </a:r>
            <a:r>
              <a:rPr dirty="0" sz="3600" spc="-10">
                <a:solidFill>
                  <a:srgbClr val="009F95"/>
                </a:solidFill>
              </a:rPr>
              <a:t>like…</a:t>
            </a:r>
            <a:endParaRPr sz="3600"/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0975" rIns="0" bIns="0" rtlCol="0" vert="horz">
            <a:spAutoFit/>
          </a:bodyPr>
          <a:lstStyle/>
          <a:p>
            <a:pPr marL="13970">
              <a:lnSpc>
                <a:spcPts val="1130"/>
              </a:lnSpc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434441" y="6550176"/>
            <a:ext cx="3484245" cy="17081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For</a:t>
            </a:r>
            <a:r>
              <a:rPr dirty="0" sz="1000" spc="-1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Financial</a:t>
            </a:r>
            <a:r>
              <a:rPr dirty="0" sz="1000" spc="-4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spc="-10" b="1">
                <a:solidFill>
                  <a:srgbClr val="7E7E7E"/>
                </a:solidFill>
                <a:latin typeface="Arial Narrow"/>
                <a:cs typeface="Arial Narrow"/>
              </a:rPr>
              <a:t>Professional</a:t>
            </a:r>
            <a:r>
              <a:rPr dirty="0" sz="1000" spc="-2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Use</a:t>
            </a:r>
            <a:r>
              <a:rPr dirty="0" sz="1000" spc="-3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Only</a:t>
            </a:r>
            <a:r>
              <a:rPr dirty="0" sz="1000" spc="-1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/</a:t>
            </a:r>
            <a:r>
              <a:rPr dirty="0" sz="1000" spc="-1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Not</a:t>
            </a:r>
            <a:r>
              <a:rPr dirty="0" sz="1000" spc="-1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for</a:t>
            </a:r>
            <a:r>
              <a:rPr dirty="0" sz="1000" spc="-1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Distribution</a:t>
            </a:r>
            <a:r>
              <a:rPr dirty="0" sz="1000" spc="-1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to</a:t>
            </a:r>
            <a:r>
              <a:rPr dirty="0" sz="1000" spc="-1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the</a:t>
            </a:r>
            <a:r>
              <a:rPr dirty="0" sz="1000" spc="-10" b="1">
                <a:solidFill>
                  <a:srgbClr val="7E7E7E"/>
                </a:solidFill>
                <a:latin typeface="Arial Narrow"/>
                <a:cs typeface="Arial Narrow"/>
              </a:rPr>
              <a:t> Public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732403" y="2764663"/>
            <a:ext cx="4724400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3769FF"/>
                </a:solidFill>
                <a:latin typeface="Arial"/>
                <a:cs typeface="Arial"/>
              </a:rPr>
              <a:t>So,</a:t>
            </a:r>
            <a:r>
              <a:rPr dirty="0" sz="3600" spc="-1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3769FF"/>
                </a:solidFill>
                <a:latin typeface="Arial"/>
                <a:cs typeface="Arial"/>
              </a:rPr>
              <a:t>I’m hearing</a:t>
            </a:r>
            <a:r>
              <a:rPr dirty="0" sz="3600" spc="-1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3769FF"/>
                </a:solidFill>
                <a:latin typeface="Arial"/>
                <a:cs typeface="Arial"/>
              </a:rPr>
              <a:t>that…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3600">
              <a:latin typeface="Arial"/>
              <a:cs typeface="Arial"/>
            </a:endParaRPr>
          </a:p>
          <a:p>
            <a:pPr marL="12700" marR="5080" indent="711200">
              <a:lnSpc>
                <a:spcPct val="125000"/>
              </a:lnSpc>
            </a:pPr>
            <a:r>
              <a:rPr dirty="0" sz="3600" b="1">
                <a:solidFill>
                  <a:srgbClr val="009F95"/>
                </a:solidFill>
                <a:latin typeface="Arial"/>
                <a:cs typeface="Arial"/>
              </a:rPr>
              <a:t>I</a:t>
            </a:r>
            <a:r>
              <a:rPr dirty="0" sz="3600" spc="-5" b="1">
                <a:solidFill>
                  <a:srgbClr val="009F95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009F95"/>
                </a:solidFill>
                <a:latin typeface="Arial"/>
                <a:cs typeface="Arial"/>
              </a:rPr>
              <a:t>am </a:t>
            </a:r>
            <a:r>
              <a:rPr dirty="0" sz="3600" spc="-10" b="1">
                <a:solidFill>
                  <a:srgbClr val="009F95"/>
                </a:solidFill>
                <a:latin typeface="Arial"/>
                <a:cs typeface="Arial"/>
              </a:rPr>
              <a:t>nervous… </a:t>
            </a:r>
            <a:r>
              <a:rPr dirty="0" sz="3600" b="1">
                <a:solidFill>
                  <a:srgbClr val="3769FF"/>
                </a:solidFill>
                <a:latin typeface="Arial"/>
                <a:cs typeface="Arial"/>
              </a:rPr>
              <a:t>So,</a:t>
            </a:r>
            <a:r>
              <a:rPr dirty="0" sz="3600" spc="-2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3769FF"/>
                </a:solidFill>
                <a:latin typeface="Arial"/>
                <a:cs typeface="Arial"/>
              </a:rPr>
              <a:t>your</a:t>
            </a:r>
            <a:r>
              <a:rPr dirty="0" sz="3600" spc="-10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3769FF"/>
                </a:solidFill>
                <a:latin typeface="Arial"/>
                <a:cs typeface="Arial"/>
              </a:rPr>
              <a:t>concern</a:t>
            </a:r>
            <a:r>
              <a:rPr dirty="0" sz="3600" spc="-10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3600" spc="-25" b="1">
                <a:solidFill>
                  <a:srgbClr val="3769FF"/>
                </a:solidFill>
                <a:latin typeface="Arial"/>
                <a:cs typeface="Arial"/>
              </a:rPr>
              <a:t>is…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44500" y="180543"/>
            <a:ext cx="868743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Arial"/>
                <a:cs typeface="Arial"/>
              </a:rPr>
              <a:t>Create</a:t>
            </a:r>
            <a:r>
              <a:rPr dirty="0" sz="2800" spc="-10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lasting</a:t>
            </a:r>
            <a:r>
              <a:rPr dirty="0" sz="2800" spc="-10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impressions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through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active</a:t>
            </a:r>
            <a:r>
              <a:rPr dirty="0" sz="2800" spc="-10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listening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523"/>
            <a:ext cx="12189460" cy="6856730"/>
            <a:chOff x="0" y="1523"/>
            <a:chExt cx="12189460" cy="68567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23"/>
              <a:ext cx="12188952" cy="685647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0600" y="2130552"/>
              <a:ext cx="2590800" cy="1905000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0975" rIns="0" bIns="0" rtlCol="0" vert="horz">
            <a:spAutoFit/>
          </a:bodyPr>
          <a:lstStyle/>
          <a:p>
            <a:pPr marL="13970">
              <a:lnSpc>
                <a:spcPts val="1130"/>
              </a:lnSpc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444500" y="6563587"/>
            <a:ext cx="3484245" cy="17081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000" b="1">
                <a:latin typeface="Arial Narrow"/>
                <a:cs typeface="Arial Narrow"/>
              </a:rPr>
              <a:t>For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Financial</a:t>
            </a:r>
            <a:r>
              <a:rPr dirty="0" sz="1000" spc="-40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Professional</a:t>
            </a:r>
            <a:r>
              <a:rPr dirty="0" sz="1000" spc="-2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Use</a:t>
            </a:r>
            <a:r>
              <a:rPr dirty="0" sz="1000" spc="-3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Only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/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for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Distribution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to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the</a:t>
            </a:r>
            <a:r>
              <a:rPr dirty="0" sz="1000" spc="-10" b="1">
                <a:latin typeface="Arial Narrow"/>
                <a:cs typeface="Arial Narrow"/>
              </a:rPr>
              <a:t> Public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36041"/>
            <a:ext cx="3498217" cy="552195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78367" y="1342643"/>
            <a:ext cx="3410584" cy="551535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9583" y="1849577"/>
            <a:ext cx="4132579" cy="100266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960755" marR="5080" indent="-94869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009F95"/>
                </a:solidFill>
              </a:rPr>
              <a:t>Can</a:t>
            </a:r>
            <a:r>
              <a:rPr dirty="0" sz="3200" spc="-35">
                <a:solidFill>
                  <a:srgbClr val="009F95"/>
                </a:solidFill>
              </a:rPr>
              <a:t> </a:t>
            </a:r>
            <a:r>
              <a:rPr dirty="0" sz="3200">
                <a:solidFill>
                  <a:srgbClr val="009F95"/>
                </a:solidFill>
              </a:rPr>
              <a:t>you</a:t>
            </a:r>
            <a:r>
              <a:rPr dirty="0" sz="3200" spc="-25">
                <a:solidFill>
                  <a:srgbClr val="009F95"/>
                </a:solidFill>
              </a:rPr>
              <a:t> </a:t>
            </a:r>
            <a:r>
              <a:rPr dirty="0" sz="3200">
                <a:solidFill>
                  <a:srgbClr val="009F95"/>
                </a:solidFill>
              </a:rPr>
              <a:t>tell</a:t>
            </a:r>
            <a:r>
              <a:rPr dirty="0" sz="3200" spc="-25">
                <a:solidFill>
                  <a:srgbClr val="009F95"/>
                </a:solidFill>
              </a:rPr>
              <a:t> </a:t>
            </a:r>
            <a:r>
              <a:rPr dirty="0" sz="3200">
                <a:solidFill>
                  <a:srgbClr val="009F95"/>
                </a:solidFill>
              </a:rPr>
              <a:t>me</a:t>
            </a:r>
            <a:r>
              <a:rPr dirty="0" sz="3200" spc="-15">
                <a:solidFill>
                  <a:srgbClr val="009F95"/>
                </a:solidFill>
              </a:rPr>
              <a:t> </a:t>
            </a:r>
            <a:r>
              <a:rPr dirty="0" sz="3200" spc="-20">
                <a:solidFill>
                  <a:srgbClr val="009F95"/>
                </a:solidFill>
              </a:rPr>
              <a:t>more </a:t>
            </a:r>
            <a:r>
              <a:rPr dirty="0" sz="3200">
                <a:solidFill>
                  <a:srgbClr val="009F95"/>
                </a:solidFill>
              </a:rPr>
              <a:t>about</a:t>
            </a:r>
            <a:r>
              <a:rPr dirty="0" sz="3200" spc="-45">
                <a:solidFill>
                  <a:srgbClr val="009F95"/>
                </a:solidFill>
              </a:rPr>
              <a:t> </a:t>
            </a:r>
            <a:r>
              <a:rPr dirty="0" sz="3200" spc="-10">
                <a:solidFill>
                  <a:srgbClr val="009F95"/>
                </a:solidFill>
              </a:rPr>
              <a:t>that?</a:t>
            </a:r>
            <a:endParaRPr sz="3200"/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0975" rIns="0" bIns="0" rtlCol="0" vert="horz">
            <a:spAutoFit/>
          </a:bodyPr>
          <a:lstStyle/>
          <a:p>
            <a:pPr marL="13970">
              <a:lnSpc>
                <a:spcPts val="1130"/>
              </a:lnSpc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434441" y="6550176"/>
            <a:ext cx="3484245" cy="17081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For</a:t>
            </a:r>
            <a:r>
              <a:rPr dirty="0" sz="1000" spc="-1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Financial</a:t>
            </a:r>
            <a:r>
              <a:rPr dirty="0" sz="1000" spc="-4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spc="-10" b="1">
                <a:solidFill>
                  <a:srgbClr val="7E7E7E"/>
                </a:solidFill>
                <a:latin typeface="Arial Narrow"/>
                <a:cs typeface="Arial Narrow"/>
              </a:rPr>
              <a:t>Professional</a:t>
            </a:r>
            <a:r>
              <a:rPr dirty="0" sz="1000" spc="-2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Use</a:t>
            </a:r>
            <a:r>
              <a:rPr dirty="0" sz="1000" spc="-3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Only</a:t>
            </a:r>
            <a:r>
              <a:rPr dirty="0" sz="1000" spc="-1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/</a:t>
            </a:r>
            <a:r>
              <a:rPr dirty="0" sz="1000" spc="-1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Not</a:t>
            </a:r>
            <a:r>
              <a:rPr dirty="0" sz="1000" spc="-1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for</a:t>
            </a:r>
            <a:r>
              <a:rPr dirty="0" sz="1000" spc="-10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Distribution</a:t>
            </a:r>
            <a:r>
              <a:rPr dirty="0" sz="1000" spc="-1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to</a:t>
            </a:r>
            <a:r>
              <a:rPr dirty="0" sz="1000" spc="-15" b="1">
                <a:solidFill>
                  <a:srgbClr val="7E7E7E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7E7E7E"/>
                </a:solidFill>
                <a:latin typeface="Arial Narrow"/>
                <a:cs typeface="Arial Narrow"/>
              </a:rPr>
              <a:t>the</a:t>
            </a:r>
            <a:r>
              <a:rPr dirty="0" sz="1000" spc="-10" b="1">
                <a:solidFill>
                  <a:srgbClr val="7E7E7E"/>
                </a:solidFill>
                <a:latin typeface="Arial Narrow"/>
                <a:cs typeface="Arial Narrow"/>
              </a:rPr>
              <a:t> Public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691254" y="3422091"/>
            <a:ext cx="4806950" cy="208216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009F95"/>
                </a:solidFill>
                <a:latin typeface="Arial"/>
                <a:cs typeface="Arial"/>
              </a:rPr>
              <a:t>What</a:t>
            </a:r>
            <a:r>
              <a:rPr dirty="0" sz="3200" spc="-45" b="1">
                <a:solidFill>
                  <a:srgbClr val="009F95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9F95"/>
                </a:solidFill>
                <a:latin typeface="Arial"/>
                <a:cs typeface="Arial"/>
              </a:rPr>
              <a:t>might</a:t>
            </a:r>
            <a:r>
              <a:rPr dirty="0" sz="3200" spc="-50" b="1">
                <a:solidFill>
                  <a:srgbClr val="009F95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9F95"/>
                </a:solidFill>
                <a:latin typeface="Arial"/>
                <a:cs typeface="Arial"/>
              </a:rPr>
              <a:t>happen</a:t>
            </a:r>
            <a:r>
              <a:rPr dirty="0" sz="3200" spc="-55" b="1">
                <a:solidFill>
                  <a:srgbClr val="009F95"/>
                </a:solidFill>
                <a:latin typeface="Arial"/>
                <a:cs typeface="Arial"/>
              </a:rPr>
              <a:t> </a:t>
            </a:r>
            <a:r>
              <a:rPr dirty="0" sz="3200" spc="-20" b="1">
                <a:solidFill>
                  <a:srgbClr val="009F95"/>
                </a:solidFill>
                <a:latin typeface="Arial"/>
                <a:cs typeface="Arial"/>
              </a:rPr>
              <a:t>if…?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sz="3200">
              <a:latin typeface="Arial"/>
              <a:cs typeface="Arial"/>
            </a:endParaRPr>
          </a:p>
          <a:p>
            <a:pPr algn="ctr" marL="318135" marR="332740">
              <a:lnSpc>
                <a:spcPct val="100000"/>
              </a:lnSpc>
              <a:spcBef>
                <a:spcPts val="5"/>
              </a:spcBef>
            </a:pPr>
            <a:r>
              <a:rPr dirty="0" sz="3200" b="1">
                <a:solidFill>
                  <a:srgbClr val="009F95"/>
                </a:solidFill>
                <a:latin typeface="Arial"/>
                <a:cs typeface="Arial"/>
              </a:rPr>
              <a:t>Is</a:t>
            </a:r>
            <a:r>
              <a:rPr dirty="0" sz="3200" spc="-30" b="1">
                <a:solidFill>
                  <a:srgbClr val="009F95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9F95"/>
                </a:solidFill>
                <a:latin typeface="Arial"/>
                <a:cs typeface="Arial"/>
              </a:rPr>
              <a:t>there</a:t>
            </a:r>
            <a:r>
              <a:rPr dirty="0" sz="3200" spc="-40" b="1">
                <a:solidFill>
                  <a:srgbClr val="009F95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9F95"/>
                </a:solidFill>
                <a:latin typeface="Arial"/>
                <a:cs typeface="Arial"/>
              </a:rPr>
              <a:t>anything</a:t>
            </a:r>
            <a:r>
              <a:rPr dirty="0" sz="3200" spc="-60" b="1">
                <a:solidFill>
                  <a:srgbClr val="009F95"/>
                </a:solidFill>
                <a:latin typeface="Arial"/>
                <a:cs typeface="Arial"/>
              </a:rPr>
              <a:t> </a:t>
            </a:r>
            <a:r>
              <a:rPr dirty="0" sz="3200" spc="-20" b="1">
                <a:solidFill>
                  <a:srgbClr val="009F95"/>
                </a:solidFill>
                <a:latin typeface="Arial"/>
                <a:cs typeface="Arial"/>
              </a:rPr>
              <a:t>else </a:t>
            </a:r>
            <a:r>
              <a:rPr dirty="0" sz="3200" b="1">
                <a:solidFill>
                  <a:srgbClr val="009F95"/>
                </a:solidFill>
                <a:latin typeface="Arial"/>
                <a:cs typeface="Arial"/>
              </a:rPr>
              <a:t>to</a:t>
            </a:r>
            <a:r>
              <a:rPr dirty="0" sz="3200" spc="-15" b="1">
                <a:solidFill>
                  <a:srgbClr val="009F95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009F95"/>
                </a:solidFill>
                <a:latin typeface="Arial"/>
                <a:cs typeface="Arial"/>
              </a:rPr>
              <a:t>include?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44500" y="180543"/>
            <a:ext cx="868743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Arial"/>
                <a:cs typeface="Arial"/>
              </a:rPr>
              <a:t>Create</a:t>
            </a:r>
            <a:r>
              <a:rPr dirty="0" sz="2800" spc="-10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lasting</a:t>
            </a:r>
            <a:r>
              <a:rPr dirty="0" sz="2800" spc="-10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impressions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through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active</a:t>
            </a:r>
            <a:r>
              <a:rPr dirty="0" sz="2800" spc="-10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listening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18075" y="4146626"/>
            <a:ext cx="182054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8542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Arial"/>
                <a:cs typeface="Arial"/>
              </a:rPr>
              <a:t>Managing </a:t>
            </a:r>
            <a:r>
              <a:rPr dirty="0" sz="2400" spc="-20" b="1">
                <a:latin typeface="Arial"/>
                <a:cs typeface="Arial"/>
              </a:rPr>
              <a:t>zero-</a:t>
            </a:r>
            <a:r>
              <a:rPr dirty="0" sz="2400" spc="-10" b="1">
                <a:latin typeface="Arial"/>
                <a:cs typeface="Arial"/>
              </a:rPr>
              <a:t>second impressions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632" y="1636776"/>
            <a:ext cx="2304288" cy="22852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369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For</a:t>
            </a:r>
            <a:r>
              <a:rPr dirty="0" spc="-40"/>
              <a:t> </a:t>
            </a:r>
            <a:r>
              <a:rPr dirty="0" spc="-10"/>
              <a:t>review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293622" y="4146626"/>
            <a:ext cx="182054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The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science </a:t>
            </a:r>
            <a:r>
              <a:rPr dirty="0" sz="2400" b="1">
                <a:latin typeface="Arial"/>
                <a:cs typeface="Arial"/>
              </a:rPr>
              <a:t>of </a:t>
            </a:r>
            <a:r>
              <a:rPr dirty="0" sz="2400" spc="-10" b="1">
                <a:latin typeface="Arial"/>
                <a:cs typeface="Arial"/>
              </a:rPr>
              <a:t>first impressions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1560" y="1645920"/>
            <a:ext cx="2304288" cy="228675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8754236" y="4146626"/>
            <a:ext cx="139763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Arial"/>
                <a:cs typeface="Arial"/>
              </a:rPr>
              <a:t>Polishing </a:t>
            </a:r>
            <a:r>
              <a:rPr dirty="0" sz="2400" spc="-20" b="1">
                <a:latin typeface="Arial"/>
                <a:cs typeface="Arial"/>
              </a:rPr>
              <a:t>your </a:t>
            </a:r>
            <a:r>
              <a:rPr dirty="0" sz="2400" spc="-10" b="1">
                <a:latin typeface="Arial"/>
                <a:cs typeface="Arial"/>
              </a:rPr>
              <a:t>presence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99704" y="1645920"/>
            <a:ext cx="2304288" cy="2286755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208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30"/>
              </a:spcBef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Putting</a:t>
            </a:r>
            <a:r>
              <a:rPr dirty="0" spc="-65"/>
              <a:t> </a:t>
            </a:r>
            <a:r>
              <a:rPr dirty="0"/>
              <a:t>ideas</a:t>
            </a:r>
            <a:r>
              <a:rPr dirty="0" spc="-100"/>
              <a:t> </a:t>
            </a:r>
            <a:r>
              <a:rPr dirty="0"/>
              <a:t>into</a:t>
            </a:r>
            <a:r>
              <a:rPr dirty="0" spc="-65"/>
              <a:t> </a:t>
            </a:r>
            <a:r>
              <a:rPr dirty="0" spc="-10"/>
              <a:t>action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722211" y="755650"/>
            <a:ext cx="6939915" cy="5208905"/>
            <a:chOff x="2722211" y="755650"/>
            <a:chExt cx="6939915" cy="520890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2211" y="5409268"/>
              <a:ext cx="6939456" cy="55498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1127" y="762000"/>
              <a:ext cx="4006596" cy="518617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687952" y="758825"/>
              <a:ext cx="4013200" cy="5193030"/>
            </a:xfrm>
            <a:custGeom>
              <a:avLst/>
              <a:gdLst/>
              <a:ahLst/>
              <a:cxnLst/>
              <a:rect l="l" t="t" r="r" b="b"/>
              <a:pathLst>
                <a:path w="4013200" h="5193030">
                  <a:moveTo>
                    <a:pt x="0" y="5192522"/>
                  </a:moveTo>
                  <a:lnTo>
                    <a:pt x="4012946" y="5192522"/>
                  </a:lnTo>
                  <a:lnTo>
                    <a:pt x="4012946" y="0"/>
                  </a:lnTo>
                  <a:lnTo>
                    <a:pt x="0" y="0"/>
                  </a:lnTo>
                  <a:lnTo>
                    <a:pt x="0" y="5192522"/>
                  </a:lnTo>
                  <a:close/>
                </a:path>
              </a:pathLst>
            </a:custGeom>
            <a:ln w="6350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8384285" y="1479295"/>
            <a:ext cx="2428240" cy="9321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3769FF"/>
                </a:solidFill>
                <a:latin typeface="Arial"/>
                <a:cs typeface="Arial"/>
              </a:rPr>
              <a:t>Mastering</a:t>
            </a:r>
            <a:r>
              <a:rPr dirty="0" sz="2000" spc="-65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3769FF"/>
                </a:solidFill>
                <a:latin typeface="Arial"/>
                <a:cs typeface="Arial"/>
              </a:rPr>
              <a:t>first </a:t>
            </a:r>
            <a:r>
              <a:rPr dirty="0" sz="2000">
                <a:solidFill>
                  <a:srgbClr val="3769FF"/>
                </a:solidFill>
                <a:latin typeface="Arial"/>
                <a:cs typeface="Arial"/>
              </a:rPr>
              <a:t>impressions</a:t>
            </a:r>
            <a:r>
              <a:rPr dirty="0" sz="2000" spc="-80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3769FF"/>
                </a:solidFill>
                <a:latin typeface="Arial"/>
                <a:cs typeface="Arial"/>
              </a:rPr>
              <a:t>checklist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MFIMP</a:t>
            </a:r>
            <a:r>
              <a:rPr dirty="0" sz="1600" spc="-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7E7E7E"/>
                </a:solidFill>
                <a:latin typeface="Arial"/>
                <a:cs typeface="Arial"/>
              </a:rPr>
              <a:t>LIST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208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30"/>
              </a:spcBef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89460" cy="6858000"/>
            <a:chOff x="0" y="0"/>
            <a:chExt cx="1218946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88952" cy="6857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34112" y="0"/>
              <a:ext cx="12054840" cy="6858000"/>
            </a:xfrm>
            <a:custGeom>
              <a:avLst/>
              <a:gdLst/>
              <a:ahLst/>
              <a:cxnLst/>
              <a:rect l="l" t="t" r="r" b="b"/>
              <a:pathLst>
                <a:path w="12054840" h="6858000">
                  <a:moveTo>
                    <a:pt x="0" y="0"/>
                  </a:moveTo>
                  <a:lnTo>
                    <a:pt x="0" y="6858000"/>
                  </a:lnTo>
                  <a:lnTo>
                    <a:pt x="12054840" y="6858000"/>
                  </a:lnTo>
                  <a:lnTo>
                    <a:pt x="120548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2741929" y="3355640"/>
            <a:ext cx="6307455" cy="1280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70"/>
              </a:lnSpc>
            </a:pPr>
            <a:r>
              <a:rPr dirty="0" sz="9000" spc="-25" b="1">
                <a:solidFill>
                  <a:srgbClr val="3769FF"/>
                </a:solidFill>
                <a:latin typeface="Arial"/>
                <a:cs typeface="Arial"/>
              </a:rPr>
              <a:t>you </a:t>
            </a:r>
            <a:r>
              <a:rPr dirty="0" sz="9000" spc="-425" b="1">
                <a:solidFill>
                  <a:srgbClr val="3769FF"/>
                </a:solidFill>
                <a:latin typeface="Arial"/>
                <a:cs typeface="Arial"/>
              </a:rPr>
              <a:t>c</a:t>
            </a:r>
            <a:r>
              <a:rPr dirty="0" sz="9000" spc="-480" b="1">
                <a:solidFill>
                  <a:srgbClr val="3769FF"/>
                </a:solidFill>
                <a:latin typeface="Arial"/>
                <a:cs typeface="Arial"/>
              </a:rPr>
              <a:t>h</a:t>
            </a:r>
            <a:r>
              <a:rPr dirty="0" sz="9000" spc="-850" b="1">
                <a:solidFill>
                  <a:srgbClr val="3769FF"/>
                </a:solidFill>
                <a:latin typeface="Arial"/>
                <a:cs typeface="Arial"/>
              </a:rPr>
              <a:t>o</a:t>
            </a:r>
            <a:r>
              <a:rPr dirty="0" sz="9000" spc="-425" b="1">
                <a:solidFill>
                  <a:srgbClr val="3769FF"/>
                </a:solidFill>
                <a:latin typeface="Arial"/>
                <a:cs typeface="Arial"/>
              </a:rPr>
              <a:t>y</a:t>
            </a:r>
            <a:r>
              <a:rPr dirty="0" sz="9000" spc="-10550" b="1">
                <a:solidFill>
                  <a:srgbClr val="3769FF"/>
                </a:solidFill>
                <a:latin typeface="Arial"/>
                <a:cs typeface="Arial"/>
              </a:rPr>
              <a:t>o</a:t>
            </a:r>
            <a:r>
              <a:rPr dirty="0" sz="9000" spc="-465" b="1">
                <a:solidFill>
                  <a:srgbClr val="3769FF"/>
                </a:solidFill>
                <a:latin typeface="Arial"/>
                <a:cs typeface="Arial"/>
              </a:rPr>
              <a:t>o</a:t>
            </a:r>
            <a:r>
              <a:rPr dirty="0" sz="9000" spc="-430" b="1">
                <a:solidFill>
                  <a:srgbClr val="3769FF"/>
                </a:solidFill>
                <a:latin typeface="Arial"/>
                <a:cs typeface="Arial"/>
              </a:rPr>
              <a:t>s</a:t>
            </a:r>
            <a:r>
              <a:rPr dirty="0" sz="9000" spc="-5835" b="1">
                <a:solidFill>
                  <a:srgbClr val="3769FF"/>
                </a:solidFill>
                <a:latin typeface="Arial"/>
                <a:cs typeface="Arial"/>
              </a:rPr>
              <a:t>e</a:t>
            </a:r>
            <a:r>
              <a:rPr dirty="0" sz="9000" spc="-434" b="1">
                <a:solidFill>
                  <a:srgbClr val="3769FF"/>
                </a:solidFill>
                <a:latin typeface="Arial"/>
                <a:cs typeface="Arial"/>
              </a:rPr>
              <a:t>u</a:t>
            </a:r>
            <a:endParaRPr sz="90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0" y="1641729"/>
            <a:ext cx="12189460" cy="5216525"/>
            <a:chOff x="0" y="1641729"/>
            <a:chExt cx="12189460" cy="5216525"/>
          </a:xfrm>
        </p:grpSpPr>
        <p:sp>
          <p:nvSpPr>
            <p:cNvPr id="7" name="object 7" descr=""/>
            <p:cNvSpPr/>
            <p:nvPr/>
          </p:nvSpPr>
          <p:spPr>
            <a:xfrm>
              <a:off x="0" y="4686298"/>
              <a:ext cx="12189460" cy="2171700"/>
            </a:xfrm>
            <a:custGeom>
              <a:avLst/>
              <a:gdLst/>
              <a:ahLst/>
              <a:cxnLst/>
              <a:rect l="l" t="t" r="r" b="b"/>
              <a:pathLst>
                <a:path w="12189460" h="2171700">
                  <a:moveTo>
                    <a:pt x="12188952" y="0"/>
                  </a:moveTo>
                  <a:lnTo>
                    <a:pt x="0" y="0"/>
                  </a:lnTo>
                  <a:lnTo>
                    <a:pt x="0" y="2171701"/>
                  </a:lnTo>
                  <a:lnTo>
                    <a:pt x="12188952" y="2171701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423922" y="1651254"/>
              <a:ext cx="7546975" cy="3232785"/>
            </a:xfrm>
            <a:custGeom>
              <a:avLst/>
              <a:gdLst/>
              <a:ahLst/>
              <a:cxnLst/>
              <a:rect l="l" t="t" r="r" b="b"/>
              <a:pathLst>
                <a:path w="7546975" h="3232785">
                  <a:moveTo>
                    <a:pt x="0" y="3232404"/>
                  </a:moveTo>
                  <a:lnTo>
                    <a:pt x="7546848" y="3232404"/>
                  </a:lnTo>
                  <a:lnTo>
                    <a:pt x="7546848" y="0"/>
                  </a:lnTo>
                  <a:lnTo>
                    <a:pt x="0" y="0"/>
                  </a:lnTo>
                  <a:lnTo>
                    <a:pt x="0" y="3232404"/>
                  </a:lnTo>
                  <a:close/>
                </a:path>
              </a:pathLst>
            </a:custGeom>
            <a:ln w="19050">
              <a:solidFill>
                <a:srgbClr val="3769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317242" y="4880610"/>
              <a:ext cx="100965" cy="302260"/>
            </a:xfrm>
            <a:custGeom>
              <a:avLst/>
              <a:gdLst/>
              <a:ahLst/>
              <a:cxnLst/>
              <a:rect l="l" t="t" r="r" b="b"/>
              <a:pathLst>
                <a:path w="100964" h="302260">
                  <a:moveTo>
                    <a:pt x="10058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00583" y="301751"/>
                  </a:lnTo>
                  <a:lnTo>
                    <a:pt x="100583" y="0"/>
                  </a:lnTo>
                  <a:close/>
                </a:path>
              </a:pathLst>
            </a:custGeom>
            <a:solidFill>
              <a:srgbClr val="376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317242" y="4880610"/>
              <a:ext cx="100965" cy="302260"/>
            </a:xfrm>
            <a:custGeom>
              <a:avLst/>
              <a:gdLst/>
              <a:ahLst/>
              <a:cxnLst/>
              <a:rect l="l" t="t" r="r" b="b"/>
              <a:pathLst>
                <a:path w="100964" h="302260">
                  <a:moveTo>
                    <a:pt x="0" y="301751"/>
                  </a:moveTo>
                  <a:lnTo>
                    <a:pt x="100583" y="301751"/>
                  </a:lnTo>
                  <a:lnTo>
                    <a:pt x="100583" y="0"/>
                  </a:lnTo>
                  <a:lnTo>
                    <a:pt x="0" y="0"/>
                  </a:lnTo>
                  <a:lnTo>
                    <a:pt x="0" y="301751"/>
                  </a:lnTo>
                  <a:close/>
                </a:path>
              </a:pathLst>
            </a:custGeom>
            <a:ln w="25400">
              <a:solidFill>
                <a:srgbClr val="3769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116073" y="4880610"/>
              <a:ext cx="302260" cy="100965"/>
            </a:xfrm>
            <a:custGeom>
              <a:avLst/>
              <a:gdLst/>
              <a:ahLst/>
              <a:cxnLst/>
              <a:rect l="l" t="t" r="r" b="b"/>
              <a:pathLst>
                <a:path w="302260" h="100964">
                  <a:moveTo>
                    <a:pt x="301751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301751" y="100583"/>
                  </a:lnTo>
                  <a:lnTo>
                    <a:pt x="301751" y="0"/>
                  </a:lnTo>
                  <a:close/>
                </a:path>
              </a:pathLst>
            </a:custGeom>
            <a:solidFill>
              <a:srgbClr val="376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116073" y="4880610"/>
              <a:ext cx="302260" cy="100965"/>
            </a:xfrm>
            <a:custGeom>
              <a:avLst/>
              <a:gdLst/>
              <a:ahLst/>
              <a:cxnLst/>
              <a:rect l="l" t="t" r="r" b="b"/>
              <a:pathLst>
                <a:path w="302260" h="100964">
                  <a:moveTo>
                    <a:pt x="0" y="100583"/>
                  </a:moveTo>
                  <a:lnTo>
                    <a:pt x="301751" y="100583"/>
                  </a:lnTo>
                  <a:lnTo>
                    <a:pt x="301751" y="0"/>
                  </a:lnTo>
                  <a:lnTo>
                    <a:pt x="0" y="0"/>
                  </a:lnTo>
                  <a:lnTo>
                    <a:pt x="0" y="100583"/>
                  </a:lnTo>
                  <a:close/>
                </a:path>
              </a:pathLst>
            </a:custGeom>
            <a:ln w="25400">
              <a:solidFill>
                <a:srgbClr val="3769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741676" y="3534155"/>
              <a:ext cx="6583680" cy="1155700"/>
            </a:xfrm>
            <a:custGeom>
              <a:avLst/>
              <a:gdLst/>
              <a:ahLst/>
              <a:cxnLst/>
              <a:rect l="l" t="t" r="r" b="b"/>
              <a:pathLst>
                <a:path w="6583680" h="1155700">
                  <a:moveTo>
                    <a:pt x="6583680" y="0"/>
                  </a:moveTo>
                  <a:lnTo>
                    <a:pt x="0" y="0"/>
                  </a:lnTo>
                  <a:lnTo>
                    <a:pt x="0" y="1155191"/>
                  </a:lnTo>
                  <a:lnTo>
                    <a:pt x="6583680" y="1155191"/>
                  </a:lnTo>
                  <a:lnTo>
                    <a:pt x="6583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433447" y="1866341"/>
            <a:ext cx="7527925" cy="279336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07975" marR="219710" indent="-17145">
              <a:lnSpc>
                <a:spcPts val="10990"/>
              </a:lnSpc>
              <a:spcBef>
                <a:spcPts val="110"/>
              </a:spcBef>
            </a:pPr>
            <a:r>
              <a:rPr dirty="0" sz="9000">
                <a:solidFill>
                  <a:srgbClr val="3769FF"/>
                </a:solidFill>
              </a:rPr>
              <a:t>Who</a:t>
            </a:r>
            <a:r>
              <a:rPr dirty="0" sz="9000" spc="-285">
                <a:solidFill>
                  <a:srgbClr val="3769FF"/>
                </a:solidFill>
              </a:rPr>
              <a:t> </a:t>
            </a:r>
            <a:r>
              <a:rPr dirty="0" sz="9000" spc="-10">
                <a:solidFill>
                  <a:srgbClr val="3769FF"/>
                </a:solidFill>
              </a:rPr>
              <a:t>would </a:t>
            </a:r>
            <a:r>
              <a:rPr dirty="0" sz="9000">
                <a:solidFill>
                  <a:srgbClr val="3769FF"/>
                </a:solidFill>
              </a:rPr>
              <a:t>choose</a:t>
            </a:r>
            <a:r>
              <a:rPr dirty="0" sz="9000" spc="-295">
                <a:solidFill>
                  <a:srgbClr val="3769FF"/>
                </a:solidFill>
              </a:rPr>
              <a:t> </a:t>
            </a:r>
            <a:r>
              <a:rPr dirty="0" sz="9000" spc="-55">
                <a:solidFill>
                  <a:srgbClr val="3769FF"/>
                </a:solidFill>
              </a:rPr>
              <a:t>you</a:t>
            </a:r>
            <a:r>
              <a:rPr dirty="0" sz="9000" spc="-55">
                <a:solidFill>
                  <a:srgbClr val="3769FF"/>
                </a:solidFill>
              </a:rPr>
              <a:t>?</a:t>
            </a:r>
            <a:endParaRPr sz="9000"/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0975" rIns="0" bIns="0" rtlCol="0" vert="horz">
            <a:spAutoFit/>
          </a:bodyPr>
          <a:lstStyle/>
          <a:p>
            <a:pPr marL="13970">
              <a:lnSpc>
                <a:spcPts val="1130"/>
              </a:lnSpc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  <p:sp>
        <p:nvSpPr>
          <p:cNvPr id="16" name="object 16" descr=""/>
          <p:cNvSpPr txBox="1"/>
          <p:nvPr/>
        </p:nvSpPr>
        <p:spPr>
          <a:xfrm>
            <a:off x="444500" y="6563587"/>
            <a:ext cx="3484245" cy="17081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000" b="1">
                <a:latin typeface="Arial Narrow"/>
                <a:cs typeface="Arial Narrow"/>
              </a:rPr>
              <a:t>For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Financial</a:t>
            </a:r>
            <a:r>
              <a:rPr dirty="0" sz="1000" spc="-40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Professional</a:t>
            </a:r>
            <a:r>
              <a:rPr dirty="0" sz="1000" spc="-2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Use</a:t>
            </a:r>
            <a:r>
              <a:rPr dirty="0" sz="1000" spc="-3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Only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/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for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Distribution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to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the</a:t>
            </a:r>
            <a:r>
              <a:rPr dirty="0" sz="1000" spc="-10" b="1">
                <a:latin typeface="Arial Narrow"/>
                <a:cs typeface="Arial Narrow"/>
              </a:rPr>
              <a:t> Public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29005" y="5382005"/>
            <a:ext cx="11247120" cy="0"/>
          </a:xfrm>
          <a:custGeom>
            <a:avLst/>
            <a:gdLst/>
            <a:ahLst/>
            <a:cxnLst/>
            <a:rect l="l" t="t" r="r" b="b"/>
            <a:pathLst>
              <a:path w="11247120" h="0">
                <a:moveTo>
                  <a:pt x="0" y="0"/>
                </a:moveTo>
                <a:lnTo>
                  <a:pt x="1124712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432917" y="6366095"/>
            <a:ext cx="3488054" cy="34544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z="800">
                <a:solidFill>
                  <a:srgbClr val="201D1E"/>
                </a:solidFill>
                <a:latin typeface="Arial"/>
                <a:cs typeface="Arial"/>
              </a:rPr>
              <a:t>© 2023</a:t>
            </a:r>
            <a:r>
              <a:rPr dirty="0" sz="800" spc="15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01D1E"/>
                </a:solidFill>
                <a:latin typeface="Arial"/>
                <a:cs typeface="Arial"/>
              </a:rPr>
              <a:t>Franklin</a:t>
            </a:r>
            <a:r>
              <a:rPr dirty="0" sz="800" spc="5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201D1E"/>
                </a:solidFill>
                <a:latin typeface="Arial"/>
                <a:cs typeface="Arial"/>
              </a:rPr>
              <a:t>Distributors,</a:t>
            </a:r>
            <a:r>
              <a:rPr dirty="0" sz="800" spc="-15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01D1E"/>
                </a:solidFill>
                <a:latin typeface="Arial"/>
                <a:cs typeface="Arial"/>
              </a:rPr>
              <a:t>LLC.</a:t>
            </a:r>
            <a:r>
              <a:rPr dirty="0" sz="800" spc="1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01D1E"/>
                </a:solidFill>
                <a:latin typeface="Arial"/>
                <a:cs typeface="Arial"/>
              </a:rPr>
              <a:t>Member</a:t>
            </a:r>
            <a:r>
              <a:rPr dirty="0" sz="800" spc="5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201D1E"/>
                </a:solidFill>
                <a:latin typeface="Arial"/>
                <a:cs typeface="Arial"/>
              </a:rPr>
              <a:t>FINRA/SIPC.</a:t>
            </a:r>
            <a:r>
              <a:rPr dirty="0" sz="800" spc="-3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01D1E"/>
                </a:solidFill>
                <a:latin typeface="Arial"/>
                <a:cs typeface="Arial"/>
              </a:rPr>
              <a:t>All rights </a:t>
            </a:r>
            <a:r>
              <a:rPr dirty="0" sz="800" spc="-10">
                <a:solidFill>
                  <a:srgbClr val="201D1E"/>
                </a:solidFill>
                <a:latin typeface="Arial"/>
                <a:cs typeface="Arial"/>
              </a:rPr>
              <a:t>reserved.</a:t>
            </a:r>
            <a:endParaRPr sz="8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195"/>
              </a:spcBef>
            </a:pPr>
            <a:r>
              <a:rPr dirty="0" sz="1000" b="1">
                <a:latin typeface="Arial Narrow"/>
                <a:cs typeface="Arial Narrow"/>
              </a:rPr>
              <a:t>For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Financial</a:t>
            </a:r>
            <a:r>
              <a:rPr dirty="0" sz="1000" spc="-40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Professional</a:t>
            </a:r>
            <a:r>
              <a:rPr dirty="0" sz="1000" spc="-2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Use</a:t>
            </a:r>
            <a:r>
              <a:rPr dirty="0" sz="1000" spc="-3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Only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/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for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Distribution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to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the</a:t>
            </a:r>
            <a:r>
              <a:rPr dirty="0" sz="1000" spc="-10" b="1">
                <a:latin typeface="Arial Narrow"/>
                <a:cs typeface="Arial Narrow"/>
              </a:rPr>
              <a:t> Public</a:t>
            </a:r>
            <a:endParaRPr sz="1000">
              <a:latin typeface="Arial Narrow"/>
              <a:cs typeface="Arial Narrow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276" y="5516741"/>
            <a:ext cx="2805457" cy="31638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9527285" y="5799531"/>
            <a:ext cx="2207895" cy="61087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800">
                <a:latin typeface="Arial"/>
                <a:cs typeface="Arial"/>
              </a:rPr>
              <a:t>Franklin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Distributors, </a:t>
            </a:r>
            <a:r>
              <a:rPr dirty="0" sz="800">
                <a:latin typeface="Arial"/>
                <a:cs typeface="Arial"/>
              </a:rPr>
              <a:t>LLC.</a:t>
            </a:r>
            <a:r>
              <a:rPr dirty="0" sz="800" spc="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Member </a:t>
            </a:r>
            <a:r>
              <a:rPr dirty="0" sz="800" spc="-10">
                <a:latin typeface="Arial"/>
                <a:cs typeface="Arial"/>
              </a:rPr>
              <a:t>FINRA/SIPC</a:t>
            </a:r>
            <a:endParaRPr sz="800">
              <a:latin typeface="Arial"/>
              <a:cs typeface="Arial"/>
            </a:endParaRPr>
          </a:p>
          <a:p>
            <a:pPr marL="931544" marR="5080" indent="261620">
              <a:lnSpc>
                <a:spcPct val="120000"/>
              </a:lnSpc>
            </a:pPr>
            <a:r>
              <a:rPr dirty="0" sz="800">
                <a:latin typeface="Arial"/>
                <a:cs typeface="Arial"/>
              </a:rPr>
              <a:t>One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Franklin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Parkway </a:t>
            </a:r>
            <a:r>
              <a:rPr dirty="0" sz="800">
                <a:latin typeface="Arial"/>
                <a:cs typeface="Arial"/>
              </a:rPr>
              <a:t>San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Mateo,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CA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94403-</a:t>
            </a:r>
            <a:r>
              <a:rPr dirty="0" sz="800" spc="-20">
                <a:latin typeface="Arial"/>
                <a:cs typeface="Arial"/>
              </a:rPr>
              <a:t>1906</a:t>
            </a:r>
            <a:endParaRPr sz="800">
              <a:latin typeface="Arial"/>
              <a:cs typeface="Arial"/>
            </a:endParaRPr>
          </a:p>
          <a:p>
            <a:pPr marL="1191895">
              <a:lnSpc>
                <a:spcPct val="100000"/>
              </a:lnSpc>
              <a:spcBef>
                <a:spcPts val="190"/>
              </a:spcBef>
            </a:pPr>
            <a:r>
              <a:rPr dirty="0" sz="800" spc="-10">
                <a:latin typeface="Arial"/>
                <a:cs typeface="Arial"/>
              </a:rPr>
              <a:t>franklintempleton.com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872978" y="6555130"/>
            <a:ext cx="86296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MFIMP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PPT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08/23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24078" y="868171"/>
            <a:ext cx="11172825" cy="423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10795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This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material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intended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general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interest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only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should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construed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individual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investment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advice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recommendation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solicitation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0">
                <a:latin typeface="Arial"/>
                <a:cs typeface="Arial"/>
              </a:rPr>
              <a:t> buy,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sell</a:t>
            </a:r>
            <a:r>
              <a:rPr dirty="0" sz="1200" spc="-25">
                <a:latin typeface="Arial"/>
                <a:cs typeface="Arial"/>
              </a:rPr>
              <a:t> or </a:t>
            </a:r>
            <a:r>
              <a:rPr dirty="0" sz="1200">
                <a:latin typeface="Arial"/>
                <a:cs typeface="Arial"/>
              </a:rPr>
              <a:t>hold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any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security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adopt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any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investment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strategy. </a:t>
            </a:r>
            <a:r>
              <a:rPr dirty="0" sz="1200">
                <a:latin typeface="Arial"/>
                <a:cs typeface="Arial"/>
              </a:rPr>
              <a:t>It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does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not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constitute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legal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tax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advice.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This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material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may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not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reproduced,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distributed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published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without </a:t>
            </a:r>
            <a:r>
              <a:rPr dirty="0" sz="1200">
                <a:latin typeface="Arial"/>
                <a:cs typeface="Arial"/>
              </a:rPr>
              <a:t>prior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written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permission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from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Franklin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Templeton.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200">
              <a:latin typeface="Arial"/>
              <a:cs typeface="Arial"/>
            </a:endParaRPr>
          </a:p>
          <a:p>
            <a:pPr algn="just" marL="55244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All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investments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involve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risks,</a:t>
            </a:r>
            <a:r>
              <a:rPr dirty="0" sz="1200" spc="-7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including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possible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loss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principal.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Any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research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analysis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contained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this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material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has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been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procured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by Franklin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Templeton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its own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purposes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acted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upon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that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connection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as </a:t>
            </a:r>
            <a:r>
              <a:rPr dirty="0" sz="1200">
                <a:latin typeface="Arial"/>
                <a:cs typeface="Arial"/>
              </a:rPr>
              <a:t>such,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 provided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 </a:t>
            </a:r>
            <a:r>
              <a:rPr dirty="0" sz="1200" spc="-10">
                <a:latin typeface="Arial"/>
                <a:cs typeface="Arial"/>
              </a:rPr>
              <a:t>incidentally.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Data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third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party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sources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have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preparation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 this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material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Franklin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Templeton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("FT")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has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not </a:t>
            </a:r>
            <a:r>
              <a:rPr dirty="0" sz="1200">
                <a:latin typeface="Arial"/>
                <a:cs typeface="Arial"/>
              </a:rPr>
              <a:t>independently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verified,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validated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audited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such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data.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Although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information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has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been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obtained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from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sources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that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Franklin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Templeton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believes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reliable,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no </a:t>
            </a:r>
            <a:r>
              <a:rPr dirty="0" sz="1200">
                <a:latin typeface="Arial"/>
                <a:cs typeface="Arial"/>
              </a:rPr>
              <a:t>guarantee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given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its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accuracy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such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information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may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incomplete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condensed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subject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change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any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time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without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notice.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The </a:t>
            </a:r>
            <a:r>
              <a:rPr dirty="0" sz="1200">
                <a:latin typeface="Arial"/>
                <a:cs typeface="Arial"/>
              </a:rPr>
              <a:t>mention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any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individual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securities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should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neither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constitute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construed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recommendation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purchase,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hold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sell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securities,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information </a:t>
            </a:r>
            <a:r>
              <a:rPr dirty="0" sz="1200">
                <a:latin typeface="Arial"/>
                <a:cs typeface="Arial"/>
              </a:rPr>
              <a:t>provided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regarding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such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individual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securities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(if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any)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sufficient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basis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upon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which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make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investment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decision.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accepts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liability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whatsoever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any</a:t>
            </a:r>
            <a:r>
              <a:rPr dirty="0" sz="1200" spc="5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loss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arising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this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information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reliance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upon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comments,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opinions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analyses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material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sole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discretion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user.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200">
              <a:latin typeface="Arial"/>
              <a:cs typeface="Arial"/>
            </a:endParaRPr>
          </a:p>
          <a:p>
            <a:pPr algn="just" marL="12700" marR="8128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Products,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services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information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not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available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all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jurisdictions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offered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outside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U.S.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by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other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affiliates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and/or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their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distributors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local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laws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regulation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permits.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Please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consult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own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financial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professional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Franklin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Templeton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institutional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contact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further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information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availability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products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and </a:t>
            </a:r>
            <a:r>
              <a:rPr dirty="0" sz="1200">
                <a:latin typeface="Arial"/>
                <a:cs typeface="Arial"/>
              </a:rPr>
              <a:t>services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jurisdiction.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1200">
              <a:latin typeface="Arial"/>
              <a:cs typeface="Arial"/>
            </a:endParaRPr>
          </a:p>
          <a:p>
            <a:pPr marL="12700" marR="333375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Issued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the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U.S</a:t>
            </a:r>
            <a:r>
              <a:rPr dirty="0" sz="1200">
                <a:latin typeface="Arial"/>
                <a:cs typeface="Arial"/>
              </a:rPr>
              <a:t>.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by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Franklin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Distributors,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LLC,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Franklin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Parkway, </a:t>
            </a:r>
            <a:r>
              <a:rPr dirty="0" sz="1200">
                <a:latin typeface="Arial"/>
                <a:cs typeface="Arial"/>
              </a:rPr>
              <a:t>San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Mateo,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California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94403-1906,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(800)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DIAL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BEN/342-5236,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franklintempleton.com</a:t>
            </a:r>
            <a:r>
              <a:rPr dirty="0" sz="1200" spc="-50">
                <a:latin typeface="Arial"/>
                <a:cs typeface="Arial"/>
              </a:rPr>
              <a:t> - </a:t>
            </a:r>
            <a:r>
              <a:rPr dirty="0" sz="1200">
                <a:latin typeface="Arial"/>
                <a:cs typeface="Arial"/>
              </a:rPr>
              <a:t>Franklin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Distributors,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LLC,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member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FINRA/SIPC,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principal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distributor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Franklin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Templeton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U.S.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registered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products,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which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FDIC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insured;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may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lose </a:t>
            </a:r>
            <a:r>
              <a:rPr dirty="0" sz="1200">
                <a:latin typeface="Arial"/>
                <a:cs typeface="Arial"/>
              </a:rPr>
              <a:t>value;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bank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guaranteed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available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only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jurisdictions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where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offer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solicitation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such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products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permitted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under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applicable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laws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and </a:t>
            </a:r>
            <a:r>
              <a:rPr dirty="0" sz="1200" spc="-10">
                <a:latin typeface="Arial"/>
                <a:cs typeface="Arial"/>
              </a:rPr>
              <a:t>regulation.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15652" y="1280160"/>
            <a:ext cx="11517630" cy="5120640"/>
            <a:chOff x="215652" y="1280160"/>
            <a:chExt cx="11517630" cy="51206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652" y="2763012"/>
              <a:ext cx="5164437" cy="283464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14888" y="2269236"/>
              <a:ext cx="818388" cy="314858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90660" y="2206752"/>
              <a:ext cx="1011936" cy="314858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82200" y="2133600"/>
              <a:ext cx="1161288" cy="327355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40852" y="2205227"/>
              <a:ext cx="967740" cy="337261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63995" y="2272284"/>
              <a:ext cx="1488948" cy="333603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95972" y="2225040"/>
              <a:ext cx="1028700" cy="351129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84904" y="1280160"/>
              <a:ext cx="2793492" cy="5120640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208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30"/>
              </a:spcBef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6270" y="6533794"/>
            <a:ext cx="34842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latin typeface="Arial Narrow"/>
                <a:cs typeface="Arial Narrow"/>
              </a:rPr>
              <a:t>For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Financial</a:t>
            </a:r>
            <a:r>
              <a:rPr dirty="0" sz="1000" spc="-40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Professional</a:t>
            </a:r>
            <a:r>
              <a:rPr dirty="0" sz="1000" spc="-2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Use</a:t>
            </a:r>
            <a:r>
              <a:rPr dirty="0" sz="1000" spc="-3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Only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/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for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Distribution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to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the</a:t>
            </a:r>
            <a:r>
              <a:rPr dirty="0" sz="1000" spc="-10" b="1">
                <a:latin typeface="Arial Narrow"/>
                <a:cs typeface="Arial Narrow"/>
              </a:rPr>
              <a:t> Public</a:t>
            </a:r>
            <a:endParaRPr sz="1000">
              <a:latin typeface="Arial Narrow"/>
              <a:cs typeface="Arial Narrow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189460" cy="5943600"/>
            <a:chOff x="0" y="0"/>
            <a:chExt cx="12189460" cy="59436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52159"/>
              <a:ext cx="12188951" cy="9144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04309" y="0"/>
              <a:ext cx="6484642" cy="5849112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9590" y="132422"/>
            <a:ext cx="4861158" cy="5391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327903" y="6425184"/>
            <a:ext cx="6296025" cy="34036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66370">
              <a:lnSpc>
                <a:spcPts val="2295"/>
              </a:lnSpc>
              <a:tabLst>
                <a:tab pos="2035810" algn="l"/>
                <a:tab pos="2266315" algn="l"/>
                <a:tab pos="3986529" algn="l"/>
                <a:tab pos="4199255" algn="l"/>
              </a:tabLst>
            </a:pPr>
            <a:r>
              <a:rPr dirty="0" sz="2000" b="1">
                <a:latin typeface="Arial Narrow"/>
                <a:cs typeface="Arial Narrow"/>
              </a:rPr>
              <a:t>Not</a:t>
            </a:r>
            <a:r>
              <a:rPr dirty="0" sz="2000" spc="-20" b="1">
                <a:latin typeface="Arial Narrow"/>
                <a:cs typeface="Arial Narrow"/>
              </a:rPr>
              <a:t> </a:t>
            </a:r>
            <a:r>
              <a:rPr dirty="0" sz="2000" b="1">
                <a:latin typeface="Arial Narrow"/>
                <a:cs typeface="Arial Narrow"/>
              </a:rPr>
              <a:t>FDIC</a:t>
            </a:r>
            <a:r>
              <a:rPr dirty="0" sz="2000" spc="-35" b="1">
                <a:latin typeface="Arial Narrow"/>
                <a:cs typeface="Arial Narrow"/>
              </a:rPr>
              <a:t> </a:t>
            </a:r>
            <a:r>
              <a:rPr dirty="0" sz="2000" spc="-10" b="1">
                <a:latin typeface="Arial Narrow"/>
                <a:cs typeface="Arial Narrow"/>
              </a:rPr>
              <a:t>Insured</a:t>
            </a:r>
            <a:r>
              <a:rPr dirty="0" sz="2000" b="1">
                <a:latin typeface="Arial Narrow"/>
                <a:cs typeface="Arial Narrow"/>
              </a:rPr>
              <a:t>	</a:t>
            </a:r>
            <a:r>
              <a:rPr dirty="0" sz="2000" spc="-50" b="1">
                <a:latin typeface="Arial Narrow"/>
                <a:cs typeface="Arial Narrow"/>
              </a:rPr>
              <a:t>|</a:t>
            </a:r>
            <a:r>
              <a:rPr dirty="0" sz="2000" b="1">
                <a:latin typeface="Arial Narrow"/>
                <a:cs typeface="Arial Narrow"/>
              </a:rPr>
              <a:t>	May</a:t>
            </a:r>
            <a:r>
              <a:rPr dirty="0" sz="2000" spc="-25" b="1">
                <a:latin typeface="Arial Narrow"/>
                <a:cs typeface="Arial Narrow"/>
              </a:rPr>
              <a:t> </a:t>
            </a:r>
            <a:r>
              <a:rPr dirty="0" sz="2000" b="1">
                <a:latin typeface="Arial Narrow"/>
                <a:cs typeface="Arial Narrow"/>
              </a:rPr>
              <a:t>Lose</a:t>
            </a:r>
            <a:r>
              <a:rPr dirty="0" sz="2000" spc="-25" b="1">
                <a:latin typeface="Arial Narrow"/>
                <a:cs typeface="Arial Narrow"/>
              </a:rPr>
              <a:t> </a:t>
            </a:r>
            <a:r>
              <a:rPr dirty="0" sz="2000" spc="-10" b="1">
                <a:latin typeface="Arial Narrow"/>
                <a:cs typeface="Arial Narrow"/>
              </a:rPr>
              <a:t>Value</a:t>
            </a:r>
            <a:r>
              <a:rPr dirty="0" sz="2000" b="1">
                <a:latin typeface="Arial Narrow"/>
                <a:cs typeface="Arial Narrow"/>
              </a:rPr>
              <a:t>	</a:t>
            </a:r>
            <a:r>
              <a:rPr dirty="0" sz="2000" spc="-50" b="1">
                <a:latin typeface="Arial Narrow"/>
                <a:cs typeface="Arial Narrow"/>
              </a:rPr>
              <a:t>|</a:t>
            </a:r>
            <a:r>
              <a:rPr dirty="0" sz="2000" b="1">
                <a:latin typeface="Arial Narrow"/>
                <a:cs typeface="Arial Narrow"/>
              </a:rPr>
              <a:t>	No</a:t>
            </a:r>
            <a:r>
              <a:rPr dirty="0" sz="2000" spc="-40" b="1">
                <a:latin typeface="Arial Narrow"/>
                <a:cs typeface="Arial Narrow"/>
              </a:rPr>
              <a:t> </a:t>
            </a:r>
            <a:r>
              <a:rPr dirty="0" sz="2000" b="1">
                <a:latin typeface="Arial Narrow"/>
                <a:cs typeface="Arial Narrow"/>
              </a:rPr>
              <a:t>Bank</a:t>
            </a:r>
            <a:r>
              <a:rPr dirty="0" sz="2000" spc="-15" b="1">
                <a:latin typeface="Arial Narrow"/>
                <a:cs typeface="Arial Narrow"/>
              </a:rPr>
              <a:t> </a:t>
            </a:r>
            <a:r>
              <a:rPr dirty="0" sz="2000" spc="-10" b="1">
                <a:latin typeface="Arial Narrow"/>
                <a:cs typeface="Arial Narrow"/>
              </a:rPr>
              <a:t>Guarantee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992884"/>
            <a:ext cx="57397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Century Gothic"/>
                <a:cs typeface="Century Gothic"/>
              </a:rPr>
              <a:t>Mastering</a:t>
            </a:r>
            <a:r>
              <a:rPr dirty="0" sz="3600" spc="-65">
                <a:latin typeface="Century Gothic"/>
                <a:cs typeface="Century Gothic"/>
              </a:rPr>
              <a:t> </a:t>
            </a:r>
            <a:r>
              <a:rPr dirty="0" sz="3600">
                <a:latin typeface="Century Gothic"/>
                <a:cs typeface="Century Gothic"/>
              </a:rPr>
              <a:t>first</a:t>
            </a:r>
            <a:r>
              <a:rPr dirty="0" sz="3600" spc="-45">
                <a:latin typeface="Century Gothic"/>
                <a:cs typeface="Century Gothic"/>
              </a:rPr>
              <a:t> </a:t>
            </a:r>
            <a:r>
              <a:rPr dirty="0" sz="3600" spc="-10">
                <a:latin typeface="Century Gothic"/>
                <a:cs typeface="Century Gothic"/>
              </a:rPr>
              <a:t>impressions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44500" y="2846019"/>
            <a:ext cx="4152900" cy="10020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3769FF"/>
                </a:solidFill>
                <a:latin typeface="Century Gothic"/>
                <a:cs typeface="Century Gothic"/>
              </a:rPr>
              <a:t>Understanding</a:t>
            </a:r>
            <a:r>
              <a:rPr dirty="0" sz="3200" spc="-60" b="1">
                <a:solidFill>
                  <a:srgbClr val="3769FF"/>
                </a:solidFill>
                <a:latin typeface="Century Gothic"/>
                <a:cs typeface="Century Gothic"/>
              </a:rPr>
              <a:t> </a:t>
            </a:r>
            <a:r>
              <a:rPr dirty="0" sz="3200" spc="-20" b="1">
                <a:solidFill>
                  <a:srgbClr val="3769FF"/>
                </a:solidFill>
                <a:latin typeface="Century Gothic"/>
                <a:cs typeface="Century Gothic"/>
              </a:rPr>
              <a:t>what </a:t>
            </a:r>
            <a:r>
              <a:rPr dirty="0" sz="3200" b="1">
                <a:solidFill>
                  <a:srgbClr val="3769FF"/>
                </a:solidFill>
                <a:latin typeface="Century Gothic"/>
                <a:cs typeface="Century Gothic"/>
              </a:rPr>
              <a:t>the</a:t>
            </a:r>
            <a:r>
              <a:rPr dirty="0" sz="3200" spc="-35" b="1">
                <a:solidFill>
                  <a:srgbClr val="3769FF"/>
                </a:solidFill>
                <a:latin typeface="Century Gothic"/>
                <a:cs typeface="Century Gothic"/>
              </a:rPr>
              <a:t> </a:t>
            </a:r>
            <a:r>
              <a:rPr dirty="0" sz="3200" b="1">
                <a:solidFill>
                  <a:srgbClr val="3769FF"/>
                </a:solidFill>
                <a:latin typeface="Century Gothic"/>
                <a:cs typeface="Century Gothic"/>
              </a:rPr>
              <a:t>client</a:t>
            </a:r>
            <a:r>
              <a:rPr dirty="0" sz="3200" spc="-35" b="1">
                <a:solidFill>
                  <a:srgbClr val="3769FF"/>
                </a:solidFill>
                <a:latin typeface="Century Gothic"/>
                <a:cs typeface="Century Gothic"/>
              </a:rPr>
              <a:t> </a:t>
            </a:r>
            <a:r>
              <a:rPr dirty="0" sz="3200" b="1">
                <a:solidFill>
                  <a:srgbClr val="3769FF"/>
                </a:solidFill>
                <a:latin typeface="Century Gothic"/>
                <a:cs typeface="Century Gothic"/>
              </a:rPr>
              <a:t>sees</a:t>
            </a:r>
            <a:r>
              <a:rPr dirty="0" sz="3200" spc="-35" b="1">
                <a:solidFill>
                  <a:srgbClr val="3769FF"/>
                </a:solidFill>
                <a:latin typeface="Century Gothic"/>
                <a:cs typeface="Century Gothic"/>
              </a:rPr>
              <a:t> </a:t>
            </a:r>
            <a:r>
              <a:rPr dirty="0" sz="3200" b="1">
                <a:solidFill>
                  <a:srgbClr val="3769FF"/>
                </a:solidFill>
                <a:latin typeface="Century Gothic"/>
                <a:cs typeface="Century Gothic"/>
              </a:rPr>
              <a:t>in</a:t>
            </a:r>
            <a:r>
              <a:rPr dirty="0" sz="3200" spc="-30" b="1">
                <a:solidFill>
                  <a:srgbClr val="3769FF"/>
                </a:solidFill>
                <a:latin typeface="Century Gothic"/>
                <a:cs typeface="Century Gothic"/>
              </a:rPr>
              <a:t> </a:t>
            </a:r>
            <a:r>
              <a:rPr dirty="0" sz="3200" spc="-25" b="1">
                <a:solidFill>
                  <a:srgbClr val="3769FF"/>
                </a:solidFill>
                <a:latin typeface="Century Gothic"/>
                <a:cs typeface="Century Gothic"/>
              </a:rPr>
              <a:t>you</a:t>
            </a:r>
            <a:endParaRPr sz="3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252171"/>
            <a:ext cx="6661784" cy="3531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3769FF"/>
                </a:solidFill>
                <a:latin typeface="Arial"/>
                <a:cs typeface="Arial"/>
              </a:rPr>
              <a:t>Agenda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lr>
                <a:srgbClr val="3769FF"/>
              </a:buClr>
              <a:buSzPct val="93750"/>
              <a:buChar char="•"/>
              <a:tabLst>
                <a:tab pos="241300" algn="l"/>
              </a:tabLst>
            </a:pP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science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first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impressions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125"/>
              </a:spcBef>
              <a:buClr>
                <a:srgbClr val="3769FF"/>
              </a:buClr>
              <a:buSzPct val="93750"/>
              <a:buChar char="•"/>
              <a:tabLst>
                <a:tab pos="241300" algn="l"/>
              </a:tabLst>
            </a:pPr>
            <a:r>
              <a:rPr dirty="0" sz="3200">
                <a:latin typeface="Arial"/>
                <a:cs typeface="Arial"/>
              </a:rPr>
              <a:t>Managing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zero-</a:t>
            </a:r>
            <a:r>
              <a:rPr dirty="0" sz="3200">
                <a:latin typeface="Arial"/>
                <a:cs typeface="Arial"/>
              </a:rPr>
              <a:t>second</a:t>
            </a:r>
            <a:r>
              <a:rPr dirty="0" sz="3200" spc="-8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impressions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120"/>
              </a:spcBef>
              <a:buClr>
                <a:srgbClr val="3769FF"/>
              </a:buClr>
              <a:buSzPct val="93750"/>
              <a:buChar char="•"/>
              <a:tabLst>
                <a:tab pos="241300" algn="l"/>
              </a:tabLst>
            </a:pPr>
            <a:r>
              <a:rPr dirty="0" sz="3200">
                <a:latin typeface="Arial"/>
                <a:cs typeface="Arial"/>
              </a:rPr>
              <a:t>Polishing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your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presence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208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30"/>
              </a:spcBef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52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090" y="1044702"/>
            <a:ext cx="4652010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4000">
                <a:solidFill>
                  <a:srgbClr val="FFFFFF"/>
                </a:solidFill>
              </a:rPr>
              <a:t>The</a:t>
            </a:r>
            <a:r>
              <a:rPr dirty="0" sz="4000" spc="-90">
                <a:solidFill>
                  <a:srgbClr val="FFFFFF"/>
                </a:solidFill>
              </a:rPr>
              <a:t> </a:t>
            </a:r>
            <a:r>
              <a:rPr dirty="0" sz="4000">
                <a:solidFill>
                  <a:srgbClr val="FFFFFF"/>
                </a:solidFill>
              </a:rPr>
              <a:t>science</a:t>
            </a:r>
            <a:r>
              <a:rPr dirty="0" sz="4000" spc="-60">
                <a:solidFill>
                  <a:srgbClr val="FFFFFF"/>
                </a:solidFill>
              </a:rPr>
              <a:t> </a:t>
            </a:r>
            <a:r>
              <a:rPr dirty="0" sz="4000">
                <a:solidFill>
                  <a:srgbClr val="FFFFFF"/>
                </a:solidFill>
              </a:rPr>
              <a:t>of</a:t>
            </a:r>
            <a:r>
              <a:rPr dirty="0" sz="4000" spc="-80">
                <a:solidFill>
                  <a:srgbClr val="FFFFFF"/>
                </a:solidFill>
              </a:rPr>
              <a:t> </a:t>
            </a:r>
            <a:r>
              <a:rPr dirty="0" sz="4000" spc="-10">
                <a:solidFill>
                  <a:srgbClr val="FFFFFF"/>
                </a:solidFill>
              </a:rPr>
              <a:t>first impressions</a:t>
            </a:r>
            <a:endParaRPr sz="4000"/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0975" rIns="0" bIns="0" rtlCol="0" vert="horz">
            <a:spAutoFit/>
          </a:bodyPr>
          <a:lstStyle/>
          <a:p>
            <a:pPr marL="13970">
              <a:lnSpc>
                <a:spcPts val="1130"/>
              </a:lnSpc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436270" y="6541947"/>
            <a:ext cx="3484245" cy="17081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For</a:t>
            </a:r>
            <a:r>
              <a:rPr dirty="0" sz="1000" spc="-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Financial</a:t>
            </a:r>
            <a:r>
              <a:rPr dirty="0" sz="1000" spc="-4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Arial Narrow"/>
                <a:cs typeface="Arial Narrow"/>
              </a:rPr>
              <a:t>Professional</a:t>
            </a:r>
            <a:r>
              <a:rPr dirty="0" sz="1000" spc="-2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Use</a:t>
            </a:r>
            <a:r>
              <a:rPr dirty="0" sz="10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Only</a:t>
            </a:r>
            <a:r>
              <a:rPr dirty="0" sz="10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/</a:t>
            </a:r>
            <a:r>
              <a:rPr dirty="0" sz="10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Not</a:t>
            </a:r>
            <a:r>
              <a:rPr dirty="0" sz="1000" spc="-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for</a:t>
            </a:r>
            <a:r>
              <a:rPr dirty="0" sz="10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Distribution</a:t>
            </a:r>
            <a:r>
              <a:rPr dirty="0" sz="1000" spc="-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dirty="0" sz="1000" spc="-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dirty="0" sz="1000" spc="-10" b="1">
                <a:solidFill>
                  <a:srgbClr val="FFFFFF"/>
                </a:solidFill>
                <a:latin typeface="Arial Narrow"/>
                <a:cs typeface="Arial Narrow"/>
              </a:rPr>
              <a:t> Public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369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Judgments</a:t>
            </a:r>
            <a:r>
              <a:rPr dirty="0" spc="-65"/>
              <a:t> </a:t>
            </a:r>
            <a:r>
              <a:rPr dirty="0"/>
              <a:t>are</a:t>
            </a:r>
            <a:r>
              <a:rPr dirty="0" spc="-85"/>
              <a:t> </a:t>
            </a:r>
            <a:r>
              <a:rPr dirty="0"/>
              <a:t>fueled</a:t>
            </a:r>
            <a:r>
              <a:rPr dirty="0" spc="-90"/>
              <a:t> </a:t>
            </a:r>
            <a:r>
              <a:rPr dirty="0"/>
              <a:t>by</a:t>
            </a:r>
            <a:r>
              <a:rPr dirty="0" spc="-80"/>
              <a:t> </a:t>
            </a:r>
            <a:r>
              <a:rPr dirty="0" spc="-10"/>
              <a:t>instinct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6166268"/>
            <a:ext cx="6478905" cy="38227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Todorov,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A.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Willis,</a:t>
            </a:r>
            <a:r>
              <a:rPr dirty="0" sz="1000" spc="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J.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First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Impressions: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Making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Up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Your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Mind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After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100-Ms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Exposure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to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Face,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 i="1">
                <a:latin typeface="Arial Narrow"/>
                <a:cs typeface="Arial Narrow"/>
              </a:rPr>
              <a:t>Psychological</a:t>
            </a:r>
            <a:r>
              <a:rPr dirty="0" sz="1000" spc="-5" i="1">
                <a:latin typeface="Arial Narrow"/>
                <a:cs typeface="Arial Narrow"/>
              </a:rPr>
              <a:t> </a:t>
            </a:r>
            <a:r>
              <a:rPr dirty="0" sz="1000" i="1">
                <a:latin typeface="Arial Narrow"/>
                <a:cs typeface="Arial Narrow"/>
              </a:rPr>
              <a:t>Science</a:t>
            </a:r>
            <a:r>
              <a:rPr dirty="0" sz="1000">
                <a:latin typeface="Arial Narrow"/>
                <a:cs typeface="Arial Narrow"/>
              </a:rPr>
              <a:t>,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2006.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Cuddy,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Amy. </a:t>
            </a:r>
            <a:r>
              <a:rPr dirty="0" sz="1000" i="1">
                <a:latin typeface="Arial Narrow"/>
                <a:cs typeface="Arial Narrow"/>
              </a:rPr>
              <a:t>Presence:</a:t>
            </a:r>
            <a:r>
              <a:rPr dirty="0" sz="1000" spc="-25" i="1">
                <a:latin typeface="Arial Narrow"/>
                <a:cs typeface="Arial Narrow"/>
              </a:rPr>
              <a:t> </a:t>
            </a:r>
            <a:r>
              <a:rPr dirty="0" sz="1000" i="1">
                <a:latin typeface="Arial Narrow"/>
                <a:cs typeface="Arial Narrow"/>
              </a:rPr>
              <a:t>Bringing</a:t>
            </a:r>
            <a:r>
              <a:rPr dirty="0" sz="1000" spc="-15" i="1">
                <a:latin typeface="Arial Narrow"/>
                <a:cs typeface="Arial Narrow"/>
              </a:rPr>
              <a:t> </a:t>
            </a:r>
            <a:r>
              <a:rPr dirty="0" sz="1000" i="1">
                <a:latin typeface="Arial Narrow"/>
                <a:cs typeface="Arial Narrow"/>
              </a:rPr>
              <a:t>Your</a:t>
            </a:r>
            <a:r>
              <a:rPr dirty="0" sz="1000" spc="-10" i="1">
                <a:latin typeface="Arial Narrow"/>
                <a:cs typeface="Arial Narrow"/>
              </a:rPr>
              <a:t> </a:t>
            </a:r>
            <a:r>
              <a:rPr dirty="0" sz="1000" i="1">
                <a:latin typeface="Arial Narrow"/>
                <a:cs typeface="Arial Narrow"/>
              </a:rPr>
              <a:t>Boldest</a:t>
            </a:r>
            <a:r>
              <a:rPr dirty="0" sz="1000" spc="-15" i="1">
                <a:latin typeface="Arial Narrow"/>
                <a:cs typeface="Arial Narrow"/>
              </a:rPr>
              <a:t> </a:t>
            </a:r>
            <a:r>
              <a:rPr dirty="0" sz="1000" i="1">
                <a:latin typeface="Arial Narrow"/>
                <a:cs typeface="Arial Narrow"/>
              </a:rPr>
              <a:t>Self</a:t>
            </a:r>
            <a:r>
              <a:rPr dirty="0" sz="1000" spc="-15" i="1">
                <a:latin typeface="Arial Narrow"/>
                <a:cs typeface="Arial Narrow"/>
              </a:rPr>
              <a:t> </a:t>
            </a:r>
            <a:r>
              <a:rPr dirty="0" sz="1000" i="1">
                <a:latin typeface="Arial Narrow"/>
                <a:cs typeface="Arial Narrow"/>
              </a:rPr>
              <a:t>to</a:t>
            </a:r>
            <a:r>
              <a:rPr dirty="0" sz="1000" spc="-25" i="1">
                <a:latin typeface="Arial Narrow"/>
                <a:cs typeface="Arial Narrow"/>
              </a:rPr>
              <a:t> </a:t>
            </a:r>
            <a:r>
              <a:rPr dirty="0" sz="1000" i="1">
                <a:latin typeface="Arial Narrow"/>
                <a:cs typeface="Arial Narrow"/>
              </a:rPr>
              <a:t>Your</a:t>
            </a:r>
            <a:r>
              <a:rPr dirty="0" sz="1000" spc="-10" i="1">
                <a:latin typeface="Arial Narrow"/>
                <a:cs typeface="Arial Narrow"/>
              </a:rPr>
              <a:t> </a:t>
            </a:r>
            <a:r>
              <a:rPr dirty="0" sz="1000" i="1">
                <a:latin typeface="Arial Narrow"/>
                <a:cs typeface="Arial Narrow"/>
              </a:rPr>
              <a:t>Biggest</a:t>
            </a:r>
            <a:r>
              <a:rPr dirty="0" sz="1000" spc="-25" i="1">
                <a:latin typeface="Arial Narrow"/>
                <a:cs typeface="Arial Narrow"/>
              </a:rPr>
              <a:t> </a:t>
            </a:r>
            <a:r>
              <a:rPr dirty="0" sz="1000" spc="-10" i="1">
                <a:latin typeface="Arial Narrow"/>
                <a:cs typeface="Arial Narrow"/>
              </a:rPr>
              <a:t>Challenges</a:t>
            </a:r>
            <a:r>
              <a:rPr dirty="0" sz="1000" spc="-10">
                <a:latin typeface="Arial Narrow"/>
                <a:cs typeface="Arial Narrow"/>
              </a:rPr>
              <a:t>,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2015.</a:t>
            </a:r>
            <a:endParaRPr sz="1000">
              <a:latin typeface="Arial Narrow"/>
              <a:cs typeface="Arial Narrow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305999" y="2195697"/>
            <a:ext cx="1838960" cy="1828800"/>
            <a:chOff x="5305999" y="2195697"/>
            <a:chExt cx="1838960" cy="1828800"/>
          </a:xfrm>
        </p:grpSpPr>
        <p:sp>
          <p:nvSpPr>
            <p:cNvPr id="5" name="object 5" descr=""/>
            <p:cNvSpPr/>
            <p:nvPr/>
          </p:nvSpPr>
          <p:spPr>
            <a:xfrm>
              <a:off x="5334383" y="2224080"/>
              <a:ext cx="1781810" cy="1771650"/>
            </a:xfrm>
            <a:custGeom>
              <a:avLst/>
              <a:gdLst/>
              <a:ahLst/>
              <a:cxnLst/>
              <a:rect l="l" t="t" r="r" b="b"/>
              <a:pathLst>
                <a:path w="1781809" h="1771650">
                  <a:moveTo>
                    <a:pt x="0" y="885756"/>
                  </a:moveTo>
                  <a:lnTo>
                    <a:pt x="1318" y="837151"/>
                  </a:lnTo>
                  <a:lnTo>
                    <a:pt x="5227" y="789232"/>
                  </a:lnTo>
                  <a:lnTo>
                    <a:pt x="11659" y="742067"/>
                  </a:lnTo>
                  <a:lnTo>
                    <a:pt x="20547" y="695722"/>
                  </a:lnTo>
                  <a:lnTo>
                    <a:pt x="31821" y="650265"/>
                  </a:lnTo>
                  <a:lnTo>
                    <a:pt x="45415" y="605765"/>
                  </a:lnTo>
                  <a:lnTo>
                    <a:pt x="61261" y="562288"/>
                  </a:lnTo>
                  <a:lnTo>
                    <a:pt x="79290" y="519901"/>
                  </a:lnTo>
                  <a:lnTo>
                    <a:pt x="99434" y="478673"/>
                  </a:lnTo>
                  <a:lnTo>
                    <a:pt x="121626" y="438670"/>
                  </a:lnTo>
                  <a:lnTo>
                    <a:pt x="145798" y="399961"/>
                  </a:lnTo>
                  <a:lnTo>
                    <a:pt x="171881" y="362613"/>
                  </a:lnTo>
                  <a:lnTo>
                    <a:pt x="199809" y="326693"/>
                  </a:lnTo>
                  <a:lnTo>
                    <a:pt x="229512" y="292269"/>
                  </a:lnTo>
                  <a:lnTo>
                    <a:pt x="260923" y="259409"/>
                  </a:lnTo>
                  <a:lnTo>
                    <a:pt x="293974" y="228179"/>
                  </a:lnTo>
                  <a:lnTo>
                    <a:pt x="328597" y="198647"/>
                  </a:lnTo>
                  <a:lnTo>
                    <a:pt x="364725" y="170881"/>
                  </a:lnTo>
                  <a:lnTo>
                    <a:pt x="402288" y="144949"/>
                  </a:lnTo>
                  <a:lnTo>
                    <a:pt x="441220" y="120918"/>
                  </a:lnTo>
                  <a:lnTo>
                    <a:pt x="481452" y="98854"/>
                  </a:lnTo>
                  <a:lnTo>
                    <a:pt x="522917" y="78827"/>
                  </a:lnTo>
                  <a:lnTo>
                    <a:pt x="565546" y="60903"/>
                  </a:lnTo>
                  <a:lnTo>
                    <a:pt x="609272" y="45150"/>
                  </a:lnTo>
                  <a:lnTo>
                    <a:pt x="654026" y="31635"/>
                  </a:lnTo>
                  <a:lnTo>
                    <a:pt x="699741" y="20426"/>
                  </a:lnTo>
                  <a:lnTo>
                    <a:pt x="746349" y="11591"/>
                  </a:lnTo>
                  <a:lnTo>
                    <a:pt x="793782" y="5196"/>
                  </a:lnTo>
                  <a:lnTo>
                    <a:pt x="841972" y="1310"/>
                  </a:lnTo>
                  <a:lnTo>
                    <a:pt x="890850" y="0"/>
                  </a:lnTo>
                  <a:lnTo>
                    <a:pt x="939729" y="1310"/>
                  </a:lnTo>
                  <a:lnTo>
                    <a:pt x="987919" y="5196"/>
                  </a:lnTo>
                  <a:lnTo>
                    <a:pt x="1035352" y="11591"/>
                  </a:lnTo>
                  <a:lnTo>
                    <a:pt x="1081959" y="20426"/>
                  </a:lnTo>
                  <a:lnTo>
                    <a:pt x="1127675" y="31635"/>
                  </a:lnTo>
                  <a:lnTo>
                    <a:pt x="1172429" y="45150"/>
                  </a:lnTo>
                  <a:lnTo>
                    <a:pt x="1216155" y="60903"/>
                  </a:lnTo>
                  <a:lnTo>
                    <a:pt x="1258784" y="78827"/>
                  </a:lnTo>
                  <a:lnTo>
                    <a:pt x="1300248" y="98854"/>
                  </a:lnTo>
                  <a:lnTo>
                    <a:pt x="1340481" y="120918"/>
                  </a:lnTo>
                  <a:lnTo>
                    <a:pt x="1379412" y="144949"/>
                  </a:lnTo>
                  <a:lnTo>
                    <a:pt x="1416976" y="170881"/>
                  </a:lnTo>
                  <a:lnTo>
                    <a:pt x="1453103" y="198647"/>
                  </a:lnTo>
                  <a:lnTo>
                    <a:pt x="1487726" y="228179"/>
                  </a:lnTo>
                  <a:lnTo>
                    <a:pt x="1520778" y="259409"/>
                  </a:lnTo>
                  <a:lnTo>
                    <a:pt x="1552189" y="292269"/>
                  </a:lnTo>
                  <a:lnTo>
                    <a:pt x="1581892" y="326693"/>
                  </a:lnTo>
                  <a:lnTo>
                    <a:pt x="1609819" y="362613"/>
                  </a:lnTo>
                  <a:lnTo>
                    <a:pt x="1635902" y="399961"/>
                  </a:lnTo>
                  <a:lnTo>
                    <a:pt x="1660074" y="438670"/>
                  </a:lnTo>
                  <a:lnTo>
                    <a:pt x="1682266" y="478673"/>
                  </a:lnTo>
                  <a:lnTo>
                    <a:pt x="1702410" y="519901"/>
                  </a:lnTo>
                  <a:lnTo>
                    <a:pt x="1720439" y="562288"/>
                  </a:lnTo>
                  <a:lnTo>
                    <a:pt x="1736285" y="605765"/>
                  </a:lnTo>
                  <a:lnTo>
                    <a:pt x="1749879" y="650265"/>
                  </a:lnTo>
                  <a:lnTo>
                    <a:pt x="1761153" y="695722"/>
                  </a:lnTo>
                  <a:lnTo>
                    <a:pt x="1770041" y="742067"/>
                  </a:lnTo>
                  <a:lnTo>
                    <a:pt x="1776473" y="789232"/>
                  </a:lnTo>
                  <a:lnTo>
                    <a:pt x="1780382" y="837151"/>
                  </a:lnTo>
                  <a:lnTo>
                    <a:pt x="1781701" y="885756"/>
                  </a:lnTo>
                  <a:lnTo>
                    <a:pt x="1780382" y="934351"/>
                  </a:lnTo>
                  <a:lnTo>
                    <a:pt x="1776473" y="982262"/>
                  </a:lnTo>
                  <a:lnTo>
                    <a:pt x="1770041" y="1029420"/>
                  </a:lnTo>
                  <a:lnTo>
                    <a:pt x="1761153" y="1075758"/>
                  </a:lnTo>
                  <a:lnTo>
                    <a:pt x="1749879" y="1121209"/>
                  </a:lnTo>
                  <a:lnTo>
                    <a:pt x="1736285" y="1165705"/>
                  </a:lnTo>
                  <a:lnTo>
                    <a:pt x="1720439" y="1209178"/>
                  </a:lnTo>
                  <a:lnTo>
                    <a:pt x="1702410" y="1251561"/>
                  </a:lnTo>
                  <a:lnTo>
                    <a:pt x="1682266" y="1292787"/>
                  </a:lnTo>
                  <a:lnTo>
                    <a:pt x="1660074" y="1332787"/>
                  </a:lnTo>
                  <a:lnTo>
                    <a:pt x="1635902" y="1371495"/>
                  </a:lnTo>
                  <a:lnTo>
                    <a:pt x="1609819" y="1408842"/>
                  </a:lnTo>
                  <a:lnTo>
                    <a:pt x="1581892" y="1444762"/>
                  </a:lnTo>
                  <a:lnTo>
                    <a:pt x="1552189" y="1479186"/>
                  </a:lnTo>
                  <a:lnTo>
                    <a:pt x="1520778" y="1512047"/>
                  </a:lnTo>
                  <a:lnTo>
                    <a:pt x="1487726" y="1543278"/>
                  </a:lnTo>
                  <a:lnTo>
                    <a:pt x="1453103" y="1572810"/>
                  </a:lnTo>
                  <a:lnTo>
                    <a:pt x="1416976" y="1600577"/>
                  </a:lnTo>
                  <a:lnTo>
                    <a:pt x="1379412" y="1626511"/>
                  </a:lnTo>
                  <a:lnTo>
                    <a:pt x="1340481" y="1650544"/>
                  </a:lnTo>
                  <a:lnTo>
                    <a:pt x="1300248" y="1672609"/>
                  </a:lnTo>
                  <a:lnTo>
                    <a:pt x="1258784" y="1692638"/>
                  </a:lnTo>
                  <a:lnTo>
                    <a:pt x="1216155" y="1710564"/>
                  </a:lnTo>
                  <a:lnTo>
                    <a:pt x="1172429" y="1726319"/>
                  </a:lnTo>
                  <a:lnTo>
                    <a:pt x="1127675" y="1739835"/>
                  </a:lnTo>
                  <a:lnTo>
                    <a:pt x="1081959" y="1751045"/>
                  </a:lnTo>
                  <a:lnTo>
                    <a:pt x="1035352" y="1759882"/>
                  </a:lnTo>
                  <a:lnTo>
                    <a:pt x="987919" y="1766277"/>
                  </a:lnTo>
                  <a:lnTo>
                    <a:pt x="939729" y="1770164"/>
                  </a:lnTo>
                  <a:lnTo>
                    <a:pt x="890850" y="1771475"/>
                  </a:lnTo>
                  <a:lnTo>
                    <a:pt x="841972" y="1770164"/>
                  </a:lnTo>
                  <a:lnTo>
                    <a:pt x="793782" y="1766277"/>
                  </a:lnTo>
                  <a:lnTo>
                    <a:pt x="746349" y="1759882"/>
                  </a:lnTo>
                  <a:lnTo>
                    <a:pt x="699741" y="1751045"/>
                  </a:lnTo>
                  <a:lnTo>
                    <a:pt x="654026" y="1739835"/>
                  </a:lnTo>
                  <a:lnTo>
                    <a:pt x="609272" y="1726319"/>
                  </a:lnTo>
                  <a:lnTo>
                    <a:pt x="565546" y="1710564"/>
                  </a:lnTo>
                  <a:lnTo>
                    <a:pt x="522917" y="1692638"/>
                  </a:lnTo>
                  <a:lnTo>
                    <a:pt x="481452" y="1672609"/>
                  </a:lnTo>
                  <a:lnTo>
                    <a:pt x="441220" y="1650544"/>
                  </a:lnTo>
                  <a:lnTo>
                    <a:pt x="402288" y="1626511"/>
                  </a:lnTo>
                  <a:lnTo>
                    <a:pt x="364725" y="1600577"/>
                  </a:lnTo>
                  <a:lnTo>
                    <a:pt x="328597" y="1572810"/>
                  </a:lnTo>
                  <a:lnTo>
                    <a:pt x="293974" y="1543278"/>
                  </a:lnTo>
                  <a:lnTo>
                    <a:pt x="260923" y="1512047"/>
                  </a:lnTo>
                  <a:lnTo>
                    <a:pt x="229512" y="1479186"/>
                  </a:lnTo>
                  <a:lnTo>
                    <a:pt x="199809" y="1444762"/>
                  </a:lnTo>
                  <a:lnTo>
                    <a:pt x="171881" y="1408842"/>
                  </a:lnTo>
                  <a:lnTo>
                    <a:pt x="145798" y="1371495"/>
                  </a:lnTo>
                  <a:lnTo>
                    <a:pt x="121626" y="1332787"/>
                  </a:lnTo>
                  <a:lnTo>
                    <a:pt x="99434" y="1292787"/>
                  </a:lnTo>
                  <a:lnTo>
                    <a:pt x="79290" y="1251561"/>
                  </a:lnTo>
                  <a:lnTo>
                    <a:pt x="61261" y="1209178"/>
                  </a:lnTo>
                  <a:lnTo>
                    <a:pt x="45415" y="1165705"/>
                  </a:lnTo>
                  <a:lnTo>
                    <a:pt x="31821" y="1121209"/>
                  </a:lnTo>
                  <a:lnTo>
                    <a:pt x="20547" y="1075758"/>
                  </a:lnTo>
                  <a:lnTo>
                    <a:pt x="11659" y="1029420"/>
                  </a:lnTo>
                  <a:lnTo>
                    <a:pt x="5227" y="982262"/>
                  </a:lnTo>
                  <a:lnTo>
                    <a:pt x="1318" y="934351"/>
                  </a:lnTo>
                  <a:lnTo>
                    <a:pt x="0" y="885756"/>
                  </a:lnTo>
                  <a:close/>
                </a:path>
              </a:pathLst>
            </a:custGeom>
            <a:ln w="56249">
              <a:solidFill>
                <a:srgbClr val="FF0E5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621533" y="2630155"/>
              <a:ext cx="1226820" cy="963294"/>
            </a:xfrm>
            <a:custGeom>
              <a:avLst/>
              <a:gdLst/>
              <a:ahLst/>
              <a:cxnLst/>
              <a:rect l="l" t="t" r="r" b="b"/>
              <a:pathLst>
                <a:path w="1226820" h="963295">
                  <a:moveTo>
                    <a:pt x="1182802" y="0"/>
                  </a:moveTo>
                  <a:lnTo>
                    <a:pt x="43807" y="0"/>
                  </a:lnTo>
                  <a:lnTo>
                    <a:pt x="26755" y="3438"/>
                  </a:lnTo>
                  <a:lnTo>
                    <a:pt x="12830" y="12816"/>
                  </a:lnTo>
                  <a:lnTo>
                    <a:pt x="3442" y="26729"/>
                  </a:lnTo>
                  <a:lnTo>
                    <a:pt x="0" y="43770"/>
                  </a:lnTo>
                  <a:lnTo>
                    <a:pt x="0" y="919187"/>
                  </a:lnTo>
                  <a:lnTo>
                    <a:pt x="3442" y="936221"/>
                  </a:lnTo>
                  <a:lnTo>
                    <a:pt x="12830" y="950135"/>
                  </a:lnTo>
                  <a:lnTo>
                    <a:pt x="26755" y="959517"/>
                  </a:lnTo>
                  <a:lnTo>
                    <a:pt x="43807" y="962958"/>
                  </a:lnTo>
                  <a:lnTo>
                    <a:pt x="1182802" y="962958"/>
                  </a:lnTo>
                  <a:lnTo>
                    <a:pt x="1199858" y="959517"/>
                  </a:lnTo>
                  <a:lnTo>
                    <a:pt x="1213783" y="950135"/>
                  </a:lnTo>
                  <a:lnTo>
                    <a:pt x="1223169" y="936221"/>
                  </a:lnTo>
                  <a:lnTo>
                    <a:pt x="1226610" y="919187"/>
                  </a:lnTo>
                  <a:lnTo>
                    <a:pt x="43807" y="919187"/>
                  </a:lnTo>
                  <a:lnTo>
                    <a:pt x="43807" y="43770"/>
                  </a:lnTo>
                  <a:lnTo>
                    <a:pt x="1226610" y="43770"/>
                  </a:lnTo>
                  <a:lnTo>
                    <a:pt x="1223169" y="26729"/>
                  </a:lnTo>
                  <a:lnTo>
                    <a:pt x="1213783" y="12816"/>
                  </a:lnTo>
                  <a:lnTo>
                    <a:pt x="1199858" y="3438"/>
                  </a:lnTo>
                  <a:lnTo>
                    <a:pt x="1182802" y="0"/>
                  </a:lnTo>
                  <a:close/>
                </a:path>
                <a:path w="1226820" h="963295">
                  <a:moveTo>
                    <a:pt x="1226610" y="43770"/>
                  </a:moveTo>
                  <a:lnTo>
                    <a:pt x="1182802" y="43770"/>
                  </a:lnTo>
                  <a:lnTo>
                    <a:pt x="1182802" y="919187"/>
                  </a:lnTo>
                  <a:lnTo>
                    <a:pt x="1226610" y="919187"/>
                  </a:lnTo>
                  <a:lnTo>
                    <a:pt x="1226610" y="43770"/>
                  </a:lnTo>
                  <a:close/>
                </a:path>
              </a:pathLst>
            </a:custGeom>
            <a:solidFill>
              <a:srgbClr val="672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774860" y="2761440"/>
              <a:ext cx="920115" cy="656590"/>
            </a:xfrm>
            <a:custGeom>
              <a:avLst/>
              <a:gdLst/>
              <a:ahLst/>
              <a:cxnLst/>
              <a:rect l="l" t="t" r="r" b="b"/>
              <a:pathLst>
                <a:path w="920115" h="656589">
                  <a:moveTo>
                    <a:pt x="898054" y="459621"/>
                  </a:moveTo>
                  <a:lnTo>
                    <a:pt x="21903" y="459621"/>
                  </a:lnTo>
                  <a:lnTo>
                    <a:pt x="13375" y="461340"/>
                  </a:lnTo>
                  <a:lnTo>
                    <a:pt x="6413" y="466029"/>
                  </a:lnTo>
                  <a:lnTo>
                    <a:pt x="1720" y="472985"/>
                  </a:lnTo>
                  <a:lnTo>
                    <a:pt x="0" y="481506"/>
                  </a:lnTo>
                  <a:lnTo>
                    <a:pt x="1720" y="490019"/>
                  </a:lnTo>
                  <a:lnTo>
                    <a:pt x="6413" y="496976"/>
                  </a:lnTo>
                  <a:lnTo>
                    <a:pt x="13375" y="501670"/>
                  </a:lnTo>
                  <a:lnTo>
                    <a:pt x="21903" y="503392"/>
                  </a:lnTo>
                  <a:lnTo>
                    <a:pt x="898054" y="503392"/>
                  </a:lnTo>
                  <a:lnTo>
                    <a:pt x="906582" y="501670"/>
                  </a:lnTo>
                  <a:lnTo>
                    <a:pt x="913544" y="496976"/>
                  </a:lnTo>
                  <a:lnTo>
                    <a:pt x="918237" y="490019"/>
                  </a:lnTo>
                  <a:lnTo>
                    <a:pt x="919957" y="481506"/>
                  </a:lnTo>
                  <a:lnTo>
                    <a:pt x="918237" y="472985"/>
                  </a:lnTo>
                  <a:lnTo>
                    <a:pt x="913544" y="466029"/>
                  </a:lnTo>
                  <a:lnTo>
                    <a:pt x="906582" y="461340"/>
                  </a:lnTo>
                  <a:lnTo>
                    <a:pt x="898054" y="459621"/>
                  </a:lnTo>
                  <a:close/>
                </a:path>
                <a:path w="920115" h="656589">
                  <a:moveTo>
                    <a:pt x="832342" y="612819"/>
                  </a:moveTo>
                  <a:lnTo>
                    <a:pt x="87615" y="612819"/>
                  </a:lnTo>
                  <a:lnTo>
                    <a:pt x="79087" y="614538"/>
                  </a:lnTo>
                  <a:lnTo>
                    <a:pt x="72124" y="619227"/>
                  </a:lnTo>
                  <a:lnTo>
                    <a:pt x="67431" y="626183"/>
                  </a:lnTo>
                  <a:lnTo>
                    <a:pt x="65711" y="634704"/>
                  </a:lnTo>
                  <a:lnTo>
                    <a:pt x="67431" y="643217"/>
                  </a:lnTo>
                  <a:lnTo>
                    <a:pt x="72124" y="650174"/>
                  </a:lnTo>
                  <a:lnTo>
                    <a:pt x="79087" y="654868"/>
                  </a:lnTo>
                  <a:lnTo>
                    <a:pt x="87615" y="656590"/>
                  </a:lnTo>
                  <a:lnTo>
                    <a:pt x="832342" y="656590"/>
                  </a:lnTo>
                  <a:lnTo>
                    <a:pt x="840870" y="654868"/>
                  </a:lnTo>
                  <a:lnTo>
                    <a:pt x="847832" y="650174"/>
                  </a:lnTo>
                  <a:lnTo>
                    <a:pt x="852525" y="643217"/>
                  </a:lnTo>
                  <a:lnTo>
                    <a:pt x="854246" y="634704"/>
                  </a:lnTo>
                  <a:lnTo>
                    <a:pt x="852525" y="626183"/>
                  </a:lnTo>
                  <a:lnTo>
                    <a:pt x="847832" y="619227"/>
                  </a:lnTo>
                  <a:lnTo>
                    <a:pt x="840870" y="614538"/>
                  </a:lnTo>
                  <a:lnTo>
                    <a:pt x="832342" y="612819"/>
                  </a:lnTo>
                  <a:close/>
                </a:path>
                <a:path w="920115" h="656589">
                  <a:moveTo>
                    <a:pt x="514738" y="306423"/>
                  </a:moveTo>
                  <a:lnTo>
                    <a:pt x="406752" y="306423"/>
                  </a:lnTo>
                  <a:lnTo>
                    <a:pt x="444646" y="343628"/>
                  </a:lnTo>
                  <a:lnTo>
                    <a:pt x="448698" y="347750"/>
                  </a:lnTo>
                  <a:lnTo>
                    <a:pt x="454405" y="350194"/>
                  </a:lnTo>
                  <a:lnTo>
                    <a:pt x="459978" y="350194"/>
                  </a:lnTo>
                  <a:lnTo>
                    <a:pt x="466057" y="350340"/>
                  </a:lnTo>
                  <a:lnTo>
                    <a:pt x="471934" y="347969"/>
                  </a:lnTo>
                  <a:lnTo>
                    <a:pt x="476187" y="343628"/>
                  </a:lnTo>
                  <a:lnTo>
                    <a:pt x="514738" y="306423"/>
                  </a:lnTo>
                  <a:close/>
                </a:path>
                <a:path w="920115" h="656589">
                  <a:moveTo>
                    <a:pt x="569497" y="44892"/>
                  </a:moveTo>
                  <a:lnTo>
                    <a:pt x="352212" y="44892"/>
                  </a:lnTo>
                  <a:lnTo>
                    <a:pt x="343684" y="46611"/>
                  </a:lnTo>
                  <a:lnTo>
                    <a:pt x="336722" y="51300"/>
                  </a:lnTo>
                  <a:lnTo>
                    <a:pt x="332029" y="58257"/>
                  </a:lnTo>
                  <a:lnTo>
                    <a:pt x="330308" y="66777"/>
                  </a:lnTo>
                  <a:lnTo>
                    <a:pt x="330308" y="121053"/>
                  </a:lnTo>
                  <a:lnTo>
                    <a:pt x="291977" y="159572"/>
                  </a:lnTo>
                  <a:lnTo>
                    <a:pt x="287202" y="166794"/>
                  </a:lnTo>
                  <a:lnTo>
                    <a:pt x="285632" y="175110"/>
                  </a:lnTo>
                  <a:lnTo>
                    <a:pt x="287202" y="183208"/>
                  </a:lnTo>
                  <a:lnTo>
                    <a:pt x="291977" y="190430"/>
                  </a:lnTo>
                  <a:lnTo>
                    <a:pt x="330308" y="228948"/>
                  </a:lnTo>
                  <a:lnTo>
                    <a:pt x="330308" y="284537"/>
                  </a:lnTo>
                  <a:lnTo>
                    <a:pt x="332029" y="293050"/>
                  </a:lnTo>
                  <a:lnTo>
                    <a:pt x="336722" y="300008"/>
                  </a:lnTo>
                  <a:lnTo>
                    <a:pt x="343684" y="304701"/>
                  </a:lnTo>
                  <a:lnTo>
                    <a:pt x="352212" y="306423"/>
                  </a:lnTo>
                  <a:lnTo>
                    <a:pt x="569497" y="306423"/>
                  </a:lnTo>
                  <a:lnTo>
                    <a:pt x="578025" y="304701"/>
                  </a:lnTo>
                  <a:lnTo>
                    <a:pt x="584987" y="300008"/>
                  </a:lnTo>
                  <a:lnTo>
                    <a:pt x="586860" y="297231"/>
                  </a:lnTo>
                  <a:lnTo>
                    <a:pt x="459978" y="297231"/>
                  </a:lnTo>
                  <a:lnTo>
                    <a:pt x="431723" y="267904"/>
                  </a:lnTo>
                  <a:lnTo>
                    <a:pt x="427652" y="263856"/>
                  </a:lnTo>
                  <a:lnTo>
                    <a:pt x="422128" y="261576"/>
                  </a:lnTo>
                  <a:lnTo>
                    <a:pt x="372363" y="261576"/>
                  </a:lnTo>
                  <a:lnTo>
                    <a:pt x="374116" y="219975"/>
                  </a:lnTo>
                  <a:lnTo>
                    <a:pt x="374152" y="214157"/>
                  </a:lnTo>
                  <a:lnTo>
                    <a:pt x="371871" y="208558"/>
                  </a:lnTo>
                  <a:lnTo>
                    <a:pt x="338413" y="175110"/>
                  </a:lnTo>
                  <a:lnTo>
                    <a:pt x="367106" y="146659"/>
                  </a:lnTo>
                  <a:lnTo>
                    <a:pt x="371159" y="142574"/>
                  </a:lnTo>
                  <a:lnTo>
                    <a:pt x="373440" y="137066"/>
                  </a:lnTo>
                  <a:lnTo>
                    <a:pt x="373459" y="88663"/>
                  </a:lnTo>
                  <a:lnTo>
                    <a:pt x="420848" y="88663"/>
                  </a:lnTo>
                  <a:lnTo>
                    <a:pt x="426520" y="86274"/>
                  </a:lnTo>
                  <a:lnTo>
                    <a:pt x="430627" y="82097"/>
                  </a:lnTo>
                  <a:lnTo>
                    <a:pt x="459978" y="52771"/>
                  </a:lnTo>
                  <a:lnTo>
                    <a:pt x="585979" y="52771"/>
                  </a:lnTo>
                  <a:lnTo>
                    <a:pt x="584987" y="51300"/>
                  </a:lnTo>
                  <a:lnTo>
                    <a:pt x="578025" y="46611"/>
                  </a:lnTo>
                  <a:lnTo>
                    <a:pt x="569497" y="44892"/>
                  </a:lnTo>
                  <a:close/>
                </a:path>
                <a:path w="920115" h="656589">
                  <a:moveTo>
                    <a:pt x="585979" y="52771"/>
                  </a:moveTo>
                  <a:lnTo>
                    <a:pt x="459978" y="52771"/>
                  </a:lnTo>
                  <a:lnTo>
                    <a:pt x="490644" y="83191"/>
                  </a:lnTo>
                  <a:lnTo>
                    <a:pt x="494696" y="87313"/>
                  </a:lnTo>
                  <a:lnTo>
                    <a:pt x="500403" y="89757"/>
                  </a:lnTo>
                  <a:lnTo>
                    <a:pt x="547593" y="89757"/>
                  </a:lnTo>
                  <a:lnTo>
                    <a:pt x="547593" y="131339"/>
                  </a:lnTo>
                  <a:lnTo>
                    <a:pt x="547831" y="136665"/>
                  </a:lnTo>
                  <a:lnTo>
                    <a:pt x="550021" y="141717"/>
                  </a:lnTo>
                  <a:lnTo>
                    <a:pt x="553727" y="145565"/>
                  </a:lnTo>
                  <a:lnTo>
                    <a:pt x="583078" y="175110"/>
                  </a:lnTo>
                  <a:lnTo>
                    <a:pt x="554165" y="204437"/>
                  </a:lnTo>
                  <a:lnTo>
                    <a:pt x="549969" y="208558"/>
                  </a:lnTo>
                  <a:lnTo>
                    <a:pt x="547612" y="214157"/>
                  </a:lnTo>
                  <a:lnTo>
                    <a:pt x="547593" y="261576"/>
                  </a:lnTo>
                  <a:lnTo>
                    <a:pt x="499131" y="261576"/>
                  </a:lnTo>
                  <a:lnTo>
                    <a:pt x="493637" y="263856"/>
                  </a:lnTo>
                  <a:lnTo>
                    <a:pt x="459978" y="297231"/>
                  </a:lnTo>
                  <a:lnTo>
                    <a:pt x="586860" y="297231"/>
                  </a:lnTo>
                  <a:lnTo>
                    <a:pt x="589680" y="293050"/>
                  </a:lnTo>
                  <a:lnTo>
                    <a:pt x="591401" y="284537"/>
                  </a:lnTo>
                  <a:lnTo>
                    <a:pt x="591401" y="228948"/>
                  </a:lnTo>
                  <a:lnTo>
                    <a:pt x="629952" y="190430"/>
                  </a:lnTo>
                  <a:lnTo>
                    <a:pt x="634726" y="183208"/>
                  </a:lnTo>
                  <a:lnTo>
                    <a:pt x="636296" y="175110"/>
                  </a:lnTo>
                  <a:lnTo>
                    <a:pt x="634726" y="166794"/>
                  </a:lnTo>
                  <a:lnTo>
                    <a:pt x="629952" y="159572"/>
                  </a:lnTo>
                  <a:lnTo>
                    <a:pt x="591401" y="121053"/>
                  </a:lnTo>
                  <a:lnTo>
                    <a:pt x="591401" y="66777"/>
                  </a:lnTo>
                  <a:lnTo>
                    <a:pt x="589680" y="58257"/>
                  </a:lnTo>
                  <a:lnTo>
                    <a:pt x="585979" y="52771"/>
                  </a:lnTo>
                  <a:close/>
                </a:path>
                <a:path w="920115" h="656589">
                  <a:moveTo>
                    <a:pt x="460745" y="0"/>
                  </a:moveTo>
                  <a:lnTo>
                    <a:pt x="452531" y="1593"/>
                  </a:lnTo>
                  <a:lnTo>
                    <a:pt x="445303" y="6374"/>
                  </a:lnTo>
                  <a:lnTo>
                    <a:pt x="406752" y="44892"/>
                  </a:lnTo>
                  <a:lnTo>
                    <a:pt x="514738" y="44892"/>
                  </a:lnTo>
                  <a:lnTo>
                    <a:pt x="476187" y="6374"/>
                  </a:lnTo>
                  <a:lnTo>
                    <a:pt x="468959" y="1593"/>
                  </a:lnTo>
                  <a:lnTo>
                    <a:pt x="460745" y="0"/>
                  </a:lnTo>
                  <a:close/>
                </a:path>
              </a:pathLst>
            </a:custGeom>
            <a:solidFill>
              <a:srgbClr val="00BEB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2974478" y="2201754"/>
            <a:ext cx="1842770" cy="1830070"/>
            <a:chOff x="2974478" y="2201754"/>
            <a:chExt cx="1842770" cy="1830070"/>
          </a:xfrm>
        </p:grpSpPr>
        <p:sp>
          <p:nvSpPr>
            <p:cNvPr id="9" name="object 9" descr=""/>
            <p:cNvSpPr/>
            <p:nvPr/>
          </p:nvSpPr>
          <p:spPr>
            <a:xfrm>
              <a:off x="3002901" y="2230177"/>
              <a:ext cx="1786255" cy="1773555"/>
            </a:xfrm>
            <a:custGeom>
              <a:avLst/>
              <a:gdLst/>
              <a:ahLst/>
              <a:cxnLst/>
              <a:rect l="l" t="t" r="r" b="b"/>
              <a:pathLst>
                <a:path w="1786254" h="1773554">
                  <a:moveTo>
                    <a:pt x="0" y="886503"/>
                  </a:moveTo>
                  <a:lnTo>
                    <a:pt x="1321" y="837857"/>
                  </a:lnTo>
                  <a:lnTo>
                    <a:pt x="5239" y="789898"/>
                  </a:lnTo>
                  <a:lnTo>
                    <a:pt x="11686" y="742693"/>
                  </a:lnTo>
                  <a:lnTo>
                    <a:pt x="20594" y="696309"/>
                  </a:lnTo>
                  <a:lnTo>
                    <a:pt x="31894" y="650814"/>
                  </a:lnTo>
                  <a:lnTo>
                    <a:pt x="45519" y="606276"/>
                  </a:lnTo>
                  <a:lnTo>
                    <a:pt x="61401" y="562762"/>
                  </a:lnTo>
                  <a:lnTo>
                    <a:pt x="79471" y="520340"/>
                  </a:lnTo>
                  <a:lnTo>
                    <a:pt x="99661" y="479077"/>
                  </a:lnTo>
                  <a:lnTo>
                    <a:pt x="121904" y="439041"/>
                  </a:lnTo>
                  <a:lnTo>
                    <a:pt x="146130" y="400299"/>
                  </a:lnTo>
                  <a:lnTo>
                    <a:pt x="172273" y="362919"/>
                  </a:lnTo>
                  <a:lnTo>
                    <a:pt x="200263" y="326969"/>
                  </a:lnTo>
                  <a:lnTo>
                    <a:pt x="230034" y="292516"/>
                  </a:lnTo>
                  <a:lnTo>
                    <a:pt x="261516" y="259627"/>
                  </a:lnTo>
                  <a:lnTo>
                    <a:pt x="294642" y="228371"/>
                  </a:lnTo>
                  <a:lnTo>
                    <a:pt x="329343" y="198815"/>
                  </a:lnTo>
                  <a:lnTo>
                    <a:pt x="365552" y="171026"/>
                  </a:lnTo>
                  <a:lnTo>
                    <a:pt x="403200" y="145071"/>
                  </a:lnTo>
                  <a:lnTo>
                    <a:pt x="442220" y="121020"/>
                  </a:lnTo>
                  <a:lnTo>
                    <a:pt x="482542" y="98938"/>
                  </a:lnTo>
                  <a:lnTo>
                    <a:pt x="524100" y="78894"/>
                  </a:lnTo>
                  <a:lnTo>
                    <a:pt x="566825" y="60955"/>
                  </a:lnTo>
                  <a:lnTo>
                    <a:pt x="610648" y="45188"/>
                  </a:lnTo>
                  <a:lnTo>
                    <a:pt x="655502" y="31662"/>
                  </a:lnTo>
                  <a:lnTo>
                    <a:pt x="701319" y="20444"/>
                  </a:lnTo>
                  <a:lnTo>
                    <a:pt x="748031" y="11601"/>
                  </a:lnTo>
                  <a:lnTo>
                    <a:pt x="795569" y="5201"/>
                  </a:lnTo>
                  <a:lnTo>
                    <a:pt x="843866" y="1311"/>
                  </a:lnTo>
                  <a:lnTo>
                    <a:pt x="892853" y="0"/>
                  </a:lnTo>
                  <a:lnTo>
                    <a:pt x="941843" y="1311"/>
                  </a:lnTo>
                  <a:lnTo>
                    <a:pt x="990143" y="5201"/>
                  </a:lnTo>
                  <a:lnTo>
                    <a:pt x="1037684" y="11601"/>
                  </a:lnTo>
                  <a:lnTo>
                    <a:pt x="1084399" y="20444"/>
                  </a:lnTo>
                  <a:lnTo>
                    <a:pt x="1130218" y="31662"/>
                  </a:lnTo>
                  <a:lnTo>
                    <a:pt x="1175075" y="45188"/>
                  </a:lnTo>
                  <a:lnTo>
                    <a:pt x="1218901" y="60955"/>
                  </a:lnTo>
                  <a:lnTo>
                    <a:pt x="1261627" y="78894"/>
                  </a:lnTo>
                  <a:lnTo>
                    <a:pt x="1303187" y="98938"/>
                  </a:lnTo>
                  <a:lnTo>
                    <a:pt x="1343511" y="121020"/>
                  </a:lnTo>
                  <a:lnTo>
                    <a:pt x="1382532" y="145071"/>
                  </a:lnTo>
                  <a:lnTo>
                    <a:pt x="1420181" y="171026"/>
                  </a:lnTo>
                  <a:lnTo>
                    <a:pt x="1456391" y="198815"/>
                  </a:lnTo>
                  <a:lnTo>
                    <a:pt x="1491094" y="228371"/>
                  </a:lnTo>
                  <a:lnTo>
                    <a:pt x="1524220" y="259627"/>
                  </a:lnTo>
                  <a:lnTo>
                    <a:pt x="1555703" y="292516"/>
                  </a:lnTo>
                  <a:lnTo>
                    <a:pt x="1585474" y="326969"/>
                  </a:lnTo>
                  <a:lnTo>
                    <a:pt x="1613465" y="362919"/>
                  </a:lnTo>
                  <a:lnTo>
                    <a:pt x="1639608" y="400299"/>
                  </a:lnTo>
                  <a:lnTo>
                    <a:pt x="1663835" y="439041"/>
                  </a:lnTo>
                  <a:lnTo>
                    <a:pt x="1686078" y="479077"/>
                  </a:lnTo>
                  <a:lnTo>
                    <a:pt x="1706268" y="520340"/>
                  </a:lnTo>
                  <a:lnTo>
                    <a:pt x="1724338" y="562762"/>
                  </a:lnTo>
                  <a:lnTo>
                    <a:pt x="1740220" y="606276"/>
                  </a:lnTo>
                  <a:lnTo>
                    <a:pt x="1753845" y="650814"/>
                  </a:lnTo>
                  <a:lnTo>
                    <a:pt x="1765146" y="696309"/>
                  </a:lnTo>
                  <a:lnTo>
                    <a:pt x="1774053" y="742693"/>
                  </a:lnTo>
                  <a:lnTo>
                    <a:pt x="1780500" y="789898"/>
                  </a:lnTo>
                  <a:lnTo>
                    <a:pt x="1784419" y="837857"/>
                  </a:lnTo>
                  <a:lnTo>
                    <a:pt x="1785740" y="886503"/>
                  </a:lnTo>
                  <a:lnTo>
                    <a:pt x="1784419" y="935139"/>
                  </a:lnTo>
                  <a:lnTo>
                    <a:pt x="1780500" y="983090"/>
                  </a:lnTo>
                  <a:lnTo>
                    <a:pt x="1774053" y="1030288"/>
                  </a:lnTo>
                  <a:lnTo>
                    <a:pt x="1765146" y="1076666"/>
                  </a:lnTo>
                  <a:lnTo>
                    <a:pt x="1753845" y="1122155"/>
                  </a:lnTo>
                  <a:lnTo>
                    <a:pt x="1740220" y="1166688"/>
                  </a:lnTo>
                  <a:lnTo>
                    <a:pt x="1724338" y="1210198"/>
                  </a:lnTo>
                  <a:lnTo>
                    <a:pt x="1706268" y="1252617"/>
                  </a:lnTo>
                  <a:lnTo>
                    <a:pt x="1686078" y="1293878"/>
                  </a:lnTo>
                  <a:lnTo>
                    <a:pt x="1663835" y="1333912"/>
                  </a:lnTo>
                  <a:lnTo>
                    <a:pt x="1639608" y="1372652"/>
                  </a:lnTo>
                  <a:lnTo>
                    <a:pt x="1613465" y="1410031"/>
                  </a:lnTo>
                  <a:lnTo>
                    <a:pt x="1585474" y="1445981"/>
                  </a:lnTo>
                  <a:lnTo>
                    <a:pt x="1555703" y="1480434"/>
                  </a:lnTo>
                  <a:lnTo>
                    <a:pt x="1524220" y="1513323"/>
                  </a:lnTo>
                  <a:lnTo>
                    <a:pt x="1491094" y="1544580"/>
                  </a:lnTo>
                  <a:lnTo>
                    <a:pt x="1456391" y="1574137"/>
                  </a:lnTo>
                  <a:lnTo>
                    <a:pt x="1420181" y="1601928"/>
                  </a:lnTo>
                  <a:lnTo>
                    <a:pt x="1382532" y="1627883"/>
                  </a:lnTo>
                  <a:lnTo>
                    <a:pt x="1343511" y="1651937"/>
                  </a:lnTo>
                  <a:lnTo>
                    <a:pt x="1303187" y="1674020"/>
                  </a:lnTo>
                  <a:lnTo>
                    <a:pt x="1261627" y="1694066"/>
                  </a:lnTo>
                  <a:lnTo>
                    <a:pt x="1218901" y="1712007"/>
                  </a:lnTo>
                  <a:lnTo>
                    <a:pt x="1175075" y="1727775"/>
                  </a:lnTo>
                  <a:lnTo>
                    <a:pt x="1130218" y="1741303"/>
                  </a:lnTo>
                  <a:lnTo>
                    <a:pt x="1084399" y="1752522"/>
                  </a:lnTo>
                  <a:lnTo>
                    <a:pt x="1037684" y="1761367"/>
                  </a:lnTo>
                  <a:lnTo>
                    <a:pt x="990143" y="1767767"/>
                  </a:lnTo>
                  <a:lnTo>
                    <a:pt x="941843" y="1771658"/>
                  </a:lnTo>
                  <a:lnTo>
                    <a:pt x="892853" y="1772969"/>
                  </a:lnTo>
                  <a:lnTo>
                    <a:pt x="843866" y="1771658"/>
                  </a:lnTo>
                  <a:lnTo>
                    <a:pt x="795569" y="1767767"/>
                  </a:lnTo>
                  <a:lnTo>
                    <a:pt x="748031" y="1761367"/>
                  </a:lnTo>
                  <a:lnTo>
                    <a:pt x="701319" y="1752522"/>
                  </a:lnTo>
                  <a:lnTo>
                    <a:pt x="655502" y="1741303"/>
                  </a:lnTo>
                  <a:lnTo>
                    <a:pt x="610648" y="1727775"/>
                  </a:lnTo>
                  <a:lnTo>
                    <a:pt x="566825" y="1712007"/>
                  </a:lnTo>
                  <a:lnTo>
                    <a:pt x="524100" y="1694066"/>
                  </a:lnTo>
                  <a:lnTo>
                    <a:pt x="482542" y="1674020"/>
                  </a:lnTo>
                  <a:lnTo>
                    <a:pt x="442220" y="1651937"/>
                  </a:lnTo>
                  <a:lnTo>
                    <a:pt x="403200" y="1627883"/>
                  </a:lnTo>
                  <a:lnTo>
                    <a:pt x="365552" y="1601928"/>
                  </a:lnTo>
                  <a:lnTo>
                    <a:pt x="329343" y="1574137"/>
                  </a:lnTo>
                  <a:lnTo>
                    <a:pt x="294642" y="1544580"/>
                  </a:lnTo>
                  <a:lnTo>
                    <a:pt x="261516" y="1513323"/>
                  </a:lnTo>
                  <a:lnTo>
                    <a:pt x="230034" y="1480434"/>
                  </a:lnTo>
                  <a:lnTo>
                    <a:pt x="200263" y="1445981"/>
                  </a:lnTo>
                  <a:lnTo>
                    <a:pt x="172273" y="1410031"/>
                  </a:lnTo>
                  <a:lnTo>
                    <a:pt x="146130" y="1372652"/>
                  </a:lnTo>
                  <a:lnTo>
                    <a:pt x="121904" y="1333912"/>
                  </a:lnTo>
                  <a:lnTo>
                    <a:pt x="99661" y="1293878"/>
                  </a:lnTo>
                  <a:lnTo>
                    <a:pt x="79471" y="1252617"/>
                  </a:lnTo>
                  <a:lnTo>
                    <a:pt x="61401" y="1210198"/>
                  </a:lnTo>
                  <a:lnTo>
                    <a:pt x="45519" y="1166688"/>
                  </a:lnTo>
                  <a:lnTo>
                    <a:pt x="31894" y="1122155"/>
                  </a:lnTo>
                  <a:lnTo>
                    <a:pt x="20594" y="1076666"/>
                  </a:lnTo>
                  <a:lnTo>
                    <a:pt x="11686" y="1030288"/>
                  </a:lnTo>
                  <a:lnTo>
                    <a:pt x="5239" y="983090"/>
                  </a:lnTo>
                  <a:lnTo>
                    <a:pt x="1321" y="935139"/>
                  </a:lnTo>
                  <a:lnTo>
                    <a:pt x="0" y="886503"/>
                  </a:lnTo>
                  <a:close/>
                </a:path>
              </a:pathLst>
            </a:custGeom>
            <a:ln w="56339">
              <a:solidFill>
                <a:srgbClr val="FF0E5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756079" y="2501493"/>
              <a:ext cx="653415" cy="586740"/>
            </a:xfrm>
            <a:custGeom>
              <a:avLst/>
              <a:gdLst/>
              <a:ahLst/>
              <a:cxnLst/>
              <a:rect l="l" t="t" r="r" b="b"/>
              <a:pathLst>
                <a:path w="653414" h="586739">
                  <a:moveTo>
                    <a:pt x="173913" y="0"/>
                  </a:moveTo>
                  <a:lnTo>
                    <a:pt x="127929" y="5537"/>
                  </a:lnTo>
                  <a:lnTo>
                    <a:pt x="128285" y="5537"/>
                  </a:lnTo>
                  <a:lnTo>
                    <a:pt x="87375" y="22064"/>
                  </a:lnTo>
                  <a:lnTo>
                    <a:pt x="52364" y="48183"/>
                  </a:lnTo>
                  <a:lnTo>
                    <a:pt x="25040" y="82251"/>
                  </a:lnTo>
                  <a:lnTo>
                    <a:pt x="7040" y="122689"/>
                  </a:lnTo>
                  <a:lnTo>
                    <a:pt x="0" y="167914"/>
                  </a:lnTo>
                  <a:lnTo>
                    <a:pt x="35" y="180930"/>
                  </a:lnTo>
                  <a:lnTo>
                    <a:pt x="6250" y="240019"/>
                  </a:lnTo>
                  <a:lnTo>
                    <a:pt x="26374" y="312716"/>
                  </a:lnTo>
                  <a:lnTo>
                    <a:pt x="44276" y="353756"/>
                  </a:lnTo>
                  <a:lnTo>
                    <a:pt x="68773" y="396220"/>
                  </a:lnTo>
                  <a:lnTo>
                    <a:pt x="100891" y="438832"/>
                  </a:lnTo>
                  <a:lnTo>
                    <a:pt x="141655" y="480313"/>
                  </a:lnTo>
                  <a:lnTo>
                    <a:pt x="192092" y="519387"/>
                  </a:lnTo>
                  <a:lnTo>
                    <a:pt x="253227" y="554776"/>
                  </a:lnTo>
                  <a:lnTo>
                    <a:pt x="326086" y="585204"/>
                  </a:lnTo>
                  <a:lnTo>
                    <a:pt x="331017" y="586507"/>
                  </a:lnTo>
                  <a:lnTo>
                    <a:pt x="333260" y="586507"/>
                  </a:lnTo>
                  <a:lnTo>
                    <a:pt x="336358" y="586724"/>
                  </a:lnTo>
                  <a:lnTo>
                    <a:pt x="339474" y="586272"/>
                  </a:lnTo>
                  <a:lnTo>
                    <a:pt x="342391" y="585204"/>
                  </a:lnTo>
                  <a:lnTo>
                    <a:pt x="412831" y="555941"/>
                  </a:lnTo>
                  <a:lnTo>
                    <a:pt x="437509" y="541759"/>
                  </a:lnTo>
                  <a:lnTo>
                    <a:pt x="333043" y="541759"/>
                  </a:lnTo>
                  <a:lnTo>
                    <a:pt x="263623" y="511617"/>
                  </a:lnTo>
                  <a:lnTo>
                    <a:pt x="206230" y="476919"/>
                  </a:lnTo>
                  <a:lnTo>
                    <a:pt x="159724" y="438984"/>
                  </a:lnTo>
                  <a:lnTo>
                    <a:pt x="122962" y="399130"/>
                  </a:lnTo>
                  <a:lnTo>
                    <a:pt x="94803" y="358676"/>
                  </a:lnTo>
                  <a:lnTo>
                    <a:pt x="74103" y="318940"/>
                  </a:lnTo>
                  <a:lnTo>
                    <a:pt x="59721" y="281241"/>
                  </a:lnTo>
                  <a:lnTo>
                    <a:pt x="45343" y="217225"/>
                  </a:lnTo>
                  <a:lnTo>
                    <a:pt x="42608" y="169399"/>
                  </a:lnTo>
                  <a:lnTo>
                    <a:pt x="53540" y="119688"/>
                  </a:lnTo>
                  <a:lnTo>
                    <a:pt x="81718" y="79425"/>
                  </a:lnTo>
                  <a:lnTo>
                    <a:pt x="122950" y="52660"/>
                  </a:lnTo>
                  <a:lnTo>
                    <a:pt x="173043" y="43445"/>
                  </a:lnTo>
                  <a:lnTo>
                    <a:pt x="288825" y="43445"/>
                  </a:lnTo>
                  <a:lnTo>
                    <a:pt x="261752" y="22883"/>
                  </a:lnTo>
                  <a:lnTo>
                    <a:pt x="219726" y="5708"/>
                  </a:lnTo>
                  <a:lnTo>
                    <a:pt x="173913" y="0"/>
                  </a:lnTo>
                  <a:close/>
                </a:path>
                <a:path w="653414" h="586739">
                  <a:moveTo>
                    <a:pt x="582827" y="35624"/>
                  </a:moveTo>
                  <a:lnTo>
                    <a:pt x="480217" y="35624"/>
                  </a:lnTo>
                  <a:lnTo>
                    <a:pt x="530676" y="47385"/>
                  </a:lnTo>
                  <a:lnTo>
                    <a:pt x="571297" y="76558"/>
                  </a:lnTo>
                  <a:lnTo>
                    <a:pt x="598008" y="118825"/>
                  </a:lnTo>
                  <a:lnTo>
                    <a:pt x="606658" y="169399"/>
                  </a:lnTo>
                  <a:lnTo>
                    <a:pt x="606739" y="169870"/>
                  </a:lnTo>
                  <a:lnTo>
                    <a:pt x="606834" y="173586"/>
                  </a:lnTo>
                  <a:lnTo>
                    <a:pt x="607469" y="180930"/>
                  </a:lnTo>
                  <a:lnTo>
                    <a:pt x="607564" y="185225"/>
                  </a:lnTo>
                  <a:lnTo>
                    <a:pt x="607633" y="188345"/>
                  </a:lnTo>
                  <a:lnTo>
                    <a:pt x="607704" y="191592"/>
                  </a:lnTo>
                  <a:lnTo>
                    <a:pt x="607801" y="195963"/>
                  </a:lnTo>
                  <a:lnTo>
                    <a:pt x="607881" y="199575"/>
                  </a:lnTo>
                  <a:lnTo>
                    <a:pt x="601344" y="260547"/>
                  </a:lnTo>
                  <a:lnTo>
                    <a:pt x="591192" y="299430"/>
                  </a:lnTo>
                  <a:lnTo>
                    <a:pt x="574317" y="341613"/>
                  </a:lnTo>
                  <a:lnTo>
                    <a:pt x="549117" y="385375"/>
                  </a:lnTo>
                  <a:lnTo>
                    <a:pt x="513991" y="428993"/>
                  </a:lnTo>
                  <a:lnTo>
                    <a:pt x="467338" y="470745"/>
                  </a:lnTo>
                  <a:lnTo>
                    <a:pt x="407555" y="508907"/>
                  </a:lnTo>
                  <a:lnTo>
                    <a:pt x="333043" y="541759"/>
                  </a:lnTo>
                  <a:lnTo>
                    <a:pt x="437509" y="541759"/>
                  </a:lnTo>
                  <a:lnTo>
                    <a:pt x="471813" y="522045"/>
                  </a:lnTo>
                  <a:lnTo>
                    <a:pt x="520343" y="484652"/>
                  </a:lnTo>
                  <a:lnTo>
                    <a:pt x="559428" y="444899"/>
                  </a:lnTo>
                  <a:lnTo>
                    <a:pt x="590073" y="403922"/>
                  </a:lnTo>
                  <a:lnTo>
                    <a:pt x="613285" y="362856"/>
                  </a:lnTo>
                  <a:lnTo>
                    <a:pt x="630070" y="322838"/>
                  </a:lnTo>
                  <a:lnTo>
                    <a:pt x="641435" y="285003"/>
                  </a:lnTo>
                  <a:lnTo>
                    <a:pt x="651929" y="220430"/>
                  </a:lnTo>
                  <a:lnTo>
                    <a:pt x="653070" y="195963"/>
                  </a:lnTo>
                  <a:lnTo>
                    <a:pt x="652961" y="188345"/>
                  </a:lnTo>
                  <a:lnTo>
                    <a:pt x="652855" y="180930"/>
                  </a:lnTo>
                  <a:lnTo>
                    <a:pt x="652748" y="177176"/>
                  </a:lnTo>
                  <a:lnTo>
                    <a:pt x="652272" y="169870"/>
                  </a:lnTo>
                  <a:lnTo>
                    <a:pt x="652173" y="168349"/>
                  </a:lnTo>
                  <a:lnTo>
                    <a:pt x="645185" y="123055"/>
                  </a:lnTo>
                  <a:lnTo>
                    <a:pt x="627214" y="82541"/>
                  </a:lnTo>
                  <a:lnTo>
                    <a:pt x="599898" y="48393"/>
                  </a:lnTo>
                  <a:lnTo>
                    <a:pt x="582827" y="35624"/>
                  </a:lnTo>
                  <a:close/>
                </a:path>
                <a:path w="653414" h="586739">
                  <a:moveTo>
                    <a:pt x="288825" y="43445"/>
                  </a:moveTo>
                  <a:lnTo>
                    <a:pt x="173043" y="43445"/>
                  </a:lnTo>
                  <a:lnTo>
                    <a:pt x="221030" y="52268"/>
                  </a:lnTo>
                  <a:lnTo>
                    <a:pt x="261093" y="77277"/>
                  </a:lnTo>
                  <a:lnTo>
                    <a:pt x="289469" y="115022"/>
                  </a:lnTo>
                  <a:lnTo>
                    <a:pt x="302391" y="162049"/>
                  </a:lnTo>
                  <a:lnTo>
                    <a:pt x="302391" y="169870"/>
                  </a:lnTo>
                  <a:lnTo>
                    <a:pt x="304099" y="178319"/>
                  </a:lnTo>
                  <a:lnTo>
                    <a:pt x="308756" y="185225"/>
                  </a:lnTo>
                  <a:lnTo>
                    <a:pt x="315666" y="189883"/>
                  </a:lnTo>
                  <a:lnTo>
                    <a:pt x="324130" y="191592"/>
                  </a:lnTo>
                  <a:lnTo>
                    <a:pt x="332594" y="189883"/>
                  </a:lnTo>
                  <a:lnTo>
                    <a:pt x="339504" y="185225"/>
                  </a:lnTo>
                  <a:lnTo>
                    <a:pt x="344161" y="178319"/>
                  </a:lnTo>
                  <a:lnTo>
                    <a:pt x="345869" y="169870"/>
                  </a:lnTo>
                  <a:lnTo>
                    <a:pt x="345869" y="162049"/>
                  </a:lnTo>
                  <a:lnTo>
                    <a:pt x="357641" y="111618"/>
                  </a:lnTo>
                  <a:lnTo>
                    <a:pt x="375429" y="86890"/>
                  </a:lnTo>
                  <a:lnTo>
                    <a:pt x="326086" y="86890"/>
                  </a:lnTo>
                  <a:lnTo>
                    <a:pt x="297902" y="50339"/>
                  </a:lnTo>
                  <a:lnTo>
                    <a:pt x="288825" y="43445"/>
                  </a:lnTo>
                  <a:close/>
                </a:path>
                <a:path w="653414" h="586739">
                  <a:moveTo>
                    <a:pt x="478260" y="0"/>
                  </a:moveTo>
                  <a:lnTo>
                    <a:pt x="432447" y="5708"/>
                  </a:lnTo>
                  <a:lnTo>
                    <a:pt x="390421" y="22883"/>
                  </a:lnTo>
                  <a:lnTo>
                    <a:pt x="354271" y="50339"/>
                  </a:lnTo>
                  <a:lnTo>
                    <a:pt x="326086" y="86890"/>
                  </a:lnTo>
                  <a:lnTo>
                    <a:pt x="375429" y="86890"/>
                  </a:lnTo>
                  <a:lnTo>
                    <a:pt x="386841" y="71025"/>
                  </a:lnTo>
                  <a:lnTo>
                    <a:pt x="429141" y="44338"/>
                  </a:lnTo>
                  <a:lnTo>
                    <a:pt x="480217" y="35624"/>
                  </a:lnTo>
                  <a:lnTo>
                    <a:pt x="582827" y="35624"/>
                  </a:lnTo>
                  <a:lnTo>
                    <a:pt x="564875" y="22197"/>
                  </a:lnTo>
                  <a:lnTo>
                    <a:pt x="523783" y="5537"/>
                  </a:lnTo>
                  <a:lnTo>
                    <a:pt x="478260" y="0"/>
                  </a:lnTo>
                  <a:close/>
                </a:path>
              </a:pathLst>
            </a:custGeom>
            <a:solidFill>
              <a:srgbClr val="00BE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345426" y="3148606"/>
              <a:ext cx="1032510" cy="381000"/>
            </a:xfrm>
            <a:custGeom>
              <a:avLst/>
              <a:gdLst/>
              <a:ahLst/>
              <a:cxnLst/>
              <a:rect l="l" t="t" r="r" b="b"/>
              <a:pathLst>
                <a:path w="1032510" h="381000">
                  <a:moveTo>
                    <a:pt x="479999" y="13902"/>
                  </a:moveTo>
                  <a:lnTo>
                    <a:pt x="371427" y="15230"/>
                  </a:lnTo>
                  <a:lnTo>
                    <a:pt x="291851" y="18665"/>
                  </a:lnTo>
                  <a:lnTo>
                    <a:pt x="236793" y="23378"/>
                  </a:lnTo>
                  <a:lnTo>
                    <a:pt x="182304" y="33337"/>
                  </a:lnTo>
                  <a:lnTo>
                    <a:pt x="163478" y="316055"/>
                  </a:lnTo>
                  <a:lnTo>
                    <a:pt x="164966" y="324063"/>
                  </a:lnTo>
                  <a:lnTo>
                    <a:pt x="169137" y="330764"/>
                  </a:lnTo>
                  <a:lnTo>
                    <a:pt x="175423" y="335541"/>
                  </a:lnTo>
                  <a:lnTo>
                    <a:pt x="183260" y="337777"/>
                  </a:lnTo>
                  <a:lnTo>
                    <a:pt x="547826" y="370361"/>
                  </a:lnTo>
                  <a:lnTo>
                    <a:pt x="553913" y="370361"/>
                  </a:lnTo>
                  <a:lnTo>
                    <a:pt x="662633" y="327093"/>
                  </a:lnTo>
                  <a:lnTo>
                    <a:pt x="555489" y="327093"/>
                  </a:lnTo>
                  <a:lnTo>
                    <a:pt x="206086" y="296070"/>
                  </a:lnTo>
                  <a:lnTo>
                    <a:pt x="206579" y="169218"/>
                  </a:lnTo>
                  <a:lnTo>
                    <a:pt x="206675" y="144325"/>
                  </a:lnTo>
                  <a:lnTo>
                    <a:pt x="206801" y="111908"/>
                  </a:lnTo>
                  <a:lnTo>
                    <a:pt x="206896" y="87351"/>
                  </a:lnTo>
                  <a:lnTo>
                    <a:pt x="206956" y="71901"/>
                  </a:lnTo>
                  <a:lnTo>
                    <a:pt x="227610" y="68491"/>
                  </a:lnTo>
                  <a:lnTo>
                    <a:pt x="261109" y="64811"/>
                  </a:lnTo>
                  <a:lnTo>
                    <a:pt x="260476" y="64811"/>
                  </a:lnTo>
                  <a:lnTo>
                    <a:pt x="313673" y="61172"/>
                  </a:lnTo>
                  <a:lnTo>
                    <a:pt x="385259" y="58576"/>
                  </a:lnTo>
                  <a:lnTo>
                    <a:pt x="479999" y="57564"/>
                  </a:lnTo>
                  <a:lnTo>
                    <a:pt x="639279" y="57564"/>
                  </a:lnTo>
                  <a:lnTo>
                    <a:pt x="612396" y="39830"/>
                  </a:lnTo>
                  <a:lnTo>
                    <a:pt x="556758" y="21209"/>
                  </a:lnTo>
                  <a:lnTo>
                    <a:pt x="479999" y="13902"/>
                  </a:lnTo>
                  <a:close/>
                </a:path>
                <a:path w="1032510" h="381000">
                  <a:moveTo>
                    <a:pt x="1013618" y="57347"/>
                  </a:moveTo>
                  <a:lnTo>
                    <a:pt x="920869" y="57347"/>
                  </a:lnTo>
                  <a:lnTo>
                    <a:pt x="936064" y="58145"/>
                  </a:lnTo>
                  <a:lnTo>
                    <a:pt x="950557" y="62167"/>
                  </a:lnTo>
                  <a:lnTo>
                    <a:pt x="981753" y="90538"/>
                  </a:lnTo>
                  <a:lnTo>
                    <a:pt x="987808" y="115716"/>
                  </a:lnTo>
                  <a:lnTo>
                    <a:pt x="987406" y="128341"/>
                  </a:lnTo>
                  <a:lnTo>
                    <a:pt x="987391" y="128814"/>
                  </a:lnTo>
                  <a:lnTo>
                    <a:pt x="560144" y="326272"/>
                  </a:lnTo>
                  <a:lnTo>
                    <a:pt x="555489" y="327093"/>
                  </a:lnTo>
                  <a:lnTo>
                    <a:pt x="662633" y="327093"/>
                  </a:lnTo>
                  <a:lnTo>
                    <a:pt x="1023224" y="159642"/>
                  </a:lnTo>
                  <a:lnTo>
                    <a:pt x="1027626" y="154211"/>
                  </a:lnTo>
                  <a:lnTo>
                    <a:pt x="1029130" y="147713"/>
                  </a:lnTo>
                  <a:lnTo>
                    <a:pt x="1031904" y="123377"/>
                  </a:lnTo>
                  <a:lnTo>
                    <a:pt x="1031877" y="121293"/>
                  </a:lnTo>
                  <a:lnTo>
                    <a:pt x="1029735" y="97663"/>
                  </a:lnTo>
                  <a:lnTo>
                    <a:pt x="1022499" y="73704"/>
                  </a:lnTo>
                  <a:lnTo>
                    <a:pt x="1013736" y="57564"/>
                  </a:lnTo>
                  <a:lnTo>
                    <a:pt x="1013618" y="57347"/>
                  </a:lnTo>
                  <a:close/>
                </a:path>
                <a:path w="1032510" h="381000">
                  <a:moveTo>
                    <a:pt x="420998" y="121293"/>
                  </a:moveTo>
                  <a:lnTo>
                    <a:pt x="412907" y="123377"/>
                  </a:lnTo>
                  <a:lnTo>
                    <a:pt x="406188" y="128341"/>
                  </a:lnTo>
                  <a:lnTo>
                    <a:pt x="401739" y="135765"/>
                  </a:lnTo>
                  <a:lnTo>
                    <a:pt x="400519" y="144325"/>
                  </a:lnTo>
                  <a:lnTo>
                    <a:pt x="402608" y="152410"/>
                  </a:lnTo>
                  <a:lnTo>
                    <a:pt x="407578" y="159124"/>
                  </a:lnTo>
                  <a:lnTo>
                    <a:pt x="414999" y="163570"/>
                  </a:lnTo>
                  <a:lnTo>
                    <a:pt x="555217" y="212880"/>
                  </a:lnTo>
                  <a:lnTo>
                    <a:pt x="560380" y="214926"/>
                  </a:lnTo>
                  <a:lnTo>
                    <a:pt x="566141" y="214926"/>
                  </a:lnTo>
                  <a:lnTo>
                    <a:pt x="571304" y="212880"/>
                  </a:lnTo>
                  <a:lnTo>
                    <a:pt x="669436" y="169218"/>
                  </a:lnTo>
                  <a:lnTo>
                    <a:pt x="561739" y="169218"/>
                  </a:lnTo>
                  <a:lnTo>
                    <a:pt x="429774" y="122588"/>
                  </a:lnTo>
                  <a:lnTo>
                    <a:pt x="430083" y="122588"/>
                  </a:lnTo>
                  <a:lnTo>
                    <a:pt x="420998" y="121293"/>
                  </a:lnTo>
                  <a:close/>
                </a:path>
                <a:path w="1032510" h="381000">
                  <a:moveTo>
                    <a:pt x="639279" y="57564"/>
                  </a:moveTo>
                  <a:lnTo>
                    <a:pt x="479999" y="57564"/>
                  </a:lnTo>
                  <a:lnTo>
                    <a:pt x="558413" y="66419"/>
                  </a:lnTo>
                  <a:lnTo>
                    <a:pt x="607907" y="87351"/>
                  </a:lnTo>
                  <a:lnTo>
                    <a:pt x="635023" y="111908"/>
                  </a:lnTo>
                  <a:lnTo>
                    <a:pt x="646304" y="131638"/>
                  </a:lnTo>
                  <a:lnTo>
                    <a:pt x="561739" y="169218"/>
                  </a:lnTo>
                  <a:lnTo>
                    <a:pt x="669436" y="169218"/>
                  </a:lnTo>
                  <a:lnTo>
                    <a:pt x="793444" y="114043"/>
                  </a:lnTo>
                  <a:lnTo>
                    <a:pt x="686086" y="114043"/>
                  </a:lnTo>
                  <a:lnTo>
                    <a:pt x="673711" y="91199"/>
                  </a:lnTo>
                  <a:lnTo>
                    <a:pt x="650264" y="64811"/>
                  </a:lnTo>
                  <a:lnTo>
                    <a:pt x="639279" y="57564"/>
                  </a:lnTo>
                  <a:close/>
                </a:path>
                <a:path w="1032510" h="381000">
                  <a:moveTo>
                    <a:pt x="917391" y="13902"/>
                  </a:moveTo>
                  <a:lnTo>
                    <a:pt x="914311" y="13902"/>
                  </a:lnTo>
                  <a:lnTo>
                    <a:pt x="911286" y="14572"/>
                  </a:lnTo>
                  <a:lnTo>
                    <a:pt x="908478" y="15857"/>
                  </a:lnTo>
                  <a:lnTo>
                    <a:pt x="686086" y="114043"/>
                  </a:lnTo>
                  <a:lnTo>
                    <a:pt x="793444" y="114043"/>
                  </a:lnTo>
                  <a:lnTo>
                    <a:pt x="920869" y="57347"/>
                  </a:lnTo>
                  <a:lnTo>
                    <a:pt x="1013618" y="57347"/>
                  </a:lnTo>
                  <a:lnTo>
                    <a:pt x="1010434" y="51482"/>
                  </a:lnTo>
                  <a:lnTo>
                    <a:pt x="990997" y="34030"/>
                  </a:lnTo>
                  <a:lnTo>
                    <a:pt x="968362" y="21688"/>
                  </a:lnTo>
                  <a:lnTo>
                    <a:pt x="943502" y="14848"/>
                  </a:lnTo>
                  <a:lnTo>
                    <a:pt x="917391" y="13902"/>
                  </a:lnTo>
                  <a:close/>
                </a:path>
                <a:path w="1032510" h="381000">
                  <a:moveTo>
                    <a:pt x="109778" y="43046"/>
                  </a:moveTo>
                  <a:lnTo>
                    <a:pt x="55980" y="43046"/>
                  </a:lnTo>
                  <a:lnTo>
                    <a:pt x="60737" y="45164"/>
                  </a:lnTo>
                  <a:lnTo>
                    <a:pt x="63695" y="49092"/>
                  </a:lnTo>
                  <a:lnTo>
                    <a:pt x="68532" y="53908"/>
                  </a:lnTo>
                  <a:lnTo>
                    <a:pt x="71201" y="60497"/>
                  </a:lnTo>
                  <a:lnTo>
                    <a:pt x="71086" y="313014"/>
                  </a:lnTo>
                  <a:lnTo>
                    <a:pt x="69954" y="321710"/>
                  </a:lnTo>
                  <a:lnTo>
                    <a:pt x="65802" y="329109"/>
                  </a:lnTo>
                  <a:lnTo>
                    <a:pt x="59239" y="334489"/>
                  </a:lnTo>
                  <a:lnTo>
                    <a:pt x="50869" y="337126"/>
                  </a:lnTo>
                  <a:lnTo>
                    <a:pt x="21739" y="337126"/>
                  </a:lnTo>
                  <a:lnTo>
                    <a:pt x="13277" y="338832"/>
                  </a:lnTo>
                  <a:lnTo>
                    <a:pt x="6367" y="343488"/>
                  </a:lnTo>
                  <a:lnTo>
                    <a:pt x="1708" y="350392"/>
                  </a:lnTo>
                  <a:lnTo>
                    <a:pt x="0" y="358848"/>
                  </a:lnTo>
                  <a:lnTo>
                    <a:pt x="1708" y="367304"/>
                  </a:lnTo>
                  <a:lnTo>
                    <a:pt x="6367" y="374209"/>
                  </a:lnTo>
                  <a:lnTo>
                    <a:pt x="13277" y="378864"/>
                  </a:lnTo>
                  <a:lnTo>
                    <a:pt x="21739" y="380571"/>
                  </a:lnTo>
                  <a:lnTo>
                    <a:pt x="51498" y="380571"/>
                  </a:lnTo>
                  <a:lnTo>
                    <a:pt x="76771" y="374491"/>
                  </a:lnTo>
                  <a:lnTo>
                    <a:pt x="96971" y="359768"/>
                  </a:lnTo>
                  <a:lnTo>
                    <a:pt x="110170" y="338551"/>
                  </a:lnTo>
                  <a:lnTo>
                    <a:pt x="114347" y="313014"/>
                  </a:lnTo>
                  <a:lnTo>
                    <a:pt x="114347" y="67339"/>
                  </a:lnTo>
                  <a:lnTo>
                    <a:pt x="113026" y="53908"/>
                  </a:lnTo>
                  <a:lnTo>
                    <a:pt x="113010" y="53745"/>
                  </a:lnTo>
                  <a:lnTo>
                    <a:pt x="109898" y="43445"/>
                  </a:lnTo>
                  <a:lnTo>
                    <a:pt x="109778" y="43046"/>
                  </a:lnTo>
                  <a:close/>
                </a:path>
                <a:path w="1032510" h="381000">
                  <a:moveTo>
                    <a:pt x="50652" y="0"/>
                  </a:moveTo>
                  <a:lnTo>
                    <a:pt x="21739" y="0"/>
                  </a:lnTo>
                  <a:lnTo>
                    <a:pt x="13277" y="1706"/>
                  </a:lnTo>
                  <a:lnTo>
                    <a:pt x="6367" y="6360"/>
                  </a:lnTo>
                  <a:lnTo>
                    <a:pt x="1708" y="13265"/>
                  </a:lnTo>
                  <a:lnTo>
                    <a:pt x="0" y="21722"/>
                  </a:lnTo>
                  <a:lnTo>
                    <a:pt x="1708" y="30172"/>
                  </a:lnTo>
                  <a:lnTo>
                    <a:pt x="6367" y="37077"/>
                  </a:lnTo>
                  <a:lnTo>
                    <a:pt x="13277" y="41736"/>
                  </a:lnTo>
                  <a:lnTo>
                    <a:pt x="21739" y="43445"/>
                  </a:lnTo>
                  <a:lnTo>
                    <a:pt x="51086" y="43445"/>
                  </a:lnTo>
                  <a:lnTo>
                    <a:pt x="55980" y="43046"/>
                  </a:lnTo>
                  <a:lnTo>
                    <a:pt x="109778" y="43046"/>
                  </a:lnTo>
                  <a:lnTo>
                    <a:pt x="84798" y="10480"/>
                  </a:lnTo>
                  <a:lnTo>
                    <a:pt x="62732" y="1219"/>
                  </a:lnTo>
                  <a:lnTo>
                    <a:pt x="50652" y="0"/>
                  </a:lnTo>
                  <a:close/>
                </a:path>
              </a:pathLst>
            </a:custGeom>
            <a:solidFill>
              <a:srgbClr val="672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5539866" y="4314825"/>
            <a:ext cx="155321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672FE2"/>
                </a:solidFill>
                <a:latin typeface="Arial"/>
                <a:cs typeface="Arial"/>
              </a:rPr>
              <a:t>Competence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071650" y="2463408"/>
            <a:ext cx="1036319" cy="1308100"/>
            <a:chOff x="1071650" y="2463408"/>
            <a:chExt cx="1036319" cy="1308100"/>
          </a:xfrm>
        </p:grpSpPr>
        <p:sp>
          <p:nvSpPr>
            <p:cNvPr id="14" name="object 14" descr=""/>
            <p:cNvSpPr/>
            <p:nvPr/>
          </p:nvSpPr>
          <p:spPr>
            <a:xfrm>
              <a:off x="1071650" y="2463408"/>
              <a:ext cx="1036319" cy="1308100"/>
            </a:xfrm>
            <a:custGeom>
              <a:avLst/>
              <a:gdLst/>
              <a:ahLst/>
              <a:cxnLst/>
              <a:rect l="l" t="t" r="r" b="b"/>
              <a:pathLst>
                <a:path w="1036319" h="1308100">
                  <a:moveTo>
                    <a:pt x="85024" y="0"/>
                  </a:moveTo>
                  <a:lnTo>
                    <a:pt x="51709" y="0"/>
                  </a:lnTo>
                  <a:lnTo>
                    <a:pt x="18747" y="25400"/>
                  </a:lnTo>
                  <a:lnTo>
                    <a:pt x="1077" y="63500"/>
                  </a:lnTo>
                  <a:lnTo>
                    <a:pt x="4532" y="101600"/>
                  </a:lnTo>
                  <a:lnTo>
                    <a:pt x="19508" y="127000"/>
                  </a:lnTo>
                  <a:lnTo>
                    <a:pt x="36405" y="152400"/>
                  </a:lnTo>
                  <a:lnTo>
                    <a:pt x="38759" y="152400"/>
                  </a:lnTo>
                  <a:lnTo>
                    <a:pt x="45343" y="165100"/>
                  </a:lnTo>
                  <a:lnTo>
                    <a:pt x="50664" y="165100"/>
                  </a:lnTo>
                  <a:lnTo>
                    <a:pt x="54624" y="177800"/>
                  </a:lnTo>
                  <a:lnTo>
                    <a:pt x="57124" y="190500"/>
                  </a:lnTo>
                  <a:lnTo>
                    <a:pt x="56050" y="190500"/>
                  </a:lnTo>
                  <a:lnTo>
                    <a:pt x="53460" y="203200"/>
                  </a:lnTo>
                  <a:lnTo>
                    <a:pt x="49465" y="203200"/>
                  </a:lnTo>
                  <a:lnTo>
                    <a:pt x="44175" y="215900"/>
                  </a:lnTo>
                  <a:lnTo>
                    <a:pt x="37818" y="215900"/>
                  </a:lnTo>
                  <a:lnTo>
                    <a:pt x="12576" y="266700"/>
                  </a:lnTo>
                  <a:lnTo>
                    <a:pt x="5532" y="304800"/>
                  </a:lnTo>
                  <a:lnTo>
                    <a:pt x="16457" y="355600"/>
                  </a:lnTo>
                  <a:lnTo>
                    <a:pt x="45116" y="393700"/>
                  </a:lnTo>
                  <a:lnTo>
                    <a:pt x="49590" y="393700"/>
                  </a:lnTo>
                  <a:lnTo>
                    <a:pt x="55854" y="406400"/>
                  </a:lnTo>
                  <a:lnTo>
                    <a:pt x="56925" y="419100"/>
                  </a:lnTo>
                  <a:lnTo>
                    <a:pt x="52975" y="431800"/>
                  </a:lnTo>
                  <a:lnTo>
                    <a:pt x="44175" y="444500"/>
                  </a:lnTo>
                  <a:lnTo>
                    <a:pt x="41820" y="444500"/>
                  </a:lnTo>
                  <a:lnTo>
                    <a:pt x="39701" y="457200"/>
                  </a:lnTo>
                  <a:lnTo>
                    <a:pt x="37582" y="457200"/>
                  </a:lnTo>
                  <a:lnTo>
                    <a:pt x="12479" y="495300"/>
                  </a:lnTo>
                  <a:lnTo>
                    <a:pt x="5525" y="546100"/>
                  </a:lnTo>
                  <a:lnTo>
                    <a:pt x="16483" y="584200"/>
                  </a:lnTo>
                  <a:lnTo>
                    <a:pt x="45116" y="635000"/>
                  </a:lnTo>
                  <a:lnTo>
                    <a:pt x="49590" y="635000"/>
                  </a:lnTo>
                  <a:lnTo>
                    <a:pt x="55854" y="647700"/>
                  </a:lnTo>
                  <a:lnTo>
                    <a:pt x="56925" y="660400"/>
                  </a:lnTo>
                  <a:lnTo>
                    <a:pt x="52975" y="673100"/>
                  </a:lnTo>
                  <a:lnTo>
                    <a:pt x="44175" y="685800"/>
                  </a:lnTo>
                  <a:lnTo>
                    <a:pt x="37582" y="685800"/>
                  </a:lnTo>
                  <a:lnTo>
                    <a:pt x="12479" y="736600"/>
                  </a:lnTo>
                  <a:lnTo>
                    <a:pt x="5525" y="774700"/>
                  </a:lnTo>
                  <a:lnTo>
                    <a:pt x="16483" y="825500"/>
                  </a:lnTo>
                  <a:lnTo>
                    <a:pt x="45116" y="863600"/>
                  </a:lnTo>
                  <a:lnTo>
                    <a:pt x="49609" y="863600"/>
                  </a:lnTo>
                  <a:lnTo>
                    <a:pt x="55886" y="876300"/>
                  </a:lnTo>
                  <a:lnTo>
                    <a:pt x="56913" y="901700"/>
                  </a:lnTo>
                  <a:lnTo>
                    <a:pt x="52871" y="914400"/>
                  </a:lnTo>
                  <a:lnTo>
                    <a:pt x="43939" y="914400"/>
                  </a:lnTo>
                  <a:lnTo>
                    <a:pt x="37582" y="927100"/>
                  </a:lnTo>
                  <a:lnTo>
                    <a:pt x="12514" y="965200"/>
                  </a:lnTo>
                  <a:lnTo>
                    <a:pt x="5525" y="1016000"/>
                  </a:lnTo>
                  <a:lnTo>
                    <a:pt x="16390" y="1066800"/>
                  </a:lnTo>
                  <a:lnTo>
                    <a:pt x="44881" y="1104900"/>
                  </a:lnTo>
                  <a:lnTo>
                    <a:pt x="49812" y="1104900"/>
                  </a:lnTo>
                  <a:lnTo>
                    <a:pt x="53563" y="1117600"/>
                  </a:lnTo>
                  <a:lnTo>
                    <a:pt x="56033" y="1117600"/>
                  </a:lnTo>
                  <a:lnTo>
                    <a:pt x="57124" y="1130300"/>
                  </a:lnTo>
                  <a:lnTo>
                    <a:pt x="54424" y="1130300"/>
                  </a:lnTo>
                  <a:lnTo>
                    <a:pt x="50193" y="1143000"/>
                  </a:lnTo>
                  <a:lnTo>
                    <a:pt x="44543" y="1155700"/>
                  </a:lnTo>
                  <a:lnTo>
                    <a:pt x="35228" y="1155700"/>
                  </a:lnTo>
                  <a:lnTo>
                    <a:pt x="18364" y="1181100"/>
                  </a:lnTo>
                  <a:lnTo>
                    <a:pt x="3443" y="1206500"/>
                  </a:lnTo>
                  <a:lnTo>
                    <a:pt x="0" y="1244600"/>
                  </a:lnTo>
                  <a:lnTo>
                    <a:pt x="17570" y="1282700"/>
                  </a:lnTo>
                  <a:lnTo>
                    <a:pt x="50631" y="1308100"/>
                  </a:lnTo>
                  <a:lnTo>
                    <a:pt x="84288" y="1308100"/>
                  </a:lnTo>
                  <a:lnTo>
                    <a:pt x="114017" y="1295400"/>
                  </a:lnTo>
                  <a:lnTo>
                    <a:pt x="135291" y="1282700"/>
                  </a:lnTo>
                  <a:lnTo>
                    <a:pt x="143945" y="1282700"/>
                  </a:lnTo>
                  <a:lnTo>
                    <a:pt x="151044" y="1270000"/>
                  </a:lnTo>
                  <a:lnTo>
                    <a:pt x="63496" y="1270000"/>
                  </a:lnTo>
                  <a:lnTo>
                    <a:pt x="56418" y="1257300"/>
                  </a:lnTo>
                  <a:lnTo>
                    <a:pt x="48435" y="1244600"/>
                  </a:lnTo>
                  <a:lnTo>
                    <a:pt x="48707" y="1231900"/>
                  </a:lnTo>
                  <a:lnTo>
                    <a:pt x="56484" y="1206500"/>
                  </a:lnTo>
                  <a:lnTo>
                    <a:pt x="71015" y="1193800"/>
                  </a:lnTo>
                  <a:lnTo>
                    <a:pt x="83487" y="1181100"/>
                  </a:lnTo>
                  <a:lnTo>
                    <a:pt x="93463" y="1168400"/>
                  </a:lnTo>
                  <a:lnTo>
                    <a:pt x="100750" y="1143000"/>
                  </a:lnTo>
                  <a:lnTo>
                    <a:pt x="105155" y="1130300"/>
                  </a:lnTo>
                  <a:lnTo>
                    <a:pt x="103255" y="1104900"/>
                  </a:lnTo>
                  <a:lnTo>
                    <a:pt x="97834" y="1092200"/>
                  </a:lnTo>
                  <a:lnTo>
                    <a:pt x="89127" y="1079500"/>
                  </a:lnTo>
                  <a:lnTo>
                    <a:pt x="77372" y="1066800"/>
                  </a:lnTo>
                  <a:lnTo>
                    <a:pt x="59886" y="1041400"/>
                  </a:lnTo>
                  <a:lnTo>
                    <a:pt x="53305" y="1016000"/>
                  </a:lnTo>
                  <a:lnTo>
                    <a:pt x="57758" y="977900"/>
                  </a:lnTo>
                  <a:lnTo>
                    <a:pt x="73370" y="952500"/>
                  </a:lnTo>
                  <a:lnTo>
                    <a:pt x="76430" y="952500"/>
                  </a:lnTo>
                  <a:lnTo>
                    <a:pt x="96172" y="927100"/>
                  </a:lnTo>
                  <a:lnTo>
                    <a:pt x="104735" y="901700"/>
                  </a:lnTo>
                  <a:lnTo>
                    <a:pt x="101795" y="863600"/>
                  </a:lnTo>
                  <a:lnTo>
                    <a:pt x="87025" y="838200"/>
                  </a:lnTo>
                  <a:lnTo>
                    <a:pt x="80943" y="838200"/>
                  </a:lnTo>
                  <a:lnTo>
                    <a:pt x="77372" y="825500"/>
                  </a:lnTo>
                  <a:lnTo>
                    <a:pt x="59886" y="800100"/>
                  </a:lnTo>
                  <a:lnTo>
                    <a:pt x="53305" y="774700"/>
                  </a:lnTo>
                  <a:lnTo>
                    <a:pt x="57758" y="749300"/>
                  </a:lnTo>
                  <a:lnTo>
                    <a:pt x="73370" y="723900"/>
                  </a:lnTo>
                  <a:lnTo>
                    <a:pt x="76430" y="723900"/>
                  </a:lnTo>
                  <a:lnTo>
                    <a:pt x="79805" y="711200"/>
                  </a:lnTo>
                  <a:lnTo>
                    <a:pt x="85789" y="711200"/>
                  </a:lnTo>
                  <a:lnTo>
                    <a:pt x="101378" y="685800"/>
                  </a:lnTo>
                  <a:lnTo>
                    <a:pt x="104816" y="647700"/>
                  </a:lnTo>
                  <a:lnTo>
                    <a:pt x="96401" y="622300"/>
                  </a:lnTo>
                  <a:lnTo>
                    <a:pt x="76430" y="596900"/>
                  </a:lnTo>
                  <a:lnTo>
                    <a:pt x="58944" y="571500"/>
                  </a:lnTo>
                  <a:lnTo>
                    <a:pt x="52364" y="546100"/>
                  </a:lnTo>
                  <a:lnTo>
                    <a:pt x="56816" y="508000"/>
                  </a:lnTo>
                  <a:lnTo>
                    <a:pt x="72428" y="482600"/>
                  </a:lnTo>
                  <a:lnTo>
                    <a:pt x="75489" y="482600"/>
                  </a:lnTo>
                  <a:lnTo>
                    <a:pt x="95230" y="457200"/>
                  </a:lnTo>
                  <a:lnTo>
                    <a:pt x="103793" y="431800"/>
                  </a:lnTo>
                  <a:lnTo>
                    <a:pt x="100853" y="393700"/>
                  </a:lnTo>
                  <a:lnTo>
                    <a:pt x="86084" y="368300"/>
                  </a:lnTo>
                  <a:lnTo>
                    <a:pt x="83239" y="368300"/>
                  </a:lnTo>
                  <a:lnTo>
                    <a:pt x="80001" y="355600"/>
                  </a:lnTo>
                  <a:lnTo>
                    <a:pt x="76430" y="355600"/>
                  </a:lnTo>
                  <a:lnTo>
                    <a:pt x="58925" y="330200"/>
                  </a:lnTo>
                  <a:lnTo>
                    <a:pt x="52342" y="304800"/>
                  </a:lnTo>
                  <a:lnTo>
                    <a:pt x="56802" y="279400"/>
                  </a:lnTo>
                  <a:lnTo>
                    <a:pt x="72428" y="254000"/>
                  </a:lnTo>
                  <a:lnTo>
                    <a:pt x="75724" y="241300"/>
                  </a:lnTo>
                  <a:lnTo>
                    <a:pt x="87655" y="228600"/>
                  </a:lnTo>
                  <a:lnTo>
                    <a:pt x="96502" y="215900"/>
                  </a:lnTo>
                  <a:lnTo>
                    <a:pt x="102024" y="203200"/>
                  </a:lnTo>
                  <a:lnTo>
                    <a:pt x="103977" y="190500"/>
                  </a:lnTo>
                  <a:lnTo>
                    <a:pt x="103977" y="177800"/>
                  </a:lnTo>
                  <a:lnTo>
                    <a:pt x="99913" y="165100"/>
                  </a:lnTo>
                  <a:lnTo>
                    <a:pt x="93022" y="152400"/>
                  </a:lnTo>
                  <a:lnTo>
                    <a:pt x="83486" y="127000"/>
                  </a:lnTo>
                  <a:lnTo>
                    <a:pt x="71486" y="114300"/>
                  </a:lnTo>
                  <a:lnTo>
                    <a:pt x="56892" y="101600"/>
                  </a:lnTo>
                  <a:lnTo>
                    <a:pt x="49207" y="88900"/>
                  </a:lnTo>
                  <a:lnTo>
                    <a:pt x="49071" y="76200"/>
                  </a:lnTo>
                  <a:lnTo>
                    <a:pt x="57124" y="50800"/>
                  </a:lnTo>
                  <a:lnTo>
                    <a:pt x="165193" y="50800"/>
                  </a:lnTo>
                  <a:lnTo>
                    <a:pt x="157787" y="38100"/>
                  </a:lnTo>
                  <a:lnTo>
                    <a:pt x="144301" y="38100"/>
                  </a:lnTo>
                  <a:lnTo>
                    <a:pt x="138352" y="25400"/>
                  </a:lnTo>
                  <a:lnTo>
                    <a:pt x="136469" y="25400"/>
                  </a:lnTo>
                  <a:lnTo>
                    <a:pt x="114631" y="12700"/>
                  </a:lnTo>
                  <a:lnTo>
                    <a:pt x="85024" y="0"/>
                  </a:lnTo>
                  <a:close/>
                </a:path>
                <a:path w="1036319" h="1308100">
                  <a:moveTo>
                    <a:pt x="302317" y="1295400"/>
                  </a:moveTo>
                  <a:lnTo>
                    <a:pt x="193682" y="1295400"/>
                  </a:lnTo>
                  <a:lnTo>
                    <a:pt x="210120" y="1308100"/>
                  </a:lnTo>
                  <a:lnTo>
                    <a:pt x="285077" y="1308100"/>
                  </a:lnTo>
                  <a:lnTo>
                    <a:pt x="302317" y="1295400"/>
                  </a:lnTo>
                  <a:close/>
                </a:path>
                <a:path w="1036319" h="1308100">
                  <a:moveTo>
                    <a:pt x="506351" y="1270000"/>
                  </a:moveTo>
                  <a:lnTo>
                    <a:pt x="351664" y="1270000"/>
                  </a:lnTo>
                  <a:lnTo>
                    <a:pt x="355879" y="1282700"/>
                  </a:lnTo>
                  <a:lnTo>
                    <a:pt x="360391" y="1282700"/>
                  </a:lnTo>
                  <a:lnTo>
                    <a:pt x="365190" y="1295400"/>
                  </a:lnTo>
                  <a:lnTo>
                    <a:pt x="370265" y="1295400"/>
                  </a:lnTo>
                  <a:lnTo>
                    <a:pt x="386714" y="1308100"/>
                  </a:lnTo>
                  <a:lnTo>
                    <a:pt x="461485" y="1308100"/>
                  </a:lnTo>
                  <a:lnTo>
                    <a:pt x="478503" y="1295400"/>
                  </a:lnTo>
                  <a:lnTo>
                    <a:pt x="493610" y="1282700"/>
                  </a:lnTo>
                  <a:lnTo>
                    <a:pt x="506351" y="1270000"/>
                  </a:lnTo>
                  <a:close/>
                </a:path>
                <a:path w="1036319" h="1308100">
                  <a:moveTo>
                    <a:pt x="655976" y="1295400"/>
                  </a:moveTo>
                  <a:lnTo>
                    <a:pt x="546847" y="1295400"/>
                  </a:lnTo>
                  <a:lnTo>
                    <a:pt x="560161" y="1308100"/>
                  </a:lnTo>
                  <a:lnTo>
                    <a:pt x="638516" y="1308100"/>
                  </a:lnTo>
                  <a:lnTo>
                    <a:pt x="655976" y="1295400"/>
                  </a:lnTo>
                  <a:close/>
                </a:path>
                <a:path w="1036319" h="1308100">
                  <a:moveTo>
                    <a:pt x="861165" y="1270000"/>
                  </a:moveTo>
                  <a:lnTo>
                    <a:pt x="705537" y="1270000"/>
                  </a:lnTo>
                  <a:lnTo>
                    <a:pt x="721187" y="1295400"/>
                  </a:lnTo>
                  <a:lnTo>
                    <a:pt x="739772" y="1308100"/>
                  </a:lnTo>
                  <a:lnTo>
                    <a:pt x="826261" y="1308100"/>
                  </a:lnTo>
                  <a:lnTo>
                    <a:pt x="845173" y="1295400"/>
                  </a:lnTo>
                  <a:lnTo>
                    <a:pt x="861165" y="1270000"/>
                  </a:lnTo>
                  <a:close/>
                </a:path>
                <a:path w="1036319" h="1308100">
                  <a:moveTo>
                    <a:pt x="984203" y="0"/>
                  </a:moveTo>
                  <a:lnTo>
                    <a:pt x="950546" y="0"/>
                  </a:lnTo>
                  <a:lnTo>
                    <a:pt x="920817" y="12700"/>
                  </a:lnTo>
                  <a:lnTo>
                    <a:pt x="899542" y="25400"/>
                  </a:lnTo>
                  <a:lnTo>
                    <a:pt x="897659" y="25400"/>
                  </a:lnTo>
                  <a:lnTo>
                    <a:pt x="891046" y="38100"/>
                  </a:lnTo>
                  <a:lnTo>
                    <a:pt x="608470" y="38100"/>
                  </a:lnTo>
                  <a:lnTo>
                    <a:pt x="618297" y="50800"/>
                  </a:lnTo>
                  <a:lnTo>
                    <a:pt x="978181" y="50800"/>
                  </a:lnTo>
                  <a:lnTo>
                    <a:pt x="986300" y="76200"/>
                  </a:lnTo>
                  <a:lnTo>
                    <a:pt x="986098" y="88900"/>
                  </a:lnTo>
                  <a:lnTo>
                    <a:pt x="978346" y="101600"/>
                  </a:lnTo>
                  <a:lnTo>
                    <a:pt x="963819" y="114300"/>
                  </a:lnTo>
                  <a:lnTo>
                    <a:pt x="951563" y="127000"/>
                  </a:lnTo>
                  <a:lnTo>
                    <a:pt x="941819" y="152400"/>
                  </a:lnTo>
                  <a:lnTo>
                    <a:pt x="934776" y="165100"/>
                  </a:lnTo>
                  <a:lnTo>
                    <a:pt x="930621" y="177800"/>
                  </a:lnTo>
                  <a:lnTo>
                    <a:pt x="930621" y="190500"/>
                  </a:lnTo>
                  <a:lnTo>
                    <a:pt x="932882" y="203200"/>
                  </a:lnTo>
                  <a:lnTo>
                    <a:pt x="938538" y="215900"/>
                  </a:lnTo>
                  <a:lnTo>
                    <a:pt x="947358" y="228600"/>
                  </a:lnTo>
                  <a:lnTo>
                    <a:pt x="959110" y="241300"/>
                  </a:lnTo>
                  <a:lnTo>
                    <a:pt x="976671" y="266700"/>
                  </a:lnTo>
                  <a:lnTo>
                    <a:pt x="983272" y="304800"/>
                  </a:lnTo>
                  <a:lnTo>
                    <a:pt x="978793" y="330200"/>
                  </a:lnTo>
                  <a:lnTo>
                    <a:pt x="963112" y="355600"/>
                  </a:lnTo>
                  <a:lnTo>
                    <a:pt x="960287" y="355600"/>
                  </a:lnTo>
                  <a:lnTo>
                    <a:pt x="940418" y="381000"/>
                  </a:lnTo>
                  <a:lnTo>
                    <a:pt x="931769" y="406400"/>
                  </a:lnTo>
                  <a:lnTo>
                    <a:pt x="934671" y="444500"/>
                  </a:lnTo>
                  <a:lnTo>
                    <a:pt x="949457" y="469900"/>
                  </a:lnTo>
                  <a:lnTo>
                    <a:pt x="952380" y="469900"/>
                  </a:lnTo>
                  <a:lnTo>
                    <a:pt x="955598" y="482600"/>
                  </a:lnTo>
                  <a:lnTo>
                    <a:pt x="959110" y="482600"/>
                  </a:lnTo>
                  <a:lnTo>
                    <a:pt x="976671" y="508000"/>
                  </a:lnTo>
                  <a:lnTo>
                    <a:pt x="983272" y="533400"/>
                  </a:lnTo>
                  <a:lnTo>
                    <a:pt x="978793" y="558800"/>
                  </a:lnTo>
                  <a:lnTo>
                    <a:pt x="963112" y="584200"/>
                  </a:lnTo>
                  <a:lnTo>
                    <a:pt x="960287" y="596900"/>
                  </a:lnTo>
                  <a:lnTo>
                    <a:pt x="951929" y="596900"/>
                  </a:lnTo>
                  <a:lnTo>
                    <a:pt x="935649" y="635000"/>
                  </a:lnTo>
                  <a:lnTo>
                    <a:pt x="931570" y="660400"/>
                  </a:lnTo>
                  <a:lnTo>
                    <a:pt x="939466" y="685800"/>
                  </a:lnTo>
                  <a:lnTo>
                    <a:pt x="959110" y="711200"/>
                  </a:lnTo>
                  <a:lnTo>
                    <a:pt x="976671" y="736600"/>
                  </a:lnTo>
                  <a:lnTo>
                    <a:pt x="983272" y="774700"/>
                  </a:lnTo>
                  <a:lnTo>
                    <a:pt x="978793" y="800100"/>
                  </a:lnTo>
                  <a:lnTo>
                    <a:pt x="963112" y="825500"/>
                  </a:lnTo>
                  <a:lnTo>
                    <a:pt x="960052" y="825500"/>
                  </a:lnTo>
                  <a:lnTo>
                    <a:pt x="940255" y="850900"/>
                  </a:lnTo>
                  <a:lnTo>
                    <a:pt x="931673" y="889000"/>
                  </a:lnTo>
                  <a:lnTo>
                    <a:pt x="934632" y="914400"/>
                  </a:lnTo>
                  <a:lnTo>
                    <a:pt x="949457" y="939800"/>
                  </a:lnTo>
                  <a:lnTo>
                    <a:pt x="952380" y="939800"/>
                  </a:lnTo>
                  <a:lnTo>
                    <a:pt x="955598" y="952500"/>
                  </a:lnTo>
                  <a:lnTo>
                    <a:pt x="959110" y="952500"/>
                  </a:lnTo>
                  <a:lnTo>
                    <a:pt x="969112" y="965200"/>
                  </a:lnTo>
                  <a:lnTo>
                    <a:pt x="976489" y="977900"/>
                  </a:lnTo>
                  <a:lnTo>
                    <a:pt x="981061" y="990600"/>
                  </a:lnTo>
                  <a:lnTo>
                    <a:pt x="982654" y="1003300"/>
                  </a:lnTo>
                  <a:lnTo>
                    <a:pt x="980575" y="1028700"/>
                  </a:lnTo>
                  <a:lnTo>
                    <a:pt x="975436" y="1041400"/>
                  </a:lnTo>
                  <a:lnTo>
                    <a:pt x="967432" y="1054100"/>
                  </a:lnTo>
                  <a:lnTo>
                    <a:pt x="956755" y="1066800"/>
                  </a:lnTo>
                  <a:lnTo>
                    <a:pt x="954872" y="1066800"/>
                  </a:lnTo>
                  <a:lnTo>
                    <a:pt x="941928" y="1079500"/>
                  </a:lnTo>
                  <a:lnTo>
                    <a:pt x="933667" y="1092200"/>
                  </a:lnTo>
                  <a:lnTo>
                    <a:pt x="930476" y="1117600"/>
                  </a:lnTo>
                  <a:lnTo>
                    <a:pt x="932740" y="1130300"/>
                  </a:lnTo>
                  <a:lnTo>
                    <a:pt x="947566" y="1168400"/>
                  </a:lnTo>
                  <a:lnTo>
                    <a:pt x="982338" y="1206500"/>
                  </a:lnTo>
                  <a:lnTo>
                    <a:pt x="989423" y="1219200"/>
                  </a:lnTo>
                  <a:lnTo>
                    <a:pt x="989004" y="1244600"/>
                  </a:lnTo>
                  <a:lnTo>
                    <a:pt x="979358" y="1257300"/>
                  </a:lnTo>
                  <a:lnTo>
                    <a:pt x="972416" y="1257300"/>
                  </a:lnTo>
                  <a:lnTo>
                    <a:pt x="963201" y="1270000"/>
                  </a:lnTo>
                  <a:lnTo>
                    <a:pt x="885607" y="1270000"/>
                  </a:lnTo>
                  <a:lnTo>
                    <a:pt x="892479" y="1282700"/>
                  </a:lnTo>
                  <a:lnTo>
                    <a:pt x="900955" y="1282700"/>
                  </a:lnTo>
                  <a:lnTo>
                    <a:pt x="922208" y="1295400"/>
                  </a:lnTo>
                  <a:lnTo>
                    <a:pt x="951782" y="1308100"/>
                  </a:lnTo>
                  <a:lnTo>
                    <a:pt x="985020" y="1308100"/>
                  </a:lnTo>
                  <a:lnTo>
                    <a:pt x="1017264" y="1282700"/>
                  </a:lnTo>
                  <a:lnTo>
                    <a:pt x="1036262" y="1244600"/>
                  </a:lnTo>
                  <a:lnTo>
                    <a:pt x="1034158" y="1206500"/>
                  </a:lnTo>
                  <a:lnTo>
                    <a:pt x="1020311" y="1181100"/>
                  </a:lnTo>
                  <a:lnTo>
                    <a:pt x="1004080" y="1155700"/>
                  </a:lnTo>
                  <a:lnTo>
                    <a:pt x="995700" y="1155700"/>
                  </a:lnTo>
                  <a:lnTo>
                    <a:pt x="988504" y="1143000"/>
                  </a:lnTo>
                  <a:lnTo>
                    <a:pt x="982561" y="1130300"/>
                  </a:lnTo>
                  <a:lnTo>
                    <a:pt x="977945" y="1117600"/>
                  </a:lnTo>
                  <a:lnTo>
                    <a:pt x="976297" y="1117600"/>
                  </a:lnTo>
                  <a:lnTo>
                    <a:pt x="1005888" y="1079500"/>
                  </a:lnTo>
                  <a:lnTo>
                    <a:pt x="1026081" y="1028700"/>
                  </a:lnTo>
                  <a:lnTo>
                    <a:pt x="1029037" y="1003300"/>
                  </a:lnTo>
                  <a:lnTo>
                    <a:pt x="1026331" y="977900"/>
                  </a:lnTo>
                  <a:lnTo>
                    <a:pt x="1018545" y="952500"/>
                  </a:lnTo>
                  <a:lnTo>
                    <a:pt x="1005998" y="939800"/>
                  </a:lnTo>
                  <a:lnTo>
                    <a:pt x="989011" y="914400"/>
                  </a:lnTo>
                  <a:lnTo>
                    <a:pt x="984518" y="914400"/>
                  </a:lnTo>
                  <a:lnTo>
                    <a:pt x="978241" y="901700"/>
                  </a:lnTo>
                  <a:lnTo>
                    <a:pt x="977214" y="889000"/>
                  </a:lnTo>
                  <a:lnTo>
                    <a:pt x="981257" y="876300"/>
                  </a:lnTo>
                  <a:lnTo>
                    <a:pt x="990188" y="863600"/>
                  </a:lnTo>
                  <a:lnTo>
                    <a:pt x="996545" y="850900"/>
                  </a:lnTo>
                  <a:lnTo>
                    <a:pt x="1021649" y="812800"/>
                  </a:lnTo>
                  <a:lnTo>
                    <a:pt x="1028603" y="762000"/>
                  </a:lnTo>
                  <a:lnTo>
                    <a:pt x="1017644" y="723900"/>
                  </a:lnTo>
                  <a:lnTo>
                    <a:pt x="989011" y="685800"/>
                  </a:lnTo>
                  <a:lnTo>
                    <a:pt x="987402" y="685800"/>
                  </a:lnTo>
                  <a:lnTo>
                    <a:pt x="985911" y="673100"/>
                  </a:lnTo>
                  <a:lnTo>
                    <a:pt x="984538" y="673100"/>
                  </a:lnTo>
                  <a:lnTo>
                    <a:pt x="978324" y="660400"/>
                  </a:lnTo>
                  <a:lnTo>
                    <a:pt x="977313" y="647700"/>
                  </a:lnTo>
                  <a:lnTo>
                    <a:pt x="981326" y="635000"/>
                  </a:lnTo>
                  <a:lnTo>
                    <a:pt x="990188" y="622300"/>
                  </a:lnTo>
                  <a:lnTo>
                    <a:pt x="996545" y="622300"/>
                  </a:lnTo>
                  <a:lnTo>
                    <a:pt x="1021715" y="584200"/>
                  </a:lnTo>
                  <a:lnTo>
                    <a:pt x="1028691" y="533400"/>
                  </a:lnTo>
                  <a:lnTo>
                    <a:pt x="1017711" y="482600"/>
                  </a:lnTo>
                  <a:lnTo>
                    <a:pt x="989011" y="444500"/>
                  </a:lnTo>
                  <a:lnTo>
                    <a:pt x="984518" y="444500"/>
                  </a:lnTo>
                  <a:lnTo>
                    <a:pt x="978241" y="431800"/>
                  </a:lnTo>
                  <a:lnTo>
                    <a:pt x="977214" y="419100"/>
                  </a:lnTo>
                  <a:lnTo>
                    <a:pt x="981257" y="406400"/>
                  </a:lnTo>
                  <a:lnTo>
                    <a:pt x="990188" y="393700"/>
                  </a:lnTo>
                  <a:lnTo>
                    <a:pt x="996545" y="381000"/>
                  </a:lnTo>
                  <a:lnTo>
                    <a:pt x="1021614" y="342900"/>
                  </a:lnTo>
                  <a:lnTo>
                    <a:pt x="1028603" y="292100"/>
                  </a:lnTo>
                  <a:lnTo>
                    <a:pt x="1017738" y="254000"/>
                  </a:lnTo>
                  <a:lnTo>
                    <a:pt x="989247" y="215900"/>
                  </a:lnTo>
                  <a:lnTo>
                    <a:pt x="984530" y="203200"/>
                  </a:lnTo>
                  <a:lnTo>
                    <a:pt x="980977" y="203200"/>
                  </a:lnTo>
                  <a:lnTo>
                    <a:pt x="978674" y="190500"/>
                  </a:lnTo>
                  <a:lnTo>
                    <a:pt x="977710" y="190500"/>
                  </a:lnTo>
                  <a:lnTo>
                    <a:pt x="980425" y="177800"/>
                  </a:lnTo>
                  <a:lnTo>
                    <a:pt x="984700" y="165100"/>
                  </a:lnTo>
                  <a:lnTo>
                    <a:pt x="990424" y="165100"/>
                  </a:lnTo>
                  <a:lnTo>
                    <a:pt x="997487" y="152400"/>
                  </a:lnTo>
                  <a:lnTo>
                    <a:pt x="999606" y="152400"/>
                  </a:lnTo>
                  <a:lnTo>
                    <a:pt x="1016470" y="127000"/>
                  </a:lnTo>
                  <a:lnTo>
                    <a:pt x="1031391" y="101600"/>
                  </a:lnTo>
                  <a:lnTo>
                    <a:pt x="1034834" y="63500"/>
                  </a:lnTo>
                  <a:lnTo>
                    <a:pt x="1017264" y="25400"/>
                  </a:lnTo>
                  <a:lnTo>
                    <a:pt x="984203" y="0"/>
                  </a:lnTo>
                  <a:close/>
                </a:path>
                <a:path w="1036319" h="1308100">
                  <a:moveTo>
                    <a:pt x="330710" y="1270000"/>
                  </a:moveTo>
                  <a:lnTo>
                    <a:pt x="175081" y="1270000"/>
                  </a:lnTo>
                  <a:lnTo>
                    <a:pt x="179262" y="1282700"/>
                  </a:lnTo>
                  <a:lnTo>
                    <a:pt x="183763" y="1282700"/>
                  </a:lnTo>
                  <a:lnTo>
                    <a:pt x="188574" y="1295400"/>
                  </a:lnTo>
                  <a:lnTo>
                    <a:pt x="317684" y="1295400"/>
                  </a:lnTo>
                  <a:lnTo>
                    <a:pt x="330710" y="1270000"/>
                  </a:lnTo>
                  <a:close/>
                </a:path>
                <a:path w="1036319" h="1308100">
                  <a:moveTo>
                    <a:pt x="684582" y="1270000"/>
                  </a:moveTo>
                  <a:lnTo>
                    <a:pt x="528247" y="1270000"/>
                  </a:lnTo>
                  <a:lnTo>
                    <a:pt x="532387" y="1282700"/>
                  </a:lnTo>
                  <a:lnTo>
                    <a:pt x="536878" y="1282700"/>
                  </a:lnTo>
                  <a:lnTo>
                    <a:pt x="541704" y="1295400"/>
                  </a:lnTo>
                  <a:lnTo>
                    <a:pt x="671493" y="1295400"/>
                  </a:lnTo>
                  <a:lnTo>
                    <a:pt x="684582" y="1270000"/>
                  </a:lnTo>
                  <a:close/>
                </a:path>
                <a:path w="1036319" h="1308100">
                  <a:moveTo>
                    <a:pt x="201754" y="1231900"/>
                  </a:moveTo>
                  <a:lnTo>
                    <a:pt x="118620" y="1231900"/>
                  </a:lnTo>
                  <a:lnTo>
                    <a:pt x="106803" y="1244600"/>
                  </a:lnTo>
                  <a:lnTo>
                    <a:pt x="86481" y="1257300"/>
                  </a:lnTo>
                  <a:lnTo>
                    <a:pt x="72781" y="1270000"/>
                  </a:lnTo>
                  <a:lnTo>
                    <a:pt x="240854" y="1270000"/>
                  </a:lnTo>
                  <a:lnTo>
                    <a:pt x="222877" y="1257300"/>
                  </a:lnTo>
                  <a:lnTo>
                    <a:pt x="219090" y="1257300"/>
                  </a:lnTo>
                  <a:lnTo>
                    <a:pt x="215696" y="1244600"/>
                  </a:lnTo>
                  <a:lnTo>
                    <a:pt x="210869" y="1244600"/>
                  </a:lnTo>
                  <a:lnTo>
                    <a:pt x="201754" y="1231900"/>
                  </a:lnTo>
                  <a:close/>
                </a:path>
                <a:path w="1036319" h="1308100">
                  <a:moveTo>
                    <a:pt x="391415" y="1244600"/>
                  </a:moveTo>
                  <a:lnTo>
                    <a:pt x="293078" y="1244600"/>
                  </a:lnTo>
                  <a:lnTo>
                    <a:pt x="278213" y="1257300"/>
                  </a:lnTo>
                  <a:lnTo>
                    <a:pt x="260052" y="1270000"/>
                  </a:lnTo>
                  <a:lnTo>
                    <a:pt x="416470" y="1270000"/>
                  </a:lnTo>
                  <a:lnTo>
                    <a:pt x="407218" y="1257300"/>
                  </a:lnTo>
                  <a:lnTo>
                    <a:pt x="394908" y="1257300"/>
                  </a:lnTo>
                  <a:lnTo>
                    <a:pt x="391415" y="1244600"/>
                  </a:lnTo>
                  <a:close/>
                </a:path>
                <a:path w="1036319" h="1308100">
                  <a:moveTo>
                    <a:pt x="584217" y="1257300"/>
                  </a:moveTo>
                  <a:lnTo>
                    <a:pt x="446325" y="1257300"/>
                  </a:lnTo>
                  <a:lnTo>
                    <a:pt x="436189" y="1270000"/>
                  </a:lnTo>
                  <a:lnTo>
                    <a:pt x="593200" y="1270000"/>
                  </a:lnTo>
                  <a:lnTo>
                    <a:pt x="584217" y="1257300"/>
                  </a:lnTo>
                  <a:close/>
                </a:path>
                <a:path w="1036319" h="1308100">
                  <a:moveTo>
                    <a:pt x="741089" y="1244600"/>
                  </a:moveTo>
                  <a:lnTo>
                    <a:pt x="646440" y="1244600"/>
                  </a:lnTo>
                  <a:lnTo>
                    <a:pt x="639622" y="1257300"/>
                  </a:lnTo>
                  <a:lnTo>
                    <a:pt x="631526" y="1257300"/>
                  </a:lnTo>
                  <a:lnTo>
                    <a:pt x="622411" y="1270000"/>
                  </a:lnTo>
                  <a:lnTo>
                    <a:pt x="773538" y="1270000"/>
                  </a:lnTo>
                  <a:lnTo>
                    <a:pt x="755565" y="1257300"/>
                  </a:lnTo>
                  <a:lnTo>
                    <a:pt x="741089" y="1244600"/>
                  </a:lnTo>
                  <a:close/>
                </a:path>
                <a:path w="1036319" h="1308100">
                  <a:moveTo>
                    <a:pt x="917428" y="1231900"/>
                  </a:moveTo>
                  <a:lnTo>
                    <a:pt x="833863" y="1231900"/>
                  </a:lnTo>
                  <a:lnTo>
                    <a:pt x="824436" y="1244600"/>
                  </a:lnTo>
                  <a:lnTo>
                    <a:pt x="819727" y="1244600"/>
                  </a:lnTo>
                  <a:lnTo>
                    <a:pt x="815646" y="1257300"/>
                  </a:lnTo>
                  <a:lnTo>
                    <a:pt x="810976" y="1257300"/>
                  </a:lnTo>
                  <a:lnTo>
                    <a:pt x="792759" y="1270000"/>
                  </a:lnTo>
                  <a:lnTo>
                    <a:pt x="963201" y="1270000"/>
                  </a:lnTo>
                  <a:lnTo>
                    <a:pt x="949526" y="1257300"/>
                  </a:lnTo>
                  <a:lnTo>
                    <a:pt x="929208" y="1244600"/>
                  </a:lnTo>
                  <a:lnTo>
                    <a:pt x="917428" y="1231900"/>
                  </a:lnTo>
                  <a:close/>
                </a:path>
                <a:path w="1036319" h="1308100">
                  <a:moveTo>
                    <a:pt x="554920" y="1231900"/>
                  </a:moveTo>
                  <a:lnTo>
                    <a:pt x="480661" y="1231900"/>
                  </a:lnTo>
                  <a:lnTo>
                    <a:pt x="471270" y="1244600"/>
                  </a:lnTo>
                  <a:lnTo>
                    <a:pt x="464147" y="1257300"/>
                  </a:lnTo>
                  <a:lnTo>
                    <a:pt x="572256" y="1257300"/>
                  </a:lnTo>
                  <a:lnTo>
                    <a:pt x="568861" y="1244600"/>
                  </a:lnTo>
                  <a:lnTo>
                    <a:pt x="564035" y="1244600"/>
                  </a:lnTo>
                  <a:lnTo>
                    <a:pt x="554920" y="1231900"/>
                  </a:lnTo>
                  <a:close/>
                </a:path>
                <a:path w="1036319" h="1308100">
                  <a:moveTo>
                    <a:pt x="377630" y="1231900"/>
                  </a:moveTo>
                  <a:lnTo>
                    <a:pt x="304360" y="1231900"/>
                  </a:lnTo>
                  <a:lnTo>
                    <a:pt x="295158" y="1244600"/>
                  </a:lnTo>
                  <a:lnTo>
                    <a:pt x="386746" y="1244600"/>
                  </a:lnTo>
                  <a:lnTo>
                    <a:pt x="377630" y="1231900"/>
                  </a:lnTo>
                  <a:close/>
                </a:path>
                <a:path w="1036319" h="1308100">
                  <a:moveTo>
                    <a:pt x="730474" y="1231900"/>
                  </a:moveTo>
                  <a:lnTo>
                    <a:pt x="657204" y="1231900"/>
                  </a:lnTo>
                  <a:lnTo>
                    <a:pt x="648088" y="1244600"/>
                  </a:lnTo>
                  <a:lnTo>
                    <a:pt x="739676" y="1244600"/>
                  </a:lnTo>
                  <a:lnTo>
                    <a:pt x="730474" y="1231900"/>
                  </a:lnTo>
                  <a:close/>
                </a:path>
                <a:path w="1036319" h="1308100">
                  <a:moveTo>
                    <a:pt x="178447" y="1219200"/>
                  </a:moveTo>
                  <a:lnTo>
                    <a:pt x="145279" y="1219200"/>
                  </a:lnTo>
                  <a:lnTo>
                    <a:pt x="131502" y="1231900"/>
                  </a:lnTo>
                  <a:lnTo>
                    <a:pt x="190790" y="1231900"/>
                  </a:lnTo>
                  <a:lnTo>
                    <a:pt x="178447" y="1219200"/>
                  </a:lnTo>
                  <a:close/>
                </a:path>
                <a:path w="1036319" h="1308100">
                  <a:moveTo>
                    <a:pt x="354323" y="1219200"/>
                  </a:moveTo>
                  <a:lnTo>
                    <a:pt x="327773" y="1219200"/>
                  </a:lnTo>
                  <a:lnTo>
                    <a:pt x="315384" y="1231900"/>
                  </a:lnTo>
                  <a:lnTo>
                    <a:pt x="366667" y="1231900"/>
                  </a:lnTo>
                  <a:lnTo>
                    <a:pt x="354323" y="1219200"/>
                  </a:lnTo>
                  <a:close/>
                </a:path>
                <a:path w="1036319" h="1308100">
                  <a:moveTo>
                    <a:pt x="531613" y="1219200"/>
                  </a:moveTo>
                  <a:lnTo>
                    <a:pt x="504719" y="1219200"/>
                  </a:lnTo>
                  <a:lnTo>
                    <a:pt x="491982" y="1231900"/>
                  </a:lnTo>
                  <a:lnTo>
                    <a:pt x="543956" y="1231900"/>
                  </a:lnTo>
                  <a:lnTo>
                    <a:pt x="531613" y="1219200"/>
                  </a:lnTo>
                  <a:close/>
                </a:path>
                <a:path w="1036319" h="1308100">
                  <a:moveTo>
                    <a:pt x="707061" y="1219200"/>
                  </a:moveTo>
                  <a:lnTo>
                    <a:pt x="680511" y="1219200"/>
                  </a:lnTo>
                  <a:lnTo>
                    <a:pt x="668167" y="1231900"/>
                  </a:lnTo>
                  <a:lnTo>
                    <a:pt x="719450" y="1231900"/>
                  </a:lnTo>
                  <a:lnTo>
                    <a:pt x="707061" y="1219200"/>
                  </a:lnTo>
                  <a:close/>
                </a:path>
                <a:path w="1036319" h="1308100">
                  <a:moveTo>
                    <a:pt x="890887" y="1219200"/>
                  </a:moveTo>
                  <a:lnTo>
                    <a:pt x="857904" y="1219200"/>
                  </a:lnTo>
                  <a:lnTo>
                    <a:pt x="845184" y="1231900"/>
                  </a:lnTo>
                  <a:lnTo>
                    <a:pt x="904597" y="1231900"/>
                  </a:lnTo>
                  <a:lnTo>
                    <a:pt x="890887" y="1219200"/>
                  </a:lnTo>
                  <a:close/>
                </a:path>
                <a:path w="1036319" h="1308100">
                  <a:moveTo>
                    <a:pt x="227311" y="50800"/>
                  </a:moveTo>
                  <a:lnTo>
                    <a:pt x="86956" y="50800"/>
                  </a:lnTo>
                  <a:lnTo>
                    <a:pt x="107274" y="63500"/>
                  </a:lnTo>
                  <a:lnTo>
                    <a:pt x="119116" y="76200"/>
                  </a:lnTo>
                  <a:lnTo>
                    <a:pt x="132010" y="76200"/>
                  </a:lnTo>
                  <a:lnTo>
                    <a:pt x="145780" y="88900"/>
                  </a:lnTo>
                  <a:lnTo>
                    <a:pt x="190716" y="88900"/>
                  </a:lnTo>
                  <a:lnTo>
                    <a:pt x="201605" y="76200"/>
                  </a:lnTo>
                  <a:lnTo>
                    <a:pt x="210634" y="63500"/>
                  </a:lnTo>
                  <a:lnTo>
                    <a:pt x="212282" y="63500"/>
                  </a:lnTo>
                  <a:lnTo>
                    <a:pt x="227311" y="50800"/>
                  </a:lnTo>
                  <a:close/>
                </a:path>
                <a:path w="1036319" h="1308100">
                  <a:moveTo>
                    <a:pt x="386510" y="63500"/>
                  </a:moveTo>
                  <a:lnTo>
                    <a:pt x="294922" y="63500"/>
                  </a:lnTo>
                  <a:lnTo>
                    <a:pt x="304124" y="76200"/>
                  </a:lnTo>
                  <a:lnTo>
                    <a:pt x="315149" y="88900"/>
                  </a:lnTo>
                  <a:lnTo>
                    <a:pt x="366431" y="88900"/>
                  </a:lnTo>
                  <a:lnTo>
                    <a:pt x="377395" y="76200"/>
                  </a:lnTo>
                  <a:lnTo>
                    <a:pt x="386510" y="63500"/>
                  </a:lnTo>
                  <a:close/>
                </a:path>
                <a:path w="1036319" h="1308100">
                  <a:moveTo>
                    <a:pt x="563093" y="63500"/>
                  </a:moveTo>
                  <a:lnTo>
                    <a:pt x="471270" y="63500"/>
                  </a:lnTo>
                  <a:lnTo>
                    <a:pt x="480661" y="76200"/>
                  </a:lnTo>
                  <a:lnTo>
                    <a:pt x="491982" y="88900"/>
                  </a:lnTo>
                  <a:lnTo>
                    <a:pt x="543389" y="88900"/>
                  </a:lnTo>
                  <a:lnTo>
                    <a:pt x="554122" y="76200"/>
                  </a:lnTo>
                  <a:lnTo>
                    <a:pt x="563093" y="63500"/>
                  </a:lnTo>
                  <a:close/>
                </a:path>
                <a:path w="1036319" h="1308100">
                  <a:moveTo>
                    <a:pt x="740147" y="63500"/>
                  </a:moveTo>
                  <a:lnTo>
                    <a:pt x="647382" y="63500"/>
                  </a:lnTo>
                  <a:lnTo>
                    <a:pt x="656809" y="76200"/>
                  </a:lnTo>
                  <a:lnTo>
                    <a:pt x="668131" y="88900"/>
                  </a:lnTo>
                  <a:lnTo>
                    <a:pt x="720068" y="88900"/>
                  </a:lnTo>
                  <a:lnTo>
                    <a:pt x="731032" y="76200"/>
                  </a:lnTo>
                  <a:lnTo>
                    <a:pt x="740147" y="63500"/>
                  </a:lnTo>
                  <a:close/>
                </a:path>
                <a:path w="1036319" h="1308100">
                  <a:moveTo>
                    <a:pt x="948151" y="50800"/>
                  </a:moveTo>
                  <a:lnTo>
                    <a:pt x="812428" y="50800"/>
                  </a:lnTo>
                  <a:lnTo>
                    <a:pt x="816352" y="63500"/>
                  </a:lnTo>
                  <a:lnTo>
                    <a:pt x="824436" y="63500"/>
                  </a:lnTo>
                  <a:lnTo>
                    <a:pt x="833827" y="76200"/>
                  </a:lnTo>
                  <a:lnTo>
                    <a:pt x="845148" y="88900"/>
                  </a:lnTo>
                  <a:lnTo>
                    <a:pt x="889433" y="88900"/>
                  </a:lnTo>
                  <a:lnTo>
                    <a:pt x="903133" y="76200"/>
                  </a:lnTo>
                  <a:lnTo>
                    <a:pt x="915979" y="76200"/>
                  </a:lnTo>
                  <a:lnTo>
                    <a:pt x="927796" y="63500"/>
                  </a:lnTo>
                  <a:lnTo>
                    <a:pt x="948151" y="50800"/>
                  </a:lnTo>
                  <a:close/>
                </a:path>
                <a:path w="1036319" h="1308100">
                  <a:moveTo>
                    <a:pt x="403923" y="50800"/>
                  </a:moveTo>
                  <a:lnTo>
                    <a:pt x="282915" y="50800"/>
                  </a:lnTo>
                  <a:lnTo>
                    <a:pt x="286898" y="63500"/>
                  </a:lnTo>
                  <a:lnTo>
                    <a:pt x="389022" y="63500"/>
                  </a:lnTo>
                  <a:lnTo>
                    <a:pt x="403923" y="50800"/>
                  </a:lnTo>
                  <a:close/>
                </a:path>
                <a:path w="1036319" h="1308100">
                  <a:moveTo>
                    <a:pt x="579868" y="50800"/>
                  </a:moveTo>
                  <a:lnTo>
                    <a:pt x="459262" y="50800"/>
                  </a:lnTo>
                  <a:lnTo>
                    <a:pt x="463108" y="63500"/>
                  </a:lnTo>
                  <a:lnTo>
                    <a:pt x="572022" y="63500"/>
                  </a:lnTo>
                  <a:lnTo>
                    <a:pt x="579868" y="50800"/>
                  </a:lnTo>
                  <a:close/>
                </a:path>
                <a:path w="1036319" h="1308100">
                  <a:moveTo>
                    <a:pt x="757092" y="50800"/>
                  </a:moveTo>
                  <a:lnTo>
                    <a:pt x="636081" y="50800"/>
                  </a:lnTo>
                  <a:lnTo>
                    <a:pt x="639730" y="63500"/>
                  </a:lnTo>
                  <a:lnTo>
                    <a:pt x="742227" y="63500"/>
                  </a:lnTo>
                  <a:lnTo>
                    <a:pt x="757092" y="50800"/>
                  </a:lnTo>
                  <a:close/>
                </a:path>
                <a:path w="1036319" h="1308100">
                  <a:moveTo>
                    <a:pt x="608470" y="38100"/>
                  </a:moveTo>
                  <a:lnTo>
                    <a:pt x="168705" y="38100"/>
                  </a:lnTo>
                  <a:lnTo>
                    <a:pt x="165193" y="50800"/>
                  </a:lnTo>
                  <a:lnTo>
                    <a:pt x="598410" y="50800"/>
                  </a:lnTo>
                  <a:lnTo>
                    <a:pt x="608470" y="38100"/>
                  </a:lnTo>
                  <a:close/>
                </a:path>
                <a:path w="1036319" h="1308100">
                  <a:moveTo>
                    <a:pt x="277205" y="0"/>
                  </a:moveTo>
                  <a:lnTo>
                    <a:pt x="220125" y="0"/>
                  </a:lnTo>
                  <a:lnTo>
                    <a:pt x="202834" y="12700"/>
                  </a:lnTo>
                  <a:lnTo>
                    <a:pt x="187501" y="25400"/>
                  </a:lnTo>
                  <a:lnTo>
                    <a:pt x="174611" y="38100"/>
                  </a:lnTo>
                  <a:lnTo>
                    <a:pt x="330239" y="38100"/>
                  </a:lnTo>
                  <a:lnTo>
                    <a:pt x="326066" y="25400"/>
                  </a:lnTo>
                  <a:lnTo>
                    <a:pt x="316750" y="25400"/>
                  </a:lnTo>
                  <a:lnTo>
                    <a:pt x="311639" y="12700"/>
                  </a:lnTo>
                  <a:lnTo>
                    <a:pt x="295189" y="12700"/>
                  </a:lnTo>
                  <a:lnTo>
                    <a:pt x="277205" y="0"/>
                  </a:lnTo>
                  <a:close/>
                </a:path>
                <a:path w="1036319" h="1308100">
                  <a:moveTo>
                    <a:pt x="453788" y="0"/>
                  </a:moveTo>
                  <a:lnTo>
                    <a:pt x="396826" y="0"/>
                  </a:lnTo>
                  <a:lnTo>
                    <a:pt x="379587" y="12700"/>
                  </a:lnTo>
                  <a:lnTo>
                    <a:pt x="364219" y="25400"/>
                  </a:lnTo>
                  <a:lnTo>
                    <a:pt x="351194" y="38100"/>
                  </a:lnTo>
                  <a:lnTo>
                    <a:pt x="506822" y="38100"/>
                  </a:lnTo>
                  <a:lnTo>
                    <a:pt x="502649" y="25400"/>
                  </a:lnTo>
                  <a:lnTo>
                    <a:pt x="493333" y="25400"/>
                  </a:lnTo>
                  <a:lnTo>
                    <a:pt x="488222" y="12700"/>
                  </a:lnTo>
                  <a:lnTo>
                    <a:pt x="471772" y="12700"/>
                  </a:lnTo>
                  <a:lnTo>
                    <a:pt x="453788" y="0"/>
                  </a:lnTo>
                  <a:close/>
                </a:path>
                <a:path w="1036319" h="1308100">
                  <a:moveTo>
                    <a:pt x="628037" y="0"/>
                  </a:moveTo>
                  <a:lnTo>
                    <a:pt x="590895" y="0"/>
                  </a:lnTo>
                  <a:lnTo>
                    <a:pt x="555784" y="12700"/>
                  </a:lnTo>
                  <a:lnTo>
                    <a:pt x="527070" y="38100"/>
                  </a:lnTo>
                  <a:lnTo>
                    <a:pt x="682463" y="38100"/>
                  </a:lnTo>
                  <a:lnTo>
                    <a:pt x="678290" y="25400"/>
                  </a:lnTo>
                  <a:lnTo>
                    <a:pt x="668974" y="25400"/>
                  </a:lnTo>
                  <a:lnTo>
                    <a:pt x="663530" y="12700"/>
                  </a:lnTo>
                  <a:lnTo>
                    <a:pt x="662843" y="12700"/>
                  </a:lnTo>
                  <a:lnTo>
                    <a:pt x="628037" y="0"/>
                  </a:lnTo>
                  <a:close/>
                </a:path>
                <a:path w="1036319" h="1308100">
                  <a:moveTo>
                    <a:pt x="806763" y="0"/>
                  </a:moveTo>
                  <a:lnTo>
                    <a:pt x="749564" y="0"/>
                  </a:lnTo>
                  <a:lnTo>
                    <a:pt x="732134" y="12700"/>
                  </a:lnTo>
                  <a:lnTo>
                    <a:pt x="716592" y="25400"/>
                  </a:lnTo>
                  <a:lnTo>
                    <a:pt x="703418" y="38100"/>
                  </a:lnTo>
                  <a:lnTo>
                    <a:pt x="859752" y="38100"/>
                  </a:lnTo>
                  <a:lnTo>
                    <a:pt x="855610" y="25400"/>
                  </a:lnTo>
                  <a:lnTo>
                    <a:pt x="846288" y="25400"/>
                  </a:lnTo>
                  <a:lnTo>
                    <a:pt x="841152" y="12700"/>
                  </a:lnTo>
                  <a:lnTo>
                    <a:pt x="824741" y="12700"/>
                  </a:lnTo>
                  <a:lnTo>
                    <a:pt x="806763" y="0"/>
                  </a:lnTo>
                  <a:close/>
                </a:path>
              </a:pathLst>
            </a:custGeom>
            <a:solidFill>
              <a:srgbClr val="672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236843" y="2619138"/>
              <a:ext cx="706755" cy="987425"/>
            </a:xfrm>
            <a:custGeom>
              <a:avLst/>
              <a:gdLst/>
              <a:ahLst/>
              <a:cxnLst/>
              <a:rect l="l" t="t" r="r" b="b"/>
              <a:pathLst>
                <a:path w="706755" h="987425">
                  <a:moveTo>
                    <a:pt x="682787" y="0"/>
                  </a:moveTo>
                  <a:lnTo>
                    <a:pt x="23544" y="0"/>
                  </a:lnTo>
                  <a:lnTo>
                    <a:pt x="14377" y="1846"/>
                  </a:lnTo>
                  <a:lnTo>
                    <a:pt x="6894" y="6881"/>
                  </a:lnTo>
                  <a:lnTo>
                    <a:pt x="1849" y="14350"/>
                  </a:lnTo>
                  <a:lnTo>
                    <a:pt x="0" y="23500"/>
                  </a:lnTo>
                  <a:lnTo>
                    <a:pt x="0" y="963521"/>
                  </a:lnTo>
                  <a:lnTo>
                    <a:pt x="1849" y="972663"/>
                  </a:lnTo>
                  <a:lnTo>
                    <a:pt x="6894" y="980133"/>
                  </a:lnTo>
                  <a:lnTo>
                    <a:pt x="14377" y="985173"/>
                  </a:lnTo>
                  <a:lnTo>
                    <a:pt x="23544" y="987022"/>
                  </a:lnTo>
                  <a:lnTo>
                    <a:pt x="682787" y="987022"/>
                  </a:lnTo>
                  <a:lnTo>
                    <a:pt x="691954" y="985173"/>
                  </a:lnTo>
                  <a:lnTo>
                    <a:pt x="699437" y="980133"/>
                  </a:lnTo>
                  <a:lnTo>
                    <a:pt x="704482" y="972663"/>
                  </a:lnTo>
                  <a:lnTo>
                    <a:pt x="706331" y="963521"/>
                  </a:lnTo>
                  <a:lnTo>
                    <a:pt x="706331" y="940021"/>
                  </a:lnTo>
                  <a:lnTo>
                    <a:pt x="47088" y="940021"/>
                  </a:lnTo>
                  <a:lnTo>
                    <a:pt x="47088" y="47001"/>
                  </a:lnTo>
                  <a:lnTo>
                    <a:pt x="706331" y="47001"/>
                  </a:lnTo>
                  <a:lnTo>
                    <a:pt x="706331" y="23500"/>
                  </a:lnTo>
                  <a:lnTo>
                    <a:pt x="704482" y="14350"/>
                  </a:lnTo>
                  <a:lnTo>
                    <a:pt x="699437" y="6881"/>
                  </a:lnTo>
                  <a:lnTo>
                    <a:pt x="691954" y="1846"/>
                  </a:lnTo>
                  <a:lnTo>
                    <a:pt x="682787" y="0"/>
                  </a:lnTo>
                  <a:close/>
                </a:path>
                <a:path w="706755" h="987425">
                  <a:moveTo>
                    <a:pt x="706331" y="47001"/>
                  </a:moveTo>
                  <a:lnTo>
                    <a:pt x="659243" y="47001"/>
                  </a:lnTo>
                  <a:lnTo>
                    <a:pt x="659243" y="940021"/>
                  </a:lnTo>
                  <a:lnTo>
                    <a:pt x="706331" y="940021"/>
                  </a:lnTo>
                  <a:lnTo>
                    <a:pt x="706331" y="47001"/>
                  </a:lnTo>
                  <a:close/>
                </a:path>
              </a:pathLst>
            </a:custGeom>
            <a:solidFill>
              <a:srgbClr val="00BEB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10402692" y="2373636"/>
            <a:ext cx="920115" cy="1390650"/>
            <a:chOff x="10402692" y="2373636"/>
            <a:chExt cx="920115" cy="1390650"/>
          </a:xfrm>
        </p:grpSpPr>
        <p:sp>
          <p:nvSpPr>
            <p:cNvPr id="17" name="object 17" descr=""/>
            <p:cNvSpPr/>
            <p:nvPr/>
          </p:nvSpPr>
          <p:spPr>
            <a:xfrm>
              <a:off x="10402692" y="2373636"/>
              <a:ext cx="920115" cy="1390650"/>
            </a:xfrm>
            <a:custGeom>
              <a:avLst/>
              <a:gdLst/>
              <a:ahLst/>
              <a:cxnLst/>
              <a:rect l="l" t="t" r="r" b="b"/>
              <a:pathLst>
                <a:path w="920115" h="1390650">
                  <a:moveTo>
                    <a:pt x="133086" y="297383"/>
                  </a:moveTo>
                  <a:lnTo>
                    <a:pt x="90296" y="297383"/>
                  </a:lnTo>
                  <a:lnTo>
                    <a:pt x="50633" y="313397"/>
                  </a:lnTo>
                  <a:lnTo>
                    <a:pt x="19078" y="344456"/>
                  </a:lnTo>
                  <a:lnTo>
                    <a:pt x="1241" y="390185"/>
                  </a:lnTo>
                  <a:lnTo>
                    <a:pt x="0" y="406673"/>
                  </a:lnTo>
                  <a:lnTo>
                    <a:pt x="0" y="931452"/>
                  </a:lnTo>
                  <a:lnTo>
                    <a:pt x="2374" y="978383"/>
                  </a:lnTo>
                  <a:lnTo>
                    <a:pt x="9342" y="1023958"/>
                  </a:lnTo>
                  <a:lnTo>
                    <a:pt x="20674" y="1067947"/>
                  </a:lnTo>
                  <a:lnTo>
                    <a:pt x="36139" y="1110119"/>
                  </a:lnTo>
                  <a:lnTo>
                    <a:pt x="55504" y="1150244"/>
                  </a:lnTo>
                  <a:lnTo>
                    <a:pt x="78539" y="1188090"/>
                  </a:lnTo>
                  <a:lnTo>
                    <a:pt x="105013" y="1223427"/>
                  </a:lnTo>
                  <a:lnTo>
                    <a:pt x="134694" y="1256024"/>
                  </a:lnTo>
                  <a:lnTo>
                    <a:pt x="167352" y="1285650"/>
                  </a:lnTo>
                  <a:lnTo>
                    <a:pt x="202755" y="1312075"/>
                  </a:lnTo>
                  <a:lnTo>
                    <a:pt x="240673" y="1335068"/>
                  </a:lnTo>
                  <a:lnTo>
                    <a:pt x="280873" y="1354398"/>
                  </a:lnTo>
                  <a:lnTo>
                    <a:pt x="323126" y="1369834"/>
                  </a:lnTo>
                  <a:lnTo>
                    <a:pt x="367199" y="1381145"/>
                  </a:lnTo>
                  <a:lnTo>
                    <a:pt x="412862" y="1388101"/>
                  </a:lnTo>
                  <a:lnTo>
                    <a:pt x="459883" y="1390471"/>
                  </a:lnTo>
                  <a:lnTo>
                    <a:pt x="506905" y="1388101"/>
                  </a:lnTo>
                  <a:lnTo>
                    <a:pt x="552568" y="1381145"/>
                  </a:lnTo>
                  <a:lnTo>
                    <a:pt x="596641" y="1369834"/>
                  </a:lnTo>
                  <a:lnTo>
                    <a:pt x="638893" y="1354398"/>
                  </a:lnTo>
                  <a:lnTo>
                    <a:pt x="668624" y="1340102"/>
                  </a:lnTo>
                  <a:lnTo>
                    <a:pt x="459883" y="1340102"/>
                  </a:lnTo>
                  <a:lnTo>
                    <a:pt x="412110" y="1337355"/>
                  </a:lnTo>
                  <a:lnTo>
                    <a:pt x="365951" y="1329316"/>
                  </a:lnTo>
                  <a:lnTo>
                    <a:pt x="321713" y="1316292"/>
                  </a:lnTo>
                  <a:lnTo>
                    <a:pt x="279704" y="1298588"/>
                  </a:lnTo>
                  <a:lnTo>
                    <a:pt x="240230" y="1276510"/>
                  </a:lnTo>
                  <a:lnTo>
                    <a:pt x="203599" y="1250365"/>
                  </a:lnTo>
                  <a:lnTo>
                    <a:pt x="170118" y="1220457"/>
                  </a:lnTo>
                  <a:lnTo>
                    <a:pt x="140093" y="1187093"/>
                  </a:lnTo>
                  <a:lnTo>
                    <a:pt x="113831" y="1150579"/>
                  </a:lnTo>
                  <a:lnTo>
                    <a:pt x="91639" y="1111219"/>
                  </a:lnTo>
                  <a:lnTo>
                    <a:pt x="73825" y="1069321"/>
                  </a:lnTo>
                  <a:lnTo>
                    <a:pt x="60695" y="1025190"/>
                  </a:lnTo>
                  <a:lnTo>
                    <a:pt x="52557" y="979132"/>
                  </a:lnTo>
                  <a:lnTo>
                    <a:pt x="49717" y="931452"/>
                  </a:lnTo>
                  <a:lnTo>
                    <a:pt x="49717" y="406673"/>
                  </a:lnTo>
                  <a:lnTo>
                    <a:pt x="54600" y="382526"/>
                  </a:lnTo>
                  <a:lnTo>
                    <a:pt x="67918" y="362809"/>
                  </a:lnTo>
                  <a:lnTo>
                    <a:pt x="87672" y="349516"/>
                  </a:lnTo>
                  <a:lnTo>
                    <a:pt x="111863" y="344642"/>
                  </a:lnTo>
                  <a:lnTo>
                    <a:pt x="223727" y="344642"/>
                  </a:lnTo>
                  <a:lnTo>
                    <a:pt x="223727" y="314371"/>
                  </a:lnTo>
                  <a:lnTo>
                    <a:pt x="174010" y="314371"/>
                  </a:lnTo>
                  <a:lnTo>
                    <a:pt x="133086" y="297383"/>
                  </a:lnTo>
                  <a:close/>
                </a:path>
                <a:path w="920115" h="1390650">
                  <a:moveTo>
                    <a:pt x="898617" y="540659"/>
                  </a:moveTo>
                  <a:lnTo>
                    <a:pt x="807904" y="540659"/>
                  </a:lnTo>
                  <a:lnTo>
                    <a:pt x="832095" y="545533"/>
                  </a:lnTo>
                  <a:lnTo>
                    <a:pt x="851849" y="558826"/>
                  </a:lnTo>
                  <a:lnTo>
                    <a:pt x="865167" y="578543"/>
                  </a:lnTo>
                  <a:lnTo>
                    <a:pt x="870050" y="602690"/>
                  </a:lnTo>
                  <a:lnTo>
                    <a:pt x="870050" y="931452"/>
                  </a:lnTo>
                  <a:lnTo>
                    <a:pt x="867255" y="978383"/>
                  </a:lnTo>
                  <a:lnTo>
                    <a:pt x="867210" y="979132"/>
                  </a:lnTo>
                  <a:lnTo>
                    <a:pt x="859071" y="1025190"/>
                  </a:lnTo>
                  <a:lnTo>
                    <a:pt x="845942" y="1069321"/>
                  </a:lnTo>
                  <a:lnTo>
                    <a:pt x="828128" y="1111219"/>
                  </a:lnTo>
                  <a:lnTo>
                    <a:pt x="805936" y="1150579"/>
                  </a:lnTo>
                  <a:lnTo>
                    <a:pt x="779674" y="1187093"/>
                  </a:lnTo>
                  <a:lnTo>
                    <a:pt x="749649" y="1220457"/>
                  </a:lnTo>
                  <a:lnTo>
                    <a:pt x="716168" y="1250365"/>
                  </a:lnTo>
                  <a:lnTo>
                    <a:pt x="679536" y="1276510"/>
                  </a:lnTo>
                  <a:lnTo>
                    <a:pt x="640063" y="1298588"/>
                  </a:lnTo>
                  <a:lnTo>
                    <a:pt x="598054" y="1316292"/>
                  </a:lnTo>
                  <a:lnTo>
                    <a:pt x="553816" y="1329316"/>
                  </a:lnTo>
                  <a:lnTo>
                    <a:pt x="507657" y="1337355"/>
                  </a:lnTo>
                  <a:lnTo>
                    <a:pt x="459883" y="1340102"/>
                  </a:lnTo>
                  <a:lnTo>
                    <a:pt x="668624" y="1340102"/>
                  </a:lnTo>
                  <a:lnTo>
                    <a:pt x="717011" y="1312075"/>
                  </a:lnTo>
                  <a:lnTo>
                    <a:pt x="752415" y="1285650"/>
                  </a:lnTo>
                  <a:lnTo>
                    <a:pt x="785073" y="1256024"/>
                  </a:lnTo>
                  <a:lnTo>
                    <a:pt x="814754" y="1223427"/>
                  </a:lnTo>
                  <a:lnTo>
                    <a:pt x="841228" y="1188090"/>
                  </a:lnTo>
                  <a:lnTo>
                    <a:pt x="864263" y="1150244"/>
                  </a:lnTo>
                  <a:lnTo>
                    <a:pt x="883628" y="1110119"/>
                  </a:lnTo>
                  <a:lnTo>
                    <a:pt x="899092" y="1067947"/>
                  </a:lnTo>
                  <a:lnTo>
                    <a:pt x="910424" y="1023958"/>
                  </a:lnTo>
                  <a:lnTo>
                    <a:pt x="917278" y="979132"/>
                  </a:lnTo>
                  <a:lnTo>
                    <a:pt x="917393" y="978383"/>
                  </a:lnTo>
                  <a:lnTo>
                    <a:pt x="919767" y="931452"/>
                  </a:lnTo>
                  <a:lnTo>
                    <a:pt x="919767" y="602690"/>
                  </a:lnTo>
                  <a:lnTo>
                    <a:pt x="911173" y="559390"/>
                  </a:lnTo>
                  <a:lnTo>
                    <a:pt x="898617" y="540659"/>
                  </a:lnTo>
                  <a:close/>
                </a:path>
                <a:path w="920115" h="1390650">
                  <a:moveTo>
                    <a:pt x="724331" y="158054"/>
                  </a:moveTo>
                  <a:lnTo>
                    <a:pt x="633894" y="158054"/>
                  </a:lnTo>
                  <a:lnTo>
                    <a:pt x="658085" y="162928"/>
                  </a:lnTo>
                  <a:lnTo>
                    <a:pt x="677839" y="176221"/>
                  </a:lnTo>
                  <a:lnTo>
                    <a:pt x="691157" y="195938"/>
                  </a:lnTo>
                  <a:lnTo>
                    <a:pt x="696040" y="220084"/>
                  </a:lnTo>
                  <a:lnTo>
                    <a:pt x="696040" y="843865"/>
                  </a:lnTo>
                  <a:lnTo>
                    <a:pt x="697993" y="853517"/>
                  </a:lnTo>
                  <a:lnTo>
                    <a:pt x="703319" y="861404"/>
                  </a:lnTo>
                  <a:lnTo>
                    <a:pt x="711220" y="866725"/>
                  </a:lnTo>
                  <a:lnTo>
                    <a:pt x="720899" y="868677"/>
                  </a:lnTo>
                  <a:lnTo>
                    <a:pt x="730577" y="866725"/>
                  </a:lnTo>
                  <a:lnTo>
                    <a:pt x="738478" y="861404"/>
                  </a:lnTo>
                  <a:lnTo>
                    <a:pt x="743804" y="853517"/>
                  </a:lnTo>
                  <a:lnTo>
                    <a:pt x="745757" y="843865"/>
                  </a:lnTo>
                  <a:lnTo>
                    <a:pt x="745757" y="602690"/>
                  </a:lnTo>
                  <a:lnTo>
                    <a:pt x="750641" y="578543"/>
                  </a:lnTo>
                  <a:lnTo>
                    <a:pt x="763958" y="558826"/>
                  </a:lnTo>
                  <a:lnTo>
                    <a:pt x="783712" y="545533"/>
                  </a:lnTo>
                  <a:lnTo>
                    <a:pt x="807904" y="540659"/>
                  </a:lnTo>
                  <a:lnTo>
                    <a:pt x="898617" y="540659"/>
                  </a:lnTo>
                  <a:lnTo>
                    <a:pt x="887430" y="523970"/>
                  </a:lnTo>
                  <a:lnTo>
                    <a:pt x="867400" y="510388"/>
                  </a:lnTo>
                  <a:lnTo>
                    <a:pt x="745757" y="510388"/>
                  </a:lnTo>
                  <a:lnTo>
                    <a:pt x="745757" y="220084"/>
                  </a:lnTo>
                  <a:lnTo>
                    <a:pt x="736957" y="176721"/>
                  </a:lnTo>
                  <a:lnTo>
                    <a:pt x="724331" y="158054"/>
                  </a:lnTo>
                  <a:close/>
                </a:path>
                <a:path w="920115" h="1390650">
                  <a:moveTo>
                    <a:pt x="223727" y="344642"/>
                  </a:moveTo>
                  <a:lnTo>
                    <a:pt x="111863" y="344642"/>
                  </a:lnTo>
                  <a:lnTo>
                    <a:pt x="136055" y="349516"/>
                  </a:lnTo>
                  <a:lnTo>
                    <a:pt x="155808" y="362809"/>
                  </a:lnTo>
                  <a:lnTo>
                    <a:pt x="169126" y="382526"/>
                  </a:lnTo>
                  <a:lnTo>
                    <a:pt x="174010" y="406673"/>
                  </a:lnTo>
                  <a:lnTo>
                    <a:pt x="174010" y="670179"/>
                  </a:lnTo>
                  <a:lnTo>
                    <a:pt x="175962" y="679831"/>
                  </a:lnTo>
                  <a:lnTo>
                    <a:pt x="181289" y="687718"/>
                  </a:lnTo>
                  <a:lnTo>
                    <a:pt x="189190" y="693039"/>
                  </a:lnTo>
                  <a:lnTo>
                    <a:pt x="198868" y="694991"/>
                  </a:lnTo>
                  <a:lnTo>
                    <a:pt x="208547" y="693039"/>
                  </a:lnTo>
                  <a:lnTo>
                    <a:pt x="216448" y="687718"/>
                  </a:lnTo>
                  <a:lnTo>
                    <a:pt x="221774" y="679831"/>
                  </a:lnTo>
                  <a:lnTo>
                    <a:pt x="223727" y="670179"/>
                  </a:lnTo>
                  <a:lnTo>
                    <a:pt x="223727" y="344642"/>
                  </a:lnTo>
                  <a:close/>
                </a:path>
                <a:path w="920115" h="1390650">
                  <a:moveTo>
                    <a:pt x="397737" y="159542"/>
                  </a:moveTo>
                  <a:lnTo>
                    <a:pt x="285873" y="159542"/>
                  </a:lnTo>
                  <a:lnTo>
                    <a:pt x="310065" y="164417"/>
                  </a:lnTo>
                  <a:lnTo>
                    <a:pt x="329819" y="177710"/>
                  </a:lnTo>
                  <a:lnTo>
                    <a:pt x="343136" y="197427"/>
                  </a:lnTo>
                  <a:lnTo>
                    <a:pt x="348020" y="221573"/>
                  </a:lnTo>
                  <a:lnTo>
                    <a:pt x="348020" y="620555"/>
                  </a:lnTo>
                  <a:lnTo>
                    <a:pt x="349973" y="630206"/>
                  </a:lnTo>
                  <a:lnTo>
                    <a:pt x="355299" y="638094"/>
                  </a:lnTo>
                  <a:lnTo>
                    <a:pt x="363200" y="643415"/>
                  </a:lnTo>
                  <a:lnTo>
                    <a:pt x="372878" y="645367"/>
                  </a:lnTo>
                  <a:lnTo>
                    <a:pt x="382557" y="643415"/>
                  </a:lnTo>
                  <a:lnTo>
                    <a:pt x="390458" y="638094"/>
                  </a:lnTo>
                  <a:lnTo>
                    <a:pt x="395784" y="630206"/>
                  </a:lnTo>
                  <a:lnTo>
                    <a:pt x="397737" y="620555"/>
                  </a:lnTo>
                  <a:lnTo>
                    <a:pt x="397737" y="159542"/>
                  </a:lnTo>
                  <a:close/>
                </a:path>
                <a:path w="920115" h="1390650">
                  <a:moveTo>
                    <a:pt x="550415" y="49624"/>
                  </a:moveTo>
                  <a:lnTo>
                    <a:pt x="459883" y="49624"/>
                  </a:lnTo>
                  <a:lnTo>
                    <a:pt x="484075" y="54498"/>
                  </a:lnTo>
                  <a:lnTo>
                    <a:pt x="503829" y="67791"/>
                  </a:lnTo>
                  <a:lnTo>
                    <a:pt x="517147" y="87508"/>
                  </a:lnTo>
                  <a:lnTo>
                    <a:pt x="522030" y="111655"/>
                  </a:lnTo>
                  <a:lnTo>
                    <a:pt x="522030" y="620555"/>
                  </a:lnTo>
                  <a:lnTo>
                    <a:pt x="523983" y="630206"/>
                  </a:lnTo>
                  <a:lnTo>
                    <a:pt x="529309" y="638094"/>
                  </a:lnTo>
                  <a:lnTo>
                    <a:pt x="537210" y="643415"/>
                  </a:lnTo>
                  <a:lnTo>
                    <a:pt x="546888" y="645367"/>
                  </a:lnTo>
                  <a:lnTo>
                    <a:pt x="556567" y="643415"/>
                  </a:lnTo>
                  <a:lnTo>
                    <a:pt x="564468" y="638094"/>
                  </a:lnTo>
                  <a:lnTo>
                    <a:pt x="569794" y="630206"/>
                  </a:lnTo>
                  <a:lnTo>
                    <a:pt x="571747" y="620555"/>
                  </a:lnTo>
                  <a:lnTo>
                    <a:pt x="571747" y="220084"/>
                  </a:lnTo>
                  <a:lnTo>
                    <a:pt x="576630" y="195938"/>
                  </a:lnTo>
                  <a:lnTo>
                    <a:pt x="589948" y="176221"/>
                  </a:lnTo>
                  <a:lnTo>
                    <a:pt x="609702" y="162928"/>
                  </a:lnTo>
                  <a:lnTo>
                    <a:pt x="633894" y="158054"/>
                  </a:lnTo>
                  <a:lnTo>
                    <a:pt x="724331" y="158054"/>
                  </a:lnTo>
                  <a:lnTo>
                    <a:pt x="713014" y="141321"/>
                  </a:lnTo>
                  <a:lnTo>
                    <a:pt x="692872" y="127783"/>
                  </a:lnTo>
                  <a:lnTo>
                    <a:pt x="571747" y="127783"/>
                  </a:lnTo>
                  <a:lnTo>
                    <a:pt x="571747" y="111655"/>
                  </a:lnTo>
                  <a:lnTo>
                    <a:pt x="562955" y="68188"/>
                  </a:lnTo>
                  <a:lnTo>
                    <a:pt x="550415" y="49624"/>
                  </a:lnTo>
                  <a:close/>
                </a:path>
                <a:path w="920115" h="1390650">
                  <a:moveTo>
                    <a:pt x="808794" y="491138"/>
                  </a:moveTo>
                  <a:lnTo>
                    <a:pt x="792076" y="492334"/>
                  </a:lnTo>
                  <a:lnTo>
                    <a:pt x="775815" y="495994"/>
                  </a:lnTo>
                  <a:lnTo>
                    <a:pt x="760285" y="502039"/>
                  </a:lnTo>
                  <a:lnTo>
                    <a:pt x="745757" y="510388"/>
                  </a:lnTo>
                  <a:lnTo>
                    <a:pt x="867400" y="510388"/>
                  </a:lnTo>
                  <a:lnTo>
                    <a:pt x="852113" y="500022"/>
                  </a:lnTo>
                  <a:lnTo>
                    <a:pt x="808794" y="491138"/>
                  </a:lnTo>
                  <a:close/>
                </a:path>
                <a:path w="920115" h="1390650">
                  <a:moveTo>
                    <a:pt x="264560" y="111967"/>
                  </a:moveTo>
                  <a:lnTo>
                    <a:pt x="224911" y="127783"/>
                  </a:lnTo>
                  <a:lnTo>
                    <a:pt x="193296" y="158633"/>
                  </a:lnTo>
                  <a:lnTo>
                    <a:pt x="175211" y="204877"/>
                  </a:lnTo>
                  <a:lnTo>
                    <a:pt x="174010" y="314371"/>
                  </a:lnTo>
                  <a:lnTo>
                    <a:pt x="223727" y="314371"/>
                  </a:lnTo>
                  <a:lnTo>
                    <a:pt x="223727" y="221573"/>
                  </a:lnTo>
                  <a:lnTo>
                    <a:pt x="228610" y="197427"/>
                  </a:lnTo>
                  <a:lnTo>
                    <a:pt x="241928" y="177710"/>
                  </a:lnTo>
                  <a:lnTo>
                    <a:pt x="261682" y="164417"/>
                  </a:lnTo>
                  <a:lnTo>
                    <a:pt x="285873" y="159542"/>
                  </a:lnTo>
                  <a:lnTo>
                    <a:pt x="397737" y="159542"/>
                  </a:lnTo>
                  <a:lnTo>
                    <a:pt x="397737" y="129271"/>
                  </a:lnTo>
                  <a:lnTo>
                    <a:pt x="348020" y="129271"/>
                  </a:lnTo>
                  <a:lnTo>
                    <a:pt x="307254" y="112147"/>
                  </a:lnTo>
                  <a:lnTo>
                    <a:pt x="264560" y="111967"/>
                  </a:lnTo>
                  <a:close/>
                </a:path>
                <a:path w="920115" h="1390650">
                  <a:moveTo>
                    <a:pt x="459883" y="0"/>
                  </a:moveTo>
                  <a:lnTo>
                    <a:pt x="416344" y="8772"/>
                  </a:lnTo>
                  <a:lnTo>
                    <a:pt x="380786" y="32697"/>
                  </a:lnTo>
                  <a:lnTo>
                    <a:pt x="356812" y="68188"/>
                  </a:lnTo>
                  <a:lnTo>
                    <a:pt x="348020" y="111655"/>
                  </a:lnTo>
                  <a:lnTo>
                    <a:pt x="348020" y="129271"/>
                  </a:lnTo>
                  <a:lnTo>
                    <a:pt x="397737" y="129271"/>
                  </a:lnTo>
                  <a:lnTo>
                    <a:pt x="397737" y="111655"/>
                  </a:lnTo>
                  <a:lnTo>
                    <a:pt x="402620" y="87508"/>
                  </a:lnTo>
                  <a:lnTo>
                    <a:pt x="415938" y="67791"/>
                  </a:lnTo>
                  <a:lnTo>
                    <a:pt x="435692" y="54498"/>
                  </a:lnTo>
                  <a:lnTo>
                    <a:pt x="459883" y="49624"/>
                  </a:lnTo>
                  <a:lnTo>
                    <a:pt x="550415" y="49624"/>
                  </a:lnTo>
                  <a:lnTo>
                    <a:pt x="538980" y="32697"/>
                  </a:lnTo>
                  <a:lnTo>
                    <a:pt x="503423" y="8772"/>
                  </a:lnTo>
                  <a:lnTo>
                    <a:pt x="459883" y="0"/>
                  </a:lnTo>
                  <a:close/>
                </a:path>
                <a:path w="920115" h="1390650">
                  <a:moveTo>
                    <a:pt x="634080" y="108739"/>
                  </a:moveTo>
                  <a:lnTo>
                    <a:pt x="617553" y="109979"/>
                  </a:lnTo>
                  <a:lnTo>
                    <a:pt x="601484" y="113616"/>
                  </a:lnTo>
                  <a:lnTo>
                    <a:pt x="586130" y="119576"/>
                  </a:lnTo>
                  <a:lnTo>
                    <a:pt x="571747" y="127783"/>
                  </a:lnTo>
                  <a:lnTo>
                    <a:pt x="692872" y="127783"/>
                  </a:lnTo>
                  <a:lnTo>
                    <a:pt x="677523" y="117466"/>
                  </a:lnTo>
                  <a:lnTo>
                    <a:pt x="634080" y="108739"/>
                  </a:lnTo>
                  <a:close/>
                </a:path>
              </a:pathLst>
            </a:custGeom>
            <a:solidFill>
              <a:srgbClr val="672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0651127" y="3142956"/>
              <a:ext cx="398145" cy="397510"/>
            </a:xfrm>
            <a:custGeom>
              <a:avLst/>
              <a:gdLst/>
              <a:ahLst/>
              <a:cxnLst/>
              <a:rect l="l" t="t" r="r" b="b"/>
              <a:pathLst>
                <a:path w="398145" h="397510">
                  <a:moveTo>
                    <a:pt x="373029" y="0"/>
                  </a:moveTo>
                  <a:lnTo>
                    <a:pt x="363639" y="1826"/>
                  </a:lnTo>
                  <a:lnTo>
                    <a:pt x="355379" y="7304"/>
                  </a:lnTo>
                  <a:lnTo>
                    <a:pt x="199018" y="163621"/>
                  </a:lnTo>
                  <a:lnTo>
                    <a:pt x="42658" y="7304"/>
                  </a:lnTo>
                  <a:lnTo>
                    <a:pt x="34398" y="1826"/>
                  </a:lnTo>
                  <a:lnTo>
                    <a:pt x="25008" y="0"/>
                  </a:lnTo>
                  <a:lnTo>
                    <a:pt x="15618" y="1826"/>
                  </a:lnTo>
                  <a:lnTo>
                    <a:pt x="7359" y="7304"/>
                  </a:lnTo>
                  <a:lnTo>
                    <a:pt x="1870" y="15539"/>
                  </a:lnTo>
                  <a:lnTo>
                    <a:pt x="41" y="24913"/>
                  </a:lnTo>
                  <a:lnTo>
                    <a:pt x="1870" y="34290"/>
                  </a:lnTo>
                  <a:lnTo>
                    <a:pt x="7359" y="42537"/>
                  </a:lnTo>
                  <a:lnTo>
                    <a:pt x="163968" y="198606"/>
                  </a:lnTo>
                  <a:lnTo>
                    <a:pt x="7359" y="354676"/>
                  </a:lnTo>
                  <a:lnTo>
                    <a:pt x="1859" y="362854"/>
                  </a:lnTo>
                  <a:lnTo>
                    <a:pt x="0" y="372181"/>
                  </a:lnTo>
                  <a:lnTo>
                    <a:pt x="1783" y="381528"/>
                  </a:lnTo>
                  <a:lnTo>
                    <a:pt x="7214" y="389764"/>
                  </a:lnTo>
                  <a:lnTo>
                    <a:pt x="15564" y="395386"/>
                  </a:lnTo>
                  <a:lnTo>
                    <a:pt x="24912" y="397239"/>
                  </a:lnTo>
                  <a:lnTo>
                    <a:pt x="34273" y="395463"/>
                  </a:lnTo>
                  <a:lnTo>
                    <a:pt x="42513" y="390054"/>
                  </a:lnTo>
                  <a:lnTo>
                    <a:pt x="199018" y="233592"/>
                  </a:lnTo>
                  <a:lnTo>
                    <a:pt x="355379" y="389909"/>
                  </a:lnTo>
                  <a:lnTo>
                    <a:pt x="363584" y="395386"/>
                  </a:lnTo>
                  <a:lnTo>
                    <a:pt x="372933" y="397239"/>
                  </a:lnTo>
                  <a:lnTo>
                    <a:pt x="382293" y="395463"/>
                  </a:lnTo>
                  <a:lnTo>
                    <a:pt x="390533" y="390054"/>
                  </a:lnTo>
                  <a:lnTo>
                    <a:pt x="396177" y="381719"/>
                  </a:lnTo>
                  <a:lnTo>
                    <a:pt x="398037" y="372388"/>
                  </a:lnTo>
                  <a:lnTo>
                    <a:pt x="396254" y="363045"/>
                  </a:lnTo>
                  <a:lnTo>
                    <a:pt x="390823" y="354820"/>
                  </a:lnTo>
                  <a:lnTo>
                    <a:pt x="234069" y="198606"/>
                  </a:lnTo>
                  <a:lnTo>
                    <a:pt x="390678" y="42537"/>
                  </a:lnTo>
                  <a:lnTo>
                    <a:pt x="396166" y="34290"/>
                  </a:lnTo>
                  <a:lnTo>
                    <a:pt x="397996" y="24913"/>
                  </a:lnTo>
                  <a:lnTo>
                    <a:pt x="396166" y="15539"/>
                  </a:lnTo>
                  <a:lnTo>
                    <a:pt x="390678" y="7304"/>
                  </a:lnTo>
                  <a:lnTo>
                    <a:pt x="382418" y="1826"/>
                  </a:lnTo>
                  <a:lnTo>
                    <a:pt x="373029" y="0"/>
                  </a:lnTo>
                  <a:close/>
                </a:path>
              </a:pathLst>
            </a:custGeom>
            <a:solidFill>
              <a:srgbClr val="00BEB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 descr=""/>
          <p:cNvGrpSpPr/>
          <p:nvPr/>
        </p:nvGrpSpPr>
        <p:grpSpPr>
          <a:xfrm>
            <a:off x="7902771" y="2424399"/>
            <a:ext cx="1388745" cy="1389380"/>
            <a:chOff x="7902771" y="2424399"/>
            <a:chExt cx="1388745" cy="1389380"/>
          </a:xfrm>
        </p:grpSpPr>
        <p:sp>
          <p:nvSpPr>
            <p:cNvPr id="20" name="object 20" descr=""/>
            <p:cNvSpPr/>
            <p:nvPr/>
          </p:nvSpPr>
          <p:spPr>
            <a:xfrm>
              <a:off x="7902771" y="2424399"/>
              <a:ext cx="1388745" cy="1389380"/>
            </a:xfrm>
            <a:custGeom>
              <a:avLst/>
              <a:gdLst/>
              <a:ahLst/>
              <a:cxnLst/>
              <a:rect l="l" t="t" r="r" b="b"/>
              <a:pathLst>
                <a:path w="1388745" h="1389379">
                  <a:moveTo>
                    <a:pt x="93838" y="361260"/>
                  </a:moveTo>
                  <a:lnTo>
                    <a:pt x="50444" y="420980"/>
                  </a:lnTo>
                  <a:lnTo>
                    <a:pt x="33867" y="467495"/>
                  </a:lnTo>
                  <a:lnTo>
                    <a:pt x="20549" y="514813"/>
                  </a:lnTo>
                  <a:lnTo>
                    <a:pt x="10497" y="562763"/>
                  </a:lnTo>
                  <a:lnTo>
                    <a:pt x="3717" y="611176"/>
                  </a:lnTo>
                  <a:lnTo>
                    <a:pt x="216" y="659884"/>
                  </a:lnTo>
                  <a:lnTo>
                    <a:pt x="0" y="708717"/>
                  </a:lnTo>
                  <a:lnTo>
                    <a:pt x="3075" y="757507"/>
                  </a:lnTo>
                  <a:lnTo>
                    <a:pt x="9448" y="806084"/>
                  </a:lnTo>
                  <a:lnTo>
                    <a:pt x="19125" y="854279"/>
                  </a:lnTo>
                  <a:lnTo>
                    <a:pt x="32114" y="901923"/>
                  </a:lnTo>
                  <a:lnTo>
                    <a:pt x="48419" y="948846"/>
                  </a:lnTo>
                  <a:lnTo>
                    <a:pt x="68121" y="994650"/>
                  </a:lnTo>
                  <a:lnTo>
                    <a:pt x="90831" y="1038481"/>
                  </a:lnTo>
                  <a:lnTo>
                    <a:pt x="116399" y="1080235"/>
                  </a:lnTo>
                  <a:lnTo>
                    <a:pt x="144676" y="1119810"/>
                  </a:lnTo>
                  <a:lnTo>
                    <a:pt x="175513" y="1157104"/>
                  </a:lnTo>
                  <a:lnTo>
                    <a:pt x="208758" y="1192013"/>
                  </a:lnTo>
                  <a:lnTo>
                    <a:pt x="244263" y="1224434"/>
                  </a:lnTo>
                  <a:lnTo>
                    <a:pt x="281878" y="1254266"/>
                  </a:lnTo>
                  <a:lnTo>
                    <a:pt x="321453" y="1281405"/>
                  </a:lnTo>
                  <a:lnTo>
                    <a:pt x="362838" y="1305749"/>
                  </a:lnTo>
                  <a:lnTo>
                    <a:pt x="405884" y="1327195"/>
                  </a:lnTo>
                  <a:lnTo>
                    <a:pt x="450441" y="1345640"/>
                  </a:lnTo>
                  <a:lnTo>
                    <a:pt x="496358" y="1360981"/>
                  </a:lnTo>
                  <a:lnTo>
                    <a:pt x="543487" y="1373116"/>
                  </a:lnTo>
                  <a:lnTo>
                    <a:pt x="591677" y="1381942"/>
                  </a:lnTo>
                  <a:lnTo>
                    <a:pt x="640780" y="1387356"/>
                  </a:lnTo>
                  <a:lnTo>
                    <a:pt x="690644" y="1389256"/>
                  </a:lnTo>
                  <a:lnTo>
                    <a:pt x="737022" y="1387617"/>
                  </a:lnTo>
                  <a:lnTo>
                    <a:pt x="783093" y="1382939"/>
                  </a:lnTo>
                  <a:lnTo>
                    <a:pt x="828709" y="1375250"/>
                  </a:lnTo>
                  <a:lnTo>
                    <a:pt x="873721" y="1364580"/>
                  </a:lnTo>
                  <a:lnTo>
                    <a:pt x="917982" y="1350961"/>
                  </a:lnTo>
                  <a:lnTo>
                    <a:pt x="944395" y="1340885"/>
                  </a:lnTo>
                  <a:lnTo>
                    <a:pt x="670805" y="1340885"/>
                  </a:lnTo>
                  <a:lnTo>
                    <a:pt x="625794" y="1337786"/>
                  </a:lnTo>
                  <a:lnTo>
                    <a:pt x="581293" y="1331552"/>
                  </a:lnTo>
                  <a:lnTo>
                    <a:pt x="537464" y="1322250"/>
                  </a:lnTo>
                  <a:lnTo>
                    <a:pt x="494468" y="1309946"/>
                  </a:lnTo>
                  <a:lnTo>
                    <a:pt x="452469" y="1294704"/>
                  </a:lnTo>
                  <a:lnTo>
                    <a:pt x="411628" y="1276590"/>
                  </a:lnTo>
                  <a:lnTo>
                    <a:pt x="372108" y="1255669"/>
                  </a:lnTo>
                  <a:lnTo>
                    <a:pt x="334072" y="1232006"/>
                  </a:lnTo>
                  <a:lnTo>
                    <a:pt x="297681" y="1205668"/>
                  </a:lnTo>
                  <a:lnTo>
                    <a:pt x="263098" y="1176719"/>
                  </a:lnTo>
                  <a:lnTo>
                    <a:pt x="230486" y="1145225"/>
                  </a:lnTo>
                  <a:lnTo>
                    <a:pt x="200006" y="1111251"/>
                  </a:lnTo>
                  <a:lnTo>
                    <a:pt x="171822" y="1074863"/>
                  </a:lnTo>
                  <a:lnTo>
                    <a:pt x="146095" y="1036125"/>
                  </a:lnTo>
                  <a:lnTo>
                    <a:pt x="122987" y="995105"/>
                  </a:lnTo>
                  <a:lnTo>
                    <a:pt x="102662" y="951865"/>
                  </a:lnTo>
                  <a:lnTo>
                    <a:pt x="77720" y="883013"/>
                  </a:lnTo>
                  <a:lnTo>
                    <a:pt x="65012" y="834511"/>
                  </a:lnTo>
                  <a:lnTo>
                    <a:pt x="55984" y="785435"/>
                  </a:lnTo>
                  <a:lnTo>
                    <a:pt x="50626" y="735988"/>
                  </a:lnTo>
                  <a:lnTo>
                    <a:pt x="48931" y="686377"/>
                  </a:lnTo>
                  <a:lnTo>
                    <a:pt x="50891" y="636808"/>
                  </a:lnTo>
                  <a:lnTo>
                    <a:pt x="56497" y="587485"/>
                  </a:lnTo>
                  <a:lnTo>
                    <a:pt x="65741" y="538615"/>
                  </a:lnTo>
                  <a:lnTo>
                    <a:pt x="78616" y="490402"/>
                  </a:lnTo>
                  <a:lnTo>
                    <a:pt x="95113" y="443053"/>
                  </a:lnTo>
                  <a:lnTo>
                    <a:pt x="115224" y="396773"/>
                  </a:lnTo>
                  <a:lnTo>
                    <a:pt x="117616" y="387192"/>
                  </a:lnTo>
                  <a:lnTo>
                    <a:pt x="116194" y="377769"/>
                  </a:lnTo>
                  <a:lnTo>
                    <a:pt x="111339" y="369566"/>
                  </a:lnTo>
                  <a:lnTo>
                    <a:pt x="103428" y="363649"/>
                  </a:lnTo>
                  <a:lnTo>
                    <a:pt x="93838" y="361260"/>
                  </a:lnTo>
                  <a:close/>
                </a:path>
                <a:path w="1388745" h="1389379">
                  <a:moveTo>
                    <a:pt x="1173181" y="1145070"/>
                  </a:moveTo>
                  <a:lnTo>
                    <a:pt x="1165979" y="1145608"/>
                  </a:lnTo>
                  <a:lnTo>
                    <a:pt x="1041806" y="1145608"/>
                  </a:lnTo>
                  <a:lnTo>
                    <a:pt x="1032137" y="1147557"/>
                  </a:lnTo>
                  <a:lnTo>
                    <a:pt x="1024243" y="1152873"/>
                  </a:lnTo>
                  <a:lnTo>
                    <a:pt x="1018922" y="1160760"/>
                  </a:lnTo>
                  <a:lnTo>
                    <a:pt x="1016971" y="1170420"/>
                  </a:lnTo>
                  <a:lnTo>
                    <a:pt x="1018922" y="1180072"/>
                  </a:lnTo>
                  <a:lnTo>
                    <a:pt x="1024243" y="1187959"/>
                  </a:lnTo>
                  <a:lnTo>
                    <a:pt x="1032137" y="1193280"/>
                  </a:lnTo>
                  <a:lnTo>
                    <a:pt x="1041806" y="1195232"/>
                  </a:lnTo>
                  <a:lnTo>
                    <a:pt x="1099671" y="1195232"/>
                  </a:lnTo>
                  <a:lnTo>
                    <a:pt x="1062905" y="1222961"/>
                  </a:lnTo>
                  <a:lnTo>
                    <a:pt x="1024352" y="1248059"/>
                  </a:lnTo>
                  <a:lnTo>
                    <a:pt x="984157" y="1270440"/>
                  </a:lnTo>
                  <a:lnTo>
                    <a:pt x="942467" y="1290015"/>
                  </a:lnTo>
                  <a:lnTo>
                    <a:pt x="897811" y="1307091"/>
                  </a:lnTo>
                  <a:lnTo>
                    <a:pt x="852690" y="1320640"/>
                  </a:lnTo>
                  <a:lnTo>
                    <a:pt x="807267" y="1330729"/>
                  </a:lnTo>
                  <a:lnTo>
                    <a:pt x="761703" y="1337422"/>
                  </a:lnTo>
                  <a:lnTo>
                    <a:pt x="714817" y="1340885"/>
                  </a:lnTo>
                  <a:lnTo>
                    <a:pt x="944395" y="1340885"/>
                  </a:lnTo>
                  <a:lnTo>
                    <a:pt x="1009522" y="1312088"/>
                  </a:lnTo>
                  <a:lnTo>
                    <a:pt x="1055876" y="1286333"/>
                  </a:lnTo>
                  <a:lnTo>
                    <a:pt x="1100225" y="1257268"/>
                  </a:lnTo>
                  <a:lnTo>
                    <a:pt x="1142386" y="1225007"/>
                  </a:lnTo>
                  <a:lnTo>
                    <a:pt x="1192056" y="1225007"/>
                  </a:lnTo>
                  <a:lnTo>
                    <a:pt x="1192178" y="1170420"/>
                  </a:lnTo>
                  <a:lnTo>
                    <a:pt x="1192635" y="1164879"/>
                  </a:lnTo>
                  <a:lnTo>
                    <a:pt x="1190193" y="1157931"/>
                  </a:lnTo>
                  <a:lnTo>
                    <a:pt x="1185416" y="1152873"/>
                  </a:lnTo>
                  <a:lnTo>
                    <a:pt x="1180239" y="1147696"/>
                  </a:lnTo>
                  <a:lnTo>
                    <a:pt x="1173181" y="1145070"/>
                  </a:lnTo>
                  <a:close/>
                </a:path>
                <a:path w="1388745" h="1389379">
                  <a:moveTo>
                    <a:pt x="1192056" y="1225007"/>
                  </a:moveTo>
                  <a:lnTo>
                    <a:pt x="1142386" y="1225007"/>
                  </a:lnTo>
                  <a:lnTo>
                    <a:pt x="1142433" y="1294704"/>
                  </a:lnTo>
                  <a:lnTo>
                    <a:pt x="1167221" y="1319286"/>
                  </a:lnTo>
                  <a:lnTo>
                    <a:pt x="1176890" y="1317336"/>
                  </a:lnTo>
                  <a:lnTo>
                    <a:pt x="1192056" y="1225007"/>
                  </a:lnTo>
                  <a:close/>
                </a:path>
                <a:path w="1388745" h="1389379">
                  <a:moveTo>
                    <a:pt x="951856" y="49196"/>
                  </a:moveTo>
                  <a:lnTo>
                    <a:pt x="717400" y="49196"/>
                  </a:lnTo>
                  <a:lnTo>
                    <a:pt x="762412" y="52264"/>
                  </a:lnTo>
                  <a:lnTo>
                    <a:pt x="806918" y="58466"/>
                  </a:lnTo>
                  <a:lnTo>
                    <a:pt x="850755" y="67737"/>
                  </a:lnTo>
                  <a:lnTo>
                    <a:pt x="893759" y="80011"/>
                  </a:lnTo>
                  <a:lnTo>
                    <a:pt x="935770" y="95224"/>
                  </a:lnTo>
                  <a:lnTo>
                    <a:pt x="976623" y="113310"/>
                  </a:lnTo>
                  <a:lnTo>
                    <a:pt x="1016158" y="134203"/>
                  </a:lnTo>
                  <a:lnTo>
                    <a:pt x="1054211" y="157839"/>
                  </a:lnTo>
                  <a:lnTo>
                    <a:pt x="1090620" y="184152"/>
                  </a:lnTo>
                  <a:lnTo>
                    <a:pt x="1125222" y="213077"/>
                  </a:lnTo>
                  <a:lnTo>
                    <a:pt x="1157856" y="244548"/>
                  </a:lnTo>
                  <a:lnTo>
                    <a:pt x="1188359" y="278501"/>
                  </a:lnTo>
                  <a:lnTo>
                    <a:pt x="1216567" y="314869"/>
                  </a:lnTo>
                  <a:lnTo>
                    <a:pt x="1242320" y="353588"/>
                  </a:lnTo>
                  <a:lnTo>
                    <a:pt x="1265454" y="394593"/>
                  </a:lnTo>
                  <a:lnTo>
                    <a:pt x="1285807" y="437817"/>
                  </a:lnTo>
                  <a:lnTo>
                    <a:pt x="1310514" y="506022"/>
                  </a:lnTo>
                  <a:lnTo>
                    <a:pt x="1323220" y="554517"/>
                  </a:lnTo>
                  <a:lnTo>
                    <a:pt x="1332254" y="603588"/>
                  </a:lnTo>
                  <a:lnTo>
                    <a:pt x="1337622" y="653028"/>
                  </a:lnTo>
                  <a:lnTo>
                    <a:pt x="1339334" y="702635"/>
                  </a:lnTo>
                  <a:lnTo>
                    <a:pt x="1337397" y="752201"/>
                  </a:lnTo>
                  <a:lnTo>
                    <a:pt x="1331819" y="801523"/>
                  </a:lnTo>
                  <a:lnTo>
                    <a:pt x="1322609" y="850396"/>
                  </a:lnTo>
                  <a:lnTo>
                    <a:pt x="1309775" y="898614"/>
                  </a:lnTo>
                  <a:lnTo>
                    <a:pt x="1293324" y="945973"/>
                  </a:lnTo>
                  <a:lnTo>
                    <a:pt x="1273265" y="992268"/>
                  </a:lnTo>
                  <a:lnTo>
                    <a:pt x="1270886" y="1001789"/>
                  </a:lnTo>
                  <a:lnTo>
                    <a:pt x="1291912" y="1027770"/>
                  </a:lnTo>
                  <a:lnTo>
                    <a:pt x="1295475" y="1027770"/>
                  </a:lnTo>
                  <a:lnTo>
                    <a:pt x="1337799" y="968057"/>
                  </a:lnTo>
                  <a:lnTo>
                    <a:pt x="1354378" y="921537"/>
                  </a:lnTo>
                  <a:lnTo>
                    <a:pt x="1367697" y="874217"/>
                  </a:lnTo>
                  <a:lnTo>
                    <a:pt x="1377750" y="826265"/>
                  </a:lnTo>
                  <a:lnTo>
                    <a:pt x="1384531" y="777850"/>
                  </a:lnTo>
                  <a:lnTo>
                    <a:pt x="1388032" y="729141"/>
                  </a:lnTo>
                  <a:lnTo>
                    <a:pt x="1388150" y="702635"/>
                  </a:lnTo>
                  <a:lnTo>
                    <a:pt x="1388248" y="680309"/>
                  </a:lnTo>
                  <a:lnTo>
                    <a:pt x="1385173" y="631520"/>
                  </a:lnTo>
                  <a:lnTo>
                    <a:pt x="1378799" y="582946"/>
                  </a:lnTo>
                  <a:lnTo>
                    <a:pt x="1369120" y="534754"/>
                  </a:lnTo>
                  <a:lnTo>
                    <a:pt x="1356130" y="487114"/>
                  </a:lnTo>
                  <a:lnTo>
                    <a:pt x="1339822" y="440195"/>
                  </a:lnTo>
                  <a:lnTo>
                    <a:pt x="1321266" y="396773"/>
                  </a:lnTo>
                  <a:lnTo>
                    <a:pt x="1300081" y="355198"/>
                  </a:lnTo>
                  <a:lnTo>
                    <a:pt x="1276447" y="315642"/>
                  </a:lnTo>
                  <a:lnTo>
                    <a:pt x="1250482" y="278126"/>
                  </a:lnTo>
                  <a:lnTo>
                    <a:pt x="1222320" y="242707"/>
                  </a:lnTo>
                  <a:lnTo>
                    <a:pt x="1192092" y="209446"/>
                  </a:lnTo>
                  <a:lnTo>
                    <a:pt x="1159932" y="178400"/>
                  </a:lnTo>
                  <a:lnTo>
                    <a:pt x="1125973" y="149628"/>
                  </a:lnTo>
                  <a:lnTo>
                    <a:pt x="1090348" y="123189"/>
                  </a:lnTo>
                  <a:lnTo>
                    <a:pt x="1053191" y="99142"/>
                  </a:lnTo>
                  <a:lnTo>
                    <a:pt x="1014633" y="77544"/>
                  </a:lnTo>
                  <a:lnTo>
                    <a:pt x="974831" y="58466"/>
                  </a:lnTo>
                  <a:lnTo>
                    <a:pt x="951856" y="49196"/>
                  </a:lnTo>
                  <a:close/>
                </a:path>
                <a:path w="1388745" h="1389379">
                  <a:moveTo>
                    <a:pt x="218537" y="71981"/>
                  </a:moveTo>
                  <a:lnTo>
                    <a:pt x="208868" y="73930"/>
                  </a:lnTo>
                  <a:lnTo>
                    <a:pt x="200974" y="79246"/>
                  </a:lnTo>
                  <a:lnTo>
                    <a:pt x="195653" y="87132"/>
                  </a:lnTo>
                  <a:lnTo>
                    <a:pt x="193702" y="96793"/>
                  </a:lnTo>
                  <a:lnTo>
                    <a:pt x="193702" y="220854"/>
                  </a:lnTo>
                  <a:lnTo>
                    <a:pt x="195653" y="230506"/>
                  </a:lnTo>
                  <a:lnTo>
                    <a:pt x="200974" y="238393"/>
                  </a:lnTo>
                  <a:lnTo>
                    <a:pt x="208868" y="243714"/>
                  </a:lnTo>
                  <a:lnTo>
                    <a:pt x="218537" y="245666"/>
                  </a:lnTo>
                  <a:lnTo>
                    <a:pt x="342710" y="245666"/>
                  </a:lnTo>
                  <a:lnTo>
                    <a:pt x="352379" y="243714"/>
                  </a:lnTo>
                  <a:lnTo>
                    <a:pt x="360273" y="238393"/>
                  </a:lnTo>
                  <a:lnTo>
                    <a:pt x="365594" y="230506"/>
                  </a:lnTo>
                  <a:lnTo>
                    <a:pt x="367545" y="220854"/>
                  </a:lnTo>
                  <a:lnTo>
                    <a:pt x="365594" y="211194"/>
                  </a:lnTo>
                  <a:lnTo>
                    <a:pt x="360273" y="203307"/>
                  </a:lnTo>
                  <a:lnTo>
                    <a:pt x="352379" y="197991"/>
                  </a:lnTo>
                  <a:lnTo>
                    <a:pt x="342710" y="196042"/>
                  </a:lnTo>
                  <a:lnTo>
                    <a:pt x="284100" y="196042"/>
                  </a:lnTo>
                  <a:lnTo>
                    <a:pt x="321873" y="167809"/>
                  </a:lnTo>
                  <a:lnTo>
                    <a:pt x="324663" y="166019"/>
                  </a:lnTo>
                  <a:lnTo>
                    <a:pt x="243371" y="166019"/>
                  </a:lnTo>
                  <a:lnTo>
                    <a:pt x="243371" y="96793"/>
                  </a:lnTo>
                  <a:lnTo>
                    <a:pt x="241420" y="87132"/>
                  </a:lnTo>
                  <a:lnTo>
                    <a:pt x="236099" y="79246"/>
                  </a:lnTo>
                  <a:lnTo>
                    <a:pt x="228206" y="73930"/>
                  </a:lnTo>
                  <a:lnTo>
                    <a:pt x="218537" y="71981"/>
                  </a:lnTo>
                  <a:close/>
                </a:path>
                <a:path w="1388745" h="1389379">
                  <a:moveTo>
                    <a:pt x="718513" y="0"/>
                  </a:moveTo>
                  <a:lnTo>
                    <a:pt x="671746" y="0"/>
                  </a:lnTo>
                  <a:lnTo>
                    <a:pt x="626577" y="3090"/>
                  </a:lnTo>
                  <a:lnTo>
                    <a:pt x="581339" y="9218"/>
                  </a:lnTo>
                  <a:lnTo>
                    <a:pt x="536165" y="18440"/>
                  </a:lnTo>
                  <a:lnTo>
                    <a:pt x="491187" y="30815"/>
                  </a:lnTo>
                  <a:lnTo>
                    <a:pt x="446540" y="46403"/>
                  </a:lnTo>
                  <a:lnTo>
                    <a:pt x="377976" y="77070"/>
                  </a:lnTo>
                  <a:lnTo>
                    <a:pt x="330952" y="103329"/>
                  </a:lnTo>
                  <a:lnTo>
                    <a:pt x="286020" y="133020"/>
                  </a:lnTo>
                  <a:lnTo>
                    <a:pt x="243371" y="166019"/>
                  </a:lnTo>
                  <a:lnTo>
                    <a:pt x="324663" y="166019"/>
                  </a:lnTo>
                  <a:lnTo>
                    <a:pt x="361514" y="142378"/>
                  </a:lnTo>
                  <a:lnTo>
                    <a:pt x="402867" y="119834"/>
                  </a:lnTo>
                  <a:lnTo>
                    <a:pt x="445774" y="100267"/>
                  </a:lnTo>
                  <a:lnTo>
                    <a:pt x="490417" y="83157"/>
                  </a:lnTo>
                  <a:lnTo>
                    <a:pt x="535528" y="69574"/>
                  </a:lnTo>
                  <a:lnTo>
                    <a:pt x="580944" y="59452"/>
                  </a:lnTo>
                  <a:lnTo>
                    <a:pt x="626503" y="52725"/>
                  </a:lnTo>
                  <a:lnTo>
                    <a:pt x="672042" y="49328"/>
                  </a:lnTo>
                  <a:lnTo>
                    <a:pt x="951856" y="49196"/>
                  </a:lnTo>
                  <a:lnTo>
                    <a:pt x="933851" y="41934"/>
                  </a:lnTo>
                  <a:lnTo>
                    <a:pt x="891893" y="28038"/>
                  </a:lnTo>
                  <a:lnTo>
                    <a:pt x="849066" y="16827"/>
                  </a:lnTo>
                  <a:lnTo>
                    <a:pt x="805506" y="8358"/>
                  </a:lnTo>
                  <a:lnTo>
                    <a:pt x="761343" y="2692"/>
                  </a:lnTo>
                  <a:lnTo>
                    <a:pt x="718513" y="0"/>
                  </a:lnTo>
                  <a:close/>
                </a:path>
              </a:pathLst>
            </a:custGeom>
            <a:solidFill>
              <a:srgbClr val="672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274094" y="2697220"/>
              <a:ext cx="648335" cy="744855"/>
            </a:xfrm>
            <a:custGeom>
              <a:avLst/>
              <a:gdLst/>
              <a:ahLst/>
              <a:cxnLst/>
              <a:rect l="l" t="t" r="r" b="b"/>
              <a:pathLst>
                <a:path w="648334" h="744854">
                  <a:moveTo>
                    <a:pt x="334478" y="0"/>
                  </a:moveTo>
                  <a:lnTo>
                    <a:pt x="292401" y="19680"/>
                  </a:lnTo>
                  <a:lnTo>
                    <a:pt x="275036" y="54768"/>
                  </a:lnTo>
                  <a:lnTo>
                    <a:pt x="273874" y="74824"/>
                  </a:lnTo>
                  <a:lnTo>
                    <a:pt x="270951" y="115924"/>
                  </a:lnTo>
                  <a:lnTo>
                    <a:pt x="270843" y="117439"/>
                  </a:lnTo>
                  <a:lnTo>
                    <a:pt x="255499" y="160158"/>
                  </a:lnTo>
                  <a:lnTo>
                    <a:pt x="255403" y="160426"/>
                  </a:lnTo>
                  <a:lnTo>
                    <a:pt x="234236" y="195412"/>
                  </a:lnTo>
                  <a:lnTo>
                    <a:pt x="214022" y="214021"/>
                  </a:lnTo>
                  <a:lnTo>
                    <a:pt x="180092" y="229389"/>
                  </a:lnTo>
                  <a:lnTo>
                    <a:pt x="151129" y="245905"/>
                  </a:lnTo>
                  <a:lnTo>
                    <a:pt x="124680" y="268189"/>
                  </a:lnTo>
                  <a:lnTo>
                    <a:pt x="105495" y="297638"/>
                  </a:lnTo>
                  <a:lnTo>
                    <a:pt x="63028" y="297638"/>
                  </a:lnTo>
                  <a:lnTo>
                    <a:pt x="18628" y="315596"/>
                  </a:lnTo>
                  <a:lnTo>
                    <a:pt x="59" y="359137"/>
                  </a:lnTo>
                  <a:lnTo>
                    <a:pt x="0" y="608040"/>
                  </a:lnTo>
                  <a:lnTo>
                    <a:pt x="4949" y="631694"/>
                  </a:lnTo>
                  <a:lnTo>
                    <a:pt x="5006" y="631964"/>
                  </a:lnTo>
                  <a:lnTo>
                    <a:pt x="18449" y="651678"/>
                  </a:lnTo>
                  <a:lnTo>
                    <a:pt x="38288" y="664957"/>
                  </a:lnTo>
                  <a:lnTo>
                    <a:pt x="62531" y="669822"/>
                  </a:lnTo>
                  <a:lnTo>
                    <a:pt x="112200" y="669822"/>
                  </a:lnTo>
                  <a:lnTo>
                    <a:pt x="140119" y="700092"/>
                  </a:lnTo>
                  <a:lnTo>
                    <a:pt x="173689" y="723076"/>
                  </a:lnTo>
                  <a:lnTo>
                    <a:pt x="211532" y="738043"/>
                  </a:lnTo>
                  <a:lnTo>
                    <a:pt x="252268" y="744259"/>
                  </a:lnTo>
                  <a:lnTo>
                    <a:pt x="454194" y="744259"/>
                  </a:lnTo>
                  <a:lnTo>
                    <a:pt x="486089" y="738325"/>
                  </a:lnTo>
                  <a:lnTo>
                    <a:pt x="512320" y="721223"/>
                  </a:lnTo>
                  <a:lnTo>
                    <a:pt x="530220" y="695541"/>
                  </a:lnTo>
                  <a:lnTo>
                    <a:pt x="530418" y="694635"/>
                  </a:lnTo>
                  <a:lnTo>
                    <a:pt x="252268" y="694635"/>
                  </a:lnTo>
                  <a:lnTo>
                    <a:pt x="223541" y="690661"/>
                  </a:lnTo>
                  <a:lnTo>
                    <a:pt x="196048" y="678662"/>
                  </a:lnTo>
                  <a:lnTo>
                    <a:pt x="169533" y="658521"/>
                  </a:lnTo>
                  <a:lnTo>
                    <a:pt x="143740" y="630123"/>
                  </a:lnTo>
                  <a:lnTo>
                    <a:pt x="139042" y="624023"/>
                  </a:lnTo>
                  <a:lnTo>
                    <a:pt x="132343" y="620715"/>
                  </a:lnTo>
                  <a:lnTo>
                    <a:pt x="55888" y="620715"/>
                  </a:lnTo>
                  <a:lnTo>
                    <a:pt x="49886" y="615153"/>
                  </a:lnTo>
                  <a:lnTo>
                    <a:pt x="49617" y="608040"/>
                  </a:lnTo>
                  <a:lnTo>
                    <a:pt x="49717" y="357188"/>
                  </a:lnTo>
                  <a:lnTo>
                    <a:pt x="49797" y="355236"/>
                  </a:lnTo>
                  <a:lnTo>
                    <a:pt x="49907" y="352535"/>
                  </a:lnTo>
                  <a:lnTo>
                    <a:pt x="55908" y="346973"/>
                  </a:lnTo>
                  <a:lnTo>
                    <a:pt x="125656" y="346973"/>
                  </a:lnTo>
                  <a:lnTo>
                    <a:pt x="133041" y="345581"/>
                  </a:lnTo>
                  <a:lnTo>
                    <a:pt x="140551" y="340990"/>
                  </a:lnTo>
                  <a:lnTo>
                    <a:pt x="145992" y="334076"/>
                  </a:lnTo>
                  <a:lnTo>
                    <a:pt x="148707" y="325428"/>
                  </a:lnTo>
                  <a:lnTo>
                    <a:pt x="158653" y="303989"/>
                  </a:lnTo>
                  <a:lnTo>
                    <a:pt x="177981" y="286783"/>
                  </a:lnTo>
                  <a:lnTo>
                    <a:pt x="202106" y="273020"/>
                  </a:lnTo>
                  <a:lnTo>
                    <a:pt x="226196" y="262020"/>
                  </a:lnTo>
                  <a:lnTo>
                    <a:pt x="234139" y="258683"/>
                  </a:lnTo>
                  <a:lnTo>
                    <a:pt x="262172" y="237930"/>
                  </a:lnTo>
                  <a:lnTo>
                    <a:pt x="288358" y="203421"/>
                  </a:lnTo>
                  <a:lnTo>
                    <a:pt x="309417" y="160158"/>
                  </a:lnTo>
                  <a:lnTo>
                    <a:pt x="322073" y="113144"/>
                  </a:lnTo>
                  <a:lnTo>
                    <a:pt x="322888" y="74824"/>
                  </a:lnTo>
                  <a:lnTo>
                    <a:pt x="323004" y="69403"/>
                  </a:lnTo>
                  <a:lnTo>
                    <a:pt x="323047" y="67380"/>
                  </a:lnTo>
                  <a:lnTo>
                    <a:pt x="323605" y="60598"/>
                  </a:lnTo>
                  <a:lnTo>
                    <a:pt x="326606" y="54251"/>
                  </a:lnTo>
                  <a:lnTo>
                    <a:pt x="331490" y="49516"/>
                  </a:lnTo>
                  <a:lnTo>
                    <a:pt x="393514" y="49516"/>
                  </a:lnTo>
                  <a:lnTo>
                    <a:pt x="386467" y="38095"/>
                  </a:lnTo>
                  <a:lnTo>
                    <a:pt x="360299" y="9816"/>
                  </a:lnTo>
                  <a:lnTo>
                    <a:pt x="347995" y="2886"/>
                  </a:lnTo>
                  <a:lnTo>
                    <a:pt x="334478" y="0"/>
                  </a:lnTo>
                  <a:close/>
                </a:path>
                <a:path w="648334" h="744854">
                  <a:moveTo>
                    <a:pt x="530079" y="631694"/>
                  </a:moveTo>
                  <a:lnTo>
                    <a:pt x="457402" y="631694"/>
                  </a:lnTo>
                  <a:lnTo>
                    <a:pt x="460443" y="631964"/>
                  </a:lnTo>
                  <a:lnTo>
                    <a:pt x="459619" y="631964"/>
                  </a:lnTo>
                  <a:lnTo>
                    <a:pt x="471281" y="635406"/>
                  </a:lnTo>
                  <a:lnTo>
                    <a:pt x="480669" y="643017"/>
                  </a:lnTo>
                  <a:lnTo>
                    <a:pt x="486511" y="653595"/>
                  </a:lnTo>
                  <a:lnTo>
                    <a:pt x="487647" y="663868"/>
                  </a:lnTo>
                  <a:lnTo>
                    <a:pt x="487767" y="664957"/>
                  </a:lnTo>
                  <a:lnTo>
                    <a:pt x="453677" y="694635"/>
                  </a:lnTo>
                  <a:lnTo>
                    <a:pt x="530418" y="694635"/>
                  </a:lnTo>
                  <a:lnTo>
                    <a:pt x="537121" y="663868"/>
                  </a:lnTo>
                  <a:lnTo>
                    <a:pt x="536447" y="653760"/>
                  </a:lnTo>
                  <a:lnTo>
                    <a:pt x="534506" y="643863"/>
                  </a:lnTo>
                  <a:lnTo>
                    <a:pt x="531327" y="634291"/>
                  </a:lnTo>
                  <a:lnTo>
                    <a:pt x="530079" y="631694"/>
                  </a:lnTo>
                  <a:close/>
                </a:path>
                <a:path w="648334" h="744854">
                  <a:moveTo>
                    <a:pt x="568632" y="519295"/>
                  </a:moveTo>
                  <a:lnTo>
                    <a:pt x="495648" y="519295"/>
                  </a:lnTo>
                  <a:lnTo>
                    <a:pt x="497510" y="519460"/>
                  </a:lnTo>
                  <a:lnTo>
                    <a:pt x="509526" y="523006"/>
                  </a:lnTo>
                  <a:lnTo>
                    <a:pt x="518975" y="530726"/>
                  </a:lnTo>
                  <a:lnTo>
                    <a:pt x="524757" y="541195"/>
                  </a:lnTo>
                  <a:lnTo>
                    <a:pt x="526132" y="553639"/>
                  </a:lnTo>
                  <a:lnTo>
                    <a:pt x="522571" y="565632"/>
                  </a:lnTo>
                  <a:lnTo>
                    <a:pt x="514949" y="575009"/>
                  </a:lnTo>
                  <a:lnTo>
                    <a:pt x="504366" y="580849"/>
                  </a:lnTo>
                  <a:lnTo>
                    <a:pt x="491922" y="582235"/>
                  </a:lnTo>
                  <a:lnTo>
                    <a:pt x="453677" y="582235"/>
                  </a:lnTo>
                  <a:lnTo>
                    <a:pt x="444008" y="584184"/>
                  </a:lnTo>
                  <a:lnTo>
                    <a:pt x="436114" y="589500"/>
                  </a:lnTo>
                  <a:lnTo>
                    <a:pt x="430793" y="597387"/>
                  </a:lnTo>
                  <a:lnTo>
                    <a:pt x="428842" y="607047"/>
                  </a:lnTo>
                  <a:lnTo>
                    <a:pt x="430793" y="616699"/>
                  </a:lnTo>
                  <a:lnTo>
                    <a:pt x="436114" y="624587"/>
                  </a:lnTo>
                  <a:lnTo>
                    <a:pt x="444008" y="629908"/>
                  </a:lnTo>
                  <a:lnTo>
                    <a:pt x="454196" y="631964"/>
                  </a:lnTo>
                  <a:lnTo>
                    <a:pt x="452498" y="631964"/>
                  </a:lnTo>
                  <a:lnTo>
                    <a:pt x="455540" y="631694"/>
                  </a:lnTo>
                  <a:lnTo>
                    <a:pt x="530079" y="631694"/>
                  </a:lnTo>
                  <a:lnTo>
                    <a:pt x="526939" y="625160"/>
                  </a:lnTo>
                  <a:lnTo>
                    <a:pt x="546944" y="612579"/>
                  </a:lnTo>
                  <a:lnTo>
                    <a:pt x="562181" y="595145"/>
                  </a:lnTo>
                  <a:lnTo>
                    <a:pt x="571843" y="574110"/>
                  </a:lnTo>
                  <a:lnTo>
                    <a:pt x="575119" y="550724"/>
                  </a:lnTo>
                  <a:lnTo>
                    <a:pt x="574541" y="541195"/>
                  </a:lnTo>
                  <a:lnTo>
                    <a:pt x="574506" y="540625"/>
                  </a:lnTo>
                  <a:lnTo>
                    <a:pt x="572627" y="530726"/>
                  </a:lnTo>
                  <a:lnTo>
                    <a:pt x="569510" y="521149"/>
                  </a:lnTo>
                  <a:lnTo>
                    <a:pt x="568710" y="519460"/>
                  </a:lnTo>
                  <a:lnTo>
                    <a:pt x="568632" y="519295"/>
                  </a:lnTo>
                  <a:close/>
                </a:path>
                <a:path w="648334" h="744854">
                  <a:moveTo>
                    <a:pt x="131799" y="620446"/>
                  </a:moveTo>
                  <a:lnTo>
                    <a:pt x="63007" y="620446"/>
                  </a:lnTo>
                  <a:lnTo>
                    <a:pt x="55888" y="620715"/>
                  </a:lnTo>
                  <a:lnTo>
                    <a:pt x="132343" y="620715"/>
                  </a:lnTo>
                  <a:lnTo>
                    <a:pt x="131799" y="620446"/>
                  </a:lnTo>
                  <a:close/>
                </a:path>
                <a:path w="648334" h="744854">
                  <a:moveTo>
                    <a:pt x="393514" y="49516"/>
                  </a:moveTo>
                  <a:lnTo>
                    <a:pt x="331490" y="49516"/>
                  </a:lnTo>
                  <a:lnTo>
                    <a:pt x="348524" y="69403"/>
                  </a:lnTo>
                  <a:lnTo>
                    <a:pt x="361897" y="91704"/>
                  </a:lnTo>
                  <a:lnTo>
                    <a:pt x="371368" y="115924"/>
                  </a:lnTo>
                  <a:lnTo>
                    <a:pt x="376690" y="141569"/>
                  </a:lnTo>
                  <a:lnTo>
                    <a:pt x="368300" y="174960"/>
                  </a:lnTo>
                  <a:lnTo>
                    <a:pt x="358079" y="207810"/>
                  </a:lnTo>
                  <a:lnTo>
                    <a:pt x="346050" y="240044"/>
                  </a:lnTo>
                  <a:lnTo>
                    <a:pt x="332235" y="271585"/>
                  </a:lnTo>
                  <a:lnTo>
                    <a:pt x="330209" y="277818"/>
                  </a:lnTo>
                  <a:lnTo>
                    <a:pt x="346681" y="307605"/>
                  </a:lnTo>
                  <a:lnTo>
                    <a:pt x="571350" y="307605"/>
                  </a:lnTo>
                  <a:lnTo>
                    <a:pt x="580814" y="309512"/>
                  </a:lnTo>
                  <a:lnTo>
                    <a:pt x="588708" y="314829"/>
                  </a:lnTo>
                  <a:lnTo>
                    <a:pt x="594029" y="322715"/>
                  </a:lnTo>
                  <a:lnTo>
                    <a:pt x="595980" y="332375"/>
                  </a:lnTo>
                  <a:lnTo>
                    <a:pt x="594029" y="342027"/>
                  </a:lnTo>
                  <a:lnTo>
                    <a:pt x="588708" y="349915"/>
                  </a:lnTo>
                  <a:lnTo>
                    <a:pt x="580814" y="355236"/>
                  </a:lnTo>
                  <a:lnTo>
                    <a:pt x="571145" y="357188"/>
                  </a:lnTo>
                  <a:lnTo>
                    <a:pt x="529919" y="357188"/>
                  </a:lnTo>
                  <a:lnTo>
                    <a:pt x="520250" y="359137"/>
                  </a:lnTo>
                  <a:lnTo>
                    <a:pt x="512357" y="364453"/>
                  </a:lnTo>
                  <a:lnTo>
                    <a:pt x="507036" y="372340"/>
                  </a:lnTo>
                  <a:lnTo>
                    <a:pt x="505085" y="382000"/>
                  </a:lnTo>
                  <a:lnTo>
                    <a:pt x="507036" y="391652"/>
                  </a:lnTo>
                  <a:lnTo>
                    <a:pt x="512357" y="399539"/>
                  </a:lnTo>
                  <a:lnTo>
                    <a:pt x="520250" y="404860"/>
                  </a:lnTo>
                  <a:lnTo>
                    <a:pt x="542199" y="409288"/>
                  </a:lnTo>
                  <a:lnTo>
                    <a:pt x="552224" y="416039"/>
                  </a:lnTo>
                  <a:lnTo>
                    <a:pt x="558982" y="426055"/>
                  </a:lnTo>
                  <a:lnTo>
                    <a:pt x="561459" y="438324"/>
                  </a:lnTo>
                  <a:lnTo>
                    <a:pt x="558982" y="450584"/>
                  </a:lnTo>
                  <a:lnTo>
                    <a:pt x="552224" y="460601"/>
                  </a:lnTo>
                  <a:lnTo>
                    <a:pt x="542199" y="467357"/>
                  </a:lnTo>
                  <a:lnTo>
                    <a:pt x="529919" y="469836"/>
                  </a:lnTo>
                  <a:lnTo>
                    <a:pt x="491922" y="469836"/>
                  </a:lnTo>
                  <a:lnTo>
                    <a:pt x="482253" y="471785"/>
                  </a:lnTo>
                  <a:lnTo>
                    <a:pt x="474360" y="477101"/>
                  </a:lnTo>
                  <a:lnTo>
                    <a:pt x="469039" y="484987"/>
                  </a:lnTo>
                  <a:lnTo>
                    <a:pt x="467088" y="494648"/>
                  </a:lnTo>
                  <a:lnTo>
                    <a:pt x="469039" y="504299"/>
                  </a:lnTo>
                  <a:lnTo>
                    <a:pt x="474245" y="512016"/>
                  </a:lnTo>
                  <a:lnTo>
                    <a:pt x="474360" y="512187"/>
                  </a:lnTo>
                  <a:lnTo>
                    <a:pt x="482253" y="517508"/>
                  </a:lnTo>
                  <a:lnTo>
                    <a:pt x="491922" y="519460"/>
                  </a:lnTo>
                  <a:lnTo>
                    <a:pt x="493785" y="519295"/>
                  </a:lnTo>
                  <a:lnTo>
                    <a:pt x="568632" y="519295"/>
                  </a:lnTo>
                  <a:lnTo>
                    <a:pt x="565265" y="512187"/>
                  </a:lnTo>
                  <a:lnTo>
                    <a:pt x="565185" y="512016"/>
                  </a:lnTo>
                  <a:lnTo>
                    <a:pt x="567461" y="511024"/>
                  </a:lnTo>
                  <a:lnTo>
                    <a:pt x="610218" y="460826"/>
                  </a:lnTo>
                  <a:lnTo>
                    <a:pt x="612975" y="430227"/>
                  </a:lnTo>
                  <a:lnTo>
                    <a:pt x="603430" y="399865"/>
                  </a:lnTo>
                  <a:lnTo>
                    <a:pt x="622436" y="387940"/>
                  </a:lnTo>
                  <a:lnTo>
                    <a:pt x="636765" y="371307"/>
                  </a:lnTo>
                  <a:lnTo>
                    <a:pt x="645624" y="351228"/>
                  </a:lnTo>
                  <a:lnTo>
                    <a:pt x="648215" y="328964"/>
                  </a:lnTo>
                  <a:lnTo>
                    <a:pt x="641345" y="300214"/>
                  </a:lnTo>
                  <a:lnTo>
                    <a:pt x="624558" y="277129"/>
                  </a:lnTo>
                  <a:lnTo>
                    <a:pt x="600332" y="262020"/>
                  </a:lnTo>
                  <a:lnTo>
                    <a:pt x="571145" y="257194"/>
                  </a:lnTo>
                  <a:lnTo>
                    <a:pt x="392335" y="257194"/>
                  </a:lnTo>
                  <a:lnTo>
                    <a:pt x="403519" y="229814"/>
                  </a:lnTo>
                  <a:lnTo>
                    <a:pt x="412933" y="201816"/>
                  </a:lnTo>
                  <a:lnTo>
                    <a:pt x="420554" y="173284"/>
                  </a:lnTo>
                  <a:lnTo>
                    <a:pt x="426359" y="144298"/>
                  </a:lnTo>
                  <a:lnTo>
                    <a:pt x="419969" y="106308"/>
                  </a:lnTo>
                  <a:lnTo>
                    <a:pt x="406514" y="70583"/>
                  </a:lnTo>
                  <a:lnTo>
                    <a:pt x="393514" y="49516"/>
                  </a:lnTo>
                  <a:close/>
                </a:path>
                <a:path w="648334" h="744854">
                  <a:moveTo>
                    <a:pt x="125656" y="346973"/>
                  </a:moveTo>
                  <a:lnTo>
                    <a:pt x="55908" y="346973"/>
                  </a:lnTo>
                  <a:lnTo>
                    <a:pt x="63028" y="347263"/>
                  </a:lnTo>
                  <a:lnTo>
                    <a:pt x="124121" y="347263"/>
                  </a:lnTo>
                  <a:lnTo>
                    <a:pt x="125656" y="346973"/>
                  </a:lnTo>
                  <a:close/>
                </a:path>
              </a:pathLst>
            </a:custGeom>
            <a:solidFill>
              <a:srgbClr val="00BE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683768" y="4314825"/>
            <a:ext cx="177673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672FE2"/>
                </a:solidFill>
                <a:latin typeface="Arial"/>
                <a:cs typeface="Arial"/>
              </a:rPr>
              <a:t>Attractiveness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208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30"/>
              </a:spcBef>
            </a:pPr>
            <a:r>
              <a:rPr dirty="0"/>
              <a:t>For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40"/>
              <a:t> </a:t>
            </a:r>
            <a:r>
              <a:rPr dirty="0" spc="-10"/>
              <a:t>Professional</a:t>
            </a:r>
            <a:r>
              <a:rPr dirty="0" spc="-25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Distribution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Public</a:t>
            </a:r>
          </a:p>
        </p:txBody>
      </p:sp>
      <p:sp>
        <p:nvSpPr>
          <p:cNvPr id="23" name="object 23" descr=""/>
          <p:cNvSpPr txBox="1"/>
          <p:nvPr/>
        </p:nvSpPr>
        <p:spPr>
          <a:xfrm>
            <a:off x="2954782" y="4314825"/>
            <a:ext cx="199072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672FE2"/>
                </a:solidFill>
                <a:latin typeface="Arial"/>
                <a:cs typeface="Arial"/>
              </a:rPr>
              <a:t>Trustworthiness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8030336" y="4317619"/>
            <a:ext cx="112712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672FE2"/>
                </a:solidFill>
                <a:latin typeface="Arial"/>
                <a:cs typeface="Arial"/>
              </a:rPr>
              <a:t>Likability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755251" y="4317619"/>
            <a:ext cx="197485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672FE2"/>
                </a:solidFill>
                <a:latin typeface="Arial"/>
                <a:cs typeface="Arial"/>
              </a:rPr>
              <a:t>Aggressiveness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Imming, Katie</dc:creator>
  <dc:title>Mastering First Impressions - presentation US</dc:title>
  <dcterms:created xsi:type="dcterms:W3CDTF">2024-09-05T15:48:53Z</dcterms:created>
  <dcterms:modified xsi:type="dcterms:W3CDTF">2024-09-05T15:48:53Z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2024-03-19T00:00:00Z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2024-09-05T00:00:00Z</vt:filetime>
  </property>
  <property fmtid="{D5CDD505-2E9C-101B-9397-08002B2CF9AE}" pid="5" name="Producer">
    <vt:lpwstr>Microsoft® PowerPoint® 2021; modified using iTextSharp™ 5.5.13.1 ©2000-2019 iText Group NV (AGPL-version)</vt:lpwstr>
  </property>
</Properties>
</file>