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5461" y="1020103"/>
            <a:ext cx="285115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7CFD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7CFD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15880" y="6294132"/>
            <a:ext cx="1356360" cy="337820"/>
          </a:xfrm>
          <a:custGeom>
            <a:avLst/>
            <a:gdLst/>
            <a:ahLst/>
            <a:cxnLst/>
            <a:rect l="l" t="t" r="r" b="b"/>
            <a:pathLst>
              <a:path w="1356359" h="337820">
                <a:moveTo>
                  <a:pt x="314947" y="159562"/>
                </a:moveTo>
                <a:lnTo>
                  <a:pt x="313766" y="144805"/>
                </a:lnTo>
                <a:lnTo>
                  <a:pt x="313664" y="143471"/>
                </a:lnTo>
                <a:lnTo>
                  <a:pt x="312178" y="136766"/>
                </a:lnTo>
                <a:lnTo>
                  <a:pt x="309791" y="126034"/>
                </a:lnTo>
                <a:lnTo>
                  <a:pt x="305917" y="109943"/>
                </a:lnTo>
                <a:lnTo>
                  <a:pt x="299466" y="93853"/>
                </a:lnTo>
                <a:lnTo>
                  <a:pt x="293827" y="83121"/>
                </a:lnTo>
                <a:lnTo>
                  <a:pt x="291719" y="79108"/>
                </a:lnTo>
                <a:lnTo>
                  <a:pt x="264617" y="44246"/>
                </a:lnTo>
                <a:lnTo>
                  <a:pt x="240080" y="25476"/>
                </a:lnTo>
                <a:lnTo>
                  <a:pt x="228473" y="17424"/>
                </a:lnTo>
                <a:lnTo>
                  <a:pt x="222796" y="14744"/>
                </a:lnTo>
                <a:lnTo>
                  <a:pt x="214274" y="10718"/>
                </a:lnTo>
                <a:lnTo>
                  <a:pt x="188455" y="2679"/>
                </a:lnTo>
                <a:lnTo>
                  <a:pt x="176834" y="0"/>
                </a:lnTo>
                <a:lnTo>
                  <a:pt x="138112" y="0"/>
                </a:lnTo>
                <a:lnTo>
                  <a:pt x="123913" y="2679"/>
                </a:lnTo>
                <a:lnTo>
                  <a:pt x="112293" y="6692"/>
                </a:lnTo>
                <a:lnTo>
                  <a:pt x="99390" y="9385"/>
                </a:lnTo>
                <a:lnTo>
                  <a:pt x="59372" y="34861"/>
                </a:lnTo>
                <a:lnTo>
                  <a:pt x="18059" y="84467"/>
                </a:lnTo>
                <a:lnTo>
                  <a:pt x="2578" y="128714"/>
                </a:lnTo>
                <a:lnTo>
                  <a:pt x="0" y="162242"/>
                </a:lnTo>
                <a:lnTo>
                  <a:pt x="0" y="176987"/>
                </a:lnTo>
                <a:lnTo>
                  <a:pt x="11607" y="222580"/>
                </a:lnTo>
                <a:lnTo>
                  <a:pt x="34848" y="264147"/>
                </a:lnTo>
                <a:lnTo>
                  <a:pt x="70993" y="296329"/>
                </a:lnTo>
                <a:lnTo>
                  <a:pt x="98094" y="312420"/>
                </a:lnTo>
                <a:lnTo>
                  <a:pt x="101968" y="301688"/>
                </a:lnTo>
                <a:lnTo>
                  <a:pt x="118643" y="246710"/>
                </a:lnTo>
                <a:lnTo>
                  <a:pt x="131660" y="203809"/>
                </a:lnTo>
                <a:lnTo>
                  <a:pt x="207810" y="203809"/>
                </a:lnTo>
                <a:lnTo>
                  <a:pt x="191033" y="193078"/>
                </a:lnTo>
                <a:lnTo>
                  <a:pt x="134239" y="193078"/>
                </a:lnTo>
                <a:lnTo>
                  <a:pt x="156184" y="119329"/>
                </a:lnTo>
                <a:lnTo>
                  <a:pt x="120040" y="181013"/>
                </a:lnTo>
                <a:lnTo>
                  <a:pt x="130365" y="190398"/>
                </a:lnTo>
                <a:lnTo>
                  <a:pt x="113588" y="190398"/>
                </a:lnTo>
                <a:lnTo>
                  <a:pt x="99390" y="213194"/>
                </a:lnTo>
                <a:lnTo>
                  <a:pt x="38722" y="245376"/>
                </a:lnTo>
                <a:lnTo>
                  <a:pt x="37426" y="246710"/>
                </a:lnTo>
                <a:lnTo>
                  <a:pt x="37426" y="245376"/>
                </a:lnTo>
                <a:lnTo>
                  <a:pt x="99885" y="190398"/>
                </a:lnTo>
                <a:lnTo>
                  <a:pt x="113588" y="178333"/>
                </a:lnTo>
                <a:lnTo>
                  <a:pt x="18059" y="190398"/>
                </a:lnTo>
                <a:lnTo>
                  <a:pt x="110998" y="162242"/>
                </a:lnTo>
                <a:lnTo>
                  <a:pt x="16776" y="132740"/>
                </a:lnTo>
                <a:lnTo>
                  <a:pt x="16776" y="131394"/>
                </a:lnTo>
                <a:lnTo>
                  <a:pt x="113588" y="143471"/>
                </a:lnTo>
                <a:lnTo>
                  <a:pt x="105841" y="136766"/>
                </a:lnTo>
                <a:lnTo>
                  <a:pt x="99466" y="131394"/>
                </a:lnTo>
                <a:lnTo>
                  <a:pt x="37426" y="79108"/>
                </a:lnTo>
                <a:lnTo>
                  <a:pt x="38722" y="79108"/>
                </a:lnTo>
                <a:lnTo>
                  <a:pt x="123913" y="126034"/>
                </a:lnTo>
                <a:lnTo>
                  <a:pt x="99961" y="79108"/>
                </a:lnTo>
                <a:lnTo>
                  <a:pt x="78740" y="37541"/>
                </a:lnTo>
                <a:lnTo>
                  <a:pt x="139407" y="117995"/>
                </a:lnTo>
                <a:lnTo>
                  <a:pt x="134023" y="37541"/>
                </a:lnTo>
                <a:lnTo>
                  <a:pt x="132943" y="21450"/>
                </a:lnTo>
                <a:lnTo>
                  <a:pt x="131660" y="14744"/>
                </a:lnTo>
                <a:lnTo>
                  <a:pt x="132943" y="14744"/>
                </a:lnTo>
                <a:lnTo>
                  <a:pt x="149733" y="83121"/>
                </a:lnTo>
                <a:lnTo>
                  <a:pt x="157480" y="113969"/>
                </a:lnTo>
                <a:lnTo>
                  <a:pt x="185877" y="17424"/>
                </a:lnTo>
                <a:lnTo>
                  <a:pt x="187159" y="17424"/>
                </a:lnTo>
                <a:lnTo>
                  <a:pt x="175539" y="117995"/>
                </a:lnTo>
                <a:lnTo>
                  <a:pt x="237502" y="40220"/>
                </a:lnTo>
                <a:lnTo>
                  <a:pt x="238798" y="40220"/>
                </a:lnTo>
                <a:lnTo>
                  <a:pt x="191033" y="128714"/>
                </a:lnTo>
                <a:lnTo>
                  <a:pt x="203949" y="122008"/>
                </a:lnTo>
                <a:lnTo>
                  <a:pt x="276225" y="83121"/>
                </a:lnTo>
                <a:lnTo>
                  <a:pt x="278815" y="83121"/>
                </a:lnTo>
                <a:lnTo>
                  <a:pt x="271068" y="89827"/>
                </a:lnTo>
                <a:lnTo>
                  <a:pt x="201358" y="144805"/>
                </a:lnTo>
                <a:lnTo>
                  <a:pt x="299466" y="136766"/>
                </a:lnTo>
                <a:lnTo>
                  <a:pt x="299466" y="138099"/>
                </a:lnTo>
                <a:lnTo>
                  <a:pt x="202653" y="162242"/>
                </a:lnTo>
                <a:lnTo>
                  <a:pt x="295592" y="195757"/>
                </a:lnTo>
                <a:lnTo>
                  <a:pt x="196202" y="181013"/>
                </a:lnTo>
                <a:lnTo>
                  <a:pt x="273646" y="249389"/>
                </a:lnTo>
                <a:lnTo>
                  <a:pt x="272351" y="249389"/>
                </a:lnTo>
                <a:lnTo>
                  <a:pt x="214274" y="217208"/>
                </a:lnTo>
                <a:lnTo>
                  <a:pt x="252996" y="281571"/>
                </a:lnTo>
                <a:lnTo>
                  <a:pt x="256870" y="288277"/>
                </a:lnTo>
                <a:lnTo>
                  <a:pt x="265899" y="281571"/>
                </a:lnTo>
                <a:lnTo>
                  <a:pt x="273646" y="270852"/>
                </a:lnTo>
                <a:lnTo>
                  <a:pt x="287845" y="252069"/>
                </a:lnTo>
                <a:lnTo>
                  <a:pt x="307213" y="210515"/>
                </a:lnTo>
                <a:lnTo>
                  <a:pt x="313664" y="176987"/>
                </a:lnTo>
                <a:lnTo>
                  <a:pt x="314947" y="159562"/>
                </a:lnTo>
                <a:close/>
              </a:path>
              <a:path w="1356359" h="337820">
                <a:moveTo>
                  <a:pt x="355600" y="299707"/>
                </a:moveTo>
                <a:lnTo>
                  <a:pt x="336550" y="299707"/>
                </a:lnTo>
                <a:lnTo>
                  <a:pt x="325120" y="337807"/>
                </a:lnTo>
                <a:lnTo>
                  <a:pt x="344170" y="337807"/>
                </a:lnTo>
                <a:lnTo>
                  <a:pt x="355600" y="299707"/>
                </a:lnTo>
                <a:close/>
              </a:path>
              <a:path w="1356359" h="337820">
                <a:moveTo>
                  <a:pt x="459740" y="299707"/>
                </a:moveTo>
                <a:lnTo>
                  <a:pt x="442925" y="299707"/>
                </a:lnTo>
                <a:lnTo>
                  <a:pt x="435165" y="324675"/>
                </a:lnTo>
                <a:lnTo>
                  <a:pt x="428701" y="299707"/>
                </a:lnTo>
                <a:lnTo>
                  <a:pt x="401548" y="299707"/>
                </a:lnTo>
                <a:lnTo>
                  <a:pt x="388620" y="337807"/>
                </a:lnTo>
                <a:lnTo>
                  <a:pt x="405422" y="337807"/>
                </a:lnTo>
                <a:lnTo>
                  <a:pt x="414477" y="310222"/>
                </a:lnTo>
                <a:lnTo>
                  <a:pt x="422236" y="337807"/>
                </a:lnTo>
                <a:lnTo>
                  <a:pt x="448094" y="337807"/>
                </a:lnTo>
                <a:lnTo>
                  <a:pt x="459740" y="299707"/>
                </a:lnTo>
                <a:close/>
              </a:path>
              <a:path w="1356359" h="337820">
                <a:moveTo>
                  <a:pt x="553720" y="50787"/>
                </a:moveTo>
                <a:lnTo>
                  <a:pt x="398576" y="50787"/>
                </a:lnTo>
                <a:lnTo>
                  <a:pt x="337820" y="274307"/>
                </a:lnTo>
                <a:lnTo>
                  <a:pt x="414096" y="274307"/>
                </a:lnTo>
                <a:lnTo>
                  <a:pt x="436079" y="191820"/>
                </a:lnTo>
                <a:lnTo>
                  <a:pt x="514934" y="191820"/>
                </a:lnTo>
                <a:lnTo>
                  <a:pt x="529158" y="141262"/>
                </a:lnTo>
                <a:lnTo>
                  <a:pt x="450291" y="141262"/>
                </a:lnTo>
                <a:lnTo>
                  <a:pt x="459346" y="104000"/>
                </a:lnTo>
                <a:lnTo>
                  <a:pt x="539496" y="104000"/>
                </a:lnTo>
                <a:lnTo>
                  <a:pt x="553720" y="50787"/>
                </a:lnTo>
                <a:close/>
              </a:path>
              <a:path w="1356359" h="337820">
                <a:moveTo>
                  <a:pt x="556260" y="299707"/>
                </a:moveTo>
                <a:lnTo>
                  <a:pt x="537210" y="299707"/>
                </a:lnTo>
                <a:lnTo>
                  <a:pt x="519430" y="323354"/>
                </a:lnTo>
                <a:lnTo>
                  <a:pt x="514350" y="299707"/>
                </a:lnTo>
                <a:lnTo>
                  <a:pt x="495300" y="299707"/>
                </a:lnTo>
                <a:lnTo>
                  <a:pt x="502920" y="337807"/>
                </a:lnTo>
                <a:lnTo>
                  <a:pt x="525780" y="337807"/>
                </a:lnTo>
                <a:lnTo>
                  <a:pt x="556260" y="299707"/>
                </a:lnTo>
                <a:close/>
              </a:path>
              <a:path w="1356359" h="337820">
                <a:moveTo>
                  <a:pt x="632307" y="111988"/>
                </a:moveTo>
                <a:lnTo>
                  <a:pt x="556666" y="111988"/>
                </a:lnTo>
                <a:lnTo>
                  <a:pt x="513080" y="274307"/>
                </a:lnTo>
                <a:lnTo>
                  <a:pt x="587438" y="274307"/>
                </a:lnTo>
                <a:lnTo>
                  <a:pt x="632307" y="111988"/>
                </a:lnTo>
                <a:close/>
              </a:path>
              <a:path w="1356359" h="337820">
                <a:moveTo>
                  <a:pt x="634987" y="299707"/>
                </a:moveTo>
                <a:lnTo>
                  <a:pt x="591083" y="299707"/>
                </a:lnTo>
                <a:lnTo>
                  <a:pt x="579107" y="337807"/>
                </a:lnTo>
                <a:lnTo>
                  <a:pt x="623011" y="337807"/>
                </a:lnTo>
                <a:lnTo>
                  <a:pt x="625678" y="329920"/>
                </a:lnTo>
                <a:lnTo>
                  <a:pt x="600392" y="329920"/>
                </a:lnTo>
                <a:lnTo>
                  <a:pt x="601726" y="322046"/>
                </a:lnTo>
                <a:lnTo>
                  <a:pt x="627011" y="322046"/>
                </a:lnTo>
                <a:lnTo>
                  <a:pt x="628332" y="314159"/>
                </a:lnTo>
                <a:lnTo>
                  <a:pt x="605713" y="314159"/>
                </a:lnTo>
                <a:lnTo>
                  <a:pt x="608380" y="306273"/>
                </a:lnTo>
                <a:lnTo>
                  <a:pt x="633653" y="306273"/>
                </a:lnTo>
                <a:lnTo>
                  <a:pt x="634987" y="299707"/>
                </a:lnTo>
                <a:close/>
              </a:path>
              <a:path w="1356359" h="337820">
                <a:moveTo>
                  <a:pt x="647700" y="50787"/>
                </a:moveTo>
                <a:lnTo>
                  <a:pt x="573341" y="50787"/>
                </a:lnTo>
                <a:lnTo>
                  <a:pt x="561797" y="96024"/>
                </a:lnTo>
                <a:lnTo>
                  <a:pt x="634873" y="96024"/>
                </a:lnTo>
                <a:lnTo>
                  <a:pt x="647700" y="50787"/>
                </a:lnTo>
                <a:close/>
              </a:path>
              <a:path w="1356359" h="337820">
                <a:moveTo>
                  <a:pt x="810260" y="299720"/>
                </a:moveTo>
                <a:lnTo>
                  <a:pt x="763358" y="299720"/>
                </a:lnTo>
                <a:lnTo>
                  <a:pt x="759460" y="308914"/>
                </a:lnTo>
                <a:lnTo>
                  <a:pt x="773785" y="308914"/>
                </a:lnTo>
                <a:lnTo>
                  <a:pt x="764667" y="337820"/>
                </a:lnTo>
                <a:lnTo>
                  <a:pt x="784199" y="337820"/>
                </a:lnTo>
                <a:lnTo>
                  <a:pt x="792022" y="308914"/>
                </a:lnTo>
                <a:lnTo>
                  <a:pt x="807656" y="308914"/>
                </a:lnTo>
                <a:lnTo>
                  <a:pt x="810260" y="299720"/>
                </a:lnTo>
                <a:close/>
              </a:path>
              <a:path w="1356359" h="337820">
                <a:moveTo>
                  <a:pt x="843267" y="50787"/>
                </a:moveTo>
                <a:lnTo>
                  <a:pt x="767892" y="50787"/>
                </a:lnTo>
                <a:lnTo>
                  <a:pt x="747102" y="130581"/>
                </a:lnTo>
                <a:lnTo>
                  <a:pt x="740613" y="121272"/>
                </a:lnTo>
                <a:lnTo>
                  <a:pt x="738009" y="119380"/>
                </a:lnTo>
                <a:lnTo>
                  <a:pt x="738009" y="166484"/>
                </a:lnTo>
                <a:lnTo>
                  <a:pt x="722414" y="219671"/>
                </a:lnTo>
                <a:lnTo>
                  <a:pt x="715911" y="222326"/>
                </a:lnTo>
                <a:lnTo>
                  <a:pt x="710717" y="223659"/>
                </a:lnTo>
                <a:lnTo>
                  <a:pt x="704215" y="222326"/>
                </a:lnTo>
                <a:lnTo>
                  <a:pt x="699020" y="217017"/>
                </a:lnTo>
                <a:lnTo>
                  <a:pt x="697725" y="211696"/>
                </a:lnTo>
                <a:lnTo>
                  <a:pt x="699020" y="202387"/>
                </a:lnTo>
                <a:lnTo>
                  <a:pt x="712012" y="165150"/>
                </a:lnTo>
                <a:lnTo>
                  <a:pt x="721118" y="159829"/>
                </a:lnTo>
                <a:lnTo>
                  <a:pt x="725017" y="159829"/>
                </a:lnTo>
                <a:lnTo>
                  <a:pt x="732815" y="162496"/>
                </a:lnTo>
                <a:lnTo>
                  <a:pt x="738009" y="166484"/>
                </a:lnTo>
                <a:lnTo>
                  <a:pt x="738009" y="119380"/>
                </a:lnTo>
                <a:lnTo>
                  <a:pt x="731507" y="114617"/>
                </a:lnTo>
                <a:lnTo>
                  <a:pt x="719810" y="110629"/>
                </a:lnTo>
                <a:lnTo>
                  <a:pt x="704215" y="109296"/>
                </a:lnTo>
                <a:lnTo>
                  <a:pt x="695121" y="109296"/>
                </a:lnTo>
                <a:lnTo>
                  <a:pt x="686028" y="110629"/>
                </a:lnTo>
                <a:lnTo>
                  <a:pt x="678230" y="113296"/>
                </a:lnTo>
                <a:lnTo>
                  <a:pt x="662635" y="121272"/>
                </a:lnTo>
                <a:lnTo>
                  <a:pt x="657440" y="127914"/>
                </a:lnTo>
                <a:lnTo>
                  <a:pt x="650938" y="133235"/>
                </a:lnTo>
                <a:lnTo>
                  <a:pt x="626249" y="191744"/>
                </a:lnTo>
                <a:lnTo>
                  <a:pt x="619747" y="239623"/>
                </a:lnTo>
                <a:lnTo>
                  <a:pt x="619747" y="248932"/>
                </a:lnTo>
                <a:lnTo>
                  <a:pt x="622350" y="256908"/>
                </a:lnTo>
                <a:lnTo>
                  <a:pt x="626249" y="263550"/>
                </a:lnTo>
                <a:lnTo>
                  <a:pt x="631444" y="267538"/>
                </a:lnTo>
                <a:lnTo>
                  <a:pt x="635342" y="272859"/>
                </a:lnTo>
                <a:lnTo>
                  <a:pt x="643140" y="275526"/>
                </a:lnTo>
                <a:lnTo>
                  <a:pt x="650938" y="276847"/>
                </a:lnTo>
                <a:lnTo>
                  <a:pt x="660031" y="276847"/>
                </a:lnTo>
                <a:lnTo>
                  <a:pt x="676935" y="275526"/>
                </a:lnTo>
                <a:lnTo>
                  <a:pt x="702919" y="264883"/>
                </a:lnTo>
                <a:lnTo>
                  <a:pt x="713320" y="255574"/>
                </a:lnTo>
                <a:lnTo>
                  <a:pt x="708113" y="274193"/>
                </a:lnTo>
                <a:lnTo>
                  <a:pt x="782193" y="274193"/>
                </a:lnTo>
                <a:lnTo>
                  <a:pt x="787285" y="255574"/>
                </a:lnTo>
                <a:lnTo>
                  <a:pt x="796010" y="223659"/>
                </a:lnTo>
                <a:lnTo>
                  <a:pt x="813460" y="159829"/>
                </a:lnTo>
                <a:lnTo>
                  <a:pt x="821461" y="130581"/>
                </a:lnTo>
                <a:lnTo>
                  <a:pt x="843267" y="50787"/>
                </a:lnTo>
                <a:close/>
              </a:path>
              <a:path w="1356359" h="337820">
                <a:moveTo>
                  <a:pt x="924560" y="299707"/>
                </a:moveTo>
                <a:lnTo>
                  <a:pt x="896200" y="299707"/>
                </a:lnTo>
                <a:lnTo>
                  <a:pt x="879449" y="324675"/>
                </a:lnTo>
                <a:lnTo>
                  <a:pt x="876871" y="299707"/>
                </a:lnTo>
                <a:lnTo>
                  <a:pt x="848512" y="299707"/>
                </a:lnTo>
                <a:lnTo>
                  <a:pt x="838200" y="337807"/>
                </a:lnTo>
                <a:lnTo>
                  <a:pt x="853668" y="337807"/>
                </a:lnTo>
                <a:lnTo>
                  <a:pt x="862685" y="308902"/>
                </a:lnTo>
                <a:lnTo>
                  <a:pt x="865263" y="337807"/>
                </a:lnTo>
                <a:lnTo>
                  <a:pt x="882027" y="337807"/>
                </a:lnTo>
                <a:lnTo>
                  <a:pt x="902652" y="308902"/>
                </a:lnTo>
                <a:lnTo>
                  <a:pt x="896200" y="337807"/>
                </a:lnTo>
                <a:lnTo>
                  <a:pt x="911669" y="337807"/>
                </a:lnTo>
                <a:lnTo>
                  <a:pt x="924560" y="299707"/>
                </a:lnTo>
                <a:close/>
              </a:path>
              <a:path w="1356359" h="337820">
                <a:moveTo>
                  <a:pt x="1003287" y="157594"/>
                </a:moveTo>
                <a:lnTo>
                  <a:pt x="981252" y="117398"/>
                </a:lnTo>
                <a:lnTo>
                  <a:pt x="942365" y="108013"/>
                </a:lnTo>
                <a:lnTo>
                  <a:pt x="933297" y="107302"/>
                </a:lnTo>
                <a:lnTo>
                  <a:pt x="933297" y="158940"/>
                </a:lnTo>
                <a:lnTo>
                  <a:pt x="929411" y="170992"/>
                </a:lnTo>
                <a:lnTo>
                  <a:pt x="899591" y="170992"/>
                </a:lnTo>
                <a:lnTo>
                  <a:pt x="902182" y="158940"/>
                </a:lnTo>
                <a:lnTo>
                  <a:pt x="912558" y="148221"/>
                </a:lnTo>
                <a:lnTo>
                  <a:pt x="919035" y="146875"/>
                </a:lnTo>
                <a:lnTo>
                  <a:pt x="925512" y="148221"/>
                </a:lnTo>
                <a:lnTo>
                  <a:pt x="928103" y="149555"/>
                </a:lnTo>
                <a:lnTo>
                  <a:pt x="930706" y="153581"/>
                </a:lnTo>
                <a:lnTo>
                  <a:pt x="933297" y="158940"/>
                </a:lnTo>
                <a:lnTo>
                  <a:pt x="933297" y="107302"/>
                </a:lnTo>
                <a:lnTo>
                  <a:pt x="925512" y="106680"/>
                </a:lnTo>
                <a:lnTo>
                  <a:pt x="915149" y="108013"/>
                </a:lnTo>
                <a:lnTo>
                  <a:pt x="902182" y="108013"/>
                </a:lnTo>
                <a:lnTo>
                  <a:pt x="891819" y="110693"/>
                </a:lnTo>
                <a:lnTo>
                  <a:pt x="880148" y="113372"/>
                </a:lnTo>
                <a:lnTo>
                  <a:pt x="871067" y="118732"/>
                </a:lnTo>
                <a:lnTo>
                  <a:pt x="859409" y="125437"/>
                </a:lnTo>
                <a:lnTo>
                  <a:pt x="850328" y="132130"/>
                </a:lnTo>
                <a:lnTo>
                  <a:pt x="843851" y="142849"/>
                </a:lnTo>
                <a:lnTo>
                  <a:pt x="838669" y="149555"/>
                </a:lnTo>
                <a:lnTo>
                  <a:pt x="832180" y="161620"/>
                </a:lnTo>
                <a:lnTo>
                  <a:pt x="823112" y="183057"/>
                </a:lnTo>
                <a:lnTo>
                  <a:pt x="819226" y="207175"/>
                </a:lnTo>
                <a:lnTo>
                  <a:pt x="817930" y="217893"/>
                </a:lnTo>
                <a:lnTo>
                  <a:pt x="815327" y="227279"/>
                </a:lnTo>
                <a:lnTo>
                  <a:pt x="817930" y="242011"/>
                </a:lnTo>
                <a:lnTo>
                  <a:pt x="820521" y="248716"/>
                </a:lnTo>
                <a:lnTo>
                  <a:pt x="821817" y="254076"/>
                </a:lnTo>
                <a:lnTo>
                  <a:pt x="829589" y="263461"/>
                </a:lnTo>
                <a:lnTo>
                  <a:pt x="838669" y="268820"/>
                </a:lnTo>
                <a:lnTo>
                  <a:pt x="850328" y="274180"/>
                </a:lnTo>
                <a:lnTo>
                  <a:pt x="880148" y="276860"/>
                </a:lnTo>
                <a:lnTo>
                  <a:pt x="908659" y="276860"/>
                </a:lnTo>
                <a:lnTo>
                  <a:pt x="951445" y="264795"/>
                </a:lnTo>
                <a:lnTo>
                  <a:pt x="981252" y="237998"/>
                </a:lnTo>
                <a:lnTo>
                  <a:pt x="983843" y="231292"/>
                </a:lnTo>
                <a:lnTo>
                  <a:pt x="989037" y="223253"/>
                </a:lnTo>
                <a:lnTo>
                  <a:pt x="990333" y="216560"/>
                </a:lnTo>
                <a:lnTo>
                  <a:pt x="917740" y="216560"/>
                </a:lnTo>
                <a:lnTo>
                  <a:pt x="912558" y="225933"/>
                </a:lnTo>
                <a:lnTo>
                  <a:pt x="909967" y="231292"/>
                </a:lnTo>
                <a:lnTo>
                  <a:pt x="903478" y="235318"/>
                </a:lnTo>
                <a:lnTo>
                  <a:pt x="898296" y="236651"/>
                </a:lnTo>
                <a:lnTo>
                  <a:pt x="891819" y="235318"/>
                </a:lnTo>
                <a:lnTo>
                  <a:pt x="889215" y="231292"/>
                </a:lnTo>
                <a:lnTo>
                  <a:pt x="887920" y="227279"/>
                </a:lnTo>
                <a:lnTo>
                  <a:pt x="887920" y="213880"/>
                </a:lnTo>
                <a:lnTo>
                  <a:pt x="890511" y="201815"/>
                </a:lnTo>
                <a:lnTo>
                  <a:pt x="994219" y="201815"/>
                </a:lnTo>
                <a:lnTo>
                  <a:pt x="999401" y="177698"/>
                </a:lnTo>
                <a:lnTo>
                  <a:pt x="1000696" y="170992"/>
                </a:lnTo>
                <a:lnTo>
                  <a:pt x="1003287" y="157594"/>
                </a:lnTo>
                <a:close/>
              </a:path>
              <a:path w="1356359" h="337820">
                <a:moveTo>
                  <a:pt x="1099820" y="299707"/>
                </a:moveTo>
                <a:lnTo>
                  <a:pt x="1084580" y="299707"/>
                </a:lnTo>
                <a:lnTo>
                  <a:pt x="1076960" y="324675"/>
                </a:lnTo>
                <a:lnTo>
                  <a:pt x="1075690" y="324675"/>
                </a:lnTo>
                <a:lnTo>
                  <a:pt x="1069340" y="299707"/>
                </a:lnTo>
                <a:lnTo>
                  <a:pt x="1042670" y="299707"/>
                </a:lnTo>
                <a:lnTo>
                  <a:pt x="1031240" y="337807"/>
                </a:lnTo>
                <a:lnTo>
                  <a:pt x="1047750" y="337807"/>
                </a:lnTo>
                <a:lnTo>
                  <a:pt x="1055370" y="310222"/>
                </a:lnTo>
                <a:lnTo>
                  <a:pt x="1061720" y="337807"/>
                </a:lnTo>
                <a:lnTo>
                  <a:pt x="1089660" y="337807"/>
                </a:lnTo>
                <a:lnTo>
                  <a:pt x="1099820" y="299707"/>
                </a:lnTo>
                <a:close/>
              </a:path>
              <a:path w="1356359" h="337820">
                <a:moveTo>
                  <a:pt x="1127747" y="50787"/>
                </a:moveTo>
                <a:lnTo>
                  <a:pt x="1051382" y="50787"/>
                </a:lnTo>
                <a:lnTo>
                  <a:pt x="993127" y="274307"/>
                </a:lnTo>
                <a:lnTo>
                  <a:pt x="1066914" y="274307"/>
                </a:lnTo>
                <a:lnTo>
                  <a:pt x="1127747" y="50787"/>
                </a:lnTo>
                <a:close/>
              </a:path>
              <a:path w="1356359" h="337820">
                <a:moveTo>
                  <a:pt x="1181100" y="299720"/>
                </a:moveTo>
                <a:lnTo>
                  <a:pt x="1134110" y="299720"/>
                </a:lnTo>
                <a:lnTo>
                  <a:pt x="1130300" y="308914"/>
                </a:lnTo>
                <a:lnTo>
                  <a:pt x="1145540" y="308914"/>
                </a:lnTo>
                <a:lnTo>
                  <a:pt x="1136650" y="337820"/>
                </a:lnTo>
                <a:lnTo>
                  <a:pt x="1154430" y="337820"/>
                </a:lnTo>
                <a:lnTo>
                  <a:pt x="1163320" y="308914"/>
                </a:lnTo>
                <a:lnTo>
                  <a:pt x="1178560" y="308914"/>
                </a:lnTo>
                <a:lnTo>
                  <a:pt x="1181100" y="299720"/>
                </a:lnTo>
                <a:close/>
              </a:path>
              <a:path w="1356359" h="337820">
                <a:moveTo>
                  <a:pt x="1209979" y="111988"/>
                </a:moveTo>
                <a:lnTo>
                  <a:pt x="1136205" y="111988"/>
                </a:lnTo>
                <a:lnTo>
                  <a:pt x="1092187" y="274307"/>
                </a:lnTo>
                <a:lnTo>
                  <a:pt x="1165974" y="274307"/>
                </a:lnTo>
                <a:lnTo>
                  <a:pt x="1209979" y="111988"/>
                </a:lnTo>
                <a:close/>
              </a:path>
              <a:path w="1356359" h="337820">
                <a:moveTo>
                  <a:pt x="1226807" y="50787"/>
                </a:moveTo>
                <a:lnTo>
                  <a:pt x="1153033" y="50787"/>
                </a:lnTo>
                <a:lnTo>
                  <a:pt x="1138796" y="96024"/>
                </a:lnTo>
                <a:lnTo>
                  <a:pt x="1215161" y="96024"/>
                </a:lnTo>
                <a:lnTo>
                  <a:pt x="1226807" y="50787"/>
                </a:lnTo>
                <a:close/>
              </a:path>
              <a:path w="1356359" h="337820">
                <a:moveTo>
                  <a:pt x="1356360" y="147993"/>
                </a:moveTo>
                <a:lnTo>
                  <a:pt x="1348549" y="112090"/>
                </a:lnTo>
                <a:lnTo>
                  <a:pt x="1308201" y="112090"/>
                </a:lnTo>
                <a:lnTo>
                  <a:pt x="1317320" y="76187"/>
                </a:lnTo>
                <a:lnTo>
                  <a:pt x="1243126" y="76187"/>
                </a:lnTo>
                <a:lnTo>
                  <a:pt x="1201483" y="223786"/>
                </a:lnTo>
                <a:lnTo>
                  <a:pt x="1198880" y="235750"/>
                </a:lnTo>
                <a:lnTo>
                  <a:pt x="1198880" y="251701"/>
                </a:lnTo>
                <a:lnTo>
                  <a:pt x="1200175" y="257022"/>
                </a:lnTo>
                <a:lnTo>
                  <a:pt x="1201483" y="261010"/>
                </a:lnTo>
                <a:lnTo>
                  <a:pt x="1209294" y="268986"/>
                </a:lnTo>
                <a:lnTo>
                  <a:pt x="1215796" y="272973"/>
                </a:lnTo>
                <a:lnTo>
                  <a:pt x="1222311" y="272973"/>
                </a:lnTo>
                <a:lnTo>
                  <a:pt x="1228813" y="274307"/>
                </a:lnTo>
                <a:lnTo>
                  <a:pt x="1296492" y="274307"/>
                </a:lnTo>
                <a:lnTo>
                  <a:pt x="1306906" y="233095"/>
                </a:lnTo>
                <a:lnTo>
                  <a:pt x="1286078" y="233095"/>
                </a:lnTo>
                <a:lnTo>
                  <a:pt x="1280871" y="231762"/>
                </a:lnTo>
                <a:lnTo>
                  <a:pt x="1278267" y="229095"/>
                </a:lnTo>
                <a:lnTo>
                  <a:pt x="1278267" y="223786"/>
                </a:lnTo>
                <a:lnTo>
                  <a:pt x="1279575" y="218465"/>
                </a:lnTo>
                <a:lnTo>
                  <a:pt x="1280871" y="210489"/>
                </a:lnTo>
                <a:lnTo>
                  <a:pt x="1297787" y="147993"/>
                </a:lnTo>
                <a:lnTo>
                  <a:pt x="1356360" y="14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663680" y="6535419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40" h="43179">
                <a:moveTo>
                  <a:pt x="30467" y="30492"/>
                </a:moveTo>
                <a:lnTo>
                  <a:pt x="24599" y="22415"/>
                </a:lnTo>
                <a:lnTo>
                  <a:pt x="23634" y="21082"/>
                </a:lnTo>
                <a:lnTo>
                  <a:pt x="27736" y="18389"/>
                </a:lnTo>
                <a:lnTo>
                  <a:pt x="27736" y="17043"/>
                </a:lnTo>
                <a:lnTo>
                  <a:pt x="27736" y="13004"/>
                </a:lnTo>
                <a:lnTo>
                  <a:pt x="27279" y="11658"/>
                </a:lnTo>
                <a:lnTo>
                  <a:pt x="26365" y="8978"/>
                </a:lnTo>
                <a:lnTo>
                  <a:pt x="25006" y="8978"/>
                </a:lnTo>
                <a:lnTo>
                  <a:pt x="25006" y="13004"/>
                </a:lnTo>
                <a:lnTo>
                  <a:pt x="25006" y="17043"/>
                </a:lnTo>
                <a:lnTo>
                  <a:pt x="16789" y="17043"/>
                </a:lnTo>
                <a:lnTo>
                  <a:pt x="16789" y="11658"/>
                </a:lnTo>
                <a:lnTo>
                  <a:pt x="19532" y="11658"/>
                </a:lnTo>
                <a:lnTo>
                  <a:pt x="23634" y="13004"/>
                </a:lnTo>
                <a:lnTo>
                  <a:pt x="25006" y="13004"/>
                </a:lnTo>
                <a:lnTo>
                  <a:pt x="25006" y="8978"/>
                </a:lnTo>
                <a:lnTo>
                  <a:pt x="22263" y="7632"/>
                </a:lnTo>
                <a:lnTo>
                  <a:pt x="12687" y="7632"/>
                </a:lnTo>
                <a:lnTo>
                  <a:pt x="12687" y="30492"/>
                </a:lnTo>
                <a:lnTo>
                  <a:pt x="16789" y="30492"/>
                </a:lnTo>
                <a:lnTo>
                  <a:pt x="16789" y="22415"/>
                </a:lnTo>
                <a:lnTo>
                  <a:pt x="19532" y="22415"/>
                </a:lnTo>
                <a:lnTo>
                  <a:pt x="25006" y="30492"/>
                </a:lnTo>
                <a:lnTo>
                  <a:pt x="30467" y="30492"/>
                </a:lnTo>
                <a:close/>
              </a:path>
              <a:path w="40640" h="43179">
                <a:moveTo>
                  <a:pt x="40640" y="20243"/>
                </a:moveTo>
                <a:lnTo>
                  <a:pt x="39319" y="13487"/>
                </a:lnTo>
                <a:lnTo>
                  <a:pt x="36703" y="8991"/>
                </a:lnTo>
                <a:lnTo>
                  <a:pt x="36703" y="20243"/>
                </a:lnTo>
                <a:lnTo>
                  <a:pt x="35394" y="28333"/>
                </a:lnTo>
                <a:lnTo>
                  <a:pt x="32766" y="33731"/>
                </a:lnTo>
                <a:lnTo>
                  <a:pt x="26212" y="36436"/>
                </a:lnTo>
                <a:lnTo>
                  <a:pt x="19659" y="37782"/>
                </a:lnTo>
                <a:lnTo>
                  <a:pt x="14414" y="36436"/>
                </a:lnTo>
                <a:lnTo>
                  <a:pt x="7861" y="33731"/>
                </a:lnTo>
                <a:lnTo>
                  <a:pt x="5245" y="28333"/>
                </a:lnTo>
                <a:lnTo>
                  <a:pt x="3924" y="20243"/>
                </a:lnTo>
                <a:lnTo>
                  <a:pt x="5245" y="14846"/>
                </a:lnTo>
                <a:lnTo>
                  <a:pt x="7861" y="8089"/>
                </a:lnTo>
                <a:lnTo>
                  <a:pt x="14414" y="5397"/>
                </a:lnTo>
                <a:lnTo>
                  <a:pt x="19659" y="4051"/>
                </a:lnTo>
                <a:lnTo>
                  <a:pt x="26212" y="5397"/>
                </a:lnTo>
                <a:lnTo>
                  <a:pt x="32766" y="8089"/>
                </a:lnTo>
                <a:lnTo>
                  <a:pt x="35394" y="14846"/>
                </a:lnTo>
                <a:lnTo>
                  <a:pt x="36703" y="20243"/>
                </a:lnTo>
                <a:lnTo>
                  <a:pt x="36703" y="8991"/>
                </a:lnTo>
                <a:lnTo>
                  <a:pt x="35394" y="6743"/>
                </a:lnTo>
                <a:lnTo>
                  <a:pt x="31470" y="4051"/>
                </a:lnTo>
                <a:lnTo>
                  <a:pt x="27520" y="1346"/>
                </a:lnTo>
                <a:lnTo>
                  <a:pt x="19659" y="0"/>
                </a:lnTo>
                <a:lnTo>
                  <a:pt x="13106" y="1346"/>
                </a:lnTo>
                <a:lnTo>
                  <a:pt x="6553" y="6743"/>
                </a:lnTo>
                <a:lnTo>
                  <a:pt x="1308" y="13487"/>
                </a:lnTo>
                <a:lnTo>
                  <a:pt x="0" y="20243"/>
                </a:lnTo>
                <a:lnTo>
                  <a:pt x="1308" y="28333"/>
                </a:lnTo>
                <a:lnTo>
                  <a:pt x="6553" y="36436"/>
                </a:lnTo>
                <a:lnTo>
                  <a:pt x="13106" y="41833"/>
                </a:lnTo>
                <a:lnTo>
                  <a:pt x="19659" y="43180"/>
                </a:lnTo>
                <a:lnTo>
                  <a:pt x="27520" y="41833"/>
                </a:lnTo>
                <a:lnTo>
                  <a:pt x="33426" y="37782"/>
                </a:lnTo>
                <a:lnTo>
                  <a:pt x="35394" y="36436"/>
                </a:lnTo>
                <a:lnTo>
                  <a:pt x="39319" y="28333"/>
                </a:lnTo>
                <a:lnTo>
                  <a:pt x="40640" y="20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883906" y="6593840"/>
            <a:ext cx="53340" cy="40640"/>
          </a:xfrm>
          <a:custGeom>
            <a:avLst/>
            <a:gdLst/>
            <a:ahLst/>
            <a:cxnLst/>
            <a:rect l="l" t="t" r="r" b="b"/>
            <a:pathLst>
              <a:path w="53340" h="40640">
                <a:moveTo>
                  <a:pt x="44653" y="0"/>
                </a:moveTo>
                <a:lnTo>
                  <a:pt x="22326" y="0"/>
                </a:lnTo>
                <a:lnTo>
                  <a:pt x="13639" y="2705"/>
                </a:lnTo>
                <a:lnTo>
                  <a:pt x="8674" y="5422"/>
                </a:lnTo>
                <a:lnTo>
                  <a:pt x="3721" y="12191"/>
                </a:lnTo>
                <a:lnTo>
                  <a:pt x="3721" y="14897"/>
                </a:lnTo>
                <a:lnTo>
                  <a:pt x="4952" y="18961"/>
                </a:lnTo>
                <a:lnTo>
                  <a:pt x="11163" y="21678"/>
                </a:lnTo>
                <a:lnTo>
                  <a:pt x="19837" y="24383"/>
                </a:lnTo>
                <a:lnTo>
                  <a:pt x="27279" y="25742"/>
                </a:lnTo>
                <a:lnTo>
                  <a:pt x="31000" y="28447"/>
                </a:lnTo>
                <a:lnTo>
                  <a:pt x="31000" y="29806"/>
                </a:lnTo>
                <a:lnTo>
                  <a:pt x="28524" y="32511"/>
                </a:lnTo>
                <a:lnTo>
                  <a:pt x="22326" y="33870"/>
                </a:lnTo>
                <a:lnTo>
                  <a:pt x="18605" y="32511"/>
                </a:lnTo>
                <a:lnTo>
                  <a:pt x="17360" y="32511"/>
                </a:lnTo>
                <a:lnTo>
                  <a:pt x="14884" y="29806"/>
                </a:lnTo>
                <a:lnTo>
                  <a:pt x="14884" y="28447"/>
                </a:lnTo>
                <a:lnTo>
                  <a:pt x="0" y="28447"/>
                </a:lnTo>
                <a:lnTo>
                  <a:pt x="0" y="35217"/>
                </a:lnTo>
                <a:lnTo>
                  <a:pt x="1231" y="37934"/>
                </a:lnTo>
                <a:lnTo>
                  <a:pt x="6197" y="40639"/>
                </a:lnTo>
                <a:lnTo>
                  <a:pt x="33489" y="40639"/>
                </a:lnTo>
                <a:lnTo>
                  <a:pt x="42163" y="37934"/>
                </a:lnTo>
                <a:lnTo>
                  <a:pt x="50850" y="28447"/>
                </a:lnTo>
                <a:lnTo>
                  <a:pt x="50850" y="23025"/>
                </a:lnTo>
                <a:lnTo>
                  <a:pt x="44653" y="16255"/>
                </a:lnTo>
                <a:lnTo>
                  <a:pt x="35966" y="14897"/>
                </a:lnTo>
                <a:lnTo>
                  <a:pt x="28524" y="13550"/>
                </a:lnTo>
                <a:lnTo>
                  <a:pt x="24803" y="12191"/>
                </a:lnTo>
                <a:lnTo>
                  <a:pt x="24803" y="9486"/>
                </a:lnTo>
                <a:lnTo>
                  <a:pt x="26047" y="6769"/>
                </a:lnTo>
                <a:lnTo>
                  <a:pt x="29768" y="5422"/>
                </a:lnTo>
                <a:lnTo>
                  <a:pt x="34721" y="5422"/>
                </a:lnTo>
                <a:lnTo>
                  <a:pt x="37210" y="6769"/>
                </a:lnTo>
                <a:lnTo>
                  <a:pt x="37210" y="10833"/>
                </a:lnTo>
                <a:lnTo>
                  <a:pt x="53339" y="10833"/>
                </a:lnTo>
                <a:lnTo>
                  <a:pt x="53339" y="5422"/>
                </a:lnTo>
                <a:lnTo>
                  <a:pt x="50850" y="2705"/>
                </a:lnTo>
                <a:lnTo>
                  <a:pt x="44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165838" y="6593840"/>
            <a:ext cx="55880" cy="38100"/>
          </a:xfrm>
          <a:custGeom>
            <a:avLst/>
            <a:gdLst/>
            <a:ahLst/>
            <a:cxnLst/>
            <a:rect l="l" t="t" r="r" b="b"/>
            <a:pathLst>
              <a:path w="55879" h="38100">
                <a:moveTo>
                  <a:pt x="55879" y="0"/>
                </a:moveTo>
                <a:lnTo>
                  <a:pt x="11976" y="0"/>
                </a:lnTo>
                <a:lnTo>
                  <a:pt x="0" y="38099"/>
                </a:lnTo>
                <a:lnTo>
                  <a:pt x="43903" y="38099"/>
                </a:lnTo>
                <a:lnTo>
                  <a:pt x="46570" y="30213"/>
                </a:lnTo>
                <a:lnTo>
                  <a:pt x="19964" y="30213"/>
                </a:lnTo>
                <a:lnTo>
                  <a:pt x="22618" y="22339"/>
                </a:lnTo>
                <a:lnTo>
                  <a:pt x="46570" y="22339"/>
                </a:lnTo>
                <a:lnTo>
                  <a:pt x="47904" y="14452"/>
                </a:lnTo>
                <a:lnTo>
                  <a:pt x="23952" y="14452"/>
                </a:lnTo>
                <a:lnTo>
                  <a:pt x="27939" y="6565"/>
                </a:lnTo>
                <a:lnTo>
                  <a:pt x="53225" y="6565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419827" y="6405879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79" h="228600">
                <a:moveTo>
                  <a:pt x="55880" y="193522"/>
                </a:moveTo>
                <a:lnTo>
                  <a:pt x="53403" y="190817"/>
                </a:lnTo>
                <a:lnTo>
                  <a:pt x="47193" y="188125"/>
                </a:lnTo>
                <a:lnTo>
                  <a:pt x="36017" y="185420"/>
                </a:lnTo>
                <a:lnTo>
                  <a:pt x="23596" y="188125"/>
                </a:lnTo>
                <a:lnTo>
                  <a:pt x="14909" y="189471"/>
                </a:lnTo>
                <a:lnTo>
                  <a:pt x="8699" y="193522"/>
                </a:lnTo>
                <a:lnTo>
                  <a:pt x="6210" y="200266"/>
                </a:lnTo>
                <a:lnTo>
                  <a:pt x="6210" y="202971"/>
                </a:lnTo>
                <a:lnTo>
                  <a:pt x="7454" y="207010"/>
                </a:lnTo>
                <a:lnTo>
                  <a:pt x="13665" y="209715"/>
                </a:lnTo>
                <a:lnTo>
                  <a:pt x="21120" y="211061"/>
                </a:lnTo>
                <a:lnTo>
                  <a:pt x="29806" y="213753"/>
                </a:lnTo>
                <a:lnTo>
                  <a:pt x="33528" y="216458"/>
                </a:lnTo>
                <a:lnTo>
                  <a:pt x="33528" y="217805"/>
                </a:lnTo>
                <a:lnTo>
                  <a:pt x="32296" y="219163"/>
                </a:lnTo>
                <a:lnTo>
                  <a:pt x="29806" y="220510"/>
                </a:lnTo>
                <a:lnTo>
                  <a:pt x="24841" y="221856"/>
                </a:lnTo>
                <a:lnTo>
                  <a:pt x="21120" y="220510"/>
                </a:lnTo>
                <a:lnTo>
                  <a:pt x="17386" y="220510"/>
                </a:lnTo>
                <a:lnTo>
                  <a:pt x="17386" y="216458"/>
                </a:lnTo>
                <a:lnTo>
                  <a:pt x="2489" y="216458"/>
                </a:lnTo>
                <a:lnTo>
                  <a:pt x="0" y="220510"/>
                </a:lnTo>
                <a:lnTo>
                  <a:pt x="0" y="223202"/>
                </a:lnTo>
                <a:lnTo>
                  <a:pt x="2489" y="225907"/>
                </a:lnTo>
                <a:lnTo>
                  <a:pt x="4978" y="227253"/>
                </a:lnTo>
                <a:lnTo>
                  <a:pt x="8699" y="228600"/>
                </a:lnTo>
                <a:lnTo>
                  <a:pt x="36017" y="228600"/>
                </a:lnTo>
                <a:lnTo>
                  <a:pt x="44704" y="225907"/>
                </a:lnTo>
                <a:lnTo>
                  <a:pt x="53403" y="216458"/>
                </a:lnTo>
                <a:lnTo>
                  <a:pt x="53403" y="211061"/>
                </a:lnTo>
                <a:lnTo>
                  <a:pt x="50914" y="208356"/>
                </a:lnTo>
                <a:lnTo>
                  <a:pt x="45948" y="204317"/>
                </a:lnTo>
                <a:lnTo>
                  <a:pt x="38506" y="202971"/>
                </a:lnTo>
                <a:lnTo>
                  <a:pt x="29806" y="201612"/>
                </a:lnTo>
                <a:lnTo>
                  <a:pt x="24841" y="200266"/>
                </a:lnTo>
                <a:lnTo>
                  <a:pt x="24841" y="197573"/>
                </a:lnTo>
                <a:lnTo>
                  <a:pt x="28562" y="194868"/>
                </a:lnTo>
                <a:lnTo>
                  <a:pt x="32296" y="193522"/>
                </a:lnTo>
                <a:lnTo>
                  <a:pt x="36017" y="193522"/>
                </a:lnTo>
                <a:lnTo>
                  <a:pt x="38506" y="194868"/>
                </a:lnTo>
                <a:lnTo>
                  <a:pt x="39738" y="197573"/>
                </a:lnTo>
                <a:lnTo>
                  <a:pt x="39738" y="198920"/>
                </a:lnTo>
                <a:lnTo>
                  <a:pt x="55880" y="198920"/>
                </a:lnTo>
                <a:lnTo>
                  <a:pt x="55880" y="193522"/>
                </a:lnTo>
                <a:close/>
              </a:path>
              <a:path w="322579" h="228600">
                <a:moveTo>
                  <a:pt x="322580" y="0"/>
                </a:moveTo>
                <a:lnTo>
                  <a:pt x="246367" y="0"/>
                </a:lnTo>
                <a:lnTo>
                  <a:pt x="206324" y="89090"/>
                </a:lnTo>
                <a:lnTo>
                  <a:pt x="207619" y="0"/>
                </a:lnTo>
                <a:lnTo>
                  <a:pt x="131394" y="0"/>
                </a:lnTo>
                <a:lnTo>
                  <a:pt x="146900" y="162229"/>
                </a:lnTo>
                <a:lnTo>
                  <a:pt x="144322" y="168884"/>
                </a:lnTo>
                <a:lnTo>
                  <a:pt x="143027" y="172872"/>
                </a:lnTo>
                <a:lnTo>
                  <a:pt x="139153" y="175526"/>
                </a:lnTo>
                <a:lnTo>
                  <a:pt x="135280" y="179514"/>
                </a:lnTo>
                <a:lnTo>
                  <a:pt x="130111" y="180848"/>
                </a:lnTo>
                <a:lnTo>
                  <a:pt x="109435" y="180848"/>
                </a:lnTo>
                <a:lnTo>
                  <a:pt x="96520" y="226060"/>
                </a:lnTo>
                <a:lnTo>
                  <a:pt x="148196" y="226060"/>
                </a:lnTo>
                <a:lnTo>
                  <a:pt x="158521" y="224726"/>
                </a:lnTo>
                <a:lnTo>
                  <a:pt x="167563" y="222072"/>
                </a:lnTo>
                <a:lnTo>
                  <a:pt x="177901" y="218084"/>
                </a:lnTo>
                <a:lnTo>
                  <a:pt x="184365" y="212763"/>
                </a:lnTo>
                <a:lnTo>
                  <a:pt x="192112" y="207441"/>
                </a:lnTo>
                <a:lnTo>
                  <a:pt x="214071" y="175526"/>
                </a:lnTo>
                <a:lnTo>
                  <a:pt x="322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000" y="558200"/>
            <a:ext cx="10759834" cy="851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001" y="1537236"/>
            <a:ext cx="11103610" cy="419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7CFD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05462" y="6513610"/>
            <a:ext cx="97091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56532" y="6495196"/>
            <a:ext cx="231150" cy="177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9.png"/><Relationship Id="rId4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1.png"/><Relationship Id="rId4" Type="http://schemas.openxmlformats.org/officeDocument/2006/relationships/image" Target="../media/image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50.png"/><Relationship Id="rId4" Type="http://schemas.openxmlformats.org/officeDocument/2006/relationships/image" Target="../media/image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Relationship Id="rId3" Type="http://schemas.openxmlformats.org/officeDocument/2006/relationships/image" Target="../media/image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54.png"/><Relationship Id="rId4" Type="http://schemas.openxmlformats.org/officeDocument/2006/relationships/image" Target="../media/image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56.png"/><Relationship Id="rId4" Type="http://schemas.openxmlformats.org/officeDocument/2006/relationships/image" Target="../media/image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4.png"/><Relationship Id="rId9" Type="http://schemas.openxmlformats.org/officeDocument/2006/relationships/image" Target="../media/image21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5692140"/>
            <a:chOff x="0" y="0"/>
            <a:chExt cx="12192000" cy="56921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68493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7800" y="1529078"/>
              <a:ext cx="12014200" cy="1795780"/>
            </a:xfrm>
            <a:custGeom>
              <a:avLst/>
              <a:gdLst/>
              <a:ahLst/>
              <a:cxnLst/>
              <a:rect l="l" t="t" r="r" b="b"/>
              <a:pathLst>
                <a:path w="12014200" h="1795779">
                  <a:moveTo>
                    <a:pt x="12013069" y="0"/>
                  </a:moveTo>
                  <a:lnTo>
                    <a:pt x="0" y="1668272"/>
                  </a:lnTo>
                  <a:lnTo>
                    <a:pt x="12014200" y="1795780"/>
                  </a:lnTo>
                  <a:lnTo>
                    <a:pt x="12013069" y="0"/>
                  </a:lnTo>
                  <a:close/>
                </a:path>
              </a:pathLst>
            </a:custGeom>
            <a:solidFill>
              <a:srgbClr val="333E47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40" y="1694176"/>
              <a:ext cx="10927080" cy="3997960"/>
            </a:xfrm>
            <a:custGeom>
              <a:avLst/>
              <a:gdLst/>
              <a:ahLst/>
              <a:cxnLst/>
              <a:rect l="l" t="t" r="r" b="b"/>
              <a:pathLst>
                <a:path w="10927080" h="3997960">
                  <a:moveTo>
                    <a:pt x="10927080" y="0"/>
                  </a:moveTo>
                  <a:lnTo>
                    <a:pt x="0" y="1514563"/>
                  </a:lnTo>
                  <a:lnTo>
                    <a:pt x="526" y="1615348"/>
                  </a:lnTo>
                  <a:lnTo>
                    <a:pt x="5803" y="3997960"/>
                  </a:lnTo>
                  <a:lnTo>
                    <a:pt x="10927080" y="0"/>
                  </a:lnTo>
                  <a:close/>
                </a:path>
              </a:pathLst>
            </a:custGeom>
            <a:solidFill>
              <a:srgbClr val="D2D65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8279" y="1727199"/>
              <a:ext cx="10632440" cy="1544320"/>
            </a:xfrm>
            <a:custGeom>
              <a:avLst/>
              <a:gdLst/>
              <a:ahLst/>
              <a:cxnLst/>
              <a:rect l="l" t="t" r="r" b="b"/>
              <a:pathLst>
                <a:path w="10632440" h="1544320">
                  <a:moveTo>
                    <a:pt x="10632440" y="0"/>
                  </a:moveTo>
                  <a:lnTo>
                    <a:pt x="1492453" y="1254455"/>
                  </a:lnTo>
                  <a:lnTo>
                    <a:pt x="0" y="1466672"/>
                  </a:lnTo>
                  <a:lnTo>
                    <a:pt x="6434353" y="1544320"/>
                  </a:lnTo>
                  <a:lnTo>
                    <a:pt x="10632440" y="0"/>
                  </a:lnTo>
                  <a:close/>
                </a:path>
              </a:pathLst>
            </a:custGeom>
            <a:solidFill>
              <a:srgbClr val="799B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0215880" y="6294132"/>
            <a:ext cx="1356360" cy="337820"/>
          </a:xfrm>
          <a:custGeom>
            <a:avLst/>
            <a:gdLst/>
            <a:ahLst/>
            <a:cxnLst/>
            <a:rect l="l" t="t" r="r" b="b"/>
            <a:pathLst>
              <a:path w="1356359" h="337820">
                <a:moveTo>
                  <a:pt x="314947" y="159562"/>
                </a:moveTo>
                <a:lnTo>
                  <a:pt x="313766" y="144805"/>
                </a:lnTo>
                <a:lnTo>
                  <a:pt x="313664" y="143471"/>
                </a:lnTo>
                <a:lnTo>
                  <a:pt x="312178" y="136766"/>
                </a:lnTo>
                <a:lnTo>
                  <a:pt x="309791" y="126034"/>
                </a:lnTo>
                <a:lnTo>
                  <a:pt x="305917" y="109943"/>
                </a:lnTo>
                <a:lnTo>
                  <a:pt x="299466" y="93853"/>
                </a:lnTo>
                <a:lnTo>
                  <a:pt x="293827" y="83121"/>
                </a:lnTo>
                <a:lnTo>
                  <a:pt x="291719" y="79108"/>
                </a:lnTo>
                <a:lnTo>
                  <a:pt x="264617" y="44246"/>
                </a:lnTo>
                <a:lnTo>
                  <a:pt x="240080" y="25476"/>
                </a:lnTo>
                <a:lnTo>
                  <a:pt x="228473" y="17424"/>
                </a:lnTo>
                <a:lnTo>
                  <a:pt x="222796" y="14744"/>
                </a:lnTo>
                <a:lnTo>
                  <a:pt x="214274" y="10718"/>
                </a:lnTo>
                <a:lnTo>
                  <a:pt x="188455" y="2679"/>
                </a:lnTo>
                <a:lnTo>
                  <a:pt x="176834" y="0"/>
                </a:lnTo>
                <a:lnTo>
                  <a:pt x="138112" y="0"/>
                </a:lnTo>
                <a:lnTo>
                  <a:pt x="123913" y="2679"/>
                </a:lnTo>
                <a:lnTo>
                  <a:pt x="112293" y="6692"/>
                </a:lnTo>
                <a:lnTo>
                  <a:pt x="99390" y="9385"/>
                </a:lnTo>
                <a:lnTo>
                  <a:pt x="59372" y="34861"/>
                </a:lnTo>
                <a:lnTo>
                  <a:pt x="18059" y="84467"/>
                </a:lnTo>
                <a:lnTo>
                  <a:pt x="2578" y="128714"/>
                </a:lnTo>
                <a:lnTo>
                  <a:pt x="0" y="162242"/>
                </a:lnTo>
                <a:lnTo>
                  <a:pt x="0" y="176987"/>
                </a:lnTo>
                <a:lnTo>
                  <a:pt x="11607" y="222580"/>
                </a:lnTo>
                <a:lnTo>
                  <a:pt x="34848" y="264147"/>
                </a:lnTo>
                <a:lnTo>
                  <a:pt x="70993" y="296329"/>
                </a:lnTo>
                <a:lnTo>
                  <a:pt x="98094" y="312420"/>
                </a:lnTo>
                <a:lnTo>
                  <a:pt x="101968" y="301688"/>
                </a:lnTo>
                <a:lnTo>
                  <a:pt x="118643" y="246710"/>
                </a:lnTo>
                <a:lnTo>
                  <a:pt x="131660" y="203809"/>
                </a:lnTo>
                <a:lnTo>
                  <a:pt x="207810" y="203809"/>
                </a:lnTo>
                <a:lnTo>
                  <a:pt x="191033" y="193078"/>
                </a:lnTo>
                <a:lnTo>
                  <a:pt x="134239" y="193078"/>
                </a:lnTo>
                <a:lnTo>
                  <a:pt x="156184" y="119329"/>
                </a:lnTo>
                <a:lnTo>
                  <a:pt x="120040" y="181013"/>
                </a:lnTo>
                <a:lnTo>
                  <a:pt x="130365" y="190398"/>
                </a:lnTo>
                <a:lnTo>
                  <a:pt x="113588" y="190398"/>
                </a:lnTo>
                <a:lnTo>
                  <a:pt x="99390" y="213194"/>
                </a:lnTo>
                <a:lnTo>
                  <a:pt x="38722" y="245376"/>
                </a:lnTo>
                <a:lnTo>
                  <a:pt x="37426" y="246710"/>
                </a:lnTo>
                <a:lnTo>
                  <a:pt x="37426" y="245376"/>
                </a:lnTo>
                <a:lnTo>
                  <a:pt x="99885" y="190398"/>
                </a:lnTo>
                <a:lnTo>
                  <a:pt x="113588" y="178333"/>
                </a:lnTo>
                <a:lnTo>
                  <a:pt x="18059" y="190398"/>
                </a:lnTo>
                <a:lnTo>
                  <a:pt x="110998" y="162242"/>
                </a:lnTo>
                <a:lnTo>
                  <a:pt x="16776" y="132740"/>
                </a:lnTo>
                <a:lnTo>
                  <a:pt x="16776" y="131394"/>
                </a:lnTo>
                <a:lnTo>
                  <a:pt x="113588" y="143471"/>
                </a:lnTo>
                <a:lnTo>
                  <a:pt x="105841" y="136766"/>
                </a:lnTo>
                <a:lnTo>
                  <a:pt x="99466" y="131394"/>
                </a:lnTo>
                <a:lnTo>
                  <a:pt x="37426" y="79108"/>
                </a:lnTo>
                <a:lnTo>
                  <a:pt x="38722" y="79108"/>
                </a:lnTo>
                <a:lnTo>
                  <a:pt x="123913" y="126034"/>
                </a:lnTo>
                <a:lnTo>
                  <a:pt x="99961" y="79108"/>
                </a:lnTo>
                <a:lnTo>
                  <a:pt x="78740" y="37541"/>
                </a:lnTo>
                <a:lnTo>
                  <a:pt x="139407" y="117995"/>
                </a:lnTo>
                <a:lnTo>
                  <a:pt x="134023" y="37541"/>
                </a:lnTo>
                <a:lnTo>
                  <a:pt x="132943" y="21450"/>
                </a:lnTo>
                <a:lnTo>
                  <a:pt x="131660" y="14744"/>
                </a:lnTo>
                <a:lnTo>
                  <a:pt x="132943" y="14744"/>
                </a:lnTo>
                <a:lnTo>
                  <a:pt x="149733" y="83121"/>
                </a:lnTo>
                <a:lnTo>
                  <a:pt x="157480" y="113969"/>
                </a:lnTo>
                <a:lnTo>
                  <a:pt x="185877" y="17424"/>
                </a:lnTo>
                <a:lnTo>
                  <a:pt x="187159" y="17424"/>
                </a:lnTo>
                <a:lnTo>
                  <a:pt x="175539" y="117995"/>
                </a:lnTo>
                <a:lnTo>
                  <a:pt x="237502" y="40220"/>
                </a:lnTo>
                <a:lnTo>
                  <a:pt x="238798" y="40220"/>
                </a:lnTo>
                <a:lnTo>
                  <a:pt x="191033" y="128714"/>
                </a:lnTo>
                <a:lnTo>
                  <a:pt x="203949" y="122008"/>
                </a:lnTo>
                <a:lnTo>
                  <a:pt x="276225" y="83121"/>
                </a:lnTo>
                <a:lnTo>
                  <a:pt x="278815" y="83121"/>
                </a:lnTo>
                <a:lnTo>
                  <a:pt x="271068" y="89827"/>
                </a:lnTo>
                <a:lnTo>
                  <a:pt x="201358" y="144805"/>
                </a:lnTo>
                <a:lnTo>
                  <a:pt x="299466" y="136766"/>
                </a:lnTo>
                <a:lnTo>
                  <a:pt x="299466" y="138099"/>
                </a:lnTo>
                <a:lnTo>
                  <a:pt x="202653" y="162242"/>
                </a:lnTo>
                <a:lnTo>
                  <a:pt x="295592" y="195757"/>
                </a:lnTo>
                <a:lnTo>
                  <a:pt x="196202" y="181013"/>
                </a:lnTo>
                <a:lnTo>
                  <a:pt x="273646" y="249389"/>
                </a:lnTo>
                <a:lnTo>
                  <a:pt x="272351" y="249389"/>
                </a:lnTo>
                <a:lnTo>
                  <a:pt x="214274" y="217208"/>
                </a:lnTo>
                <a:lnTo>
                  <a:pt x="252996" y="281571"/>
                </a:lnTo>
                <a:lnTo>
                  <a:pt x="256870" y="288277"/>
                </a:lnTo>
                <a:lnTo>
                  <a:pt x="265899" y="281571"/>
                </a:lnTo>
                <a:lnTo>
                  <a:pt x="273646" y="270852"/>
                </a:lnTo>
                <a:lnTo>
                  <a:pt x="287845" y="252069"/>
                </a:lnTo>
                <a:lnTo>
                  <a:pt x="307213" y="210515"/>
                </a:lnTo>
                <a:lnTo>
                  <a:pt x="313664" y="176987"/>
                </a:lnTo>
                <a:lnTo>
                  <a:pt x="314947" y="159562"/>
                </a:lnTo>
                <a:close/>
              </a:path>
              <a:path w="1356359" h="337820">
                <a:moveTo>
                  <a:pt x="355600" y="299707"/>
                </a:moveTo>
                <a:lnTo>
                  <a:pt x="336550" y="299707"/>
                </a:lnTo>
                <a:lnTo>
                  <a:pt x="325120" y="337807"/>
                </a:lnTo>
                <a:lnTo>
                  <a:pt x="344170" y="337807"/>
                </a:lnTo>
                <a:lnTo>
                  <a:pt x="355600" y="299707"/>
                </a:lnTo>
                <a:close/>
              </a:path>
              <a:path w="1356359" h="337820">
                <a:moveTo>
                  <a:pt x="459740" y="299707"/>
                </a:moveTo>
                <a:lnTo>
                  <a:pt x="442925" y="299707"/>
                </a:lnTo>
                <a:lnTo>
                  <a:pt x="435165" y="324675"/>
                </a:lnTo>
                <a:lnTo>
                  <a:pt x="428701" y="299707"/>
                </a:lnTo>
                <a:lnTo>
                  <a:pt x="401548" y="299707"/>
                </a:lnTo>
                <a:lnTo>
                  <a:pt x="388620" y="337807"/>
                </a:lnTo>
                <a:lnTo>
                  <a:pt x="405422" y="337807"/>
                </a:lnTo>
                <a:lnTo>
                  <a:pt x="414477" y="310222"/>
                </a:lnTo>
                <a:lnTo>
                  <a:pt x="422236" y="337807"/>
                </a:lnTo>
                <a:lnTo>
                  <a:pt x="448094" y="337807"/>
                </a:lnTo>
                <a:lnTo>
                  <a:pt x="459740" y="299707"/>
                </a:lnTo>
                <a:close/>
              </a:path>
              <a:path w="1356359" h="337820">
                <a:moveTo>
                  <a:pt x="553720" y="50787"/>
                </a:moveTo>
                <a:lnTo>
                  <a:pt x="398576" y="50787"/>
                </a:lnTo>
                <a:lnTo>
                  <a:pt x="337820" y="274307"/>
                </a:lnTo>
                <a:lnTo>
                  <a:pt x="414096" y="274307"/>
                </a:lnTo>
                <a:lnTo>
                  <a:pt x="436079" y="191820"/>
                </a:lnTo>
                <a:lnTo>
                  <a:pt x="514934" y="191820"/>
                </a:lnTo>
                <a:lnTo>
                  <a:pt x="529158" y="141262"/>
                </a:lnTo>
                <a:lnTo>
                  <a:pt x="450291" y="141262"/>
                </a:lnTo>
                <a:lnTo>
                  <a:pt x="459346" y="104000"/>
                </a:lnTo>
                <a:lnTo>
                  <a:pt x="539496" y="104000"/>
                </a:lnTo>
                <a:lnTo>
                  <a:pt x="553720" y="50787"/>
                </a:lnTo>
                <a:close/>
              </a:path>
              <a:path w="1356359" h="337820">
                <a:moveTo>
                  <a:pt x="556260" y="299707"/>
                </a:moveTo>
                <a:lnTo>
                  <a:pt x="537210" y="299707"/>
                </a:lnTo>
                <a:lnTo>
                  <a:pt x="519430" y="323354"/>
                </a:lnTo>
                <a:lnTo>
                  <a:pt x="514350" y="299707"/>
                </a:lnTo>
                <a:lnTo>
                  <a:pt x="495300" y="299707"/>
                </a:lnTo>
                <a:lnTo>
                  <a:pt x="502920" y="337807"/>
                </a:lnTo>
                <a:lnTo>
                  <a:pt x="525780" y="337807"/>
                </a:lnTo>
                <a:lnTo>
                  <a:pt x="556260" y="299707"/>
                </a:lnTo>
                <a:close/>
              </a:path>
              <a:path w="1356359" h="337820">
                <a:moveTo>
                  <a:pt x="632307" y="111988"/>
                </a:moveTo>
                <a:lnTo>
                  <a:pt x="556666" y="111988"/>
                </a:lnTo>
                <a:lnTo>
                  <a:pt x="513080" y="274307"/>
                </a:lnTo>
                <a:lnTo>
                  <a:pt x="587438" y="274307"/>
                </a:lnTo>
                <a:lnTo>
                  <a:pt x="632307" y="111988"/>
                </a:lnTo>
                <a:close/>
              </a:path>
              <a:path w="1356359" h="337820">
                <a:moveTo>
                  <a:pt x="634987" y="299707"/>
                </a:moveTo>
                <a:lnTo>
                  <a:pt x="591083" y="299707"/>
                </a:lnTo>
                <a:lnTo>
                  <a:pt x="579107" y="337807"/>
                </a:lnTo>
                <a:lnTo>
                  <a:pt x="623011" y="337807"/>
                </a:lnTo>
                <a:lnTo>
                  <a:pt x="625678" y="329920"/>
                </a:lnTo>
                <a:lnTo>
                  <a:pt x="600392" y="329920"/>
                </a:lnTo>
                <a:lnTo>
                  <a:pt x="601726" y="322046"/>
                </a:lnTo>
                <a:lnTo>
                  <a:pt x="627011" y="322046"/>
                </a:lnTo>
                <a:lnTo>
                  <a:pt x="628332" y="314159"/>
                </a:lnTo>
                <a:lnTo>
                  <a:pt x="605713" y="314159"/>
                </a:lnTo>
                <a:lnTo>
                  <a:pt x="608380" y="306273"/>
                </a:lnTo>
                <a:lnTo>
                  <a:pt x="633653" y="306273"/>
                </a:lnTo>
                <a:lnTo>
                  <a:pt x="634987" y="299707"/>
                </a:lnTo>
                <a:close/>
              </a:path>
              <a:path w="1356359" h="337820">
                <a:moveTo>
                  <a:pt x="647700" y="50787"/>
                </a:moveTo>
                <a:lnTo>
                  <a:pt x="573341" y="50787"/>
                </a:lnTo>
                <a:lnTo>
                  <a:pt x="561797" y="96024"/>
                </a:lnTo>
                <a:lnTo>
                  <a:pt x="634873" y="96024"/>
                </a:lnTo>
                <a:lnTo>
                  <a:pt x="647700" y="50787"/>
                </a:lnTo>
                <a:close/>
              </a:path>
              <a:path w="1356359" h="337820">
                <a:moveTo>
                  <a:pt x="810260" y="299720"/>
                </a:moveTo>
                <a:lnTo>
                  <a:pt x="763358" y="299720"/>
                </a:lnTo>
                <a:lnTo>
                  <a:pt x="759460" y="308914"/>
                </a:lnTo>
                <a:lnTo>
                  <a:pt x="773785" y="308914"/>
                </a:lnTo>
                <a:lnTo>
                  <a:pt x="764667" y="337820"/>
                </a:lnTo>
                <a:lnTo>
                  <a:pt x="784199" y="337820"/>
                </a:lnTo>
                <a:lnTo>
                  <a:pt x="792022" y="308914"/>
                </a:lnTo>
                <a:lnTo>
                  <a:pt x="807656" y="308914"/>
                </a:lnTo>
                <a:lnTo>
                  <a:pt x="810260" y="299720"/>
                </a:lnTo>
                <a:close/>
              </a:path>
              <a:path w="1356359" h="337820">
                <a:moveTo>
                  <a:pt x="843267" y="50787"/>
                </a:moveTo>
                <a:lnTo>
                  <a:pt x="767892" y="50787"/>
                </a:lnTo>
                <a:lnTo>
                  <a:pt x="747102" y="130581"/>
                </a:lnTo>
                <a:lnTo>
                  <a:pt x="740613" y="121272"/>
                </a:lnTo>
                <a:lnTo>
                  <a:pt x="738009" y="119380"/>
                </a:lnTo>
                <a:lnTo>
                  <a:pt x="738009" y="166484"/>
                </a:lnTo>
                <a:lnTo>
                  <a:pt x="722414" y="219671"/>
                </a:lnTo>
                <a:lnTo>
                  <a:pt x="715911" y="222326"/>
                </a:lnTo>
                <a:lnTo>
                  <a:pt x="710717" y="223659"/>
                </a:lnTo>
                <a:lnTo>
                  <a:pt x="704215" y="222326"/>
                </a:lnTo>
                <a:lnTo>
                  <a:pt x="699020" y="217017"/>
                </a:lnTo>
                <a:lnTo>
                  <a:pt x="697725" y="211696"/>
                </a:lnTo>
                <a:lnTo>
                  <a:pt x="699020" y="202387"/>
                </a:lnTo>
                <a:lnTo>
                  <a:pt x="712012" y="165150"/>
                </a:lnTo>
                <a:lnTo>
                  <a:pt x="721118" y="159829"/>
                </a:lnTo>
                <a:lnTo>
                  <a:pt x="725017" y="159829"/>
                </a:lnTo>
                <a:lnTo>
                  <a:pt x="732815" y="162496"/>
                </a:lnTo>
                <a:lnTo>
                  <a:pt x="738009" y="166484"/>
                </a:lnTo>
                <a:lnTo>
                  <a:pt x="738009" y="119380"/>
                </a:lnTo>
                <a:lnTo>
                  <a:pt x="731507" y="114617"/>
                </a:lnTo>
                <a:lnTo>
                  <a:pt x="719810" y="110629"/>
                </a:lnTo>
                <a:lnTo>
                  <a:pt x="704215" y="109296"/>
                </a:lnTo>
                <a:lnTo>
                  <a:pt x="695121" y="109296"/>
                </a:lnTo>
                <a:lnTo>
                  <a:pt x="686028" y="110629"/>
                </a:lnTo>
                <a:lnTo>
                  <a:pt x="678230" y="113296"/>
                </a:lnTo>
                <a:lnTo>
                  <a:pt x="662635" y="121272"/>
                </a:lnTo>
                <a:lnTo>
                  <a:pt x="657440" y="127914"/>
                </a:lnTo>
                <a:lnTo>
                  <a:pt x="650938" y="133235"/>
                </a:lnTo>
                <a:lnTo>
                  <a:pt x="626249" y="191744"/>
                </a:lnTo>
                <a:lnTo>
                  <a:pt x="619747" y="239623"/>
                </a:lnTo>
                <a:lnTo>
                  <a:pt x="619747" y="248932"/>
                </a:lnTo>
                <a:lnTo>
                  <a:pt x="622350" y="256908"/>
                </a:lnTo>
                <a:lnTo>
                  <a:pt x="626249" y="263550"/>
                </a:lnTo>
                <a:lnTo>
                  <a:pt x="631444" y="267538"/>
                </a:lnTo>
                <a:lnTo>
                  <a:pt x="635342" y="272859"/>
                </a:lnTo>
                <a:lnTo>
                  <a:pt x="643140" y="275526"/>
                </a:lnTo>
                <a:lnTo>
                  <a:pt x="650938" y="276847"/>
                </a:lnTo>
                <a:lnTo>
                  <a:pt x="660031" y="276847"/>
                </a:lnTo>
                <a:lnTo>
                  <a:pt x="676935" y="275526"/>
                </a:lnTo>
                <a:lnTo>
                  <a:pt x="702919" y="264883"/>
                </a:lnTo>
                <a:lnTo>
                  <a:pt x="713320" y="255574"/>
                </a:lnTo>
                <a:lnTo>
                  <a:pt x="708113" y="274193"/>
                </a:lnTo>
                <a:lnTo>
                  <a:pt x="782193" y="274193"/>
                </a:lnTo>
                <a:lnTo>
                  <a:pt x="787285" y="255574"/>
                </a:lnTo>
                <a:lnTo>
                  <a:pt x="796010" y="223659"/>
                </a:lnTo>
                <a:lnTo>
                  <a:pt x="813460" y="159829"/>
                </a:lnTo>
                <a:lnTo>
                  <a:pt x="821461" y="130581"/>
                </a:lnTo>
                <a:lnTo>
                  <a:pt x="843267" y="50787"/>
                </a:lnTo>
                <a:close/>
              </a:path>
              <a:path w="1356359" h="337820">
                <a:moveTo>
                  <a:pt x="924560" y="299707"/>
                </a:moveTo>
                <a:lnTo>
                  <a:pt x="896200" y="299707"/>
                </a:lnTo>
                <a:lnTo>
                  <a:pt x="879449" y="324675"/>
                </a:lnTo>
                <a:lnTo>
                  <a:pt x="876871" y="299707"/>
                </a:lnTo>
                <a:lnTo>
                  <a:pt x="848512" y="299707"/>
                </a:lnTo>
                <a:lnTo>
                  <a:pt x="838200" y="337807"/>
                </a:lnTo>
                <a:lnTo>
                  <a:pt x="853668" y="337807"/>
                </a:lnTo>
                <a:lnTo>
                  <a:pt x="862685" y="308902"/>
                </a:lnTo>
                <a:lnTo>
                  <a:pt x="865263" y="337807"/>
                </a:lnTo>
                <a:lnTo>
                  <a:pt x="882027" y="337807"/>
                </a:lnTo>
                <a:lnTo>
                  <a:pt x="902652" y="308902"/>
                </a:lnTo>
                <a:lnTo>
                  <a:pt x="896200" y="337807"/>
                </a:lnTo>
                <a:lnTo>
                  <a:pt x="911669" y="337807"/>
                </a:lnTo>
                <a:lnTo>
                  <a:pt x="924560" y="299707"/>
                </a:lnTo>
                <a:close/>
              </a:path>
              <a:path w="1356359" h="337820">
                <a:moveTo>
                  <a:pt x="1003287" y="157594"/>
                </a:moveTo>
                <a:lnTo>
                  <a:pt x="981252" y="117398"/>
                </a:lnTo>
                <a:lnTo>
                  <a:pt x="942365" y="108013"/>
                </a:lnTo>
                <a:lnTo>
                  <a:pt x="933297" y="107302"/>
                </a:lnTo>
                <a:lnTo>
                  <a:pt x="933297" y="158940"/>
                </a:lnTo>
                <a:lnTo>
                  <a:pt x="929411" y="170992"/>
                </a:lnTo>
                <a:lnTo>
                  <a:pt x="899591" y="170992"/>
                </a:lnTo>
                <a:lnTo>
                  <a:pt x="902182" y="158940"/>
                </a:lnTo>
                <a:lnTo>
                  <a:pt x="912558" y="148221"/>
                </a:lnTo>
                <a:lnTo>
                  <a:pt x="919035" y="146875"/>
                </a:lnTo>
                <a:lnTo>
                  <a:pt x="925512" y="148221"/>
                </a:lnTo>
                <a:lnTo>
                  <a:pt x="928103" y="149555"/>
                </a:lnTo>
                <a:lnTo>
                  <a:pt x="930706" y="153581"/>
                </a:lnTo>
                <a:lnTo>
                  <a:pt x="933297" y="158940"/>
                </a:lnTo>
                <a:lnTo>
                  <a:pt x="933297" y="107302"/>
                </a:lnTo>
                <a:lnTo>
                  <a:pt x="925512" y="106680"/>
                </a:lnTo>
                <a:lnTo>
                  <a:pt x="915149" y="108013"/>
                </a:lnTo>
                <a:lnTo>
                  <a:pt x="902182" y="108013"/>
                </a:lnTo>
                <a:lnTo>
                  <a:pt x="891819" y="110693"/>
                </a:lnTo>
                <a:lnTo>
                  <a:pt x="880148" y="113372"/>
                </a:lnTo>
                <a:lnTo>
                  <a:pt x="871067" y="118732"/>
                </a:lnTo>
                <a:lnTo>
                  <a:pt x="859409" y="125437"/>
                </a:lnTo>
                <a:lnTo>
                  <a:pt x="850328" y="132130"/>
                </a:lnTo>
                <a:lnTo>
                  <a:pt x="843851" y="142849"/>
                </a:lnTo>
                <a:lnTo>
                  <a:pt x="838669" y="149555"/>
                </a:lnTo>
                <a:lnTo>
                  <a:pt x="832180" y="161620"/>
                </a:lnTo>
                <a:lnTo>
                  <a:pt x="823112" y="183057"/>
                </a:lnTo>
                <a:lnTo>
                  <a:pt x="819226" y="207175"/>
                </a:lnTo>
                <a:lnTo>
                  <a:pt x="817930" y="217893"/>
                </a:lnTo>
                <a:lnTo>
                  <a:pt x="815327" y="227279"/>
                </a:lnTo>
                <a:lnTo>
                  <a:pt x="817930" y="242011"/>
                </a:lnTo>
                <a:lnTo>
                  <a:pt x="820521" y="248716"/>
                </a:lnTo>
                <a:lnTo>
                  <a:pt x="821817" y="254076"/>
                </a:lnTo>
                <a:lnTo>
                  <a:pt x="829589" y="263461"/>
                </a:lnTo>
                <a:lnTo>
                  <a:pt x="838669" y="268820"/>
                </a:lnTo>
                <a:lnTo>
                  <a:pt x="850328" y="274180"/>
                </a:lnTo>
                <a:lnTo>
                  <a:pt x="880148" y="276860"/>
                </a:lnTo>
                <a:lnTo>
                  <a:pt x="908659" y="276860"/>
                </a:lnTo>
                <a:lnTo>
                  <a:pt x="951445" y="264795"/>
                </a:lnTo>
                <a:lnTo>
                  <a:pt x="981252" y="237998"/>
                </a:lnTo>
                <a:lnTo>
                  <a:pt x="983843" y="231292"/>
                </a:lnTo>
                <a:lnTo>
                  <a:pt x="989037" y="223253"/>
                </a:lnTo>
                <a:lnTo>
                  <a:pt x="990333" y="216560"/>
                </a:lnTo>
                <a:lnTo>
                  <a:pt x="917740" y="216560"/>
                </a:lnTo>
                <a:lnTo>
                  <a:pt x="912558" y="225933"/>
                </a:lnTo>
                <a:lnTo>
                  <a:pt x="909967" y="231292"/>
                </a:lnTo>
                <a:lnTo>
                  <a:pt x="903478" y="235318"/>
                </a:lnTo>
                <a:lnTo>
                  <a:pt x="898296" y="236651"/>
                </a:lnTo>
                <a:lnTo>
                  <a:pt x="891819" y="235318"/>
                </a:lnTo>
                <a:lnTo>
                  <a:pt x="889215" y="231292"/>
                </a:lnTo>
                <a:lnTo>
                  <a:pt x="887920" y="227279"/>
                </a:lnTo>
                <a:lnTo>
                  <a:pt x="887920" y="213880"/>
                </a:lnTo>
                <a:lnTo>
                  <a:pt x="890511" y="201815"/>
                </a:lnTo>
                <a:lnTo>
                  <a:pt x="994219" y="201815"/>
                </a:lnTo>
                <a:lnTo>
                  <a:pt x="999401" y="177698"/>
                </a:lnTo>
                <a:lnTo>
                  <a:pt x="1000696" y="170992"/>
                </a:lnTo>
                <a:lnTo>
                  <a:pt x="1003287" y="157594"/>
                </a:lnTo>
                <a:close/>
              </a:path>
              <a:path w="1356359" h="337820">
                <a:moveTo>
                  <a:pt x="1099820" y="299707"/>
                </a:moveTo>
                <a:lnTo>
                  <a:pt x="1084580" y="299707"/>
                </a:lnTo>
                <a:lnTo>
                  <a:pt x="1076960" y="324675"/>
                </a:lnTo>
                <a:lnTo>
                  <a:pt x="1075690" y="324675"/>
                </a:lnTo>
                <a:lnTo>
                  <a:pt x="1069340" y="299707"/>
                </a:lnTo>
                <a:lnTo>
                  <a:pt x="1042670" y="299707"/>
                </a:lnTo>
                <a:lnTo>
                  <a:pt x="1031240" y="337807"/>
                </a:lnTo>
                <a:lnTo>
                  <a:pt x="1047750" y="337807"/>
                </a:lnTo>
                <a:lnTo>
                  <a:pt x="1055370" y="310222"/>
                </a:lnTo>
                <a:lnTo>
                  <a:pt x="1061720" y="337807"/>
                </a:lnTo>
                <a:lnTo>
                  <a:pt x="1089660" y="337807"/>
                </a:lnTo>
                <a:lnTo>
                  <a:pt x="1099820" y="299707"/>
                </a:lnTo>
                <a:close/>
              </a:path>
              <a:path w="1356359" h="337820">
                <a:moveTo>
                  <a:pt x="1127747" y="50787"/>
                </a:moveTo>
                <a:lnTo>
                  <a:pt x="1051382" y="50787"/>
                </a:lnTo>
                <a:lnTo>
                  <a:pt x="993127" y="274307"/>
                </a:lnTo>
                <a:lnTo>
                  <a:pt x="1066914" y="274307"/>
                </a:lnTo>
                <a:lnTo>
                  <a:pt x="1127747" y="50787"/>
                </a:lnTo>
                <a:close/>
              </a:path>
              <a:path w="1356359" h="337820">
                <a:moveTo>
                  <a:pt x="1181100" y="299720"/>
                </a:moveTo>
                <a:lnTo>
                  <a:pt x="1134110" y="299720"/>
                </a:lnTo>
                <a:lnTo>
                  <a:pt x="1130300" y="308914"/>
                </a:lnTo>
                <a:lnTo>
                  <a:pt x="1145540" y="308914"/>
                </a:lnTo>
                <a:lnTo>
                  <a:pt x="1136650" y="337820"/>
                </a:lnTo>
                <a:lnTo>
                  <a:pt x="1154430" y="337820"/>
                </a:lnTo>
                <a:lnTo>
                  <a:pt x="1163320" y="308914"/>
                </a:lnTo>
                <a:lnTo>
                  <a:pt x="1178560" y="308914"/>
                </a:lnTo>
                <a:lnTo>
                  <a:pt x="1181100" y="299720"/>
                </a:lnTo>
                <a:close/>
              </a:path>
              <a:path w="1356359" h="337820">
                <a:moveTo>
                  <a:pt x="1209979" y="111988"/>
                </a:moveTo>
                <a:lnTo>
                  <a:pt x="1136205" y="111988"/>
                </a:lnTo>
                <a:lnTo>
                  <a:pt x="1092187" y="274307"/>
                </a:lnTo>
                <a:lnTo>
                  <a:pt x="1165974" y="274307"/>
                </a:lnTo>
                <a:lnTo>
                  <a:pt x="1209979" y="111988"/>
                </a:lnTo>
                <a:close/>
              </a:path>
              <a:path w="1356359" h="337820">
                <a:moveTo>
                  <a:pt x="1226807" y="50787"/>
                </a:moveTo>
                <a:lnTo>
                  <a:pt x="1153033" y="50787"/>
                </a:lnTo>
                <a:lnTo>
                  <a:pt x="1138796" y="96024"/>
                </a:lnTo>
                <a:lnTo>
                  <a:pt x="1215161" y="96024"/>
                </a:lnTo>
                <a:lnTo>
                  <a:pt x="1226807" y="50787"/>
                </a:lnTo>
                <a:close/>
              </a:path>
              <a:path w="1356359" h="337820">
                <a:moveTo>
                  <a:pt x="1356360" y="147993"/>
                </a:moveTo>
                <a:lnTo>
                  <a:pt x="1348549" y="112090"/>
                </a:lnTo>
                <a:lnTo>
                  <a:pt x="1308201" y="112090"/>
                </a:lnTo>
                <a:lnTo>
                  <a:pt x="1317320" y="76187"/>
                </a:lnTo>
                <a:lnTo>
                  <a:pt x="1243126" y="76187"/>
                </a:lnTo>
                <a:lnTo>
                  <a:pt x="1201483" y="223786"/>
                </a:lnTo>
                <a:lnTo>
                  <a:pt x="1198880" y="235750"/>
                </a:lnTo>
                <a:lnTo>
                  <a:pt x="1198880" y="251701"/>
                </a:lnTo>
                <a:lnTo>
                  <a:pt x="1200175" y="257022"/>
                </a:lnTo>
                <a:lnTo>
                  <a:pt x="1201483" y="261010"/>
                </a:lnTo>
                <a:lnTo>
                  <a:pt x="1209294" y="268986"/>
                </a:lnTo>
                <a:lnTo>
                  <a:pt x="1215796" y="272973"/>
                </a:lnTo>
                <a:lnTo>
                  <a:pt x="1222311" y="272973"/>
                </a:lnTo>
                <a:lnTo>
                  <a:pt x="1228813" y="274307"/>
                </a:lnTo>
                <a:lnTo>
                  <a:pt x="1296492" y="274307"/>
                </a:lnTo>
                <a:lnTo>
                  <a:pt x="1306906" y="233095"/>
                </a:lnTo>
                <a:lnTo>
                  <a:pt x="1286078" y="233095"/>
                </a:lnTo>
                <a:lnTo>
                  <a:pt x="1280871" y="231762"/>
                </a:lnTo>
                <a:lnTo>
                  <a:pt x="1278267" y="229095"/>
                </a:lnTo>
                <a:lnTo>
                  <a:pt x="1278267" y="223786"/>
                </a:lnTo>
                <a:lnTo>
                  <a:pt x="1279575" y="218465"/>
                </a:lnTo>
                <a:lnTo>
                  <a:pt x="1280871" y="210489"/>
                </a:lnTo>
                <a:lnTo>
                  <a:pt x="1297787" y="147993"/>
                </a:lnTo>
                <a:lnTo>
                  <a:pt x="1356360" y="14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663680" y="6535419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40" h="43179">
                <a:moveTo>
                  <a:pt x="30467" y="30492"/>
                </a:moveTo>
                <a:lnTo>
                  <a:pt x="24599" y="22415"/>
                </a:lnTo>
                <a:lnTo>
                  <a:pt x="23634" y="21082"/>
                </a:lnTo>
                <a:lnTo>
                  <a:pt x="27736" y="18389"/>
                </a:lnTo>
                <a:lnTo>
                  <a:pt x="27736" y="17043"/>
                </a:lnTo>
                <a:lnTo>
                  <a:pt x="27736" y="13004"/>
                </a:lnTo>
                <a:lnTo>
                  <a:pt x="27279" y="11658"/>
                </a:lnTo>
                <a:lnTo>
                  <a:pt x="26365" y="8978"/>
                </a:lnTo>
                <a:lnTo>
                  <a:pt x="25006" y="8978"/>
                </a:lnTo>
                <a:lnTo>
                  <a:pt x="25006" y="13004"/>
                </a:lnTo>
                <a:lnTo>
                  <a:pt x="25006" y="17043"/>
                </a:lnTo>
                <a:lnTo>
                  <a:pt x="16789" y="17043"/>
                </a:lnTo>
                <a:lnTo>
                  <a:pt x="16789" y="11658"/>
                </a:lnTo>
                <a:lnTo>
                  <a:pt x="19532" y="11658"/>
                </a:lnTo>
                <a:lnTo>
                  <a:pt x="23634" y="13004"/>
                </a:lnTo>
                <a:lnTo>
                  <a:pt x="25006" y="13004"/>
                </a:lnTo>
                <a:lnTo>
                  <a:pt x="25006" y="8978"/>
                </a:lnTo>
                <a:lnTo>
                  <a:pt x="22263" y="7632"/>
                </a:lnTo>
                <a:lnTo>
                  <a:pt x="12687" y="7632"/>
                </a:lnTo>
                <a:lnTo>
                  <a:pt x="12687" y="30492"/>
                </a:lnTo>
                <a:lnTo>
                  <a:pt x="16789" y="30492"/>
                </a:lnTo>
                <a:lnTo>
                  <a:pt x="16789" y="22415"/>
                </a:lnTo>
                <a:lnTo>
                  <a:pt x="19532" y="22415"/>
                </a:lnTo>
                <a:lnTo>
                  <a:pt x="25006" y="30492"/>
                </a:lnTo>
                <a:lnTo>
                  <a:pt x="30467" y="30492"/>
                </a:lnTo>
                <a:close/>
              </a:path>
              <a:path w="40640" h="43179">
                <a:moveTo>
                  <a:pt x="40640" y="20243"/>
                </a:moveTo>
                <a:lnTo>
                  <a:pt x="39319" y="13487"/>
                </a:lnTo>
                <a:lnTo>
                  <a:pt x="36703" y="8991"/>
                </a:lnTo>
                <a:lnTo>
                  <a:pt x="36703" y="20243"/>
                </a:lnTo>
                <a:lnTo>
                  <a:pt x="35394" y="28333"/>
                </a:lnTo>
                <a:lnTo>
                  <a:pt x="32766" y="33731"/>
                </a:lnTo>
                <a:lnTo>
                  <a:pt x="26212" y="36436"/>
                </a:lnTo>
                <a:lnTo>
                  <a:pt x="19659" y="37782"/>
                </a:lnTo>
                <a:lnTo>
                  <a:pt x="14414" y="36436"/>
                </a:lnTo>
                <a:lnTo>
                  <a:pt x="7861" y="33731"/>
                </a:lnTo>
                <a:lnTo>
                  <a:pt x="5245" y="28333"/>
                </a:lnTo>
                <a:lnTo>
                  <a:pt x="3924" y="20243"/>
                </a:lnTo>
                <a:lnTo>
                  <a:pt x="5245" y="14846"/>
                </a:lnTo>
                <a:lnTo>
                  <a:pt x="7861" y="8089"/>
                </a:lnTo>
                <a:lnTo>
                  <a:pt x="14414" y="5397"/>
                </a:lnTo>
                <a:lnTo>
                  <a:pt x="19659" y="4051"/>
                </a:lnTo>
                <a:lnTo>
                  <a:pt x="26212" y="5397"/>
                </a:lnTo>
                <a:lnTo>
                  <a:pt x="32766" y="8089"/>
                </a:lnTo>
                <a:lnTo>
                  <a:pt x="35394" y="14846"/>
                </a:lnTo>
                <a:lnTo>
                  <a:pt x="36703" y="20243"/>
                </a:lnTo>
                <a:lnTo>
                  <a:pt x="36703" y="8991"/>
                </a:lnTo>
                <a:lnTo>
                  <a:pt x="35394" y="6743"/>
                </a:lnTo>
                <a:lnTo>
                  <a:pt x="31470" y="4051"/>
                </a:lnTo>
                <a:lnTo>
                  <a:pt x="27520" y="1346"/>
                </a:lnTo>
                <a:lnTo>
                  <a:pt x="19659" y="0"/>
                </a:lnTo>
                <a:lnTo>
                  <a:pt x="13106" y="1346"/>
                </a:lnTo>
                <a:lnTo>
                  <a:pt x="6553" y="6743"/>
                </a:lnTo>
                <a:lnTo>
                  <a:pt x="1308" y="13487"/>
                </a:lnTo>
                <a:lnTo>
                  <a:pt x="0" y="20243"/>
                </a:lnTo>
                <a:lnTo>
                  <a:pt x="1308" y="28333"/>
                </a:lnTo>
                <a:lnTo>
                  <a:pt x="6553" y="36436"/>
                </a:lnTo>
                <a:lnTo>
                  <a:pt x="13106" y="41833"/>
                </a:lnTo>
                <a:lnTo>
                  <a:pt x="19659" y="43180"/>
                </a:lnTo>
                <a:lnTo>
                  <a:pt x="27520" y="41833"/>
                </a:lnTo>
                <a:lnTo>
                  <a:pt x="33426" y="37782"/>
                </a:lnTo>
                <a:lnTo>
                  <a:pt x="35394" y="36436"/>
                </a:lnTo>
                <a:lnTo>
                  <a:pt x="39319" y="28333"/>
                </a:lnTo>
                <a:lnTo>
                  <a:pt x="40640" y="20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883906" y="6593840"/>
            <a:ext cx="53340" cy="40640"/>
          </a:xfrm>
          <a:custGeom>
            <a:avLst/>
            <a:gdLst/>
            <a:ahLst/>
            <a:cxnLst/>
            <a:rect l="l" t="t" r="r" b="b"/>
            <a:pathLst>
              <a:path w="53340" h="40640">
                <a:moveTo>
                  <a:pt x="44653" y="0"/>
                </a:moveTo>
                <a:lnTo>
                  <a:pt x="22326" y="0"/>
                </a:lnTo>
                <a:lnTo>
                  <a:pt x="13639" y="2705"/>
                </a:lnTo>
                <a:lnTo>
                  <a:pt x="8674" y="5422"/>
                </a:lnTo>
                <a:lnTo>
                  <a:pt x="3721" y="12191"/>
                </a:lnTo>
                <a:lnTo>
                  <a:pt x="3721" y="14897"/>
                </a:lnTo>
                <a:lnTo>
                  <a:pt x="4952" y="18961"/>
                </a:lnTo>
                <a:lnTo>
                  <a:pt x="11163" y="21678"/>
                </a:lnTo>
                <a:lnTo>
                  <a:pt x="19837" y="24383"/>
                </a:lnTo>
                <a:lnTo>
                  <a:pt x="27279" y="25742"/>
                </a:lnTo>
                <a:lnTo>
                  <a:pt x="31000" y="28447"/>
                </a:lnTo>
                <a:lnTo>
                  <a:pt x="31000" y="29806"/>
                </a:lnTo>
                <a:lnTo>
                  <a:pt x="28524" y="32511"/>
                </a:lnTo>
                <a:lnTo>
                  <a:pt x="22326" y="33870"/>
                </a:lnTo>
                <a:lnTo>
                  <a:pt x="18605" y="32511"/>
                </a:lnTo>
                <a:lnTo>
                  <a:pt x="17360" y="32511"/>
                </a:lnTo>
                <a:lnTo>
                  <a:pt x="14884" y="29806"/>
                </a:lnTo>
                <a:lnTo>
                  <a:pt x="14884" y="28447"/>
                </a:lnTo>
                <a:lnTo>
                  <a:pt x="0" y="28447"/>
                </a:lnTo>
                <a:lnTo>
                  <a:pt x="0" y="35217"/>
                </a:lnTo>
                <a:lnTo>
                  <a:pt x="1231" y="37934"/>
                </a:lnTo>
                <a:lnTo>
                  <a:pt x="6197" y="40639"/>
                </a:lnTo>
                <a:lnTo>
                  <a:pt x="33489" y="40639"/>
                </a:lnTo>
                <a:lnTo>
                  <a:pt x="42163" y="37934"/>
                </a:lnTo>
                <a:lnTo>
                  <a:pt x="50850" y="28447"/>
                </a:lnTo>
                <a:lnTo>
                  <a:pt x="50850" y="23025"/>
                </a:lnTo>
                <a:lnTo>
                  <a:pt x="44653" y="16255"/>
                </a:lnTo>
                <a:lnTo>
                  <a:pt x="35966" y="14897"/>
                </a:lnTo>
                <a:lnTo>
                  <a:pt x="28524" y="13550"/>
                </a:lnTo>
                <a:lnTo>
                  <a:pt x="24803" y="12191"/>
                </a:lnTo>
                <a:lnTo>
                  <a:pt x="24803" y="9486"/>
                </a:lnTo>
                <a:lnTo>
                  <a:pt x="26047" y="6769"/>
                </a:lnTo>
                <a:lnTo>
                  <a:pt x="29768" y="5422"/>
                </a:lnTo>
                <a:lnTo>
                  <a:pt x="34721" y="5422"/>
                </a:lnTo>
                <a:lnTo>
                  <a:pt x="37210" y="6769"/>
                </a:lnTo>
                <a:lnTo>
                  <a:pt x="37210" y="10833"/>
                </a:lnTo>
                <a:lnTo>
                  <a:pt x="53339" y="10833"/>
                </a:lnTo>
                <a:lnTo>
                  <a:pt x="53339" y="5422"/>
                </a:lnTo>
                <a:lnTo>
                  <a:pt x="50850" y="2705"/>
                </a:lnTo>
                <a:lnTo>
                  <a:pt x="44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165838" y="6593840"/>
            <a:ext cx="55880" cy="38100"/>
          </a:xfrm>
          <a:custGeom>
            <a:avLst/>
            <a:gdLst/>
            <a:ahLst/>
            <a:cxnLst/>
            <a:rect l="l" t="t" r="r" b="b"/>
            <a:pathLst>
              <a:path w="55879" h="38100">
                <a:moveTo>
                  <a:pt x="55879" y="0"/>
                </a:moveTo>
                <a:lnTo>
                  <a:pt x="11976" y="0"/>
                </a:lnTo>
                <a:lnTo>
                  <a:pt x="0" y="38099"/>
                </a:lnTo>
                <a:lnTo>
                  <a:pt x="43903" y="38099"/>
                </a:lnTo>
                <a:lnTo>
                  <a:pt x="46570" y="30213"/>
                </a:lnTo>
                <a:lnTo>
                  <a:pt x="19964" y="30213"/>
                </a:lnTo>
                <a:lnTo>
                  <a:pt x="22618" y="22339"/>
                </a:lnTo>
                <a:lnTo>
                  <a:pt x="46570" y="22339"/>
                </a:lnTo>
                <a:lnTo>
                  <a:pt x="47904" y="14452"/>
                </a:lnTo>
                <a:lnTo>
                  <a:pt x="23952" y="14452"/>
                </a:lnTo>
                <a:lnTo>
                  <a:pt x="27939" y="6565"/>
                </a:lnTo>
                <a:lnTo>
                  <a:pt x="53225" y="6565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419827" y="6405879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79" h="228600">
                <a:moveTo>
                  <a:pt x="55880" y="193522"/>
                </a:moveTo>
                <a:lnTo>
                  <a:pt x="53403" y="190817"/>
                </a:lnTo>
                <a:lnTo>
                  <a:pt x="47193" y="188125"/>
                </a:lnTo>
                <a:lnTo>
                  <a:pt x="36017" y="185420"/>
                </a:lnTo>
                <a:lnTo>
                  <a:pt x="23596" y="188125"/>
                </a:lnTo>
                <a:lnTo>
                  <a:pt x="14909" y="189471"/>
                </a:lnTo>
                <a:lnTo>
                  <a:pt x="8699" y="193522"/>
                </a:lnTo>
                <a:lnTo>
                  <a:pt x="6210" y="200266"/>
                </a:lnTo>
                <a:lnTo>
                  <a:pt x="6210" y="202971"/>
                </a:lnTo>
                <a:lnTo>
                  <a:pt x="7454" y="207010"/>
                </a:lnTo>
                <a:lnTo>
                  <a:pt x="13665" y="209715"/>
                </a:lnTo>
                <a:lnTo>
                  <a:pt x="21120" y="211061"/>
                </a:lnTo>
                <a:lnTo>
                  <a:pt x="29806" y="213753"/>
                </a:lnTo>
                <a:lnTo>
                  <a:pt x="33528" y="216458"/>
                </a:lnTo>
                <a:lnTo>
                  <a:pt x="33528" y="217805"/>
                </a:lnTo>
                <a:lnTo>
                  <a:pt x="32296" y="219163"/>
                </a:lnTo>
                <a:lnTo>
                  <a:pt x="29806" y="220510"/>
                </a:lnTo>
                <a:lnTo>
                  <a:pt x="24841" y="221856"/>
                </a:lnTo>
                <a:lnTo>
                  <a:pt x="21120" y="220510"/>
                </a:lnTo>
                <a:lnTo>
                  <a:pt x="17386" y="220510"/>
                </a:lnTo>
                <a:lnTo>
                  <a:pt x="17386" y="216458"/>
                </a:lnTo>
                <a:lnTo>
                  <a:pt x="2489" y="216458"/>
                </a:lnTo>
                <a:lnTo>
                  <a:pt x="0" y="220510"/>
                </a:lnTo>
                <a:lnTo>
                  <a:pt x="0" y="223202"/>
                </a:lnTo>
                <a:lnTo>
                  <a:pt x="2489" y="225907"/>
                </a:lnTo>
                <a:lnTo>
                  <a:pt x="4978" y="227253"/>
                </a:lnTo>
                <a:lnTo>
                  <a:pt x="8699" y="228600"/>
                </a:lnTo>
                <a:lnTo>
                  <a:pt x="36017" y="228600"/>
                </a:lnTo>
                <a:lnTo>
                  <a:pt x="44704" y="225907"/>
                </a:lnTo>
                <a:lnTo>
                  <a:pt x="53403" y="216458"/>
                </a:lnTo>
                <a:lnTo>
                  <a:pt x="53403" y="211061"/>
                </a:lnTo>
                <a:lnTo>
                  <a:pt x="50914" y="208356"/>
                </a:lnTo>
                <a:lnTo>
                  <a:pt x="45948" y="204317"/>
                </a:lnTo>
                <a:lnTo>
                  <a:pt x="38506" y="202971"/>
                </a:lnTo>
                <a:lnTo>
                  <a:pt x="29806" y="201612"/>
                </a:lnTo>
                <a:lnTo>
                  <a:pt x="24841" y="200266"/>
                </a:lnTo>
                <a:lnTo>
                  <a:pt x="24841" y="197573"/>
                </a:lnTo>
                <a:lnTo>
                  <a:pt x="28562" y="194868"/>
                </a:lnTo>
                <a:lnTo>
                  <a:pt x="32296" y="193522"/>
                </a:lnTo>
                <a:lnTo>
                  <a:pt x="36017" y="193522"/>
                </a:lnTo>
                <a:lnTo>
                  <a:pt x="38506" y="194868"/>
                </a:lnTo>
                <a:lnTo>
                  <a:pt x="39738" y="197573"/>
                </a:lnTo>
                <a:lnTo>
                  <a:pt x="39738" y="198920"/>
                </a:lnTo>
                <a:lnTo>
                  <a:pt x="55880" y="198920"/>
                </a:lnTo>
                <a:lnTo>
                  <a:pt x="55880" y="193522"/>
                </a:lnTo>
                <a:close/>
              </a:path>
              <a:path w="322579" h="228600">
                <a:moveTo>
                  <a:pt x="322580" y="0"/>
                </a:moveTo>
                <a:lnTo>
                  <a:pt x="246367" y="0"/>
                </a:lnTo>
                <a:lnTo>
                  <a:pt x="206324" y="89090"/>
                </a:lnTo>
                <a:lnTo>
                  <a:pt x="207619" y="0"/>
                </a:lnTo>
                <a:lnTo>
                  <a:pt x="131394" y="0"/>
                </a:lnTo>
                <a:lnTo>
                  <a:pt x="146900" y="162229"/>
                </a:lnTo>
                <a:lnTo>
                  <a:pt x="144322" y="168884"/>
                </a:lnTo>
                <a:lnTo>
                  <a:pt x="143027" y="172872"/>
                </a:lnTo>
                <a:lnTo>
                  <a:pt x="139153" y="175526"/>
                </a:lnTo>
                <a:lnTo>
                  <a:pt x="135280" y="179514"/>
                </a:lnTo>
                <a:lnTo>
                  <a:pt x="130111" y="180848"/>
                </a:lnTo>
                <a:lnTo>
                  <a:pt x="109435" y="180848"/>
                </a:lnTo>
                <a:lnTo>
                  <a:pt x="96520" y="226060"/>
                </a:lnTo>
                <a:lnTo>
                  <a:pt x="148196" y="226060"/>
                </a:lnTo>
                <a:lnTo>
                  <a:pt x="158521" y="224726"/>
                </a:lnTo>
                <a:lnTo>
                  <a:pt x="167563" y="222072"/>
                </a:lnTo>
                <a:lnTo>
                  <a:pt x="177901" y="218084"/>
                </a:lnTo>
                <a:lnTo>
                  <a:pt x="184365" y="212763"/>
                </a:lnTo>
                <a:lnTo>
                  <a:pt x="192112" y="207441"/>
                </a:lnTo>
                <a:lnTo>
                  <a:pt x="214071" y="175526"/>
                </a:lnTo>
                <a:lnTo>
                  <a:pt x="322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99968" y="6441998"/>
            <a:ext cx="332295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For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investor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use.</a:t>
            </a:r>
            <a:r>
              <a:rPr dirty="0" sz="1000" spc="254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©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FMR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rights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79695" y="4494781"/>
            <a:ext cx="660019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333E47"/>
                </a:solidFill>
                <a:latin typeface="Arial"/>
                <a:cs typeface="Arial"/>
              </a:rPr>
              <a:t>Planning</a:t>
            </a:r>
            <a:r>
              <a:rPr dirty="0" sz="38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3800" spc="-8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333E47"/>
                </a:solidFill>
                <a:latin typeface="Arial"/>
                <a:cs typeface="Arial"/>
              </a:rPr>
              <a:t>life’s</a:t>
            </a:r>
            <a:r>
              <a:rPr dirty="0" sz="3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333E47"/>
                </a:solidFill>
                <a:latin typeface="Arial"/>
                <a:cs typeface="Arial"/>
              </a:rPr>
              <a:t>big</a:t>
            </a:r>
            <a:r>
              <a:rPr dirty="0" sz="3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3800" spc="-10">
                <a:solidFill>
                  <a:srgbClr val="333E47"/>
                </a:solidFill>
                <a:latin typeface="Arial"/>
                <a:cs typeface="Arial"/>
              </a:rPr>
              <a:t>moments</a:t>
            </a:r>
            <a:endParaRPr sz="3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3080" y="6106159"/>
            <a:ext cx="3540760" cy="2133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235"/>
              </a:spcBef>
            </a:pPr>
            <a:r>
              <a:rPr dirty="0" sz="1000" b="1">
                <a:latin typeface="Arial"/>
                <a:cs typeface="Arial"/>
              </a:rPr>
              <a:t>Not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FDIC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Insured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b="1">
                <a:latin typeface="Arial"/>
                <a:cs typeface="Arial"/>
              </a:rPr>
              <a:t>May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Lose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Value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b="1">
                <a:latin typeface="Arial"/>
                <a:cs typeface="Arial"/>
              </a:rPr>
              <a:t>No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Bank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Guarantee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8969" y="6322853"/>
            <a:ext cx="1676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illustrative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21839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Is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large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purchase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on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the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horizon?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77323" y="1690970"/>
            <a:ext cx="1688464" cy="6045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546100" marR="5080" indent="-533400">
              <a:lnSpc>
                <a:spcPts val="2160"/>
              </a:lnSpc>
              <a:spcBef>
                <a:spcPts val="370"/>
              </a:spcBef>
            </a:pPr>
            <a:r>
              <a:rPr dirty="0" sz="2000" spc="-25" b="1">
                <a:solidFill>
                  <a:srgbClr val="799B3C"/>
                </a:solidFill>
                <a:latin typeface="Arial"/>
                <a:cs typeface="Arial"/>
              </a:rPr>
              <a:t>Your</a:t>
            </a:r>
            <a:r>
              <a:rPr dirty="0" sz="2000" spc="-110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799B3C"/>
                </a:solidFill>
                <a:latin typeface="Arial"/>
                <a:cs typeface="Arial"/>
              </a:rPr>
              <a:t>financial </a:t>
            </a:r>
            <a:r>
              <a:rPr dirty="0" sz="2000" spc="-20" b="1">
                <a:solidFill>
                  <a:srgbClr val="799B3C"/>
                </a:solidFill>
                <a:latin typeface="Arial"/>
                <a:cs typeface="Arial"/>
              </a:rPr>
              <a:t>goals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75007" y="1690970"/>
            <a:ext cx="1976755" cy="6045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 indent="416559">
              <a:lnSpc>
                <a:spcPts val="2160"/>
              </a:lnSpc>
              <a:spcBef>
                <a:spcPts val="370"/>
              </a:spcBef>
            </a:pPr>
            <a:r>
              <a:rPr dirty="0" sz="2000" spc="-10" b="1">
                <a:solidFill>
                  <a:srgbClr val="00526F"/>
                </a:solidFill>
                <a:latin typeface="Arial"/>
                <a:cs typeface="Arial"/>
              </a:rPr>
              <a:t>Possible </a:t>
            </a:r>
            <a:r>
              <a:rPr dirty="0" sz="2000" b="1">
                <a:solidFill>
                  <a:srgbClr val="00526F"/>
                </a:solidFill>
                <a:latin typeface="Arial"/>
                <a:cs typeface="Arial"/>
              </a:rPr>
              <a:t>large</a:t>
            </a:r>
            <a:r>
              <a:rPr dirty="0" sz="2000" spc="-50" b="1">
                <a:solidFill>
                  <a:srgbClr val="00526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526F"/>
                </a:solidFill>
                <a:latin typeface="Arial"/>
                <a:cs typeface="Arial"/>
              </a:rPr>
              <a:t>purchases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895282" y="2575560"/>
            <a:ext cx="6089015" cy="2814320"/>
            <a:chOff x="2895282" y="2575560"/>
            <a:chExt cx="6089015" cy="2814320"/>
          </a:xfrm>
        </p:grpSpPr>
        <p:sp>
          <p:nvSpPr>
            <p:cNvPr id="7" name="object 7" descr=""/>
            <p:cNvSpPr/>
            <p:nvPr/>
          </p:nvSpPr>
          <p:spPr>
            <a:xfrm>
              <a:off x="3535680" y="2575560"/>
              <a:ext cx="2484120" cy="2484120"/>
            </a:xfrm>
            <a:custGeom>
              <a:avLst/>
              <a:gdLst/>
              <a:ahLst/>
              <a:cxnLst/>
              <a:rect l="l" t="t" r="r" b="b"/>
              <a:pathLst>
                <a:path w="2484120" h="2484120">
                  <a:moveTo>
                    <a:pt x="1242060" y="0"/>
                  </a:moveTo>
                  <a:lnTo>
                    <a:pt x="1193289" y="939"/>
                  </a:lnTo>
                  <a:lnTo>
                    <a:pt x="1144994" y="3736"/>
                  </a:lnTo>
                  <a:lnTo>
                    <a:pt x="1097210" y="8356"/>
                  </a:lnTo>
                  <a:lnTo>
                    <a:pt x="1049972" y="14763"/>
                  </a:lnTo>
                  <a:lnTo>
                    <a:pt x="1003313" y="22924"/>
                  </a:lnTo>
                  <a:lnTo>
                    <a:pt x="957268" y="32803"/>
                  </a:lnTo>
                  <a:lnTo>
                    <a:pt x="911873" y="44367"/>
                  </a:lnTo>
                  <a:lnTo>
                    <a:pt x="867160" y="57581"/>
                  </a:lnTo>
                  <a:lnTo>
                    <a:pt x="823166" y="72411"/>
                  </a:lnTo>
                  <a:lnTo>
                    <a:pt x="779924" y="88821"/>
                  </a:lnTo>
                  <a:lnTo>
                    <a:pt x="737469" y="106777"/>
                  </a:lnTo>
                  <a:lnTo>
                    <a:pt x="695835" y="126245"/>
                  </a:lnTo>
                  <a:lnTo>
                    <a:pt x="655058" y="147190"/>
                  </a:lnTo>
                  <a:lnTo>
                    <a:pt x="615171" y="169578"/>
                  </a:lnTo>
                  <a:lnTo>
                    <a:pt x="576208" y="193375"/>
                  </a:lnTo>
                  <a:lnTo>
                    <a:pt x="538206" y="218545"/>
                  </a:lnTo>
                  <a:lnTo>
                    <a:pt x="501197" y="245054"/>
                  </a:lnTo>
                  <a:lnTo>
                    <a:pt x="465217" y="272868"/>
                  </a:lnTo>
                  <a:lnTo>
                    <a:pt x="430300" y="301952"/>
                  </a:lnTo>
                  <a:lnTo>
                    <a:pt x="396480" y="332272"/>
                  </a:lnTo>
                  <a:lnTo>
                    <a:pt x="363793" y="363793"/>
                  </a:lnTo>
                  <a:lnTo>
                    <a:pt x="332272" y="396480"/>
                  </a:lnTo>
                  <a:lnTo>
                    <a:pt x="301952" y="430300"/>
                  </a:lnTo>
                  <a:lnTo>
                    <a:pt x="272868" y="465217"/>
                  </a:lnTo>
                  <a:lnTo>
                    <a:pt x="245054" y="501197"/>
                  </a:lnTo>
                  <a:lnTo>
                    <a:pt x="218545" y="538206"/>
                  </a:lnTo>
                  <a:lnTo>
                    <a:pt x="193375" y="576208"/>
                  </a:lnTo>
                  <a:lnTo>
                    <a:pt x="169578" y="615171"/>
                  </a:lnTo>
                  <a:lnTo>
                    <a:pt x="147190" y="655058"/>
                  </a:lnTo>
                  <a:lnTo>
                    <a:pt x="126245" y="695835"/>
                  </a:lnTo>
                  <a:lnTo>
                    <a:pt x="106777" y="737469"/>
                  </a:lnTo>
                  <a:lnTo>
                    <a:pt x="88821" y="779924"/>
                  </a:lnTo>
                  <a:lnTo>
                    <a:pt x="72411" y="823166"/>
                  </a:lnTo>
                  <a:lnTo>
                    <a:pt x="57581" y="867160"/>
                  </a:lnTo>
                  <a:lnTo>
                    <a:pt x="44367" y="911873"/>
                  </a:lnTo>
                  <a:lnTo>
                    <a:pt x="32803" y="957268"/>
                  </a:lnTo>
                  <a:lnTo>
                    <a:pt x="22924" y="1003313"/>
                  </a:lnTo>
                  <a:lnTo>
                    <a:pt x="14763" y="1049972"/>
                  </a:lnTo>
                  <a:lnTo>
                    <a:pt x="8356" y="1097210"/>
                  </a:lnTo>
                  <a:lnTo>
                    <a:pt x="3736" y="1144994"/>
                  </a:lnTo>
                  <a:lnTo>
                    <a:pt x="939" y="1193289"/>
                  </a:lnTo>
                  <a:lnTo>
                    <a:pt x="0" y="1242059"/>
                  </a:lnTo>
                  <a:lnTo>
                    <a:pt x="939" y="1290830"/>
                  </a:lnTo>
                  <a:lnTo>
                    <a:pt x="3736" y="1339125"/>
                  </a:lnTo>
                  <a:lnTo>
                    <a:pt x="8356" y="1386909"/>
                  </a:lnTo>
                  <a:lnTo>
                    <a:pt x="14763" y="1434147"/>
                  </a:lnTo>
                  <a:lnTo>
                    <a:pt x="22924" y="1480806"/>
                  </a:lnTo>
                  <a:lnTo>
                    <a:pt x="32803" y="1526851"/>
                  </a:lnTo>
                  <a:lnTo>
                    <a:pt x="44367" y="1572246"/>
                  </a:lnTo>
                  <a:lnTo>
                    <a:pt x="57581" y="1616959"/>
                  </a:lnTo>
                  <a:lnTo>
                    <a:pt x="72411" y="1660953"/>
                  </a:lnTo>
                  <a:lnTo>
                    <a:pt x="88821" y="1704195"/>
                  </a:lnTo>
                  <a:lnTo>
                    <a:pt x="106777" y="1746650"/>
                  </a:lnTo>
                  <a:lnTo>
                    <a:pt x="126245" y="1788284"/>
                  </a:lnTo>
                  <a:lnTo>
                    <a:pt x="147190" y="1829061"/>
                  </a:lnTo>
                  <a:lnTo>
                    <a:pt x="169578" y="1868948"/>
                  </a:lnTo>
                  <a:lnTo>
                    <a:pt x="193375" y="1907911"/>
                  </a:lnTo>
                  <a:lnTo>
                    <a:pt x="218545" y="1945913"/>
                  </a:lnTo>
                  <a:lnTo>
                    <a:pt x="245054" y="1982922"/>
                  </a:lnTo>
                  <a:lnTo>
                    <a:pt x="272868" y="2018902"/>
                  </a:lnTo>
                  <a:lnTo>
                    <a:pt x="301952" y="2053819"/>
                  </a:lnTo>
                  <a:lnTo>
                    <a:pt x="332272" y="2087639"/>
                  </a:lnTo>
                  <a:lnTo>
                    <a:pt x="363793" y="2120326"/>
                  </a:lnTo>
                  <a:lnTo>
                    <a:pt x="396480" y="2151847"/>
                  </a:lnTo>
                  <a:lnTo>
                    <a:pt x="430300" y="2182167"/>
                  </a:lnTo>
                  <a:lnTo>
                    <a:pt x="465217" y="2211251"/>
                  </a:lnTo>
                  <a:lnTo>
                    <a:pt x="501197" y="2239065"/>
                  </a:lnTo>
                  <a:lnTo>
                    <a:pt x="538206" y="2265574"/>
                  </a:lnTo>
                  <a:lnTo>
                    <a:pt x="576208" y="2290744"/>
                  </a:lnTo>
                  <a:lnTo>
                    <a:pt x="615171" y="2314541"/>
                  </a:lnTo>
                  <a:lnTo>
                    <a:pt x="655058" y="2336929"/>
                  </a:lnTo>
                  <a:lnTo>
                    <a:pt x="695835" y="2357874"/>
                  </a:lnTo>
                  <a:lnTo>
                    <a:pt x="737469" y="2377342"/>
                  </a:lnTo>
                  <a:lnTo>
                    <a:pt x="779924" y="2395298"/>
                  </a:lnTo>
                  <a:lnTo>
                    <a:pt x="823166" y="2411708"/>
                  </a:lnTo>
                  <a:lnTo>
                    <a:pt x="867160" y="2426538"/>
                  </a:lnTo>
                  <a:lnTo>
                    <a:pt x="911873" y="2439752"/>
                  </a:lnTo>
                  <a:lnTo>
                    <a:pt x="957268" y="2451316"/>
                  </a:lnTo>
                  <a:lnTo>
                    <a:pt x="1003313" y="2461195"/>
                  </a:lnTo>
                  <a:lnTo>
                    <a:pt x="1049972" y="2469356"/>
                  </a:lnTo>
                  <a:lnTo>
                    <a:pt x="1097210" y="2475763"/>
                  </a:lnTo>
                  <a:lnTo>
                    <a:pt x="1144994" y="2480383"/>
                  </a:lnTo>
                  <a:lnTo>
                    <a:pt x="1193289" y="2483180"/>
                  </a:lnTo>
                  <a:lnTo>
                    <a:pt x="1242060" y="2484119"/>
                  </a:lnTo>
                  <a:lnTo>
                    <a:pt x="1290830" y="2483180"/>
                  </a:lnTo>
                  <a:lnTo>
                    <a:pt x="1339125" y="2480383"/>
                  </a:lnTo>
                  <a:lnTo>
                    <a:pt x="1386909" y="2475763"/>
                  </a:lnTo>
                  <a:lnTo>
                    <a:pt x="1434147" y="2469356"/>
                  </a:lnTo>
                  <a:lnTo>
                    <a:pt x="1480806" y="2461195"/>
                  </a:lnTo>
                  <a:lnTo>
                    <a:pt x="1526851" y="2451316"/>
                  </a:lnTo>
                  <a:lnTo>
                    <a:pt x="1572246" y="2439752"/>
                  </a:lnTo>
                  <a:lnTo>
                    <a:pt x="1616959" y="2426538"/>
                  </a:lnTo>
                  <a:lnTo>
                    <a:pt x="1660953" y="2411708"/>
                  </a:lnTo>
                  <a:lnTo>
                    <a:pt x="1704195" y="2395298"/>
                  </a:lnTo>
                  <a:lnTo>
                    <a:pt x="1746650" y="2377342"/>
                  </a:lnTo>
                  <a:lnTo>
                    <a:pt x="1788284" y="2357874"/>
                  </a:lnTo>
                  <a:lnTo>
                    <a:pt x="1829061" y="2336929"/>
                  </a:lnTo>
                  <a:lnTo>
                    <a:pt x="1868948" y="2314541"/>
                  </a:lnTo>
                  <a:lnTo>
                    <a:pt x="1907911" y="2290744"/>
                  </a:lnTo>
                  <a:lnTo>
                    <a:pt x="1945913" y="2265574"/>
                  </a:lnTo>
                  <a:lnTo>
                    <a:pt x="1982922" y="2239065"/>
                  </a:lnTo>
                  <a:lnTo>
                    <a:pt x="2018902" y="2211251"/>
                  </a:lnTo>
                  <a:lnTo>
                    <a:pt x="2053819" y="2182167"/>
                  </a:lnTo>
                  <a:lnTo>
                    <a:pt x="2087639" y="2151847"/>
                  </a:lnTo>
                  <a:lnTo>
                    <a:pt x="2120326" y="2120326"/>
                  </a:lnTo>
                  <a:lnTo>
                    <a:pt x="2151847" y="2087639"/>
                  </a:lnTo>
                  <a:lnTo>
                    <a:pt x="2182167" y="2053819"/>
                  </a:lnTo>
                  <a:lnTo>
                    <a:pt x="2211251" y="2018902"/>
                  </a:lnTo>
                  <a:lnTo>
                    <a:pt x="2239065" y="1982922"/>
                  </a:lnTo>
                  <a:lnTo>
                    <a:pt x="2265574" y="1945913"/>
                  </a:lnTo>
                  <a:lnTo>
                    <a:pt x="2290744" y="1907911"/>
                  </a:lnTo>
                  <a:lnTo>
                    <a:pt x="2314541" y="1868948"/>
                  </a:lnTo>
                  <a:lnTo>
                    <a:pt x="2336929" y="1829061"/>
                  </a:lnTo>
                  <a:lnTo>
                    <a:pt x="2357874" y="1788284"/>
                  </a:lnTo>
                  <a:lnTo>
                    <a:pt x="2377342" y="1746650"/>
                  </a:lnTo>
                  <a:lnTo>
                    <a:pt x="2395298" y="1704195"/>
                  </a:lnTo>
                  <a:lnTo>
                    <a:pt x="2411708" y="1660953"/>
                  </a:lnTo>
                  <a:lnTo>
                    <a:pt x="2426538" y="1616959"/>
                  </a:lnTo>
                  <a:lnTo>
                    <a:pt x="2439752" y="1572246"/>
                  </a:lnTo>
                  <a:lnTo>
                    <a:pt x="2451316" y="1526851"/>
                  </a:lnTo>
                  <a:lnTo>
                    <a:pt x="2461195" y="1480806"/>
                  </a:lnTo>
                  <a:lnTo>
                    <a:pt x="2469356" y="1434147"/>
                  </a:lnTo>
                  <a:lnTo>
                    <a:pt x="2475763" y="1386909"/>
                  </a:lnTo>
                  <a:lnTo>
                    <a:pt x="2480383" y="1339125"/>
                  </a:lnTo>
                  <a:lnTo>
                    <a:pt x="2483180" y="1290830"/>
                  </a:lnTo>
                  <a:lnTo>
                    <a:pt x="2484120" y="1242059"/>
                  </a:lnTo>
                  <a:lnTo>
                    <a:pt x="2483180" y="1193289"/>
                  </a:lnTo>
                  <a:lnTo>
                    <a:pt x="2480383" y="1144994"/>
                  </a:lnTo>
                  <a:lnTo>
                    <a:pt x="2475763" y="1097210"/>
                  </a:lnTo>
                  <a:lnTo>
                    <a:pt x="2469356" y="1049972"/>
                  </a:lnTo>
                  <a:lnTo>
                    <a:pt x="2461195" y="1003313"/>
                  </a:lnTo>
                  <a:lnTo>
                    <a:pt x="2451316" y="957268"/>
                  </a:lnTo>
                  <a:lnTo>
                    <a:pt x="2439752" y="911873"/>
                  </a:lnTo>
                  <a:lnTo>
                    <a:pt x="2426538" y="867160"/>
                  </a:lnTo>
                  <a:lnTo>
                    <a:pt x="2411708" y="823166"/>
                  </a:lnTo>
                  <a:lnTo>
                    <a:pt x="2395298" y="779924"/>
                  </a:lnTo>
                  <a:lnTo>
                    <a:pt x="2377342" y="737469"/>
                  </a:lnTo>
                  <a:lnTo>
                    <a:pt x="2357874" y="695835"/>
                  </a:lnTo>
                  <a:lnTo>
                    <a:pt x="2336929" y="655058"/>
                  </a:lnTo>
                  <a:lnTo>
                    <a:pt x="2314541" y="615171"/>
                  </a:lnTo>
                  <a:lnTo>
                    <a:pt x="2290744" y="576208"/>
                  </a:lnTo>
                  <a:lnTo>
                    <a:pt x="2265574" y="538206"/>
                  </a:lnTo>
                  <a:lnTo>
                    <a:pt x="2239065" y="501197"/>
                  </a:lnTo>
                  <a:lnTo>
                    <a:pt x="2211251" y="465217"/>
                  </a:lnTo>
                  <a:lnTo>
                    <a:pt x="2182167" y="430300"/>
                  </a:lnTo>
                  <a:lnTo>
                    <a:pt x="2151847" y="396480"/>
                  </a:lnTo>
                  <a:lnTo>
                    <a:pt x="2120326" y="363793"/>
                  </a:lnTo>
                  <a:lnTo>
                    <a:pt x="2087639" y="332272"/>
                  </a:lnTo>
                  <a:lnTo>
                    <a:pt x="2053819" y="301952"/>
                  </a:lnTo>
                  <a:lnTo>
                    <a:pt x="2018902" y="272868"/>
                  </a:lnTo>
                  <a:lnTo>
                    <a:pt x="1982922" y="245054"/>
                  </a:lnTo>
                  <a:lnTo>
                    <a:pt x="1945913" y="218545"/>
                  </a:lnTo>
                  <a:lnTo>
                    <a:pt x="1907911" y="193375"/>
                  </a:lnTo>
                  <a:lnTo>
                    <a:pt x="1868948" y="169578"/>
                  </a:lnTo>
                  <a:lnTo>
                    <a:pt x="1829061" y="147190"/>
                  </a:lnTo>
                  <a:lnTo>
                    <a:pt x="1788284" y="126245"/>
                  </a:lnTo>
                  <a:lnTo>
                    <a:pt x="1746650" y="106777"/>
                  </a:lnTo>
                  <a:lnTo>
                    <a:pt x="1704195" y="88821"/>
                  </a:lnTo>
                  <a:lnTo>
                    <a:pt x="1660953" y="72411"/>
                  </a:lnTo>
                  <a:lnTo>
                    <a:pt x="1616959" y="57581"/>
                  </a:lnTo>
                  <a:lnTo>
                    <a:pt x="1572246" y="44367"/>
                  </a:lnTo>
                  <a:lnTo>
                    <a:pt x="1526851" y="32803"/>
                  </a:lnTo>
                  <a:lnTo>
                    <a:pt x="1480806" y="22924"/>
                  </a:lnTo>
                  <a:lnTo>
                    <a:pt x="1434147" y="14763"/>
                  </a:lnTo>
                  <a:lnTo>
                    <a:pt x="1386909" y="8356"/>
                  </a:lnTo>
                  <a:lnTo>
                    <a:pt x="1339125" y="3736"/>
                  </a:lnTo>
                  <a:lnTo>
                    <a:pt x="1290830" y="939"/>
                  </a:lnTo>
                  <a:lnTo>
                    <a:pt x="1242060" y="0"/>
                  </a:lnTo>
                  <a:close/>
                </a:path>
              </a:pathLst>
            </a:custGeom>
            <a:solidFill>
              <a:srgbClr val="799B3C">
                <a:alpha val="7686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763260" y="2575560"/>
              <a:ext cx="2486660" cy="2484120"/>
            </a:xfrm>
            <a:custGeom>
              <a:avLst/>
              <a:gdLst/>
              <a:ahLst/>
              <a:cxnLst/>
              <a:rect l="l" t="t" r="r" b="b"/>
              <a:pathLst>
                <a:path w="2486659" h="2484120">
                  <a:moveTo>
                    <a:pt x="1243330" y="0"/>
                  </a:moveTo>
                  <a:lnTo>
                    <a:pt x="1195638" y="896"/>
                  </a:lnTo>
                  <a:lnTo>
                    <a:pt x="1148401" y="3566"/>
                  </a:lnTo>
                  <a:lnTo>
                    <a:pt x="1101650" y="7975"/>
                  </a:lnTo>
                  <a:lnTo>
                    <a:pt x="1055418" y="14093"/>
                  </a:lnTo>
                  <a:lnTo>
                    <a:pt x="1009736" y="21886"/>
                  </a:lnTo>
                  <a:lnTo>
                    <a:pt x="964637" y="31323"/>
                  </a:lnTo>
                  <a:lnTo>
                    <a:pt x="920154" y="42372"/>
                  </a:lnTo>
                  <a:lnTo>
                    <a:pt x="876317" y="55000"/>
                  </a:lnTo>
                  <a:lnTo>
                    <a:pt x="833160" y="69175"/>
                  </a:lnTo>
                  <a:lnTo>
                    <a:pt x="790715" y="84865"/>
                  </a:lnTo>
                  <a:lnTo>
                    <a:pt x="749014" y="102038"/>
                  </a:lnTo>
                  <a:lnTo>
                    <a:pt x="708089" y="120662"/>
                  </a:lnTo>
                  <a:lnTo>
                    <a:pt x="667972" y="140704"/>
                  </a:lnTo>
                  <a:lnTo>
                    <a:pt x="628695" y="162133"/>
                  </a:lnTo>
                  <a:lnTo>
                    <a:pt x="590291" y="184916"/>
                  </a:lnTo>
                  <a:lnTo>
                    <a:pt x="552792" y="209021"/>
                  </a:lnTo>
                  <a:lnTo>
                    <a:pt x="516230" y="234416"/>
                  </a:lnTo>
                  <a:lnTo>
                    <a:pt x="480638" y="261068"/>
                  </a:lnTo>
                  <a:lnTo>
                    <a:pt x="446046" y="288946"/>
                  </a:lnTo>
                  <a:lnTo>
                    <a:pt x="412489" y="318018"/>
                  </a:lnTo>
                  <a:lnTo>
                    <a:pt x="379997" y="348251"/>
                  </a:lnTo>
                  <a:lnTo>
                    <a:pt x="348603" y="379613"/>
                  </a:lnTo>
                  <a:lnTo>
                    <a:pt x="318340" y="412071"/>
                  </a:lnTo>
                  <a:lnTo>
                    <a:pt x="289239" y="445595"/>
                  </a:lnTo>
                  <a:lnTo>
                    <a:pt x="261332" y="480151"/>
                  </a:lnTo>
                  <a:lnTo>
                    <a:pt x="234653" y="515707"/>
                  </a:lnTo>
                  <a:lnTo>
                    <a:pt x="209232" y="552232"/>
                  </a:lnTo>
                  <a:lnTo>
                    <a:pt x="185103" y="589693"/>
                  </a:lnTo>
                  <a:lnTo>
                    <a:pt x="162297" y="628057"/>
                  </a:lnTo>
                  <a:lnTo>
                    <a:pt x="140846" y="667294"/>
                  </a:lnTo>
                  <a:lnTo>
                    <a:pt x="120784" y="707370"/>
                  </a:lnTo>
                  <a:lnTo>
                    <a:pt x="102141" y="748253"/>
                  </a:lnTo>
                  <a:lnTo>
                    <a:pt x="84951" y="789911"/>
                  </a:lnTo>
                  <a:lnTo>
                    <a:pt x="69244" y="832313"/>
                  </a:lnTo>
                  <a:lnTo>
                    <a:pt x="55055" y="875426"/>
                  </a:lnTo>
                  <a:lnTo>
                    <a:pt x="42414" y="919217"/>
                  </a:lnTo>
                  <a:lnTo>
                    <a:pt x="31355" y="963655"/>
                  </a:lnTo>
                  <a:lnTo>
                    <a:pt x="21908" y="1008707"/>
                  </a:lnTo>
                  <a:lnTo>
                    <a:pt x="14107" y="1054342"/>
                  </a:lnTo>
                  <a:lnTo>
                    <a:pt x="7983" y="1100527"/>
                  </a:lnTo>
                  <a:lnTo>
                    <a:pt x="3569" y="1147229"/>
                  </a:lnTo>
                  <a:lnTo>
                    <a:pt x="897" y="1194418"/>
                  </a:lnTo>
                  <a:lnTo>
                    <a:pt x="0" y="1242059"/>
                  </a:lnTo>
                  <a:lnTo>
                    <a:pt x="897" y="1289701"/>
                  </a:lnTo>
                  <a:lnTo>
                    <a:pt x="3569" y="1336890"/>
                  </a:lnTo>
                  <a:lnTo>
                    <a:pt x="7983" y="1383592"/>
                  </a:lnTo>
                  <a:lnTo>
                    <a:pt x="14107" y="1429777"/>
                  </a:lnTo>
                  <a:lnTo>
                    <a:pt x="21908" y="1475412"/>
                  </a:lnTo>
                  <a:lnTo>
                    <a:pt x="31355" y="1520464"/>
                  </a:lnTo>
                  <a:lnTo>
                    <a:pt x="42414" y="1564902"/>
                  </a:lnTo>
                  <a:lnTo>
                    <a:pt x="55055" y="1608693"/>
                  </a:lnTo>
                  <a:lnTo>
                    <a:pt x="69244" y="1651806"/>
                  </a:lnTo>
                  <a:lnTo>
                    <a:pt x="84951" y="1694208"/>
                  </a:lnTo>
                  <a:lnTo>
                    <a:pt x="102141" y="1735866"/>
                  </a:lnTo>
                  <a:lnTo>
                    <a:pt x="120784" y="1776749"/>
                  </a:lnTo>
                  <a:lnTo>
                    <a:pt x="140846" y="1816825"/>
                  </a:lnTo>
                  <a:lnTo>
                    <a:pt x="162297" y="1856062"/>
                  </a:lnTo>
                  <a:lnTo>
                    <a:pt x="185103" y="1894426"/>
                  </a:lnTo>
                  <a:lnTo>
                    <a:pt x="209232" y="1931887"/>
                  </a:lnTo>
                  <a:lnTo>
                    <a:pt x="234653" y="1968412"/>
                  </a:lnTo>
                  <a:lnTo>
                    <a:pt x="261332" y="2003968"/>
                  </a:lnTo>
                  <a:lnTo>
                    <a:pt x="289239" y="2038524"/>
                  </a:lnTo>
                  <a:lnTo>
                    <a:pt x="318340" y="2072048"/>
                  </a:lnTo>
                  <a:lnTo>
                    <a:pt x="348603" y="2104506"/>
                  </a:lnTo>
                  <a:lnTo>
                    <a:pt x="379997" y="2135868"/>
                  </a:lnTo>
                  <a:lnTo>
                    <a:pt x="412489" y="2166101"/>
                  </a:lnTo>
                  <a:lnTo>
                    <a:pt x="446046" y="2195173"/>
                  </a:lnTo>
                  <a:lnTo>
                    <a:pt x="480638" y="2223051"/>
                  </a:lnTo>
                  <a:lnTo>
                    <a:pt x="516230" y="2249703"/>
                  </a:lnTo>
                  <a:lnTo>
                    <a:pt x="552792" y="2275098"/>
                  </a:lnTo>
                  <a:lnTo>
                    <a:pt x="590291" y="2299203"/>
                  </a:lnTo>
                  <a:lnTo>
                    <a:pt x="628695" y="2321986"/>
                  </a:lnTo>
                  <a:lnTo>
                    <a:pt x="667972" y="2343415"/>
                  </a:lnTo>
                  <a:lnTo>
                    <a:pt x="708089" y="2363457"/>
                  </a:lnTo>
                  <a:lnTo>
                    <a:pt x="749014" y="2382081"/>
                  </a:lnTo>
                  <a:lnTo>
                    <a:pt x="790715" y="2399254"/>
                  </a:lnTo>
                  <a:lnTo>
                    <a:pt x="833160" y="2414944"/>
                  </a:lnTo>
                  <a:lnTo>
                    <a:pt x="876317" y="2429119"/>
                  </a:lnTo>
                  <a:lnTo>
                    <a:pt x="920154" y="2441747"/>
                  </a:lnTo>
                  <a:lnTo>
                    <a:pt x="964637" y="2452796"/>
                  </a:lnTo>
                  <a:lnTo>
                    <a:pt x="1009736" y="2462233"/>
                  </a:lnTo>
                  <a:lnTo>
                    <a:pt x="1055418" y="2470026"/>
                  </a:lnTo>
                  <a:lnTo>
                    <a:pt x="1101650" y="2476144"/>
                  </a:lnTo>
                  <a:lnTo>
                    <a:pt x="1148401" y="2480553"/>
                  </a:lnTo>
                  <a:lnTo>
                    <a:pt x="1195638" y="2483223"/>
                  </a:lnTo>
                  <a:lnTo>
                    <a:pt x="1243330" y="2484119"/>
                  </a:lnTo>
                  <a:lnTo>
                    <a:pt x="1291021" y="2483223"/>
                  </a:lnTo>
                  <a:lnTo>
                    <a:pt x="1338258" y="2480553"/>
                  </a:lnTo>
                  <a:lnTo>
                    <a:pt x="1385009" y="2476144"/>
                  </a:lnTo>
                  <a:lnTo>
                    <a:pt x="1431241" y="2470026"/>
                  </a:lnTo>
                  <a:lnTo>
                    <a:pt x="1476923" y="2462233"/>
                  </a:lnTo>
                  <a:lnTo>
                    <a:pt x="1522022" y="2452796"/>
                  </a:lnTo>
                  <a:lnTo>
                    <a:pt x="1566505" y="2441747"/>
                  </a:lnTo>
                  <a:lnTo>
                    <a:pt x="1610342" y="2429119"/>
                  </a:lnTo>
                  <a:lnTo>
                    <a:pt x="1653499" y="2414944"/>
                  </a:lnTo>
                  <a:lnTo>
                    <a:pt x="1695944" y="2399254"/>
                  </a:lnTo>
                  <a:lnTo>
                    <a:pt x="1737645" y="2382081"/>
                  </a:lnTo>
                  <a:lnTo>
                    <a:pt x="1778570" y="2363457"/>
                  </a:lnTo>
                  <a:lnTo>
                    <a:pt x="1818687" y="2343415"/>
                  </a:lnTo>
                  <a:lnTo>
                    <a:pt x="1857964" y="2321986"/>
                  </a:lnTo>
                  <a:lnTo>
                    <a:pt x="1896368" y="2299203"/>
                  </a:lnTo>
                  <a:lnTo>
                    <a:pt x="1933867" y="2275098"/>
                  </a:lnTo>
                  <a:lnTo>
                    <a:pt x="1970429" y="2249703"/>
                  </a:lnTo>
                  <a:lnTo>
                    <a:pt x="2006021" y="2223051"/>
                  </a:lnTo>
                  <a:lnTo>
                    <a:pt x="2040613" y="2195173"/>
                  </a:lnTo>
                  <a:lnTo>
                    <a:pt x="2074170" y="2166101"/>
                  </a:lnTo>
                  <a:lnTo>
                    <a:pt x="2106662" y="2135868"/>
                  </a:lnTo>
                  <a:lnTo>
                    <a:pt x="2138056" y="2104506"/>
                  </a:lnTo>
                  <a:lnTo>
                    <a:pt x="2168319" y="2072048"/>
                  </a:lnTo>
                  <a:lnTo>
                    <a:pt x="2197420" y="2038524"/>
                  </a:lnTo>
                  <a:lnTo>
                    <a:pt x="2225327" y="2003968"/>
                  </a:lnTo>
                  <a:lnTo>
                    <a:pt x="2252006" y="1968412"/>
                  </a:lnTo>
                  <a:lnTo>
                    <a:pt x="2277427" y="1931887"/>
                  </a:lnTo>
                  <a:lnTo>
                    <a:pt x="2301556" y="1894426"/>
                  </a:lnTo>
                  <a:lnTo>
                    <a:pt x="2324362" y="1856062"/>
                  </a:lnTo>
                  <a:lnTo>
                    <a:pt x="2345813" y="1816825"/>
                  </a:lnTo>
                  <a:lnTo>
                    <a:pt x="2365875" y="1776749"/>
                  </a:lnTo>
                  <a:lnTo>
                    <a:pt x="2384518" y="1735866"/>
                  </a:lnTo>
                  <a:lnTo>
                    <a:pt x="2401708" y="1694208"/>
                  </a:lnTo>
                  <a:lnTo>
                    <a:pt x="2417415" y="1651806"/>
                  </a:lnTo>
                  <a:lnTo>
                    <a:pt x="2431604" y="1608693"/>
                  </a:lnTo>
                  <a:lnTo>
                    <a:pt x="2444245" y="1564902"/>
                  </a:lnTo>
                  <a:lnTo>
                    <a:pt x="2455304" y="1520464"/>
                  </a:lnTo>
                  <a:lnTo>
                    <a:pt x="2464751" y="1475412"/>
                  </a:lnTo>
                  <a:lnTo>
                    <a:pt x="2472552" y="1429777"/>
                  </a:lnTo>
                  <a:lnTo>
                    <a:pt x="2478676" y="1383592"/>
                  </a:lnTo>
                  <a:lnTo>
                    <a:pt x="2483090" y="1336890"/>
                  </a:lnTo>
                  <a:lnTo>
                    <a:pt x="2485762" y="1289701"/>
                  </a:lnTo>
                  <a:lnTo>
                    <a:pt x="2486660" y="1242059"/>
                  </a:lnTo>
                  <a:lnTo>
                    <a:pt x="2485762" y="1194418"/>
                  </a:lnTo>
                  <a:lnTo>
                    <a:pt x="2483090" y="1147229"/>
                  </a:lnTo>
                  <a:lnTo>
                    <a:pt x="2478676" y="1100527"/>
                  </a:lnTo>
                  <a:lnTo>
                    <a:pt x="2472552" y="1054342"/>
                  </a:lnTo>
                  <a:lnTo>
                    <a:pt x="2464751" y="1008707"/>
                  </a:lnTo>
                  <a:lnTo>
                    <a:pt x="2455304" y="963655"/>
                  </a:lnTo>
                  <a:lnTo>
                    <a:pt x="2444245" y="919217"/>
                  </a:lnTo>
                  <a:lnTo>
                    <a:pt x="2431604" y="875426"/>
                  </a:lnTo>
                  <a:lnTo>
                    <a:pt x="2417415" y="832313"/>
                  </a:lnTo>
                  <a:lnTo>
                    <a:pt x="2401708" y="789911"/>
                  </a:lnTo>
                  <a:lnTo>
                    <a:pt x="2384518" y="748253"/>
                  </a:lnTo>
                  <a:lnTo>
                    <a:pt x="2365875" y="707370"/>
                  </a:lnTo>
                  <a:lnTo>
                    <a:pt x="2345813" y="667294"/>
                  </a:lnTo>
                  <a:lnTo>
                    <a:pt x="2324362" y="628057"/>
                  </a:lnTo>
                  <a:lnTo>
                    <a:pt x="2301556" y="589693"/>
                  </a:lnTo>
                  <a:lnTo>
                    <a:pt x="2277427" y="552232"/>
                  </a:lnTo>
                  <a:lnTo>
                    <a:pt x="2252006" y="515707"/>
                  </a:lnTo>
                  <a:lnTo>
                    <a:pt x="2225327" y="480151"/>
                  </a:lnTo>
                  <a:lnTo>
                    <a:pt x="2197420" y="445595"/>
                  </a:lnTo>
                  <a:lnTo>
                    <a:pt x="2168319" y="412071"/>
                  </a:lnTo>
                  <a:lnTo>
                    <a:pt x="2138056" y="379613"/>
                  </a:lnTo>
                  <a:lnTo>
                    <a:pt x="2106662" y="348251"/>
                  </a:lnTo>
                  <a:lnTo>
                    <a:pt x="2074170" y="318018"/>
                  </a:lnTo>
                  <a:lnTo>
                    <a:pt x="2040613" y="288946"/>
                  </a:lnTo>
                  <a:lnTo>
                    <a:pt x="2006021" y="261068"/>
                  </a:lnTo>
                  <a:lnTo>
                    <a:pt x="1970429" y="234416"/>
                  </a:lnTo>
                  <a:lnTo>
                    <a:pt x="1933867" y="209021"/>
                  </a:lnTo>
                  <a:lnTo>
                    <a:pt x="1896368" y="184916"/>
                  </a:lnTo>
                  <a:lnTo>
                    <a:pt x="1857964" y="162133"/>
                  </a:lnTo>
                  <a:lnTo>
                    <a:pt x="1818687" y="140704"/>
                  </a:lnTo>
                  <a:lnTo>
                    <a:pt x="1778570" y="120662"/>
                  </a:lnTo>
                  <a:lnTo>
                    <a:pt x="1737645" y="102038"/>
                  </a:lnTo>
                  <a:lnTo>
                    <a:pt x="1695944" y="84865"/>
                  </a:lnTo>
                  <a:lnTo>
                    <a:pt x="1653499" y="69175"/>
                  </a:lnTo>
                  <a:lnTo>
                    <a:pt x="1610342" y="55000"/>
                  </a:lnTo>
                  <a:lnTo>
                    <a:pt x="1566505" y="42372"/>
                  </a:lnTo>
                  <a:lnTo>
                    <a:pt x="1522022" y="31323"/>
                  </a:lnTo>
                  <a:lnTo>
                    <a:pt x="1476923" y="21886"/>
                  </a:lnTo>
                  <a:lnTo>
                    <a:pt x="1431241" y="14093"/>
                  </a:lnTo>
                  <a:lnTo>
                    <a:pt x="1385009" y="7975"/>
                  </a:lnTo>
                  <a:lnTo>
                    <a:pt x="1338258" y="3566"/>
                  </a:lnTo>
                  <a:lnTo>
                    <a:pt x="1291021" y="896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00526F">
                <a:alpha val="7686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32430" y="5073650"/>
              <a:ext cx="5925820" cy="0"/>
            </a:xfrm>
            <a:custGeom>
              <a:avLst/>
              <a:gdLst/>
              <a:ahLst/>
              <a:cxnLst/>
              <a:rect l="l" t="t" r="r" b="b"/>
              <a:pathLst>
                <a:path w="5925820" h="0">
                  <a:moveTo>
                    <a:pt x="0" y="0"/>
                  </a:moveTo>
                  <a:lnTo>
                    <a:pt x="5925299" y="0"/>
                  </a:lnTo>
                </a:path>
              </a:pathLst>
            </a:custGeom>
            <a:ln w="285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712460" y="5072380"/>
              <a:ext cx="360680" cy="312420"/>
            </a:xfrm>
            <a:custGeom>
              <a:avLst/>
              <a:gdLst/>
              <a:ahLst/>
              <a:cxnLst/>
              <a:rect l="l" t="t" r="r" b="b"/>
              <a:pathLst>
                <a:path w="360679" h="312420">
                  <a:moveTo>
                    <a:pt x="180340" y="0"/>
                  </a:moveTo>
                  <a:lnTo>
                    <a:pt x="0" y="312420"/>
                  </a:lnTo>
                  <a:lnTo>
                    <a:pt x="360680" y="312420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12460" y="5072380"/>
              <a:ext cx="360680" cy="312420"/>
            </a:xfrm>
            <a:custGeom>
              <a:avLst/>
              <a:gdLst/>
              <a:ahLst/>
              <a:cxnLst/>
              <a:rect l="l" t="t" r="r" b="b"/>
              <a:pathLst>
                <a:path w="360679" h="312420">
                  <a:moveTo>
                    <a:pt x="0" y="312420"/>
                  </a:moveTo>
                  <a:lnTo>
                    <a:pt x="180340" y="0"/>
                  </a:lnTo>
                  <a:lnTo>
                    <a:pt x="360680" y="312420"/>
                  </a:lnTo>
                  <a:lnTo>
                    <a:pt x="0" y="31242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282" y="4995862"/>
              <a:ext cx="158114" cy="1555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8722" y="4995862"/>
              <a:ext cx="155575" cy="15557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463707" y="3564207"/>
              <a:ext cx="501015" cy="474980"/>
            </a:xfrm>
            <a:custGeom>
              <a:avLst/>
              <a:gdLst/>
              <a:ahLst/>
              <a:cxnLst/>
              <a:rect l="l" t="t" r="r" b="b"/>
              <a:pathLst>
                <a:path w="501014" h="474979">
                  <a:moveTo>
                    <a:pt x="223168" y="474401"/>
                  </a:moveTo>
                  <a:lnTo>
                    <a:pt x="177384" y="465523"/>
                  </a:lnTo>
                  <a:lnTo>
                    <a:pt x="135114" y="449240"/>
                  </a:lnTo>
                  <a:lnTo>
                    <a:pt x="97156" y="426300"/>
                  </a:lnTo>
                  <a:lnTo>
                    <a:pt x="64309" y="397455"/>
                  </a:lnTo>
                  <a:lnTo>
                    <a:pt x="37372" y="363454"/>
                  </a:lnTo>
                  <a:lnTo>
                    <a:pt x="17142" y="325048"/>
                  </a:lnTo>
                  <a:lnTo>
                    <a:pt x="4418" y="282987"/>
                  </a:lnTo>
                  <a:lnTo>
                    <a:pt x="0" y="238021"/>
                  </a:lnTo>
                  <a:lnTo>
                    <a:pt x="5100" y="190090"/>
                  </a:lnTo>
                  <a:lnTo>
                    <a:pt x="19724" y="145429"/>
                  </a:lnTo>
                  <a:lnTo>
                    <a:pt x="42852" y="105000"/>
                  </a:lnTo>
                  <a:lnTo>
                    <a:pt x="73466" y="69764"/>
                  </a:lnTo>
                  <a:lnTo>
                    <a:pt x="110549" y="40685"/>
                  </a:lnTo>
                  <a:lnTo>
                    <a:pt x="153081" y="18723"/>
                  </a:lnTo>
                  <a:lnTo>
                    <a:pt x="200046" y="4841"/>
                  </a:lnTo>
                  <a:lnTo>
                    <a:pt x="250425" y="0"/>
                  </a:lnTo>
                  <a:lnTo>
                    <a:pt x="297799" y="4254"/>
                  </a:lnTo>
                  <a:lnTo>
                    <a:pt x="342258" y="16492"/>
                  </a:lnTo>
                  <a:lnTo>
                    <a:pt x="382964" y="35924"/>
                  </a:lnTo>
                  <a:lnTo>
                    <a:pt x="419078" y="61762"/>
                  </a:lnTo>
                  <a:lnTo>
                    <a:pt x="449763" y="93217"/>
                  </a:lnTo>
                  <a:lnTo>
                    <a:pt x="474178" y="129501"/>
                  </a:lnTo>
                  <a:lnTo>
                    <a:pt x="491487" y="169824"/>
                  </a:lnTo>
                  <a:lnTo>
                    <a:pt x="500850" y="213398"/>
                  </a:lnTo>
                </a:path>
                <a:path w="501014" h="474979">
                  <a:moveTo>
                    <a:pt x="197614" y="366060"/>
                  </a:moveTo>
                  <a:lnTo>
                    <a:pt x="160242" y="346054"/>
                  </a:lnTo>
                  <a:lnTo>
                    <a:pt x="131175" y="316814"/>
                  </a:lnTo>
                  <a:lnTo>
                    <a:pt x="112329" y="280188"/>
                  </a:lnTo>
                  <a:lnTo>
                    <a:pt x="105621" y="238021"/>
                  </a:lnTo>
                  <a:lnTo>
                    <a:pt x="112994" y="194685"/>
                  </a:lnTo>
                  <a:lnTo>
                    <a:pt x="133532" y="156864"/>
                  </a:lnTo>
                  <a:lnTo>
                    <a:pt x="164864" y="126922"/>
                  </a:lnTo>
                  <a:lnTo>
                    <a:pt x="204619" y="107224"/>
                  </a:lnTo>
                  <a:lnTo>
                    <a:pt x="250425" y="100133"/>
                  </a:lnTo>
                  <a:lnTo>
                    <a:pt x="294451" y="106571"/>
                  </a:lnTo>
                  <a:lnTo>
                    <a:pt x="333048" y="124550"/>
                  </a:lnTo>
                  <a:lnTo>
                    <a:pt x="363978" y="152072"/>
                  </a:lnTo>
                  <a:lnTo>
                    <a:pt x="385007" y="187134"/>
                  </a:lnTo>
                </a:path>
              </a:pathLst>
            </a:custGeom>
            <a:ln w="26760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74951" y="3762832"/>
              <a:ext cx="395605" cy="375920"/>
            </a:xfrm>
            <a:custGeom>
              <a:avLst/>
              <a:gdLst/>
              <a:ahLst/>
              <a:cxnLst/>
              <a:rect l="l" t="t" r="r" b="b"/>
              <a:pathLst>
                <a:path w="395604" h="375920">
                  <a:moveTo>
                    <a:pt x="260646" y="159228"/>
                  </a:moveTo>
                  <a:lnTo>
                    <a:pt x="333900" y="90284"/>
                  </a:lnTo>
                  <a:lnTo>
                    <a:pt x="0" y="0"/>
                  </a:lnTo>
                  <a:lnTo>
                    <a:pt x="95400" y="315173"/>
                  </a:lnTo>
                  <a:lnTo>
                    <a:pt x="165246" y="249512"/>
                  </a:lnTo>
                  <a:lnTo>
                    <a:pt x="299828" y="375910"/>
                  </a:lnTo>
                  <a:lnTo>
                    <a:pt x="395228" y="287267"/>
                  </a:lnTo>
                  <a:lnTo>
                    <a:pt x="260646" y="159228"/>
                  </a:lnTo>
                  <a:close/>
                </a:path>
              </a:pathLst>
            </a:custGeom>
            <a:ln w="2673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31305" y="3370087"/>
              <a:ext cx="582295" cy="475615"/>
            </a:xfrm>
            <a:custGeom>
              <a:avLst/>
              <a:gdLst/>
              <a:ahLst/>
              <a:cxnLst/>
              <a:rect l="l" t="t" r="r" b="b"/>
              <a:pathLst>
                <a:path w="582295" h="475614">
                  <a:moveTo>
                    <a:pt x="49789" y="275396"/>
                  </a:moveTo>
                  <a:lnTo>
                    <a:pt x="49789" y="475405"/>
                  </a:lnTo>
                  <a:lnTo>
                    <a:pt x="530568" y="475405"/>
                  </a:lnTo>
                  <a:lnTo>
                    <a:pt x="530568" y="275396"/>
                  </a:lnTo>
                </a:path>
                <a:path w="582295" h="475614">
                  <a:moveTo>
                    <a:pt x="202269" y="275396"/>
                  </a:moveTo>
                  <a:lnTo>
                    <a:pt x="0" y="275396"/>
                  </a:lnTo>
                  <a:lnTo>
                    <a:pt x="74684" y="100004"/>
                  </a:lnTo>
                  <a:lnTo>
                    <a:pt x="231832" y="100004"/>
                  </a:lnTo>
                </a:path>
                <a:path w="582295" h="475614">
                  <a:moveTo>
                    <a:pt x="350082" y="100004"/>
                  </a:moveTo>
                  <a:lnTo>
                    <a:pt x="505674" y="100004"/>
                  </a:lnTo>
                  <a:lnTo>
                    <a:pt x="581914" y="275396"/>
                  </a:lnTo>
                  <a:lnTo>
                    <a:pt x="379644" y="275396"/>
                  </a:lnTo>
                </a:path>
                <a:path w="582295" h="475614">
                  <a:moveTo>
                    <a:pt x="150924" y="0"/>
                  </a:moveTo>
                  <a:lnTo>
                    <a:pt x="101134" y="0"/>
                  </a:lnTo>
                  <a:lnTo>
                    <a:pt x="101134" y="100004"/>
                  </a:lnTo>
                  <a:lnTo>
                    <a:pt x="150924" y="100004"/>
                  </a:lnTo>
                  <a:lnTo>
                    <a:pt x="150924" y="0"/>
                  </a:lnTo>
                  <a:close/>
                </a:path>
              </a:pathLst>
            </a:custGeom>
            <a:ln w="2475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07545" y="3370087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0" y="0"/>
                  </a:lnTo>
                  <a:lnTo>
                    <a:pt x="101134" y="0"/>
                  </a:lnTo>
                </a:path>
              </a:pathLst>
            </a:custGeom>
            <a:ln w="24616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560739" y="3370087"/>
              <a:ext cx="51435" cy="100330"/>
            </a:xfrm>
            <a:custGeom>
              <a:avLst/>
              <a:gdLst/>
              <a:ahLst/>
              <a:cxnLst/>
              <a:rect l="l" t="t" r="r" b="b"/>
              <a:pathLst>
                <a:path w="51434" h="100329">
                  <a:moveTo>
                    <a:pt x="51345" y="0"/>
                  </a:moveTo>
                  <a:lnTo>
                    <a:pt x="0" y="0"/>
                  </a:lnTo>
                  <a:lnTo>
                    <a:pt x="0" y="100004"/>
                  </a:lnTo>
                  <a:lnTo>
                    <a:pt x="51345" y="100004"/>
                  </a:lnTo>
                  <a:lnTo>
                    <a:pt x="51345" y="0"/>
                  </a:lnTo>
                  <a:close/>
                </a:path>
              </a:pathLst>
            </a:custGeom>
            <a:ln w="24836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82230" y="3370087"/>
              <a:ext cx="354965" cy="475615"/>
            </a:xfrm>
            <a:custGeom>
              <a:avLst/>
              <a:gdLst/>
              <a:ahLst/>
              <a:cxnLst/>
              <a:rect l="l" t="t" r="r" b="b"/>
              <a:pathLst>
                <a:path w="354965" h="475614">
                  <a:moveTo>
                    <a:pt x="253614" y="0"/>
                  </a:moveTo>
                  <a:lnTo>
                    <a:pt x="253614" y="0"/>
                  </a:lnTo>
                  <a:lnTo>
                    <a:pt x="354749" y="0"/>
                  </a:lnTo>
                </a:path>
                <a:path w="354965" h="475614">
                  <a:moveTo>
                    <a:pt x="228720" y="200008"/>
                  </a:moveTo>
                  <a:lnTo>
                    <a:pt x="51345" y="200008"/>
                  </a:lnTo>
                  <a:lnTo>
                    <a:pt x="51345" y="475405"/>
                  </a:lnTo>
                  <a:lnTo>
                    <a:pt x="228720" y="475405"/>
                  </a:lnTo>
                  <a:lnTo>
                    <a:pt x="228720" y="200008"/>
                  </a:lnTo>
                  <a:close/>
                </a:path>
                <a:path w="354965" h="475614">
                  <a:moveTo>
                    <a:pt x="140032" y="26154"/>
                  </a:moveTo>
                  <a:lnTo>
                    <a:pt x="278509" y="200008"/>
                  </a:lnTo>
                  <a:lnTo>
                    <a:pt x="0" y="200008"/>
                  </a:lnTo>
                  <a:lnTo>
                    <a:pt x="140032" y="26154"/>
                  </a:lnTo>
                  <a:close/>
                </a:path>
              </a:pathLst>
            </a:custGeom>
            <a:ln w="2475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232440" y="3696255"/>
              <a:ext cx="379730" cy="149860"/>
            </a:xfrm>
            <a:custGeom>
              <a:avLst/>
              <a:gdLst/>
              <a:ahLst/>
              <a:cxnLst/>
              <a:rect l="l" t="t" r="r" b="b"/>
              <a:pathLst>
                <a:path w="379729" h="149860">
                  <a:moveTo>
                    <a:pt x="379644" y="49232"/>
                  </a:moveTo>
                  <a:lnTo>
                    <a:pt x="328299" y="49232"/>
                  </a:lnTo>
                  <a:lnTo>
                    <a:pt x="328299" y="0"/>
                  </a:lnTo>
                  <a:lnTo>
                    <a:pt x="379644" y="0"/>
                  </a:lnTo>
                  <a:lnTo>
                    <a:pt x="379644" y="49232"/>
                  </a:lnTo>
                  <a:close/>
                </a:path>
                <a:path w="379729" h="149860">
                  <a:moveTo>
                    <a:pt x="49789" y="49232"/>
                  </a:moveTo>
                  <a:lnTo>
                    <a:pt x="0" y="49232"/>
                  </a:lnTo>
                  <a:lnTo>
                    <a:pt x="0" y="0"/>
                  </a:lnTo>
                  <a:lnTo>
                    <a:pt x="49789" y="0"/>
                  </a:lnTo>
                  <a:lnTo>
                    <a:pt x="49789" y="49232"/>
                  </a:lnTo>
                  <a:close/>
                </a:path>
                <a:path w="379729" h="149860">
                  <a:moveTo>
                    <a:pt x="227164" y="0"/>
                  </a:moveTo>
                  <a:lnTo>
                    <a:pt x="150924" y="0"/>
                  </a:lnTo>
                  <a:lnTo>
                    <a:pt x="150924" y="149237"/>
                  </a:lnTo>
                  <a:lnTo>
                    <a:pt x="227164" y="149237"/>
                  </a:lnTo>
                  <a:lnTo>
                    <a:pt x="227164" y="0"/>
                  </a:lnTo>
                  <a:close/>
                </a:path>
              </a:pathLst>
            </a:custGeom>
            <a:ln w="2475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38114" y="4051655"/>
              <a:ext cx="582295" cy="400050"/>
            </a:xfrm>
            <a:custGeom>
              <a:avLst/>
              <a:gdLst/>
              <a:ahLst/>
              <a:cxnLst/>
              <a:rect l="l" t="t" r="r" b="b"/>
              <a:pathLst>
                <a:path w="582295" h="400050">
                  <a:moveTo>
                    <a:pt x="101134" y="350784"/>
                  </a:moveTo>
                  <a:lnTo>
                    <a:pt x="101134" y="400017"/>
                  </a:lnTo>
                  <a:lnTo>
                    <a:pt x="24894" y="400017"/>
                  </a:lnTo>
                  <a:lnTo>
                    <a:pt x="24894" y="316936"/>
                  </a:lnTo>
                </a:path>
                <a:path w="582295" h="400050">
                  <a:moveTo>
                    <a:pt x="557019" y="316936"/>
                  </a:moveTo>
                  <a:lnTo>
                    <a:pt x="557019" y="400017"/>
                  </a:lnTo>
                  <a:lnTo>
                    <a:pt x="480779" y="400017"/>
                  </a:lnTo>
                  <a:lnTo>
                    <a:pt x="480779" y="350784"/>
                  </a:lnTo>
                </a:path>
                <a:path w="582295" h="400050">
                  <a:moveTo>
                    <a:pt x="430989" y="0"/>
                  </a:moveTo>
                  <a:lnTo>
                    <a:pt x="152480" y="0"/>
                  </a:lnTo>
                  <a:lnTo>
                    <a:pt x="76240" y="150775"/>
                  </a:lnTo>
                  <a:lnTo>
                    <a:pt x="505674" y="150775"/>
                  </a:lnTo>
                  <a:lnTo>
                    <a:pt x="430989" y="0"/>
                  </a:lnTo>
                  <a:close/>
                </a:path>
                <a:path w="582295" h="400050">
                  <a:moveTo>
                    <a:pt x="76240" y="150775"/>
                  </a:moveTo>
                  <a:lnTo>
                    <a:pt x="0" y="150775"/>
                  </a:lnTo>
                  <a:lnTo>
                    <a:pt x="0" y="100004"/>
                  </a:lnTo>
                  <a:lnTo>
                    <a:pt x="76240" y="100004"/>
                  </a:lnTo>
                  <a:lnTo>
                    <a:pt x="76240" y="150775"/>
                  </a:lnTo>
                  <a:close/>
                </a:path>
                <a:path w="582295" h="400050">
                  <a:moveTo>
                    <a:pt x="581914" y="150775"/>
                  </a:moveTo>
                  <a:lnTo>
                    <a:pt x="505674" y="150775"/>
                  </a:lnTo>
                  <a:lnTo>
                    <a:pt x="505674" y="100004"/>
                  </a:lnTo>
                  <a:lnTo>
                    <a:pt x="581914" y="100004"/>
                  </a:lnTo>
                  <a:lnTo>
                    <a:pt x="581914" y="150775"/>
                  </a:lnTo>
                  <a:close/>
                </a:path>
                <a:path w="582295" h="400050">
                  <a:moveTo>
                    <a:pt x="164927" y="350784"/>
                  </a:moveTo>
                  <a:lnTo>
                    <a:pt x="101134" y="350784"/>
                  </a:lnTo>
                  <a:lnTo>
                    <a:pt x="61701" y="342947"/>
                  </a:lnTo>
                  <a:lnTo>
                    <a:pt x="29562" y="321552"/>
                  </a:lnTo>
                  <a:lnTo>
                    <a:pt x="7925" y="289772"/>
                  </a:lnTo>
                  <a:lnTo>
                    <a:pt x="0" y="250780"/>
                  </a:lnTo>
                  <a:lnTo>
                    <a:pt x="7925" y="211788"/>
                  </a:lnTo>
                  <a:lnTo>
                    <a:pt x="29562" y="180007"/>
                  </a:lnTo>
                  <a:lnTo>
                    <a:pt x="61701" y="158612"/>
                  </a:lnTo>
                  <a:lnTo>
                    <a:pt x="101134" y="150775"/>
                  </a:lnTo>
                  <a:lnTo>
                    <a:pt x="480779" y="150775"/>
                  </a:lnTo>
                  <a:lnTo>
                    <a:pt x="520212" y="158612"/>
                  </a:lnTo>
                  <a:lnTo>
                    <a:pt x="552351" y="180007"/>
                  </a:lnTo>
                  <a:lnTo>
                    <a:pt x="573988" y="211788"/>
                  </a:lnTo>
                  <a:lnTo>
                    <a:pt x="581914" y="250780"/>
                  </a:lnTo>
                  <a:lnTo>
                    <a:pt x="573988" y="289772"/>
                  </a:lnTo>
                  <a:lnTo>
                    <a:pt x="552351" y="321552"/>
                  </a:lnTo>
                  <a:lnTo>
                    <a:pt x="520212" y="342947"/>
                  </a:lnTo>
                  <a:lnTo>
                    <a:pt x="480779" y="350784"/>
                  </a:lnTo>
                  <a:lnTo>
                    <a:pt x="392091" y="350784"/>
                  </a:lnTo>
                  <a:lnTo>
                    <a:pt x="164927" y="350784"/>
                  </a:lnTo>
                  <a:close/>
                </a:path>
                <a:path w="582295" h="400050">
                  <a:moveTo>
                    <a:pt x="51345" y="275396"/>
                  </a:moveTo>
                  <a:lnTo>
                    <a:pt x="532124" y="275396"/>
                  </a:lnTo>
                  <a:lnTo>
                    <a:pt x="532124" y="224625"/>
                  </a:lnTo>
                  <a:lnTo>
                    <a:pt x="51345" y="224625"/>
                  </a:lnTo>
                  <a:lnTo>
                    <a:pt x="51345" y="275396"/>
                  </a:lnTo>
                  <a:close/>
                </a:path>
                <a:path w="582295" h="400050">
                  <a:moveTo>
                    <a:pt x="202269" y="275396"/>
                  </a:moveTo>
                  <a:lnTo>
                    <a:pt x="379644" y="275396"/>
                  </a:lnTo>
                  <a:lnTo>
                    <a:pt x="354749" y="350784"/>
                  </a:lnTo>
                  <a:lnTo>
                    <a:pt x="228720" y="350784"/>
                  </a:lnTo>
                  <a:lnTo>
                    <a:pt x="202269" y="275396"/>
                  </a:lnTo>
                  <a:close/>
                </a:path>
                <a:path w="582295" h="400050">
                  <a:moveTo>
                    <a:pt x="468331" y="224625"/>
                  </a:moveTo>
                  <a:lnTo>
                    <a:pt x="468331" y="224625"/>
                  </a:lnTo>
                  <a:lnTo>
                    <a:pt x="430989" y="150775"/>
                  </a:lnTo>
                </a:path>
                <a:path w="582295" h="400050">
                  <a:moveTo>
                    <a:pt x="404539" y="224625"/>
                  </a:moveTo>
                  <a:lnTo>
                    <a:pt x="404539" y="224625"/>
                  </a:lnTo>
                  <a:lnTo>
                    <a:pt x="367197" y="150775"/>
                  </a:lnTo>
                </a:path>
              </a:pathLst>
            </a:custGeom>
            <a:ln w="2475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9279" y="4190011"/>
              <a:ext cx="164897" cy="9868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067969" y="4202431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w="0" h="74295">
                  <a:moveTo>
                    <a:pt x="0" y="73849"/>
                  </a:moveTo>
                  <a:lnTo>
                    <a:pt x="0" y="73849"/>
                  </a:lnTo>
                  <a:lnTo>
                    <a:pt x="0" y="0"/>
                  </a:lnTo>
                </a:path>
              </a:pathLst>
            </a:custGeom>
            <a:ln w="2489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332476" y="3322392"/>
              <a:ext cx="557530" cy="514350"/>
            </a:xfrm>
            <a:custGeom>
              <a:avLst/>
              <a:gdLst/>
              <a:ahLst/>
              <a:cxnLst/>
              <a:rect l="l" t="t" r="r" b="b"/>
              <a:pathLst>
                <a:path w="557529" h="514350">
                  <a:moveTo>
                    <a:pt x="48233" y="513868"/>
                  </a:moveTo>
                  <a:lnTo>
                    <a:pt x="31726" y="487160"/>
                  </a:lnTo>
                  <a:lnTo>
                    <a:pt x="17698" y="458289"/>
                  </a:lnTo>
                  <a:lnTo>
                    <a:pt x="6880" y="427975"/>
                  </a:lnTo>
                  <a:lnTo>
                    <a:pt x="0" y="396940"/>
                  </a:lnTo>
                  <a:lnTo>
                    <a:pt x="557019" y="396940"/>
                  </a:lnTo>
                  <a:lnTo>
                    <a:pt x="549482" y="427735"/>
                  </a:lnTo>
                  <a:lnTo>
                    <a:pt x="538737" y="457519"/>
                  </a:lnTo>
                  <a:lnTo>
                    <a:pt x="525074" y="485862"/>
                  </a:lnTo>
                  <a:lnTo>
                    <a:pt x="508785" y="512330"/>
                  </a:lnTo>
                </a:path>
                <a:path w="557529" h="514350">
                  <a:moveTo>
                    <a:pt x="266062" y="396940"/>
                  </a:moveTo>
                  <a:lnTo>
                    <a:pt x="12447" y="298474"/>
                  </a:lnTo>
                  <a:lnTo>
                    <a:pt x="266062" y="0"/>
                  </a:lnTo>
                  <a:lnTo>
                    <a:pt x="266062" y="396940"/>
                  </a:lnTo>
                  <a:close/>
                </a:path>
                <a:path w="557529" h="514350">
                  <a:moveTo>
                    <a:pt x="315851" y="396940"/>
                  </a:moveTo>
                  <a:lnTo>
                    <a:pt x="491670" y="298474"/>
                  </a:lnTo>
                  <a:lnTo>
                    <a:pt x="315851" y="75387"/>
                  </a:lnTo>
                  <a:lnTo>
                    <a:pt x="315851" y="396940"/>
                  </a:lnTo>
                  <a:close/>
                </a:path>
              </a:pathLst>
            </a:custGeom>
            <a:ln w="2475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20028" y="3794721"/>
              <a:ext cx="582295" cy="100330"/>
            </a:xfrm>
            <a:custGeom>
              <a:avLst/>
              <a:gdLst/>
              <a:ahLst/>
              <a:cxnLst/>
              <a:rect l="l" t="t" r="r" b="b"/>
              <a:pathLst>
                <a:path w="582295" h="100329">
                  <a:moveTo>
                    <a:pt x="0" y="49232"/>
                  </a:moveTo>
                  <a:lnTo>
                    <a:pt x="43346" y="47381"/>
                  </a:lnTo>
                  <a:lnTo>
                    <a:pt x="79546" y="29808"/>
                  </a:lnTo>
                  <a:lnTo>
                    <a:pt x="104368" y="9639"/>
                  </a:lnTo>
                  <a:lnTo>
                    <a:pt x="113582" y="0"/>
                  </a:lnTo>
                  <a:lnTo>
                    <a:pt x="131596" y="28462"/>
                  </a:lnTo>
                  <a:lnTo>
                    <a:pt x="146839" y="43078"/>
                  </a:lnTo>
                  <a:lnTo>
                    <a:pt x="167626" y="48463"/>
                  </a:lnTo>
                  <a:lnTo>
                    <a:pt x="202269" y="49232"/>
                  </a:lnTo>
                  <a:lnTo>
                    <a:pt x="241726" y="41540"/>
                  </a:lnTo>
                  <a:lnTo>
                    <a:pt x="269368" y="24616"/>
                  </a:lnTo>
                  <a:lnTo>
                    <a:pt x="285632" y="7692"/>
                  </a:lnTo>
                  <a:lnTo>
                    <a:pt x="290957" y="0"/>
                  </a:lnTo>
                  <a:lnTo>
                    <a:pt x="307221" y="28462"/>
                  </a:lnTo>
                  <a:lnTo>
                    <a:pt x="321880" y="43078"/>
                  </a:lnTo>
                  <a:lnTo>
                    <a:pt x="343250" y="48463"/>
                  </a:lnTo>
                  <a:lnTo>
                    <a:pt x="379644" y="49232"/>
                  </a:lnTo>
                  <a:lnTo>
                    <a:pt x="418445" y="41540"/>
                  </a:lnTo>
                  <a:lnTo>
                    <a:pt x="446160" y="24616"/>
                  </a:lnTo>
                  <a:lnTo>
                    <a:pt x="462789" y="7692"/>
                  </a:lnTo>
                  <a:lnTo>
                    <a:pt x="468331" y="0"/>
                  </a:lnTo>
                  <a:lnTo>
                    <a:pt x="498988" y="36251"/>
                  </a:lnTo>
                  <a:lnTo>
                    <a:pt x="521038" y="53463"/>
                  </a:lnTo>
                  <a:lnTo>
                    <a:pt x="545131" y="56252"/>
                  </a:lnTo>
                  <a:lnTo>
                    <a:pt x="581914" y="49232"/>
                  </a:lnTo>
                  <a:lnTo>
                    <a:pt x="581914" y="100004"/>
                  </a:lnTo>
                  <a:lnTo>
                    <a:pt x="0" y="100004"/>
                  </a:lnTo>
                  <a:lnTo>
                    <a:pt x="0" y="49232"/>
                  </a:lnTo>
                  <a:close/>
                </a:path>
              </a:pathLst>
            </a:custGeom>
            <a:ln w="2462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236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PURCHASING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/>
              <a:t>SECOND</a:t>
            </a:r>
            <a:r>
              <a:rPr dirty="0" spc="-45"/>
              <a:t> </a:t>
            </a:r>
            <a:r>
              <a:rPr dirty="0" spc="-20"/>
              <a:t>HOME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3002" y="1556195"/>
            <a:ext cx="11082655" cy="3152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How</a:t>
            </a:r>
            <a:r>
              <a:rPr dirty="0" sz="36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will</a:t>
            </a:r>
            <a:r>
              <a:rPr dirty="0" sz="36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36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pay</a:t>
            </a:r>
            <a:r>
              <a:rPr dirty="0" sz="3600" spc="-3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for</a:t>
            </a:r>
            <a:r>
              <a:rPr dirty="0" sz="3600" spc="-3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taxes,</a:t>
            </a:r>
            <a:r>
              <a:rPr dirty="0" sz="36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maintenance,</a:t>
            </a:r>
            <a:r>
              <a:rPr dirty="0" sz="3600" spc="-3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799A01"/>
                </a:solidFill>
                <a:latin typeface="Arial"/>
                <a:cs typeface="Arial"/>
              </a:rPr>
              <a:t>and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insurance</a:t>
            </a:r>
            <a:r>
              <a:rPr dirty="0" sz="3600" spc="-2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costs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3600" spc="-2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Have you</a:t>
            </a:r>
            <a:r>
              <a:rPr dirty="0" sz="3600" spc="-2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considered</a:t>
            </a:r>
            <a:r>
              <a:rPr dirty="0" sz="3600" spc="-2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the</a:t>
            </a:r>
            <a:r>
              <a:rPr dirty="0" sz="3600" spc="-2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 spc="-20">
                <a:solidFill>
                  <a:srgbClr val="768592"/>
                </a:solidFill>
                <a:latin typeface="Arial"/>
                <a:cs typeface="Arial"/>
              </a:rPr>
              <a:t>real </a:t>
            </a:r>
            <a:r>
              <a:rPr dirty="0" sz="3600">
                <a:solidFill>
                  <a:srgbClr val="768592"/>
                </a:solidFill>
                <a:latin typeface="Arial"/>
                <a:cs typeface="Arial"/>
              </a:rPr>
              <a:t>estate</a:t>
            </a:r>
            <a:r>
              <a:rPr dirty="0" sz="3600" spc="-2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68592"/>
                </a:solidFill>
                <a:latin typeface="Arial"/>
                <a:cs typeface="Arial"/>
              </a:rPr>
              <a:t>market</a:t>
            </a:r>
            <a:r>
              <a:rPr dirty="0" sz="3600" spc="-2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should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decide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to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sell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later?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3600" spc="-1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C7CFD2"/>
                </a:solidFill>
                <a:latin typeface="Arial"/>
                <a:cs typeface="Arial"/>
              </a:rPr>
              <a:t>How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far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are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willing</a:t>
            </a:r>
            <a:r>
              <a:rPr dirty="0" sz="36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to</a:t>
            </a:r>
            <a:r>
              <a:rPr dirty="0" sz="36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A01"/>
                </a:solidFill>
                <a:latin typeface="Arial"/>
                <a:cs typeface="Arial"/>
              </a:rPr>
              <a:t>travel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? •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What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is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your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68592"/>
                </a:solidFill>
                <a:latin typeface="Arial"/>
                <a:cs typeface="Arial"/>
              </a:rPr>
              <a:t>time</a:t>
            </a:r>
            <a:r>
              <a:rPr dirty="0" sz="3600" spc="-1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768592"/>
                </a:solidFill>
                <a:latin typeface="Arial"/>
                <a:cs typeface="Arial"/>
              </a:rPr>
              <a:t>frame</a:t>
            </a:r>
            <a:r>
              <a:rPr dirty="0" sz="3600" spc="-10">
                <a:solidFill>
                  <a:srgbClr val="C7CFD2"/>
                </a:solidFill>
                <a:latin typeface="Arial"/>
                <a:cs typeface="Arial"/>
              </a:rPr>
              <a:t>?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Do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plan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to</a:t>
            </a:r>
            <a:r>
              <a:rPr dirty="0" sz="3600" spc="-2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B3C"/>
                </a:solidFill>
                <a:latin typeface="Arial"/>
                <a:cs typeface="Arial"/>
              </a:rPr>
              <a:t>finance</a:t>
            </a:r>
            <a:r>
              <a:rPr dirty="0" sz="3600" spc="-1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B3C"/>
                </a:solidFill>
                <a:latin typeface="Arial"/>
                <a:cs typeface="Arial"/>
              </a:rPr>
              <a:t>all</a:t>
            </a:r>
            <a:r>
              <a:rPr dirty="0" sz="3600" spc="-1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B3C"/>
                </a:solidFill>
                <a:latin typeface="Arial"/>
                <a:cs typeface="Arial"/>
              </a:rPr>
              <a:t>or</a:t>
            </a:r>
            <a:r>
              <a:rPr dirty="0" sz="3600" spc="-1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99B3C"/>
                </a:solidFill>
                <a:latin typeface="Arial"/>
                <a:cs typeface="Arial"/>
              </a:rPr>
              <a:t>part</a:t>
            </a:r>
            <a:r>
              <a:rPr dirty="0" sz="3600" spc="-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of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C7CFD2"/>
                </a:solidFill>
                <a:latin typeface="Arial"/>
                <a:cs typeface="Arial"/>
              </a:rPr>
              <a:t>the</a:t>
            </a:r>
            <a:r>
              <a:rPr dirty="0" sz="3600" spc="-1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C7CFD2"/>
                </a:solidFill>
                <a:latin typeface="Arial"/>
                <a:cs typeface="Arial"/>
              </a:rPr>
              <a:t>purchase?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/>
              <a:t>PLAN</a:t>
            </a:r>
            <a:r>
              <a:rPr dirty="0" spc="-45"/>
              <a:t> </a:t>
            </a:r>
            <a:r>
              <a:rPr dirty="0"/>
              <a:t>YOUR</a:t>
            </a:r>
            <a:r>
              <a:rPr dirty="0" spc="-100"/>
              <a:t> </a:t>
            </a:r>
            <a:r>
              <a:rPr dirty="0"/>
              <a:t>FUTURE</a:t>
            </a:r>
            <a:r>
              <a:rPr dirty="0" spc="-85"/>
              <a:t> </a:t>
            </a:r>
            <a:r>
              <a:rPr dirty="0" spc="-10"/>
              <a:t>TOGETHER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54263" y="1716474"/>
            <a:ext cx="6414135" cy="319595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27000" marR="41275" indent="-114300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Carefully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review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existing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assets,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check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credit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score,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make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list</a:t>
            </a:r>
            <a:r>
              <a:rPr dirty="0" sz="18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pros</a:t>
            </a:r>
            <a:r>
              <a:rPr dirty="0" sz="18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cons</a:t>
            </a:r>
            <a:r>
              <a:rPr dirty="0" sz="18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borrowing.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799B3C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27000" marR="5080" indent="-114300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Identify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any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trade-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offs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may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necessary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order</a:t>
            </a:r>
            <a:r>
              <a:rPr dirty="0" sz="18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make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purchase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possible.</a:t>
            </a:r>
            <a:endParaRPr sz="1800">
              <a:latin typeface="Arial"/>
              <a:cs typeface="Arial"/>
            </a:endParaRPr>
          </a:p>
          <a:p>
            <a:pPr marL="127000" marR="81280" indent="-114300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Ensure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purchase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doesn’t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upset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other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key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goals,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such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as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saving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retirement.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5" name="object 5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050167" y="3518533"/>
            <a:ext cx="7151370" cy="3348354"/>
            <a:chOff x="5050167" y="3518533"/>
            <a:chExt cx="7151370" cy="334835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167" y="4221480"/>
              <a:ext cx="7141400" cy="26365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06094" y="2985135"/>
            <a:ext cx="699770" cy="699770"/>
            <a:chOff x="506094" y="2985135"/>
            <a:chExt cx="699770" cy="699770"/>
          </a:xfrm>
        </p:grpSpPr>
        <p:sp>
          <p:nvSpPr>
            <p:cNvPr id="13" name="object 13" descr=""/>
            <p:cNvSpPr/>
            <p:nvPr/>
          </p:nvSpPr>
          <p:spPr>
            <a:xfrm>
              <a:off x="515619" y="29946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20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3263" y="3141983"/>
              <a:ext cx="347980" cy="386080"/>
            </a:xfrm>
            <a:custGeom>
              <a:avLst/>
              <a:gdLst/>
              <a:ahLst/>
              <a:cxnLst/>
              <a:rect l="l" t="t" r="r" b="b"/>
              <a:pathLst>
                <a:path w="347980" h="386079">
                  <a:moveTo>
                    <a:pt x="280149" y="14732"/>
                  </a:moveTo>
                  <a:lnTo>
                    <a:pt x="347980" y="14732"/>
                  </a:lnTo>
                  <a:lnTo>
                    <a:pt x="347980" y="362496"/>
                  </a:lnTo>
                  <a:lnTo>
                    <a:pt x="215277" y="362496"/>
                  </a:lnTo>
                </a:path>
                <a:path w="347980" h="386079">
                  <a:moveTo>
                    <a:pt x="197573" y="0"/>
                  </a:moveTo>
                  <a:lnTo>
                    <a:pt x="197573" y="114935"/>
                  </a:lnTo>
                  <a:lnTo>
                    <a:pt x="147446" y="114935"/>
                  </a:lnTo>
                  <a:lnTo>
                    <a:pt x="147446" y="197459"/>
                  </a:lnTo>
                  <a:lnTo>
                    <a:pt x="100266" y="197459"/>
                  </a:lnTo>
                  <a:lnTo>
                    <a:pt x="100266" y="294716"/>
                  </a:lnTo>
                  <a:lnTo>
                    <a:pt x="165138" y="294716"/>
                  </a:lnTo>
                  <a:lnTo>
                    <a:pt x="165138" y="386080"/>
                  </a:lnTo>
                </a:path>
                <a:path w="347980" h="386079">
                  <a:moveTo>
                    <a:pt x="247713" y="50101"/>
                  </a:moveTo>
                  <a:lnTo>
                    <a:pt x="197573" y="0"/>
                  </a:lnTo>
                  <a:lnTo>
                    <a:pt x="147446" y="50101"/>
                  </a:lnTo>
                </a:path>
                <a:path w="347980" h="386079">
                  <a:moveTo>
                    <a:pt x="50126" y="14732"/>
                  </a:moveTo>
                  <a:lnTo>
                    <a:pt x="50126" y="97256"/>
                  </a:lnTo>
                </a:path>
                <a:path w="347980" h="386079">
                  <a:moveTo>
                    <a:pt x="0" y="147358"/>
                  </a:moveTo>
                  <a:lnTo>
                    <a:pt x="100266" y="147358"/>
                  </a:lnTo>
                  <a:lnTo>
                    <a:pt x="100266" y="82511"/>
                  </a:lnTo>
                </a:path>
                <a:path w="347980" h="386079">
                  <a:moveTo>
                    <a:pt x="215277" y="312394"/>
                  </a:moveTo>
                  <a:lnTo>
                    <a:pt x="215277" y="244614"/>
                  </a:lnTo>
                  <a:lnTo>
                    <a:pt x="132702" y="244614"/>
                  </a:lnTo>
                </a:path>
                <a:path w="347980" h="386079">
                  <a:moveTo>
                    <a:pt x="115011" y="14732"/>
                  </a:moveTo>
                  <a:lnTo>
                    <a:pt x="0" y="14732"/>
                  </a:lnTo>
                  <a:lnTo>
                    <a:pt x="0" y="362496"/>
                  </a:lnTo>
                  <a:lnTo>
                    <a:pt x="115011" y="362496"/>
                  </a:lnTo>
                  <a:lnTo>
                    <a:pt x="115011" y="327126"/>
                  </a:lnTo>
                  <a:lnTo>
                    <a:pt x="50126" y="327126"/>
                  </a:lnTo>
                  <a:lnTo>
                    <a:pt x="50126" y="197459"/>
                  </a:lnTo>
                </a:path>
                <a:path w="347980" h="386079">
                  <a:moveTo>
                    <a:pt x="297840" y="212191"/>
                  </a:moveTo>
                  <a:lnTo>
                    <a:pt x="265404" y="212191"/>
                  </a:lnTo>
                  <a:lnTo>
                    <a:pt x="265404" y="362496"/>
                  </a:lnTo>
                </a:path>
                <a:path w="347980" h="386079">
                  <a:moveTo>
                    <a:pt x="347980" y="312394"/>
                  </a:moveTo>
                  <a:lnTo>
                    <a:pt x="312585" y="312394"/>
                  </a:lnTo>
                </a:path>
                <a:path w="347980" h="386079">
                  <a:moveTo>
                    <a:pt x="347980" y="262293"/>
                  </a:moveTo>
                  <a:lnTo>
                    <a:pt x="312585" y="262293"/>
                  </a:lnTo>
                </a:path>
                <a:path w="347980" h="386079">
                  <a:moveTo>
                    <a:pt x="347980" y="165036"/>
                  </a:moveTo>
                  <a:lnTo>
                    <a:pt x="197573" y="165036"/>
                  </a:lnTo>
                  <a:lnTo>
                    <a:pt x="197573" y="197459"/>
                  </a:lnTo>
                </a:path>
                <a:path w="347980" h="386079">
                  <a:moveTo>
                    <a:pt x="297840" y="114935"/>
                  </a:moveTo>
                  <a:lnTo>
                    <a:pt x="297840" y="82511"/>
                  </a:lnTo>
                  <a:lnTo>
                    <a:pt x="247713" y="82511"/>
                  </a:lnTo>
                  <a:lnTo>
                    <a:pt x="247713" y="165036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92"/>
            <a:ext cx="12192000" cy="684020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413639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38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56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SENDING</a:t>
            </a:r>
            <a:r>
              <a:rPr dirty="0" spc="-145"/>
              <a:t> </a:t>
            </a:r>
            <a:r>
              <a:rPr dirty="0"/>
              <a:t>A</a:t>
            </a:r>
            <a:r>
              <a:rPr dirty="0" spc="-145"/>
              <a:t> </a:t>
            </a:r>
            <a:r>
              <a:rPr dirty="0"/>
              <a:t>CHILD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 spc="-10"/>
              <a:t>COLLEGE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3002" y="1529470"/>
            <a:ext cx="10734675" cy="3502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0025">
              <a:lnSpc>
                <a:spcPct val="113999"/>
              </a:lnSpc>
              <a:spcBef>
                <a:spcPts val="105"/>
              </a:spcBef>
            </a:pP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How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will</a:t>
            </a:r>
            <a:r>
              <a:rPr dirty="0" sz="4000" spc="-4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6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A01"/>
                </a:solidFill>
                <a:latin typeface="Arial"/>
                <a:cs typeface="Arial"/>
              </a:rPr>
              <a:t>pay</a:t>
            </a:r>
            <a:r>
              <a:rPr dirty="0" sz="4000" spc="-6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A01"/>
                </a:solidFill>
                <a:latin typeface="Arial"/>
                <a:cs typeface="Arial"/>
              </a:rPr>
              <a:t>for</a:t>
            </a:r>
            <a:r>
              <a:rPr dirty="0" sz="4000" spc="-7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A01"/>
                </a:solidFill>
                <a:latin typeface="Arial"/>
                <a:cs typeface="Arial"/>
              </a:rPr>
              <a:t>college</a:t>
            </a:r>
            <a:r>
              <a:rPr dirty="0" sz="4000" spc="-2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A01"/>
                </a:solidFill>
                <a:latin typeface="Arial"/>
                <a:cs typeface="Arial"/>
              </a:rPr>
              <a:t>expenses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2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20">
                <a:solidFill>
                  <a:srgbClr val="C7CFD2"/>
                </a:solidFill>
                <a:latin typeface="Arial"/>
                <a:cs typeface="Arial"/>
              </a:rPr>
              <a:t>Have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8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discussed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what</a:t>
            </a:r>
            <a:r>
              <a:rPr dirty="0" sz="4000" spc="-5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you</a:t>
            </a:r>
            <a:r>
              <a:rPr dirty="0" sz="4000" spc="-7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expect</a:t>
            </a:r>
            <a:r>
              <a:rPr dirty="0" sz="4000" spc="-3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your</a:t>
            </a:r>
            <a:r>
              <a:rPr dirty="0" sz="4000" spc="-5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child</a:t>
            </a:r>
            <a:r>
              <a:rPr dirty="0" sz="4000" spc="-5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768592"/>
                </a:solidFill>
                <a:latin typeface="Arial"/>
                <a:cs typeface="Arial"/>
              </a:rPr>
              <a:t>to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contribute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7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9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How</a:t>
            </a:r>
            <a:r>
              <a:rPr dirty="0" sz="4000" spc="-6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much</a:t>
            </a:r>
            <a:r>
              <a:rPr dirty="0" sz="4000" spc="-10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should</a:t>
            </a:r>
            <a:r>
              <a:rPr dirty="0" sz="4000" spc="-8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10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799A01"/>
                </a:solidFill>
                <a:latin typeface="Arial"/>
                <a:cs typeface="Arial"/>
              </a:rPr>
              <a:t>save</a:t>
            </a:r>
            <a:r>
              <a:rPr dirty="0" sz="4000" spc="-10">
                <a:solidFill>
                  <a:srgbClr val="C7CFD2"/>
                </a:solidFill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  <a:p>
            <a:pPr marL="12700" marR="5080" indent="319405">
              <a:lnSpc>
                <a:spcPts val="5480"/>
              </a:lnSpc>
              <a:spcBef>
                <a:spcPts val="100"/>
              </a:spcBef>
              <a:buChar char="•"/>
              <a:tabLst>
                <a:tab pos="332105" algn="l"/>
                <a:tab pos="8897620" algn="l"/>
              </a:tabLst>
            </a:pP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When</a:t>
            </a:r>
            <a:r>
              <a:rPr dirty="0" sz="4000" spc="-5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should</a:t>
            </a:r>
            <a:r>
              <a:rPr dirty="0" sz="40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start</a:t>
            </a:r>
            <a:r>
              <a:rPr dirty="0" sz="4000" spc="-6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saving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4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C7CFD2"/>
                </a:solidFill>
                <a:latin typeface="Arial"/>
                <a:cs typeface="Arial"/>
              </a:rPr>
              <a:t>How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	does</a:t>
            </a:r>
            <a:r>
              <a:rPr dirty="0" sz="4000" spc="-8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a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529</a:t>
            </a:r>
            <a:r>
              <a:rPr dirty="0" sz="4000" spc="-5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plan</a:t>
            </a:r>
            <a:r>
              <a:rPr dirty="0" sz="4000" spc="-4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work?</a:t>
            </a:r>
            <a:r>
              <a:rPr dirty="0" sz="40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6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What</a:t>
            </a:r>
            <a:r>
              <a:rPr dirty="0" sz="4000" spc="-4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are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the</a:t>
            </a:r>
            <a:r>
              <a:rPr dirty="0" sz="4000" spc="-7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tax</a:t>
            </a:r>
            <a:r>
              <a:rPr dirty="0" sz="4000" spc="-6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768592"/>
                </a:solidFill>
                <a:latin typeface="Arial"/>
                <a:cs typeface="Arial"/>
              </a:rPr>
              <a:t>implications</a:t>
            </a:r>
            <a:r>
              <a:rPr dirty="0" sz="4000" spc="-10">
                <a:solidFill>
                  <a:srgbClr val="C7CFD2"/>
                </a:solidFill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8969" y="6322853"/>
            <a:ext cx="59061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Sources: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College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Savings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Indicator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Study.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slide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methodology.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04255" y="1909536"/>
            <a:ext cx="3978910" cy="2767330"/>
          </a:xfrm>
          <a:prstGeom prst="rect">
            <a:avLst/>
          </a:prstGeom>
        </p:spPr>
        <p:txBody>
          <a:bodyPr wrap="square" lIns="0" tIns="533400" rIns="0" bIns="0" rtlCol="0" vert="horz">
            <a:spAutoFit/>
          </a:bodyPr>
          <a:lstStyle/>
          <a:p>
            <a:pPr marL="1198880">
              <a:lnSpc>
                <a:spcPct val="100000"/>
              </a:lnSpc>
              <a:spcBef>
                <a:spcPts val="4200"/>
              </a:spcBef>
            </a:pPr>
            <a:r>
              <a:rPr dirty="0" sz="6600" spc="-25">
                <a:solidFill>
                  <a:srgbClr val="799A01"/>
                </a:solidFill>
                <a:latin typeface="Arial"/>
                <a:cs typeface="Arial"/>
              </a:rPr>
              <a:t>45%</a:t>
            </a:r>
            <a:endParaRPr sz="6600">
              <a:latin typeface="Arial"/>
              <a:cs typeface="Arial"/>
            </a:endParaRPr>
          </a:p>
          <a:p>
            <a:pPr marL="479425" marR="370205" indent="-269240">
              <a:lnSpc>
                <a:spcPts val="2600"/>
              </a:lnSpc>
              <a:spcBef>
                <a:spcPts val="1810"/>
              </a:spcBef>
            </a:pP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2400" spc="-7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parents</a:t>
            </a:r>
            <a:r>
              <a:rPr dirty="0" sz="24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haven’t</a:t>
            </a:r>
            <a:r>
              <a:rPr dirty="0" sz="2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33E47"/>
                </a:solidFill>
                <a:latin typeface="Arial"/>
                <a:cs typeface="Arial"/>
              </a:rPr>
              <a:t>talked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2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their</a:t>
            </a:r>
            <a:r>
              <a:rPr dirty="0" sz="24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children</a:t>
            </a:r>
            <a:r>
              <a:rPr dirty="0" sz="24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E47"/>
                </a:solidFill>
                <a:latin typeface="Arial"/>
                <a:cs typeface="Arial"/>
              </a:rPr>
              <a:t>about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60"/>
              </a:lnSpc>
            </a:pP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saving</a:t>
            </a:r>
            <a:r>
              <a:rPr dirty="0" sz="24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paying</a:t>
            </a:r>
            <a:r>
              <a:rPr dirty="0" sz="24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2400" spc="-7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33E47"/>
                </a:solidFill>
                <a:latin typeface="Arial"/>
                <a:cs typeface="Arial"/>
              </a:rPr>
              <a:t>college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15039" y="2389915"/>
            <a:ext cx="3364865" cy="2286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5360">
              <a:lnSpc>
                <a:spcPct val="100000"/>
              </a:lnSpc>
              <a:spcBef>
                <a:spcPts val="100"/>
              </a:spcBef>
            </a:pPr>
            <a:r>
              <a:rPr dirty="0" sz="6600" spc="-25">
                <a:solidFill>
                  <a:srgbClr val="298FC2"/>
                </a:solidFill>
                <a:latin typeface="Arial"/>
                <a:cs typeface="Arial"/>
              </a:rPr>
              <a:t>38%</a:t>
            </a:r>
            <a:endParaRPr sz="6600">
              <a:latin typeface="Arial"/>
              <a:cs typeface="Arial"/>
            </a:endParaRPr>
          </a:p>
          <a:p>
            <a:pPr algn="ctr">
              <a:lnSpc>
                <a:spcPts val="2740"/>
              </a:lnSpc>
              <a:spcBef>
                <a:spcPts val="1805"/>
              </a:spcBef>
            </a:pP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33E47"/>
                </a:solidFill>
                <a:latin typeface="Arial"/>
                <a:cs typeface="Arial"/>
              </a:rPr>
              <a:t>parents</a:t>
            </a:r>
            <a:endParaRPr sz="2400">
              <a:latin typeface="Arial"/>
              <a:cs typeface="Arial"/>
            </a:endParaRPr>
          </a:p>
          <a:p>
            <a:pPr algn="ctr" marL="12700" marR="5080">
              <a:lnSpc>
                <a:spcPts val="2600"/>
              </a:lnSpc>
              <a:spcBef>
                <a:spcPts val="180"/>
              </a:spcBef>
            </a:pP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plan</a:t>
            </a:r>
            <a:r>
              <a:rPr dirty="0" sz="24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24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pay</a:t>
            </a:r>
            <a:r>
              <a:rPr dirty="0" sz="24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24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all</a:t>
            </a:r>
            <a:r>
              <a:rPr dirty="0" sz="24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24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33E47"/>
                </a:solidFill>
                <a:latin typeface="Arial"/>
                <a:cs typeface="Arial"/>
              </a:rPr>
              <a:t>their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children's</a:t>
            </a:r>
            <a:r>
              <a:rPr dirty="0" sz="24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college</a:t>
            </a:r>
            <a:r>
              <a:rPr dirty="0" sz="2400" spc="-8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E47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112509" y="1911350"/>
            <a:ext cx="0" cy="3303270"/>
          </a:xfrm>
          <a:custGeom>
            <a:avLst/>
            <a:gdLst/>
            <a:ahLst/>
            <a:cxnLst/>
            <a:rect l="l" t="t" r="r" b="b"/>
            <a:pathLst>
              <a:path w="0" h="3303270">
                <a:moveTo>
                  <a:pt x="0" y="0"/>
                </a:moveTo>
                <a:lnTo>
                  <a:pt x="0" y="3303257"/>
                </a:lnTo>
              </a:path>
            </a:pathLst>
          </a:custGeom>
          <a:ln w="38100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315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Critical</a:t>
            </a:r>
            <a:r>
              <a:rPr dirty="0" sz="3600" spc="-4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conversations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635" y="558200"/>
            <a:ext cx="71113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Comparing</a:t>
            </a:r>
            <a:r>
              <a:rPr dirty="0" sz="3600" spc="-7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college</a:t>
            </a:r>
            <a:r>
              <a:rPr dirty="0" sz="3600" spc="-6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savings</a:t>
            </a:r>
            <a:r>
              <a:rPr dirty="0" sz="3600" spc="-40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options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32495" y="1179245"/>
            <a:ext cx="8326120" cy="107569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30"/>
              </a:spcBef>
            </a:pPr>
            <a:r>
              <a:rPr dirty="0" sz="2400" b="1">
                <a:solidFill>
                  <a:srgbClr val="333E47"/>
                </a:solidFill>
                <a:latin typeface="Arial"/>
                <a:cs typeface="Arial"/>
              </a:rPr>
              <a:t>How</a:t>
            </a:r>
            <a:r>
              <a:rPr dirty="0" sz="2400" spc="-7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E47"/>
                </a:solidFill>
                <a:latin typeface="Arial"/>
                <a:cs typeface="Arial"/>
              </a:rPr>
              <a:t>do</a:t>
            </a:r>
            <a:r>
              <a:rPr dirty="0" sz="24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E47"/>
                </a:solidFill>
                <a:latin typeface="Arial"/>
                <a:cs typeface="Arial"/>
              </a:rPr>
              <a:t>college</a:t>
            </a:r>
            <a:r>
              <a:rPr dirty="0" sz="24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E47"/>
                </a:solidFill>
                <a:latin typeface="Arial"/>
                <a:cs typeface="Arial"/>
              </a:rPr>
              <a:t>savings</a:t>
            </a:r>
            <a:r>
              <a:rPr dirty="0" sz="2400" spc="-10" b="1">
                <a:solidFill>
                  <a:srgbClr val="333E47"/>
                </a:solidFill>
                <a:latin typeface="Arial"/>
                <a:cs typeface="Arial"/>
              </a:rPr>
              <a:t> compare?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620"/>
              </a:spcBef>
            </a:pP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There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are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many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investment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accounts</a:t>
            </a:r>
            <a:r>
              <a:rPr dirty="0" sz="16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you</a:t>
            </a:r>
            <a:r>
              <a:rPr dirty="0" sz="16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use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to help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save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child’s</a:t>
            </a:r>
            <a:r>
              <a:rPr dirty="0" sz="16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education,</a:t>
            </a:r>
            <a:r>
              <a:rPr dirty="0" sz="1600" spc="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which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differ</a:t>
            </a:r>
            <a:r>
              <a:rPr dirty="0" sz="16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features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benefits.</a:t>
            </a:r>
            <a:r>
              <a:rPr dirty="0" sz="16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Here</a:t>
            </a:r>
            <a:r>
              <a:rPr dirty="0" sz="16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are</a:t>
            </a:r>
            <a:r>
              <a:rPr dirty="0" sz="16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three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types</a:t>
            </a:r>
            <a:r>
              <a:rPr dirty="0" sz="16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accounts</a:t>
            </a:r>
            <a:r>
              <a:rPr dirty="0" sz="16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dirty="0" sz="16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many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families</a:t>
            </a:r>
            <a:r>
              <a:rPr dirty="0" sz="16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consider: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2466339"/>
            <a:ext cx="12192000" cy="3218180"/>
          </a:xfrm>
          <a:custGeom>
            <a:avLst/>
            <a:gdLst/>
            <a:ahLst/>
            <a:cxnLst/>
            <a:rect l="l" t="t" r="r" b="b"/>
            <a:pathLst>
              <a:path w="12192000" h="3218179">
                <a:moveTo>
                  <a:pt x="12192000" y="0"/>
                </a:moveTo>
                <a:lnTo>
                  <a:pt x="0" y="0"/>
                </a:lnTo>
                <a:lnTo>
                  <a:pt x="0" y="3218180"/>
                </a:lnTo>
                <a:lnTo>
                  <a:pt x="12192000" y="32181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53059" y="2735579"/>
            <a:ext cx="3624579" cy="26314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1765" rIns="0" bIns="0" rtlCol="0" vert="horz">
            <a:spAutoFit/>
          </a:bodyPr>
          <a:lstStyle/>
          <a:p>
            <a:pPr algn="ctr">
              <a:lnSpc>
                <a:spcPts val="2800"/>
              </a:lnSpc>
              <a:spcBef>
                <a:spcPts val="1195"/>
              </a:spcBef>
            </a:pPr>
            <a:r>
              <a:rPr dirty="0" sz="2400" spc="-25" b="1">
                <a:solidFill>
                  <a:srgbClr val="799B3C"/>
                </a:solidFill>
                <a:latin typeface="Arial"/>
                <a:cs typeface="Arial"/>
              </a:rPr>
              <a:t>529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1839"/>
              </a:lnSpc>
            </a:pP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College</a:t>
            </a:r>
            <a:r>
              <a:rPr dirty="0" sz="1600" spc="-2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Savings</a:t>
            </a:r>
            <a:r>
              <a:rPr dirty="0" sz="1600" spc="-2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99B3C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600">
              <a:latin typeface="Arial"/>
              <a:cs typeface="Arial"/>
            </a:endParaRPr>
          </a:p>
          <a:p>
            <a:pPr algn="ctr" marL="294640" marR="349885">
              <a:lnSpc>
                <a:spcPct val="89900"/>
              </a:lnSpc>
            </a:pP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These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tax-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advantaged</a:t>
            </a:r>
            <a:r>
              <a:rPr dirty="0" sz="1600" spc="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accounts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are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designed to pay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qualified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education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expenses.</a:t>
            </a:r>
            <a:r>
              <a:rPr dirty="0" sz="16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They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33E47"/>
                </a:solidFill>
                <a:latin typeface="Arial"/>
                <a:cs typeface="Arial"/>
              </a:rPr>
              <a:t>can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used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student</a:t>
            </a:r>
            <a:r>
              <a:rPr dirty="0" sz="1600" spc="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any</a:t>
            </a:r>
            <a:r>
              <a:rPr dirty="0" sz="16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age.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1940" y="6505023"/>
            <a:ext cx="167640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25" b="1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267200" y="2735579"/>
            <a:ext cx="3642360" cy="26314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1765" rIns="0" bIns="0" rtlCol="0" vert="horz">
            <a:spAutoFit/>
          </a:bodyPr>
          <a:lstStyle/>
          <a:p>
            <a:pPr algn="ctr" marR="11430">
              <a:lnSpc>
                <a:spcPts val="2800"/>
              </a:lnSpc>
              <a:spcBef>
                <a:spcPts val="1195"/>
              </a:spcBef>
            </a:pPr>
            <a:r>
              <a:rPr dirty="0" sz="2400" spc="-10" b="1">
                <a:solidFill>
                  <a:srgbClr val="799B3C"/>
                </a:solidFill>
                <a:latin typeface="Arial"/>
                <a:cs typeface="Arial"/>
              </a:rPr>
              <a:t>UGMA/UTMA</a:t>
            </a:r>
            <a:endParaRPr sz="2400">
              <a:latin typeface="Arial"/>
              <a:cs typeface="Arial"/>
            </a:endParaRPr>
          </a:p>
          <a:p>
            <a:pPr algn="ctr" marL="685165" marR="755650" indent="-1905">
              <a:lnSpc>
                <a:spcPct val="90100"/>
              </a:lnSpc>
              <a:spcBef>
                <a:spcPts val="110"/>
              </a:spcBef>
            </a:pP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Uniform</a:t>
            </a:r>
            <a:r>
              <a:rPr dirty="0" sz="1600" spc="-2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Gifts</a:t>
            </a:r>
            <a:r>
              <a:rPr dirty="0" sz="1600" spc="-3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99B3C"/>
                </a:solidFill>
                <a:latin typeface="Arial"/>
                <a:cs typeface="Arial"/>
              </a:rPr>
              <a:t>Minors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Act/Uniform</a:t>
            </a:r>
            <a:r>
              <a:rPr dirty="0" sz="1600" spc="-10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Transfers</a:t>
            </a:r>
            <a:r>
              <a:rPr dirty="0" sz="1600" spc="-8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99B3C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Minors</a:t>
            </a:r>
            <a:r>
              <a:rPr dirty="0" sz="1600" spc="-10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Act</a:t>
            </a:r>
            <a:r>
              <a:rPr dirty="0" sz="1600" spc="-9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99B3C"/>
                </a:solidFill>
                <a:latin typeface="Arial"/>
                <a:cs typeface="Arial"/>
              </a:rPr>
              <a:t>Accounts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600">
              <a:latin typeface="Arial"/>
              <a:cs typeface="Arial"/>
            </a:endParaRPr>
          </a:p>
          <a:p>
            <a:pPr algn="ctr" marL="365125" marR="436245" indent="-3810">
              <a:lnSpc>
                <a:spcPct val="90100"/>
              </a:lnSpc>
            </a:pP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Invested in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 child’s</a:t>
            </a:r>
            <a:r>
              <a:rPr dirty="0" sz="16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name,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custodial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accounts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6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used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any</a:t>
            </a:r>
            <a:r>
              <a:rPr dirty="0" sz="16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expense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33E47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algn="ctr" marR="13335">
              <a:lnSpc>
                <a:spcPts val="1720"/>
              </a:lnSpc>
            </a:pP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benefit of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child.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14359" y="2735579"/>
            <a:ext cx="3624579" cy="26314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2405" rIns="0" bIns="0" rtlCol="0" vert="horz">
            <a:spAutoFit/>
          </a:bodyPr>
          <a:lstStyle/>
          <a:p>
            <a:pPr marL="1079500" marR="844550" indent="-314960">
              <a:lnSpc>
                <a:spcPts val="2600"/>
              </a:lnSpc>
              <a:spcBef>
                <a:spcPts val="1515"/>
              </a:spcBef>
            </a:pPr>
            <a:r>
              <a:rPr dirty="0" sz="2400" b="1">
                <a:solidFill>
                  <a:srgbClr val="799B3C"/>
                </a:solidFill>
                <a:latin typeface="Arial"/>
                <a:cs typeface="Arial"/>
              </a:rPr>
              <a:t>The</a:t>
            </a:r>
            <a:r>
              <a:rPr dirty="0" sz="2400" spc="-40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799B3C"/>
                </a:solidFill>
                <a:latin typeface="Arial"/>
                <a:cs typeface="Arial"/>
              </a:rPr>
              <a:t>Coverdell Education</a:t>
            </a:r>
            <a:endParaRPr sz="2400">
              <a:latin typeface="Arial"/>
              <a:cs typeface="Arial"/>
            </a:endParaRPr>
          </a:p>
          <a:p>
            <a:pPr algn="ctr" marL="5080">
              <a:lnSpc>
                <a:spcPts val="1700"/>
              </a:lnSpc>
            </a:pPr>
            <a:r>
              <a:rPr dirty="0" sz="1600">
                <a:solidFill>
                  <a:srgbClr val="799B3C"/>
                </a:solidFill>
                <a:latin typeface="Arial"/>
                <a:cs typeface="Arial"/>
              </a:rPr>
              <a:t>Savings</a:t>
            </a:r>
            <a:r>
              <a:rPr dirty="0" sz="1600" spc="-10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99B3C"/>
                </a:solidFill>
                <a:latin typeface="Arial"/>
                <a:cs typeface="Arial"/>
              </a:rPr>
              <a:t>Account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600">
              <a:latin typeface="Arial"/>
              <a:cs typeface="Arial"/>
            </a:endParaRPr>
          </a:p>
          <a:p>
            <a:pPr algn="ctr" marL="368300" marR="415925" indent="-3810">
              <a:lnSpc>
                <a:spcPct val="90100"/>
              </a:lnSpc>
            </a:pP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Invested in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 child’s</a:t>
            </a:r>
            <a:r>
              <a:rPr dirty="0" sz="16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name,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custodial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accounts</a:t>
            </a:r>
            <a:r>
              <a:rPr dirty="0" sz="16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6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used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any</a:t>
            </a:r>
            <a:r>
              <a:rPr dirty="0" sz="16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expense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33E47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ts val="1720"/>
              </a:lnSpc>
            </a:pP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benefit of</a:t>
            </a:r>
            <a:r>
              <a:rPr dirty="0" sz="16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child.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5913" y="5858116"/>
            <a:ext cx="90449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Units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Portfolios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are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municipal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securities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subject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to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market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volatility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fluctuation.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If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you or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designated</a:t>
            </a:r>
            <a:r>
              <a:rPr dirty="0" sz="1000" spc="-6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beneficiary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not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resident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state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sponsoring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529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college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savings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plan,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you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want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to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consider,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before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investing, </a:t>
            </a:r>
            <a:r>
              <a:rPr dirty="0" sz="1000" b="1">
                <a:latin typeface="Arial"/>
                <a:cs typeface="Arial"/>
              </a:rPr>
              <a:t>whether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your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state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designated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beneficiary's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home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state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offers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its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residents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plan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with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alternate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state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tax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advantages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other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state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benefits, </a:t>
            </a:r>
            <a:r>
              <a:rPr dirty="0" sz="1000" b="1">
                <a:latin typeface="Arial"/>
                <a:cs typeface="Arial"/>
              </a:rPr>
              <a:t>such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financial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aid,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scholarship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funds, and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protection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from</a:t>
            </a:r>
            <a:r>
              <a:rPr dirty="0" sz="1000" spc="-10" b="1">
                <a:latin typeface="Arial"/>
                <a:cs typeface="Arial"/>
              </a:rPr>
              <a:t> creditors.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/>
              <a:t>GET</a:t>
            </a:r>
            <a:r>
              <a:rPr dirty="0" spc="-80"/>
              <a:t> </a:t>
            </a:r>
            <a:r>
              <a:rPr dirty="0"/>
              <a:t>COLLEGE</a:t>
            </a:r>
            <a:r>
              <a:rPr dirty="0" spc="-55"/>
              <a:t> </a:t>
            </a:r>
            <a:r>
              <a:rPr dirty="0" spc="-20"/>
              <a:t>SAVINGS</a:t>
            </a:r>
            <a:r>
              <a:rPr dirty="0" spc="20"/>
              <a:t> </a:t>
            </a:r>
            <a:r>
              <a:rPr dirty="0"/>
              <a:t>ON</a:t>
            </a:r>
            <a:r>
              <a:rPr dirty="0" spc="-60"/>
              <a:t> </a:t>
            </a:r>
            <a:r>
              <a:rPr dirty="0" spc="-10"/>
              <a:t>TRACK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54263" y="1716476"/>
            <a:ext cx="7663180" cy="3272154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Start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conversations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talk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about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expectations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family</a:t>
            </a:r>
            <a:r>
              <a:rPr dirty="0" sz="18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early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on.</a:t>
            </a:r>
            <a:endParaRPr sz="1800">
              <a:latin typeface="Arial"/>
              <a:cs typeface="Arial"/>
            </a:endParaRPr>
          </a:p>
          <a:p>
            <a:pPr marL="127000" marR="370840" indent="-114300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Work</a:t>
            </a:r>
            <a:r>
              <a:rPr dirty="0" sz="1800" spc="-8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financial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representative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explore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college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savings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account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options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such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as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529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plan.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799B3C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27000" marR="5080" indent="-114300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Treat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college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savings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like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paying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bill,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making</a:t>
            </a:r>
            <a:r>
              <a:rPr dirty="0" sz="18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automatic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monthly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deposits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into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dedicated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college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savings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account.</a:t>
            </a:r>
            <a:endParaRPr sz="18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Don’t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neglect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other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financial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goals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like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saving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retirement.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5" name="object 5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050167" y="3518533"/>
            <a:ext cx="7151370" cy="3348354"/>
            <a:chOff x="5050167" y="3518533"/>
            <a:chExt cx="7151370" cy="334835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167" y="4221480"/>
              <a:ext cx="7141400" cy="26365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06094" y="3582034"/>
            <a:ext cx="699770" cy="697230"/>
            <a:chOff x="506094" y="3582034"/>
            <a:chExt cx="699770" cy="697230"/>
          </a:xfrm>
        </p:grpSpPr>
        <p:sp>
          <p:nvSpPr>
            <p:cNvPr id="13" name="object 13" descr=""/>
            <p:cNvSpPr/>
            <p:nvPr/>
          </p:nvSpPr>
          <p:spPr>
            <a:xfrm>
              <a:off x="515619" y="3591559"/>
              <a:ext cx="680720" cy="678180"/>
            </a:xfrm>
            <a:custGeom>
              <a:avLst/>
              <a:gdLst/>
              <a:ahLst/>
              <a:cxnLst/>
              <a:rect l="l" t="t" r="r" b="b"/>
              <a:pathLst>
                <a:path w="680719" h="678179">
                  <a:moveTo>
                    <a:pt x="0" y="339089"/>
                  </a:moveTo>
                  <a:lnTo>
                    <a:pt x="3107" y="293077"/>
                  </a:lnTo>
                  <a:lnTo>
                    <a:pt x="12158" y="248946"/>
                  </a:lnTo>
                  <a:lnTo>
                    <a:pt x="26747" y="207100"/>
                  </a:lnTo>
                  <a:lnTo>
                    <a:pt x="46469" y="167944"/>
                  </a:lnTo>
                  <a:lnTo>
                    <a:pt x="70919" y="131882"/>
                  </a:lnTo>
                  <a:lnTo>
                    <a:pt x="99690" y="99317"/>
                  </a:lnTo>
                  <a:lnTo>
                    <a:pt x="132377" y="70653"/>
                  </a:lnTo>
                  <a:lnTo>
                    <a:pt x="168575" y="46295"/>
                  </a:lnTo>
                  <a:lnTo>
                    <a:pt x="207877" y="26647"/>
                  </a:lnTo>
                  <a:lnTo>
                    <a:pt x="249879" y="12112"/>
                  </a:lnTo>
                  <a:lnTo>
                    <a:pt x="294175" y="3095"/>
                  </a:lnTo>
                  <a:lnTo>
                    <a:pt x="340360" y="0"/>
                  </a:lnTo>
                  <a:lnTo>
                    <a:pt x="386544" y="3095"/>
                  </a:lnTo>
                  <a:lnTo>
                    <a:pt x="430840" y="12112"/>
                  </a:lnTo>
                  <a:lnTo>
                    <a:pt x="472842" y="26647"/>
                  </a:lnTo>
                  <a:lnTo>
                    <a:pt x="512144" y="46295"/>
                  </a:lnTo>
                  <a:lnTo>
                    <a:pt x="548342" y="70653"/>
                  </a:lnTo>
                  <a:lnTo>
                    <a:pt x="581029" y="99317"/>
                  </a:lnTo>
                  <a:lnTo>
                    <a:pt x="609800" y="131882"/>
                  </a:lnTo>
                  <a:lnTo>
                    <a:pt x="634250" y="167944"/>
                  </a:lnTo>
                  <a:lnTo>
                    <a:pt x="653972" y="207100"/>
                  </a:lnTo>
                  <a:lnTo>
                    <a:pt x="668561" y="248946"/>
                  </a:lnTo>
                  <a:lnTo>
                    <a:pt x="677612" y="293077"/>
                  </a:lnTo>
                  <a:lnTo>
                    <a:pt x="680720" y="339089"/>
                  </a:lnTo>
                  <a:lnTo>
                    <a:pt x="677612" y="385102"/>
                  </a:lnTo>
                  <a:lnTo>
                    <a:pt x="668561" y="429233"/>
                  </a:lnTo>
                  <a:lnTo>
                    <a:pt x="653972" y="471079"/>
                  </a:lnTo>
                  <a:lnTo>
                    <a:pt x="634250" y="510235"/>
                  </a:lnTo>
                  <a:lnTo>
                    <a:pt x="609800" y="546297"/>
                  </a:lnTo>
                  <a:lnTo>
                    <a:pt x="581029" y="578862"/>
                  </a:lnTo>
                  <a:lnTo>
                    <a:pt x="548342" y="607526"/>
                  </a:lnTo>
                  <a:lnTo>
                    <a:pt x="512144" y="631884"/>
                  </a:lnTo>
                  <a:lnTo>
                    <a:pt x="472842" y="651532"/>
                  </a:lnTo>
                  <a:lnTo>
                    <a:pt x="430840" y="666067"/>
                  </a:lnTo>
                  <a:lnTo>
                    <a:pt x="386544" y="675084"/>
                  </a:lnTo>
                  <a:lnTo>
                    <a:pt x="340360" y="678179"/>
                  </a:lnTo>
                  <a:lnTo>
                    <a:pt x="294175" y="675084"/>
                  </a:lnTo>
                  <a:lnTo>
                    <a:pt x="249879" y="666067"/>
                  </a:lnTo>
                  <a:lnTo>
                    <a:pt x="207877" y="651532"/>
                  </a:lnTo>
                  <a:lnTo>
                    <a:pt x="168575" y="631884"/>
                  </a:lnTo>
                  <a:lnTo>
                    <a:pt x="132377" y="607526"/>
                  </a:lnTo>
                  <a:lnTo>
                    <a:pt x="99690" y="578862"/>
                  </a:lnTo>
                  <a:lnTo>
                    <a:pt x="70919" y="546297"/>
                  </a:lnTo>
                  <a:lnTo>
                    <a:pt x="46469" y="510235"/>
                  </a:lnTo>
                  <a:lnTo>
                    <a:pt x="26747" y="471079"/>
                  </a:lnTo>
                  <a:lnTo>
                    <a:pt x="12158" y="429233"/>
                  </a:lnTo>
                  <a:lnTo>
                    <a:pt x="3107" y="385102"/>
                  </a:lnTo>
                  <a:lnTo>
                    <a:pt x="0" y="339089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3263" y="3736339"/>
              <a:ext cx="347980" cy="388620"/>
            </a:xfrm>
            <a:custGeom>
              <a:avLst/>
              <a:gdLst/>
              <a:ahLst/>
              <a:cxnLst/>
              <a:rect l="l" t="t" r="r" b="b"/>
              <a:pathLst>
                <a:path w="347980" h="388620">
                  <a:moveTo>
                    <a:pt x="280149" y="14833"/>
                  </a:moveTo>
                  <a:lnTo>
                    <a:pt x="347980" y="14833"/>
                  </a:lnTo>
                  <a:lnTo>
                    <a:pt x="347980" y="364883"/>
                  </a:lnTo>
                  <a:lnTo>
                    <a:pt x="215277" y="364883"/>
                  </a:lnTo>
                </a:path>
                <a:path w="347980" h="388620">
                  <a:moveTo>
                    <a:pt x="197573" y="0"/>
                  </a:moveTo>
                  <a:lnTo>
                    <a:pt x="197573" y="115697"/>
                  </a:lnTo>
                  <a:lnTo>
                    <a:pt x="147446" y="115697"/>
                  </a:lnTo>
                  <a:lnTo>
                    <a:pt x="147446" y="198755"/>
                  </a:lnTo>
                  <a:lnTo>
                    <a:pt x="100266" y="198755"/>
                  </a:lnTo>
                  <a:lnTo>
                    <a:pt x="100266" y="296659"/>
                  </a:lnTo>
                  <a:lnTo>
                    <a:pt x="165138" y="296659"/>
                  </a:lnTo>
                  <a:lnTo>
                    <a:pt x="165138" y="388620"/>
                  </a:lnTo>
                </a:path>
                <a:path w="347980" h="388620">
                  <a:moveTo>
                    <a:pt x="247713" y="50431"/>
                  </a:moveTo>
                  <a:lnTo>
                    <a:pt x="197573" y="0"/>
                  </a:lnTo>
                  <a:lnTo>
                    <a:pt x="147446" y="50431"/>
                  </a:lnTo>
                </a:path>
                <a:path w="347980" h="388620">
                  <a:moveTo>
                    <a:pt x="50126" y="14833"/>
                  </a:moveTo>
                  <a:lnTo>
                    <a:pt x="50126" y="97891"/>
                  </a:lnTo>
                </a:path>
                <a:path w="347980" h="388620">
                  <a:moveTo>
                    <a:pt x="0" y="148323"/>
                  </a:moveTo>
                  <a:lnTo>
                    <a:pt x="100266" y="148323"/>
                  </a:lnTo>
                  <a:lnTo>
                    <a:pt x="100266" y="83070"/>
                  </a:lnTo>
                </a:path>
                <a:path w="347980" h="388620">
                  <a:moveTo>
                    <a:pt x="215277" y="314452"/>
                  </a:moveTo>
                  <a:lnTo>
                    <a:pt x="215277" y="246227"/>
                  </a:lnTo>
                  <a:lnTo>
                    <a:pt x="132702" y="246227"/>
                  </a:lnTo>
                </a:path>
                <a:path w="347980" h="388620">
                  <a:moveTo>
                    <a:pt x="115011" y="14833"/>
                  </a:moveTo>
                  <a:lnTo>
                    <a:pt x="0" y="14833"/>
                  </a:lnTo>
                  <a:lnTo>
                    <a:pt x="0" y="364883"/>
                  </a:lnTo>
                  <a:lnTo>
                    <a:pt x="115011" y="364883"/>
                  </a:lnTo>
                  <a:lnTo>
                    <a:pt x="115011" y="329285"/>
                  </a:lnTo>
                  <a:lnTo>
                    <a:pt x="50126" y="329285"/>
                  </a:lnTo>
                  <a:lnTo>
                    <a:pt x="50126" y="198755"/>
                  </a:lnTo>
                </a:path>
                <a:path w="347980" h="388620">
                  <a:moveTo>
                    <a:pt x="297840" y="213588"/>
                  </a:moveTo>
                  <a:lnTo>
                    <a:pt x="265404" y="213588"/>
                  </a:lnTo>
                  <a:lnTo>
                    <a:pt x="265404" y="364883"/>
                  </a:lnTo>
                </a:path>
                <a:path w="347980" h="388620">
                  <a:moveTo>
                    <a:pt x="347980" y="314452"/>
                  </a:moveTo>
                  <a:lnTo>
                    <a:pt x="312585" y="314452"/>
                  </a:lnTo>
                </a:path>
                <a:path w="347980" h="388620">
                  <a:moveTo>
                    <a:pt x="347980" y="264020"/>
                  </a:moveTo>
                  <a:lnTo>
                    <a:pt x="312585" y="264020"/>
                  </a:lnTo>
                </a:path>
                <a:path w="347980" h="388620">
                  <a:moveTo>
                    <a:pt x="347980" y="166128"/>
                  </a:moveTo>
                  <a:lnTo>
                    <a:pt x="197573" y="166128"/>
                  </a:lnTo>
                  <a:lnTo>
                    <a:pt x="197573" y="198755"/>
                  </a:lnTo>
                </a:path>
                <a:path w="347980" h="388620">
                  <a:moveTo>
                    <a:pt x="297840" y="115697"/>
                  </a:moveTo>
                  <a:lnTo>
                    <a:pt x="297840" y="83070"/>
                  </a:lnTo>
                  <a:lnTo>
                    <a:pt x="247713" y="83070"/>
                  </a:lnTo>
                  <a:lnTo>
                    <a:pt x="247713" y="166128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05462" y="6336987"/>
            <a:ext cx="41662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Dollar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averaging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ensure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profit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 guarantee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against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</a:t>
            </a:r>
            <a:r>
              <a:rPr dirty="0" sz="1000" spc="-10">
                <a:latin typeface="Arial"/>
                <a:cs typeface="Arial"/>
              </a:rPr>
              <a:t>loss.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1942" y="6504975"/>
            <a:ext cx="167640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25" b="1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238760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Retirement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ASSERT</a:t>
            </a:r>
            <a:r>
              <a:rPr dirty="0" spc="-105"/>
              <a:t> </a:t>
            </a:r>
            <a:r>
              <a:rPr dirty="0" spc="-10"/>
              <a:t>CONTROL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5461" y="1548423"/>
            <a:ext cx="10793730" cy="2110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5"/>
              </a:spcBef>
              <a:tabLst>
                <a:tab pos="9598025" algn="l"/>
              </a:tabLst>
            </a:pP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What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are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your</a:t>
            </a:r>
            <a:r>
              <a:rPr dirty="0" sz="4000" spc="-5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expenses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2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7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How</a:t>
            </a:r>
            <a:r>
              <a:rPr dirty="0" sz="4000" spc="-4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will</a:t>
            </a:r>
            <a:r>
              <a:rPr dirty="0" sz="4000" spc="-4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pay</a:t>
            </a:r>
            <a:r>
              <a:rPr dirty="0" sz="4000" spc="-6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768592"/>
                </a:solidFill>
                <a:latin typeface="Arial"/>
                <a:cs typeface="Arial"/>
              </a:rPr>
              <a:t>for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health</a:t>
            </a:r>
            <a:r>
              <a:rPr dirty="0" sz="4000" spc="-5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care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7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7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What</a:t>
            </a:r>
            <a:r>
              <a:rPr dirty="0" sz="4000" spc="-7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other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income</a:t>
            </a:r>
            <a:r>
              <a:rPr dirty="0" sz="4000" spc="-5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799B3C"/>
                </a:solidFill>
                <a:latin typeface="Arial"/>
                <a:cs typeface="Arial"/>
              </a:rPr>
              <a:t>sources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	</a:t>
            </a:r>
            <a:r>
              <a:rPr dirty="0" sz="4000" spc="-25">
                <a:solidFill>
                  <a:srgbClr val="C7CFD2"/>
                </a:solidFill>
                <a:latin typeface="Arial"/>
                <a:cs typeface="Arial"/>
              </a:rPr>
              <a:t>do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7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have?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8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Has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your</a:t>
            </a:r>
            <a:r>
              <a:rPr dirty="0" sz="4000" spc="-5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risk</a:t>
            </a:r>
            <a:r>
              <a:rPr dirty="0" sz="4000" spc="-6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tolerance</a:t>
            </a:r>
            <a:r>
              <a:rPr dirty="0" sz="4000" spc="-7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C7CFD2"/>
                </a:solidFill>
                <a:latin typeface="Arial"/>
                <a:cs typeface="Arial"/>
              </a:rPr>
              <a:t>changed?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15880" y="6294132"/>
            <a:ext cx="1356360" cy="337820"/>
          </a:xfrm>
          <a:custGeom>
            <a:avLst/>
            <a:gdLst/>
            <a:ahLst/>
            <a:cxnLst/>
            <a:rect l="l" t="t" r="r" b="b"/>
            <a:pathLst>
              <a:path w="1356359" h="337820">
                <a:moveTo>
                  <a:pt x="314947" y="159562"/>
                </a:moveTo>
                <a:lnTo>
                  <a:pt x="313766" y="144805"/>
                </a:lnTo>
                <a:lnTo>
                  <a:pt x="313664" y="143471"/>
                </a:lnTo>
                <a:lnTo>
                  <a:pt x="312178" y="136766"/>
                </a:lnTo>
                <a:lnTo>
                  <a:pt x="309791" y="126034"/>
                </a:lnTo>
                <a:lnTo>
                  <a:pt x="305917" y="109943"/>
                </a:lnTo>
                <a:lnTo>
                  <a:pt x="299466" y="93853"/>
                </a:lnTo>
                <a:lnTo>
                  <a:pt x="293827" y="83121"/>
                </a:lnTo>
                <a:lnTo>
                  <a:pt x="291719" y="79108"/>
                </a:lnTo>
                <a:lnTo>
                  <a:pt x="264617" y="44246"/>
                </a:lnTo>
                <a:lnTo>
                  <a:pt x="240080" y="25476"/>
                </a:lnTo>
                <a:lnTo>
                  <a:pt x="228473" y="17424"/>
                </a:lnTo>
                <a:lnTo>
                  <a:pt x="222796" y="14744"/>
                </a:lnTo>
                <a:lnTo>
                  <a:pt x="214274" y="10718"/>
                </a:lnTo>
                <a:lnTo>
                  <a:pt x="188455" y="2679"/>
                </a:lnTo>
                <a:lnTo>
                  <a:pt x="176834" y="0"/>
                </a:lnTo>
                <a:lnTo>
                  <a:pt x="138112" y="0"/>
                </a:lnTo>
                <a:lnTo>
                  <a:pt x="123913" y="2679"/>
                </a:lnTo>
                <a:lnTo>
                  <a:pt x="112293" y="6692"/>
                </a:lnTo>
                <a:lnTo>
                  <a:pt x="99390" y="9385"/>
                </a:lnTo>
                <a:lnTo>
                  <a:pt x="59372" y="34861"/>
                </a:lnTo>
                <a:lnTo>
                  <a:pt x="18059" y="84467"/>
                </a:lnTo>
                <a:lnTo>
                  <a:pt x="2578" y="128714"/>
                </a:lnTo>
                <a:lnTo>
                  <a:pt x="0" y="162242"/>
                </a:lnTo>
                <a:lnTo>
                  <a:pt x="0" y="176987"/>
                </a:lnTo>
                <a:lnTo>
                  <a:pt x="11607" y="222580"/>
                </a:lnTo>
                <a:lnTo>
                  <a:pt x="34848" y="264147"/>
                </a:lnTo>
                <a:lnTo>
                  <a:pt x="70993" y="296329"/>
                </a:lnTo>
                <a:lnTo>
                  <a:pt x="98094" y="312420"/>
                </a:lnTo>
                <a:lnTo>
                  <a:pt x="101968" y="301688"/>
                </a:lnTo>
                <a:lnTo>
                  <a:pt x="118643" y="246710"/>
                </a:lnTo>
                <a:lnTo>
                  <a:pt x="131660" y="203809"/>
                </a:lnTo>
                <a:lnTo>
                  <a:pt x="207810" y="203809"/>
                </a:lnTo>
                <a:lnTo>
                  <a:pt x="191033" y="193078"/>
                </a:lnTo>
                <a:lnTo>
                  <a:pt x="134239" y="193078"/>
                </a:lnTo>
                <a:lnTo>
                  <a:pt x="156184" y="119329"/>
                </a:lnTo>
                <a:lnTo>
                  <a:pt x="120040" y="181013"/>
                </a:lnTo>
                <a:lnTo>
                  <a:pt x="130365" y="190398"/>
                </a:lnTo>
                <a:lnTo>
                  <a:pt x="113588" y="190398"/>
                </a:lnTo>
                <a:lnTo>
                  <a:pt x="99390" y="213194"/>
                </a:lnTo>
                <a:lnTo>
                  <a:pt x="38722" y="245376"/>
                </a:lnTo>
                <a:lnTo>
                  <a:pt x="37426" y="246710"/>
                </a:lnTo>
                <a:lnTo>
                  <a:pt x="37426" y="245376"/>
                </a:lnTo>
                <a:lnTo>
                  <a:pt x="99885" y="190398"/>
                </a:lnTo>
                <a:lnTo>
                  <a:pt x="113588" y="178333"/>
                </a:lnTo>
                <a:lnTo>
                  <a:pt x="18059" y="190398"/>
                </a:lnTo>
                <a:lnTo>
                  <a:pt x="110998" y="162242"/>
                </a:lnTo>
                <a:lnTo>
                  <a:pt x="16776" y="132740"/>
                </a:lnTo>
                <a:lnTo>
                  <a:pt x="16776" y="131394"/>
                </a:lnTo>
                <a:lnTo>
                  <a:pt x="113588" y="143471"/>
                </a:lnTo>
                <a:lnTo>
                  <a:pt x="105841" y="136766"/>
                </a:lnTo>
                <a:lnTo>
                  <a:pt x="99466" y="131394"/>
                </a:lnTo>
                <a:lnTo>
                  <a:pt x="37426" y="79108"/>
                </a:lnTo>
                <a:lnTo>
                  <a:pt x="38722" y="79108"/>
                </a:lnTo>
                <a:lnTo>
                  <a:pt x="123913" y="126034"/>
                </a:lnTo>
                <a:lnTo>
                  <a:pt x="99961" y="79108"/>
                </a:lnTo>
                <a:lnTo>
                  <a:pt x="78740" y="37541"/>
                </a:lnTo>
                <a:lnTo>
                  <a:pt x="139407" y="117995"/>
                </a:lnTo>
                <a:lnTo>
                  <a:pt x="134023" y="37541"/>
                </a:lnTo>
                <a:lnTo>
                  <a:pt x="132943" y="21450"/>
                </a:lnTo>
                <a:lnTo>
                  <a:pt x="131660" y="14744"/>
                </a:lnTo>
                <a:lnTo>
                  <a:pt x="132943" y="14744"/>
                </a:lnTo>
                <a:lnTo>
                  <a:pt x="149733" y="83121"/>
                </a:lnTo>
                <a:lnTo>
                  <a:pt x="157480" y="113969"/>
                </a:lnTo>
                <a:lnTo>
                  <a:pt x="185877" y="17424"/>
                </a:lnTo>
                <a:lnTo>
                  <a:pt x="187159" y="17424"/>
                </a:lnTo>
                <a:lnTo>
                  <a:pt x="175539" y="117995"/>
                </a:lnTo>
                <a:lnTo>
                  <a:pt x="237502" y="40220"/>
                </a:lnTo>
                <a:lnTo>
                  <a:pt x="238798" y="40220"/>
                </a:lnTo>
                <a:lnTo>
                  <a:pt x="191033" y="128714"/>
                </a:lnTo>
                <a:lnTo>
                  <a:pt x="203949" y="122008"/>
                </a:lnTo>
                <a:lnTo>
                  <a:pt x="276225" y="83121"/>
                </a:lnTo>
                <a:lnTo>
                  <a:pt x="278815" y="83121"/>
                </a:lnTo>
                <a:lnTo>
                  <a:pt x="271068" y="89827"/>
                </a:lnTo>
                <a:lnTo>
                  <a:pt x="201358" y="144805"/>
                </a:lnTo>
                <a:lnTo>
                  <a:pt x="299466" y="136766"/>
                </a:lnTo>
                <a:lnTo>
                  <a:pt x="299466" y="138099"/>
                </a:lnTo>
                <a:lnTo>
                  <a:pt x="202653" y="162242"/>
                </a:lnTo>
                <a:lnTo>
                  <a:pt x="295592" y="195757"/>
                </a:lnTo>
                <a:lnTo>
                  <a:pt x="196202" y="181013"/>
                </a:lnTo>
                <a:lnTo>
                  <a:pt x="273646" y="249389"/>
                </a:lnTo>
                <a:lnTo>
                  <a:pt x="272351" y="249389"/>
                </a:lnTo>
                <a:lnTo>
                  <a:pt x="214274" y="217208"/>
                </a:lnTo>
                <a:lnTo>
                  <a:pt x="252996" y="281571"/>
                </a:lnTo>
                <a:lnTo>
                  <a:pt x="256870" y="288277"/>
                </a:lnTo>
                <a:lnTo>
                  <a:pt x="265899" y="281571"/>
                </a:lnTo>
                <a:lnTo>
                  <a:pt x="273646" y="270852"/>
                </a:lnTo>
                <a:lnTo>
                  <a:pt x="287845" y="252069"/>
                </a:lnTo>
                <a:lnTo>
                  <a:pt x="307213" y="210515"/>
                </a:lnTo>
                <a:lnTo>
                  <a:pt x="313664" y="176987"/>
                </a:lnTo>
                <a:lnTo>
                  <a:pt x="314947" y="159562"/>
                </a:lnTo>
                <a:close/>
              </a:path>
              <a:path w="1356359" h="337820">
                <a:moveTo>
                  <a:pt x="355600" y="299707"/>
                </a:moveTo>
                <a:lnTo>
                  <a:pt x="336550" y="299707"/>
                </a:lnTo>
                <a:lnTo>
                  <a:pt x="325120" y="337807"/>
                </a:lnTo>
                <a:lnTo>
                  <a:pt x="344170" y="337807"/>
                </a:lnTo>
                <a:lnTo>
                  <a:pt x="355600" y="299707"/>
                </a:lnTo>
                <a:close/>
              </a:path>
              <a:path w="1356359" h="337820">
                <a:moveTo>
                  <a:pt x="459740" y="299707"/>
                </a:moveTo>
                <a:lnTo>
                  <a:pt x="442925" y="299707"/>
                </a:lnTo>
                <a:lnTo>
                  <a:pt x="435165" y="324675"/>
                </a:lnTo>
                <a:lnTo>
                  <a:pt x="428701" y="299707"/>
                </a:lnTo>
                <a:lnTo>
                  <a:pt x="401548" y="299707"/>
                </a:lnTo>
                <a:lnTo>
                  <a:pt x="388620" y="337807"/>
                </a:lnTo>
                <a:lnTo>
                  <a:pt x="405422" y="337807"/>
                </a:lnTo>
                <a:lnTo>
                  <a:pt x="414477" y="310222"/>
                </a:lnTo>
                <a:lnTo>
                  <a:pt x="422236" y="337807"/>
                </a:lnTo>
                <a:lnTo>
                  <a:pt x="448094" y="337807"/>
                </a:lnTo>
                <a:lnTo>
                  <a:pt x="459740" y="299707"/>
                </a:lnTo>
                <a:close/>
              </a:path>
              <a:path w="1356359" h="337820">
                <a:moveTo>
                  <a:pt x="553720" y="50787"/>
                </a:moveTo>
                <a:lnTo>
                  <a:pt x="398576" y="50787"/>
                </a:lnTo>
                <a:lnTo>
                  <a:pt x="337820" y="274307"/>
                </a:lnTo>
                <a:lnTo>
                  <a:pt x="414096" y="274307"/>
                </a:lnTo>
                <a:lnTo>
                  <a:pt x="436079" y="191820"/>
                </a:lnTo>
                <a:lnTo>
                  <a:pt x="514934" y="191820"/>
                </a:lnTo>
                <a:lnTo>
                  <a:pt x="529158" y="141262"/>
                </a:lnTo>
                <a:lnTo>
                  <a:pt x="450291" y="141262"/>
                </a:lnTo>
                <a:lnTo>
                  <a:pt x="459346" y="104000"/>
                </a:lnTo>
                <a:lnTo>
                  <a:pt x="539496" y="104000"/>
                </a:lnTo>
                <a:lnTo>
                  <a:pt x="553720" y="50787"/>
                </a:lnTo>
                <a:close/>
              </a:path>
              <a:path w="1356359" h="337820">
                <a:moveTo>
                  <a:pt x="556260" y="299707"/>
                </a:moveTo>
                <a:lnTo>
                  <a:pt x="537210" y="299707"/>
                </a:lnTo>
                <a:lnTo>
                  <a:pt x="519430" y="323354"/>
                </a:lnTo>
                <a:lnTo>
                  <a:pt x="514350" y="299707"/>
                </a:lnTo>
                <a:lnTo>
                  <a:pt x="495300" y="299707"/>
                </a:lnTo>
                <a:lnTo>
                  <a:pt x="502920" y="337807"/>
                </a:lnTo>
                <a:lnTo>
                  <a:pt x="525780" y="337807"/>
                </a:lnTo>
                <a:lnTo>
                  <a:pt x="556260" y="299707"/>
                </a:lnTo>
                <a:close/>
              </a:path>
              <a:path w="1356359" h="337820">
                <a:moveTo>
                  <a:pt x="632307" y="111988"/>
                </a:moveTo>
                <a:lnTo>
                  <a:pt x="556666" y="111988"/>
                </a:lnTo>
                <a:lnTo>
                  <a:pt x="513080" y="274307"/>
                </a:lnTo>
                <a:lnTo>
                  <a:pt x="587438" y="274307"/>
                </a:lnTo>
                <a:lnTo>
                  <a:pt x="632307" y="111988"/>
                </a:lnTo>
                <a:close/>
              </a:path>
              <a:path w="1356359" h="337820">
                <a:moveTo>
                  <a:pt x="634987" y="299707"/>
                </a:moveTo>
                <a:lnTo>
                  <a:pt x="591083" y="299707"/>
                </a:lnTo>
                <a:lnTo>
                  <a:pt x="579107" y="337807"/>
                </a:lnTo>
                <a:lnTo>
                  <a:pt x="623011" y="337807"/>
                </a:lnTo>
                <a:lnTo>
                  <a:pt x="625678" y="329920"/>
                </a:lnTo>
                <a:lnTo>
                  <a:pt x="600392" y="329920"/>
                </a:lnTo>
                <a:lnTo>
                  <a:pt x="601726" y="322046"/>
                </a:lnTo>
                <a:lnTo>
                  <a:pt x="627011" y="322046"/>
                </a:lnTo>
                <a:lnTo>
                  <a:pt x="628332" y="314159"/>
                </a:lnTo>
                <a:lnTo>
                  <a:pt x="605713" y="314159"/>
                </a:lnTo>
                <a:lnTo>
                  <a:pt x="608380" y="306273"/>
                </a:lnTo>
                <a:lnTo>
                  <a:pt x="633653" y="306273"/>
                </a:lnTo>
                <a:lnTo>
                  <a:pt x="634987" y="299707"/>
                </a:lnTo>
                <a:close/>
              </a:path>
              <a:path w="1356359" h="337820">
                <a:moveTo>
                  <a:pt x="647700" y="50787"/>
                </a:moveTo>
                <a:lnTo>
                  <a:pt x="573341" y="50787"/>
                </a:lnTo>
                <a:lnTo>
                  <a:pt x="561797" y="96024"/>
                </a:lnTo>
                <a:lnTo>
                  <a:pt x="634873" y="96024"/>
                </a:lnTo>
                <a:lnTo>
                  <a:pt x="647700" y="50787"/>
                </a:lnTo>
                <a:close/>
              </a:path>
              <a:path w="1356359" h="337820">
                <a:moveTo>
                  <a:pt x="810260" y="299720"/>
                </a:moveTo>
                <a:lnTo>
                  <a:pt x="763358" y="299720"/>
                </a:lnTo>
                <a:lnTo>
                  <a:pt x="759460" y="308914"/>
                </a:lnTo>
                <a:lnTo>
                  <a:pt x="773785" y="308914"/>
                </a:lnTo>
                <a:lnTo>
                  <a:pt x="764667" y="337820"/>
                </a:lnTo>
                <a:lnTo>
                  <a:pt x="784199" y="337820"/>
                </a:lnTo>
                <a:lnTo>
                  <a:pt x="792022" y="308914"/>
                </a:lnTo>
                <a:lnTo>
                  <a:pt x="807656" y="308914"/>
                </a:lnTo>
                <a:lnTo>
                  <a:pt x="810260" y="299720"/>
                </a:lnTo>
                <a:close/>
              </a:path>
              <a:path w="1356359" h="337820">
                <a:moveTo>
                  <a:pt x="843267" y="50787"/>
                </a:moveTo>
                <a:lnTo>
                  <a:pt x="767892" y="50787"/>
                </a:lnTo>
                <a:lnTo>
                  <a:pt x="747102" y="130581"/>
                </a:lnTo>
                <a:lnTo>
                  <a:pt x="740613" y="121272"/>
                </a:lnTo>
                <a:lnTo>
                  <a:pt x="738009" y="119380"/>
                </a:lnTo>
                <a:lnTo>
                  <a:pt x="738009" y="166484"/>
                </a:lnTo>
                <a:lnTo>
                  <a:pt x="722414" y="219671"/>
                </a:lnTo>
                <a:lnTo>
                  <a:pt x="715911" y="222326"/>
                </a:lnTo>
                <a:lnTo>
                  <a:pt x="710717" y="223659"/>
                </a:lnTo>
                <a:lnTo>
                  <a:pt x="704215" y="222326"/>
                </a:lnTo>
                <a:lnTo>
                  <a:pt x="699020" y="217017"/>
                </a:lnTo>
                <a:lnTo>
                  <a:pt x="697725" y="211696"/>
                </a:lnTo>
                <a:lnTo>
                  <a:pt x="699020" y="202387"/>
                </a:lnTo>
                <a:lnTo>
                  <a:pt x="712012" y="165150"/>
                </a:lnTo>
                <a:lnTo>
                  <a:pt x="721118" y="159829"/>
                </a:lnTo>
                <a:lnTo>
                  <a:pt x="725017" y="159829"/>
                </a:lnTo>
                <a:lnTo>
                  <a:pt x="732815" y="162496"/>
                </a:lnTo>
                <a:lnTo>
                  <a:pt x="738009" y="166484"/>
                </a:lnTo>
                <a:lnTo>
                  <a:pt x="738009" y="119380"/>
                </a:lnTo>
                <a:lnTo>
                  <a:pt x="731507" y="114617"/>
                </a:lnTo>
                <a:lnTo>
                  <a:pt x="719810" y="110629"/>
                </a:lnTo>
                <a:lnTo>
                  <a:pt x="704215" y="109296"/>
                </a:lnTo>
                <a:lnTo>
                  <a:pt x="695121" y="109296"/>
                </a:lnTo>
                <a:lnTo>
                  <a:pt x="686028" y="110629"/>
                </a:lnTo>
                <a:lnTo>
                  <a:pt x="678230" y="113296"/>
                </a:lnTo>
                <a:lnTo>
                  <a:pt x="662635" y="121272"/>
                </a:lnTo>
                <a:lnTo>
                  <a:pt x="657440" y="127914"/>
                </a:lnTo>
                <a:lnTo>
                  <a:pt x="650938" y="133235"/>
                </a:lnTo>
                <a:lnTo>
                  <a:pt x="626249" y="191744"/>
                </a:lnTo>
                <a:lnTo>
                  <a:pt x="619747" y="239623"/>
                </a:lnTo>
                <a:lnTo>
                  <a:pt x="619747" y="248932"/>
                </a:lnTo>
                <a:lnTo>
                  <a:pt x="622350" y="256908"/>
                </a:lnTo>
                <a:lnTo>
                  <a:pt x="626249" y="263550"/>
                </a:lnTo>
                <a:lnTo>
                  <a:pt x="631444" y="267538"/>
                </a:lnTo>
                <a:lnTo>
                  <a:pt x="635342" y="272859"/>
                </a:lnTo>
                <a:lnTo>
                  <a:pt x="643140" y="275526"/>
                </a:lnTo>
                <a:lnTo>
                  <a:pt x="650938" y="276847"/>
                </a:lnTo>
                <a:lnTo>
                  <a:pt x="660031" y="276847"/>
                </a:lnTo>
                <a:lnTo>
                  <a:pt x="676935" y="275526"/>
                </a:lnTo>
                <a:lnTo>
                  <a:pt x="702919" y="264883"/>
                </a:lnTo>
                <a:lnTo>
                  <a:pt x="713320" y="255574"/>
                </a:lnTo>
                <a:lnTo>
                  <a:pt x="708113" y="274193"/>
                </a:lnTo>
                <a:lnTo>
                  <a:pt x="782193" y="274193"/>
                </a:lnTo>
                <a:lnTo>
                  <a:pt x="787285" y="255574"/>
                </a:lnTo>
                <a:lnTo>
                  <a:pt x="796010" y="223659"/>
                </a:lnTo>
                <a:lnTo>
                  <a:pt x="813460" y="159829"/>
                </a:lnTo>
                <a:lnTo>
                  <a:pt x="821461" y="130581"/>
                </a:lnTo>
                <a:lnTo>
                  <a:pt x="843267" y="50787"/>
                </a:lnTo>
                <a:close/>
              </a:path>
              <a:path w="1356359" h="337820">
                <a:moveTo>
                  <a:pt x="924560" y="299707"/>
                </a:moveTo>
                <a:lnTo>
                  <a:pt x="896200" y="299707"/>
                </a:lnTo>
                <a:lnTo>
                  <a:pt x="879449" y="324675"/>
                </a:lnTo>
                <a:lnTo>
                  <a:pt x="876871" y="299707"/>
                </a:lnTo>
                <a:lnTo>
                  <a:pt x="848512" y="299707"/>
                </a:lnTo>
                <a:lnTo>
                  <a:pt x="838200" y="337807"/>
                </a:lnTo>
                <a:lnTo>
                  <a:pt x="853668" y="337807"/>
                </a:lnTo>
                <a:lnTo>
                  <a:pt x="862685" y="308902"/>
                </a:lnTo>
                <a:lnTo>
                  <a:pt x="865263" y="337807"/>
                </a:lnTo>
                <a:lnTo>
                  <a:pt x="882027" y="337807"/>
                </a:lnTo>
                <a:lnTo>
                  <a:pt x="902652" y="308902"/>
                </a:lnTo>
                <a:lnTo>
                  <a:pt x="896200" y="337807"/>
                </a:lnTo>
                <a:lnTo>
                  <a:pt x="911669" y="337807"/>
                </a:lnTo>
                <a:lnTo>
                  <a:pt x="924560" y="299707"/>
                </a:lnTo>
                <a:close/>
              </a:path>
              <a:path w="1356359" h="337820">
                <a:moveTo>
                  <a:pt x="1003287" y="157594"/>
                </a:moveTo>
                <a:lnTo>
                  <a:pt x="981252" y="117398"/>
                </a:lnTo>
                <a:lnTo>
                  <a:pt x="942365" y="108013"/>
                </a:lnTo>
                <a:lnTo>
                  <a:pt x="933297" y="107302"/>
                </a:lnTo>
                <a:lnTo>
                  <a:pt x="933297" y="158940"/>
                </a:lnTo>
                <a:lnTo>
                  <a:pt x="929411" y="170992"/>
                </a:lnTo>
                <a:lnTo>
                  <a:pt x="899591" y="170992"/>
                </a:lnTo>
                <a:lnTo>
                  <a:pt x="902182" y="158940"/>
                </a:lnTo>
                <a:lnTo>
                  <a:pt x="912558" y="148221"/>
                </a:lnTo>
                <a:lnTo>
                  <a:pt x="919035" y="146875"/>
                </a:lnTo>
                <a:lnTo>
                  <a:pt x="925512" y="148221"/>
                </a:lnTo>
                <a:lnTo>
                  <a:pt x="928103" y="149555"/>
                </a:lnTo>
                <a:lnTo>
                  <a:pt x="930706" y="153581"/>
                </a:lnTo>
                <a:lnTo>
                  <a:pt x="933297" y="158940"/>
                </a:lnTo>
                <a:lnTo>
                  <a:pt x="933297" y="107302"/>
                </a:lnTo>
                <a:lnTo>
                  <a:pt x="925512" y="106680"/>
                </a:lnTo>
                <a:lnTo>
                  <a:pt x="915149" y="108013"/>
                </a:lnTo>
                <a:lnTo>
                  <a:pt x="902182" y="108013"/>
                </a:lnTo>
                <a:lnTo>
                  <a:pt x="891819" y="110693"/>
                </a:lnTo>
                <a:lnTo>
                  <a:pt x="880148" y="113372"/>
                </a:lnTo>
                <a:lnTo>
                  <a:pt x="871067" y="118732"/>
                </a:lnTo>
                <a:lnTo>
                  <a:pt x="859409" y="125437"/>
                </a:lnTo>
                <a:lnTo>
                  <a:pt x="850328" y="132130"/>
                </a:lnTo>
                <a:lnTo>
                  <a:pt x="843851" y="142849"/>
                </a:lnTo>
                <a:lnTo>
                  <a:pt x="838669" y="149555"/>
                </a:lnTo>
                <a:lnTo>
                  <a:pt x="832180" y="161620"/>
                </a:lnTo>
                <a:lnTo>
                  <a:pt x="823112" y="183057"/>
                </a:lnTo>
                <a:lnTo>
                  <a:pt x="819226" y="207175"/>
                </a:lnTo>
                <a:lnTo>
                  <a:pt x="817930" y="217893"/>
                </a:lnTo>
                <a:lnTo>
                  <a:pt x="815327" y="227279"/>
                </a:lnTo>
                <a:lnTo>
                  <a:pt x="817930" y="242011"/>
                </a:lnTo>
                <a:lnTo>
                  <a:pt x="820521" y="248716"/>
                </a:lnTo>
                <a:lnTo>
                  <a:pt x="821817" y="254076"/>
                </a:lnTo>
                <a:lnTo>
                  <a:pt x="829589" y="263461"/>
                </a:lnTo>
                <a:lnTo>
                  <a:pt x="838669" y="268820"/>
                </a:lnTo>
                <a:lnTo>
                  <a:pt x="850328" y="274180"/>
                </a:lnTo>
                <a:lnTo>
                  <a:pt x="880148" y="276860"/>
                </a:lnTo>
                <a:lnTo>
                  <a:pt x="908659" y="276860"/>
                </a:lnTo>
                <a:lnTo>
                  <a:pt x="951445" y="264795"/>
                </a:lnTo>
                <a:lnTo>
                  <a:pt x="981252" y="237998"/>
                </a:lnTo>
                <a:lnTo>
                  <a:pt x="983843" y="231292"/>
                </a:lnTo>
                <a:lnTo>
                  <a:pt x="989037" y="223253"/>
                </a:lnTo>
                <a:lnTo>
                  <a:pt x="990333" y="216560"/>
                </a:lnTo>
                <a:lnTo>
                  <a:pt x="917740" y="216560"/>
                </a:lnTo>
                <a:lnTo>
                  <a:pt x="912558" y="225933"/>
                </a:lnTo>
                <a:lnTo>
                  <a:pt x="909967" y="231292"/>
                </a:lnTo>
                <a:lnTo>
                  <a:pt x="903478" y="235318"/>
                </a:lnTo>
                <a:lnTo>
                  <a:pt x="898296" y="236651"/>
                </a:lnTo>
                <a:lnTo>
                  <a:pt x="891819" y="235318"/>
                </a:lnTo>
                <a:lnTo>
                  <a:pt x="889215" y="231292"/>
                </a:lnTo>
                <a:lnTo>
                  <a:pt x="887920" y="227279"/>
                </a:lnTo>
                <a:lnTo>
                  <a:pt x="887920" y="213880"/>
                </a:lnTo>
                <a:lnTo>
                  <a:pt x="890511" y="201815"/>
                </a:lnTo>
                <a:lnTo>
                  <a:pt x="994219" y="201815"/>
                </a:lnTo>
                <a:lnTo>
                  <a:pt x="999401" y="177698"/>
                </a:lnTo>
                <a:lnTo>
                  <a:pt x="1000696" y="170992"/>
                </a:lnTo>
                <a:lnTo>
                  <a:pt x="1003287" y="157594"/>
                </a:lnTo>
                <a:close/>
              </a:path>
              <a:path w="1356359" h="337820">
                <a:moveTo>
                  <a:pt x="1099820" y="299707"/>
                </a:moveTo>
                <a:lnTo>
                  <a:pt x="1084580" y="299707"/>
                </a:lnTo>
                <a:lnTo>
                  <a:pt x="1076960" y="324675"/>
                </a:lnTo>
                <a:lnTo>
                  <a:pt x="1075690" y="324675"/>
                </a:lnTo>
                <a:lnTo>
                  <a:pt x="1069340" y="299707"/>
                </a:lnTo>
                <a:lnTo>
                  <a:pt x="1042670" y="299707"/>
                </a:lnTo>
                <a:lnTo>
                  <a:pt x="1031240" y="337807"/>
                </a:lnTo>
                <a:lnTo>
                  <a:pt x="1047750" y="337807"/>
                </a:lnTo>
                <a:lnTo>
                  <a:pt x="1055370" y="310222"/>
                </a:lnTo>
                <a:lnTo>
                  <a:pt x="1061720" y="337807"/>
                </a:lnTo>
                <a:lnTo>
                  <a:pt x="1089660" y="337807"/>
                </a:lnTo>
                <a:lnTo>
                  <a:pt x="1099820" y="299707"/>
                </a:lnTo>
                <a:close/>
              </a:path>
              <a:path w="1356359" h="337820">
                <a:moveTo>
                  <a:pt x="1127747" y="50787"/>
                </a:moveTo>
                <a:lnTo>
                  <a:pt x="1051382" y="50787"/>
                </a:lnTo>
                <a:lnTo>
                  <a:pt x="993127" y="274307"/>
                </a:lnTo>
                <a:lnTo>
                  <a:pt x="1066914" y="274307"/>
                </a:lnTo>
                <a:lnTo>
                  <a:pt x="1127747" y="50787"/>
                </a:lnTo>
                <a:close/>
              </a:path>
              <a:path w="1356359" h="337820">
                <a:moveTo>
                  <a:pt x="1181100" y="299720"/>
                </a:moveTo>
                <a:lnTo>
                  <a:pt x="1134110" y="299720"/>
                </a:lnTo>
                <a:lnTo>
                  <a:pt x="1130300" y="308914"/>
                </a:lnTo>
                <a:lnTo>
                  <a:pt x="1145540" y="308914"/>
                </a:lnTo>
                <a:lnTo>
                  <a:pt x="1136650" y="337820"/>
                </a:lnTo>
                <a:lnTo>
                  <a:pt x="1154430" y="337820"/>
                </a:lnTo>
                <a:lnTo>
                  <a:pt x="1163320" y="308914"/>
                </a:lnTo>
                <a:lnTo>
                  <a:pt x="1178560" y="308914"/>
                </a:lnTo>
                <a:lnTo>
                  <a:pt x="1181100" y="299720"/>
                </a:lnTo>
                <a:close/>
              </a:path>
              <a:path w="1356359" h="337820">
                <a:moveTo>
                  <a:pt x="1209979" y="111988"/>
                </a:moveTo>
                <a:lnTo>
                  <a:pt x="1136205" y="111988"/>
                </a:lnTo>
                <a:lnTo>
                  <a:pt x="1092187" y="274307"/>
                </a:lnTo>
                <a:lnTo>
                  <a:pt x="1165974" y="274307"/>
                </a:lnTo>
                <a:lnTo>
                  <a:pt x="1209979" y="111988"/>
                </a:lnTo>
                <a:close/>
              </a:path>
              <a:path w="1356359" h="337820">
                <a:moveTo>
                  <a:pt x="1226807" y="50787"/>
                </a:moveTo>
                <a:lnTo>
                  <a:pt x="1153033" y="50787"/>
                </a:lnTo>
                <a:lnTo>
                  <a:pt x="1138796" y="96024"/>
                </a:lnTo>
                <a:lnTo>
                  <a:pt x="1215161" y="96024"/>
                </a:lnTo>
                <a:lnTo>
                  <a:pt x="1226807" y="50787"/>
                </a:lnTo>
                <a:close/>
              </a:path>
              <a:path w="1356359" h="337820">
                <a:moveTo>
                  <a:pt x="1356360" y="147993"/>
                </a:moveTo>
                <a:lnTo>
                  <a:pt x="1348549" y="112090"/>
                </a:lnTo>
                <a:lnTo>
                  <a:pt x="1308201" y="112090"/>
                </a:lnTo>
                <a:lnTo>
                  <a:pt x="1317320" y="76187"/>
                </a:lnTo>
                <a:lnTo>
                  <a:pt x="1243126" y="76187"/>
                </a:lnTo>
                <a:lnTo>
                  <a:pt x="1201483" y="223786"/>
                </a:lnTo>
                <a:lnTo>
                  <a:pt x="1198880" y="235750"/>
                </a:lnTo>
                <a:lnTo>
                  <a:pt x="1198880" y="251701"/>
                </a:lnTo>
                <a:lnTo>
                  <a:pt x="1200175" y="257022"/>
                </a:lnTo>
                <a:lnTo>
                  <a:pt x="1201483" y="261010"/>
                </a:lnTo>
                <a:lnTo>
                  <a:pt x="1209294" y="268986"/>
                </a:lnTo>
                <a:lnTo>
                  <a:pt x="1215796" y="272973"/>
                </a:lnTo>
                <a:lnTo>
                  <a:pt x="1222311" y="272973"/>
                </a:lnTo>
                <a:lnTo>
                  <a:pt x="1228813" y="274307"/>
                </a:lnTo>
                <a:lnTo>
                  <a:pt x="1296492" y="274307"/>
                </a:lnTo>
                <a:lnTo>
                  <a:pt x="1306906" y="233095"/>
                </a:lnTo>
                <a:lnTo>
                  <a:pt x="1286078" y="233095"/>
                </a:lnTo>
                <a:lnTo>
                  <a:pt x="1280871" y="231762"/>
                </a:lnTo>
                <a:lnTo>
                  <a:pt x="1278267" y="229095"/>
                </a:lnTo>
                <a:lnTo>
                  <a:pt x="1278267" y="223786"/>
                </a:lnTo>
                <a:lnTo>
                  <a:pt x="1279575" y="218465"/>
                </a:lnTo>
                <a:lnTo>
                  <a:pt x="1280871" y="210489"/>
                </a:lnTo>
                <a:lnTo>
                  <a:pt x="1297787" y="147993"/>
                </a:lnTo>
                <a:lnTo>
                  <a:pt x="1356360" y="14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663680" y="6535419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40" h="43179">
                <a:moveTo>
                  <a:pt x="30467" y="30492"/>
                </a:moveTo>
                <a:lnTo>
                  <a:pt x="24599" y="22415"/>
                </a:lnTo>
                <a:lnTo>
                  <a:pt x="23634" y="21082"/>
                </a:lnTo>
                <a:lnTo>
                  <a:pt x="27736" y="18389"/>
                </a:lnTo>
                <a:lnTo>
                  <a:pt x="27736" y="17043"/>
                </a:lnTo>
                <a:lnTo>
                  <a:pt x="27736" y="13004"/>
                </a:lnTo>
                <a:lnTo>
                  <a:pt x="27279" y="11658"/>
                </a:lnTo>
                <a:lnTo>
                  <a:pt x="26365" y="8978"/>
                </a:lnTo>
                <a:lnTo>
                  <a:pt x="25006" y="8978"/>
                </a:lnTo>
                <a:lnTo>
                  <a:pt x="25006" y="13004"/>
                </a:lnTo>
                <a:lnTo>
                  <a:pt x="25006" y="17043"/>
                </a:lnTo>
                <a:lnTo>
                  <a:pt x="16789" y="17043"/>
                </a:lnTo>
                <a:lnTo>
                  <a:pt x="16789" y="11658"/>
                </a:lnTo>
                <a:lnTo>
                  <a:pt x="19532" y="11658"/>
                </a:lnTo>
                <a:lnTo>
                  <a:pt x="23634" y="13004"/>
                </a:lnTo>
                <a:lnTo>
                  <a:pt x="25006" y="13004"/>
                </a:lnTo>
                <a:lnTo>
                  <a:pt x="25006" y="8978"/>
                </a:lnTo>
                <a:lnTo>
                  <a:pt x="22263" y="7632"/>
                </a:lnTo>
                <a:lnTo>
                  <a:pt x="12687" y="7632"/>
                </a:lnTo>
                <a:lnTo>
                  <a:pt x="12687" y="30492"/>
                </a:lnTo>
                <a:lnTo>
                  <a:pt x="16789" y="30492"/>
                </a:lnTo>
                <a:lnTo>
                  <a:pt x="16789" y="22415"/>
                </a:lnTo>
                <a:lnTo>
                  <a:pt x="19532" y="22415"/>
                </a:lnTo>
                <a:lnTo>
                  <a:pt x="25006" y="30492"/>
                </a:lnTo>
                <a:lnTo>
                  <a:pt x="30467" y="30492"/>
                </a:lnTo>
                <a:close/>
              </a:path>
              <a:path w="40640" h="43179">
                <a:moveTo>
                  <a:pt x="40640" y="20243"/>
                </a:moveTo>
                <a:lnTo>
                  <a:pt x="39319" y="13487"/>
                </a:lnTo>
                <a:lnTo>
                  <a:pt x="36703" y="8991"/>
                </a:lnTo>
                <a:lnTo>
                  <a:pt x="36703" y="20243"/>
                </a:lnTo>
                <a:lnTo>
                  <a:pt x="35394" y="28333"/>
                </a:lnTo>
                <a:lnTo>
                  <a:pt x="32766" y="33731"/>
                </a:lnTo>
                <a:lnTo>
                  <a:pt x="26212" y="36436"/>
                </a:lnTo>
                <a:lnTo>
                  <a:pt x="19659" y="37782"/>
                </a:lnTo>
                <a:lnTo>
                  <a:pt x="14414" y="36436"/>
                </a:lnTo>
                <a:lnTo>
                  <a:pt x="7861" y="33731"/>
                </a:lnTo>
                <a:lnTo>
                  <a:pt x="5245" y="28333"/>
                </a:lnTo>
                <a:lnTo>
                  <a:pt x="3924" y="20243"/>
                </a:lnTo>
                <a:lnTo>
                  <a:pt x="5245" y="14846"/>
                </a:lnTo>
                <a:lnTo>
                  <a:pt x="7861" y="8089"/>
                </a:lnTo>
                <a:lnTo>
                  <a:pt x="14414" y="5397"/>
                </a:lnTo>
                <a:lnTo>
                  <a:pt x="19659" y="4051"/>
                </a:lnTo>
                <a:lnTo>
                  <a:pt x="26212" y="5397"/>
                </a:lnTo>
                <a:lnTo>
                  <a:pt x="32766" y="8089"/>
                </a:lnTo>
                <a:lnTo>
                  <a:pt x="35394" y="14846"/>
                </a:lnTo>
                <a:lnTo>
                  <a:pt x="36703" y="20243"/>
                </a:lnTo>
                <a:lnTo>
                  <a:pt x="36703" y="8991"/>
                </a:lnTo>
                <a:lnTo>
                  <a:pt x="35394" y="6743"/>
                </a:lnTo>
                <a:lnTo>
                  <a:pt x="31470" y="4051"/>
                </a:lnTo>
                <a:lnTo>
                  <a:pt x="27520" y="1346"/>
                </a:lnTo>
                <a:lnTo>
                  <a:pt x="19659" y="0"/>
                </a:lnTo>
                <a:lnTo>
                  <a:pt x="13106" y="1346"/>
                </a:lnTo>
                <a:lnTo>
                  <a:pt x="6553" y="6743"/>
                </a:lnTo>
                <a:lnTo>
                  <a:pt x="1308" y="13487"/>
                </a:lnTo>
                <a:lnTo>
                  <a:pt x="0" y="20243"/>
                </a:lnTo>
                <a:lnTo>
                  <a:pt x="1308" y="28333"/>
                </a:lnTo>
                <a:lnTo>
                  <a:pt x="6553" y="36436"/>
                </a:lnTo>
                <a:lnTo>
                  <a:pt x="13106" y="41833"/>
                </a:lnTo>
                <a:lnTo>
                  <a:pt x="19659" y="43180"/>
                </a:lnTo>
                <a:lnTo>
                  <a:pt x="27520" y="41833"/>
                </a:lnTo>
                <a:lnTo>
                  <a:pt x="33426" y="37782"/>
                </a:lnTo>
                <a:lnTo>
                  <a:pt x="35394" y="36436"/>
                </a:lnTo>
                <a:lnTo>
                  <a:pt x="39319" y="28333"/>
                </a:lnTo>
                <a:lnTo>
                  <a:pt x="40640" y="20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83906" y="6593840"/>
            <a:ext cx="53340" cy="40640"/>
          </a:xfrm>
          <a:custGeom>
            <a:avLst/>
            <a:gdLst/>
            <a:ahLst/>
            <a:cxnLst/>
            <a:rect l="l" t="t" r="r" b="b"/>
            <a:pathLst>
              <a:path w="53340" h="40640">
                <a:moveTo>
                  <a:pt x="44653" y="0"/>
                </a:moveTo>
                <a:lnTo>
                  <a:pt x="22326" y="0"/>
                </a:lnTo>
                <a:lnTo>
                  <a:pt x="13639" y="2705"/>
                </a:lnTo>
                <a:lnTo>
                  <a:pt x="8674" y="5422"/>
                </a:lnTo>
                <a:lnTo>
                  <a:pt x="3721" y="12191"/>
                </a:lnTo>
                <a:lnTo>
                  <a:pt x="3721" y="14897"/>
                </a:lnTo>
                <a:lnTo>
                  <a:pt x="4952" y="18961"/>
                </a:lnTo>
                <a:lnTo>
                  <a:pt x="11163" y="21678"/>
                </a:lnTo>
                <a:lnTo>
                  <a:pt x="19837" y="24383"/>
                </a:lnTo>
                <a:lnTo>
                  <a:pt x="27279" y="25742"/>
                </a:lnTo>
                <a:lnTo>
                  <a:pt x="31000" y="28447"/>
                </a:lnTo>
                <a:lnTo>
                  <a:pt x="31000" y="29806"/>
                </a:lnTo>
                <a:lnTo>
                  <a:pt x="28524" y="32511"/>
                </a:lnTo>
                <a:lnTo>
                  <a:pt x="22326" y="33870"/>
                </a:lnTo>
                <a:lnTo>
                  <a:pt x="18605" y="32511"/>
                </a:lnTo>
                <a:lnTo>
                  <a:pt x="17360" y="32511"/>
                </a:lnTo>
                <a:lnTo>
                  <a:pt x="14884" y="29806"/>
                </a:lnTo>
                <a:lnTo>
                  <a:pt x="14884" y="28447"/>
                </a:lnTo>
                <a:lnTo>
                  <a:pt x="0" y="28447"/>
                </a:lnTo>
                <a:lnTo>
                  <a:pt x="0" y="35217"/>
                </a:lnTo>
                <a:lnTo>
                  <a:pt x="1231" y="37934"/>
                </a:lnTo>
                <a:lnTo>
                  <a:pt x="6197" y="40639"/>
                </a:lnTo>
                <a:lnTo>
                  <a:pt x="33489" y="40639"/>
                </a:lnTo>
                <a:lnTo>
                  <a:pt x="42163" y="37934"/>
                </a:lnTo>
                <a:lnTo>
                  <a:pt x="50850" y="28447"/>
                </a:lnTo>
                <a:lnTo>
                  <a:pt x="50850" y="23025"/>
                </a:lnTo>
                <a:lnTo>
                  <a:pt x="44653" y="16255"/>
                </a:lnTo>
                <a:lnTo>
                  <a:pt x="35966" y="14897"/>
                </a:lnTo>
                <a:lnTo>
                  <a:pt x="28524" y="13550"/>
                </a:lnTo>
                <a:lnTo>
                  <a:pt x="24803" y="12191"/>
                </a:lnTo>
                <a:lnTo>
                  <a:pt x="24803" y="9486"/>
                </a:lnTo>
                <a:lnTo>
                  <a:pt x="26047" y="6769"/>
                </a:lnTo>
                <a:lnTo>
                  <a:pt x="29768" y="5422"/>
                </a:lnTo>
                <a:lnTo>
                  <a:pt x="34721" y="5422"/>
                </a:lnTo>
                <a:lnTo>
                  <a:pt x="37210" y="6769"/>
                </a:lnTo>
                <a:lnTo>
                  <a:pt x="37210" y="10833"/>
                </a:lnTo>
                <a:lnTo>
                  <a:pt x="53339" y="10833"/>
                </a:lnTo>
                <a:lnTo>
                  <a:pt x="53339" y="5422"/>
                </a:lnTo>
                <a:lnTo>
                  <a:pt x="50850" y="2705"/>
                </a:lnTo>
                <a:lnTo>
                  <a:pt x="44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165838" y="6593840"/>
            <a:ext cx="55880" cy="38100"/>
          </a:xfrm>
          <a:custGeom>
            <a:avLst/>
            <a:gdLst/>
            <a:ahLst/>
            <a:cxnLst/>
            <a:rect l="l" t="t" r="r" b="b"/>
            <a:pathLst>
              <a:path w="55879" h="38100">
                <a:moveTo>
                  <a:pt x="55879" y="0"/>
                </a:moveTo>
                <a:lnTo>
                  <a:pt x="11976" y="0"/>
                </a:lnTo>
                <a:lnTo>
                  <a:pt x="0" y="38099"/>
                </a:lnTo>
                <a:lnTo>
                  <a:pt x="43903" y="38099"/>
                </a:lnTo>
                <a:lnTo>
                  <a:pt x="46570" y="30213"/>
                </a:lnTo>
                <a:lnTo>
                  <a:pt x="19964" y="30213"/>
                </a:lnTo>
                <a:lnTo>
                  <a:pt x="22618" y="22339"/>
                </a:lnTo>
                <a:lnTo>
                  <a:pt x="46570" y="22339"/>
                </a:lnTo>
                <a:lnTo>
                  <a:pt x="47904" y="14452"/>
                </a:lnTo>
                <a:lnTo>
                  <a:pt x="23952" y="14452"/>
                </a:lnTo>
                <a:lnTo>
                  <a:pt x="27939" y="6565"/>
                </a:lnTo>
                <a:lnTo>
                  <a:pt x="53225" y="6565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object 7" descr=""/>
            <p:cNvSpPr/>
            <p:nvPr/>
          </p:nvSpPr>
          <p:spPr>
            <a:xfrm>
              <a:off x="11419827" y="6405879"/>
              <a:ext cx="322580" cy="228600"/>
            </a:xfrm>
            <a:custGeom>
              <a:avLst/>
              <a:gdLst/>
              <a:ahLst/>
              <a:cxnLst/>
              <a:rect l="l" t="t" r="r" b="b"/>
              <a:pathLst>
                <a:path w="322579" h="228600">
                  <a:moveTo>
                    <a:pt x="55880" y="193522"/>
                  </a:moveTo>
                  <a:lnTo>
                    <a:pt x="53403" y="190817"/>
                  </a:lnTo>
                  <a:lnTo>
                    <a:pt x="47193" y="188125"/>
                  </a:lnTo>
                  <a:lnTo>
                    <a:pt x="36017" y="185420"/>
                  </a:lnTo>
                  <a:lnTo>
                    <a:pt x="23596" y="188125"/>
                  </a:lnTo>
                  <a:lnTo>
                    <a:pt x="14909" y="189471"/>
                  </a:lnTo>
                  <a:lnTo>
                    <a:pt x="8699" y="193522"/>
                  </a:lnTo>
                  <a:lnTo>
                    <a:pt x="6210" y="200266"/>
                  </a:lnTo>
                  <a:lnTo>
                    <a:pt x="6210" y="202971"/>
                  </a:lnTo>
                  <a:lnTo>
                    <a:pt x="7454" y="207010"/>
                  </a:lnTo>
                  <a:lnTo>
                    <a:pt x="13665" y="209715"/>
                  </a:lnTo>
                  <a:lnTo>
                    <a:pt x="21120" y="211061"/>
                  </a:lnTo>
                  <a:lnTo>
                    <a:pt x="29806" y="213753"/>
                  </a:lnTo>
                  <a:lnTo>
                    <a:pt x="33528" y="216458"/>
                  </a:lnTo>
                  <a:lnTo>
                    <a:pt x="33528" y="217805"/>
                  </a:lnTo>
                  <a:lnTo>
                    <a:pt x="32296" y="219163"/>
                  </a:lnTo>
                  <a:lnTo>
                    <a:pt x="29806" y="220510"/>
                  </a:lnTo>
                  <a:lnTo>
                    <a:pt x="24841" y="221856"/>
                  </a:lnTo>
                  <a:lnTo>
                    <a:pt x="21120" y="220510"/>
                  </a:lnTo>
                  <a:lnTo>
                    <a:pt x="17386" y="220510"/>
                  </a:lnTo>
                  <a:lnTo>
                    <a:pt x="17386" y="216458"/>
                  </a:lnTo>
                  <a:lnTo>
                    <a:pt x="2489" y="216458"/>
                  </a:lnTo>
                  <a:lnTo>
                    <a:pt x="0" y="220510"/>
                  </a:lnTo>
                  <a:lnTo>
                    <a:pt x="0" y="223202"/>
                  </a:lnTo>
                  <a:lnTo>
                    <a:pt x="2489" y="225907"/>
                  </a:lnTo>
                  <a:lnTo>
                    <a:pt x="4978" y="227253"/>
                  </a:lnTo>
                  <a:lnTo>
                    <a:pt x="8699" y="228600"/>
                  </a:lnTo>
                  <a:lnTo>
                    <a:pt x="36017" y="228600"/>
                  </a:lnTo>
                  <a:lnTo>
                    <a:pt x="44704" y="225907"/>
                  </a:lnTo>
                  <a:lnTo>
                    <a:pt x="53403" y="216458"/>
                  </a:lnTo>
                  <a:lnTo>
                    <a:pt x="53403" y="211061"/>
                  </a:lnTo>
                  <a:lnTo>
                    <a:pt x="50914" y="208356"/>
                  </a:lnTo>
                  <a:lnTo>
                    <a:pt x="45948" y="204317"/>
                  </a:lnTo>
                  <a:lnTo>
                    <a:pt x="38506" y="202971"/>
                  </a:lnTo>
                  <a:lnTo>
                    <a:pt x="29806" y="201612"/>
                  </a:lnTo>
                  <a:lnTo>
                    <a:pt x="24841" y="200266"/>
                  </a:lnTo>
                  <a:lnTo>
                    <a:pt x="24841" y="197573"/>
                  </a:lnTo>
                  <a:lnTo>
                    <a:pt x="28562" y="194868"/>
                  </a:lnTo>
                  <a:lnTo>
                    <a:pt x="32296" y="193522"/>
                  </a:lnTo>
                  <a:lnTo>
                    <a:pt x="36017" y="193522"/>
                  </a:lnTo>
                  <a:lnTo>
                    <a:pt x="38506" y="194868"/>
                  </a:lnTo>
                  <a:lnTo>
                    <a:pt x="39738" y="197573"/>
                  </a:lnTo>
                  <a:lnTo>
                    <a:pt x="39738" y="198920"/>
                  </a:lnTo>
                  <a:lnTo>
                    <a:pt x="55880" y="198920"/>
                  </a:lnTo>
                  <a:lnTo>
                    <a:pt x="55880" y="193522"/>
                  </a:lnTo>
                  <a:close/>
                </a:path>
                <a:path w="322579" h="228600">
                  <a:moveTo>
                    <a:pt x="322580" y="0"/>
                  </a:moveTo>
                  <a:lnTo>
                    <a:pt x="246367" y="0"/>
                  </a:lnTo>
                  <a:lnTo>
                    <a:pt x="206324" y="89090"/>
                  </a:lnTo>
                  <a:lnTo>
                    <a:pt x="207619" y="0"/>
                  </a:lnTo>
                  <a:lnTo>
                    <a:pt x="131394" y="0"/>
                  </a:lnTo>
                  <a:lnTo>
                    <a:pt x="146900" y="162229"/>
                  </a:lnTo>
                  <a:lnTo>
                    <a:pt x="144322" y="168884"/>
                  </a:lnTo>
                  <a:lnTo>
                    <a:pt x="143027" y="172872"/>
                  </a:lnTo>
                  <a:lnTo>
                    <a:pt x="139153" y="175526"/>
                  </a:lnTo>
                  <a:lnTo>
                    <a:pt x="135280" y="179514"/>
                  </a:lnTo>
                  <a:lnTo>
                    <a:pt x="130111" y="180848"/>
                  </a:lnTo>
                  <a:lnTo>
                    <a:pt x="109435" y="180848"/>
                  </a:lnTo>
                  <a:lnTo>
                    <a:pt x="96520" y="226060"/>
                  </a:lnTo>
                  <a:lnTo>
                    <a:pt x="148196" y="226060"/>
                  </a:lnTo>
                  <a:lnTo>
                    <a:pt x="158521" y="224726"/>
                  </a:lnTo>
                  <a:lnTo>
                    <a:pt x="167563" y="222072"/>
                  </a:lnTo>
                  <a:lnTo>
                    <a:pt x="177901" y="218084"/>
                  </a:lnTo>
                  <a:lnTo>
                    <a:pt x="184365" y="212763"/>
                  </a:lnTo>
                  <a:lnTo>
                    <a:pt x="192112" y="207441"/>
                  </a:lnTo>
                  <a:lnTo>
                    <a:pt x="214071" y="175526"/>
                  </a:lnTo>
                  <a:lnTo>
                    <a:pt x="322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0080"/>
              <a:ext cx="12192000" cy="62179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302006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21735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3600" spc="-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36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3600" spc="-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" b="0">
                <a:solidFill>
                  <a:srgbClr val="FFFFFF"/>
                </a:solidFill>
                <a:latin typeface="Arial"/>
                <a:cs typeface="Arial"/>
              </a:rPr>
              <a:t>ready?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7367" y="6293681"/>
            <a:ext cx="1676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illustrative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purposes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2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8967" y="6170453"/>
            <a:ext cx="90474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illustrates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percentage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household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(age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65–74)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spends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food,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(including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utilities),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transportation,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health </a:t>
            </a:r>
            <a:r>
              <a:rPr dirty="0" sz="1000">
                <a:latin typeface="Arial"/>
                <a:cs typeface="Arial"/>
              </a:rPr>
              <a:t>care.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2021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Expenditure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Survey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Bureau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Labor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Statistics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(BLS).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slide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methodology.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823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Know</a:t>
            </a:r>
            <a:r>
              <a:rPr dirty="0" sz="3600" spc="-4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your</a:t>
            </a:r>
            <a:r>
              <a:rPr dirty="0" sz="3600" spc="-3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expenses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47614" y="4470664"/>
            <a:ext cx="9607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Housing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26908" y="4470664"/>
            <a:ext cx="16617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Transportation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87582" y="4470664"/>
            <a:ext cx="6070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2672" y="1945332"/>
            <a:ext cx="13963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799A01"/>
                </a:solidFill>
                <a:latin typeface="Arial"/>
                <a:cs typeface="Arial"/>
              </a:rPr>
              <a:t>34%</a:t>
            </a:r>
            <a:endParaRPr sz="5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05026" y="1945332"/>
            <a:ext cx="42284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4800" algn="l"/>
              </a:tabLst>
            </a:pPr>
            <a:r>
              <a:rPr dirty="0" sz="5400" spc="-25">
                <a:solidFill>
                  <a:srgbClr val="799A01"/>
                </a:solidFill>
                <a:latin typeface="Arial"/>
                <a:cs typeface="Arial"/>
              </a:rPr>
              <a:t>16%</a:t>
            </a:r>
            <a:r>
              <a:rPr dirty="0" sz="5400">
                <a:solidFill>
                  <a:srgbClr val="799A01"/>
                </a:solidFill>
                <a:latin typeface="Arial"/>
                <a:cs typeface="Arial"/>
              </a:rPr>
              <a:t>	</a:t>
            </a:r>
            <a:r>
              <a:rPr dirty="0" sz="5400" spc="-25">
                <a:solidFill>
                  <a:srgbClr val="799A01"/>
                </a:solidFill>
                <a:latin typeface="Arial"/>
                <a:cs typeface="Arial"/>
              </a:rPr>
              <a:t>12%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666432" y="1945332"/>
            <a:ext cx="10166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799A01"/>
                </a:solidFill>
                <a:latin typeface="Arial"/>
                <a:cs typeface="Arial"/>
              </a:rPr>
              <a:t>8%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31186" y="4470664"/>
            <a:ext cx="13811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916737" y="3259852"/>
            <a:ext cx="1005205" cy="963930"/>
            <a:chOff x="6916737" y="3259852"/>
            <a:chExt cx="1005205" cy="963930"/>
          </a:xfrm>
        </p:grpSpPr>
        <p:sp>
          <p:nvSpPr>
            <p:cNvPr id="12" name="object 12" descr=""/>
            <p:cNvSpPr/>
            <p:nvPr/>
          </p:nvSpPr>
          <p:spPr>
            <a:xfrm>
              <a:off x="6927850" y="3270965"/>
              <a:ext cx="982980" cy="941705"/>
            </a:xfrm>
            <a:custGeom>
              <a:avLst/>
              <a:gdLst/>
              <a:ahLst/>
              <a:cxnLst/>
              <a:rect l="l" t="t" r="r" b="b"/>
              <a:pathLst>
                <a:path w="982979" h="941704">
                  <a:moveTo>
                    <a:pt x="0" y="727008"/>
                  </a:moveTo>
                  <a:lnTo>
                    <a:pt x="982980" y="727008"/>
                  </a:lnTo>
                  <a:lnTo>
                    <a:pt x="769289" y="941625"/>
                  </a:lnTo>
                  <a:lnTo>
                    <a:pt x="213690" y="941625"/>
                  </a:lnTo>
                  <a:lnTo>
                    <a:pt x="0" y="727008"/>
                  </a:lnTo>
                  <a:close/>
                </a:path>
                <a:path w="982979" h="941704">
                  <a:moveTo>
                    <a:pt x="555599" y="727008"/>
                  </a:moveTo>
                  <a:lnTo>
                    <a:pt x="854760" y="727008"/>
                  </a:lnTo>
                  <a:lnTo>
                    <a:pt x="886152" y="719630"/>
                  </a:lnTo>
                  <a:lnTo>
                    <a:pt x="913533" y="700179"/>
                  </a:lnTo>
                  <a:lnTo>
                    <a:pt x="932899" y="672680"/>
                  </a:lnTo>
                  <a:lnTo>
                    <a:pt x="940244" y="641156"/>
                  </a:lnTo>
                  <a:lnTo>
                    <a:pt x="934259" y="594906"/>
                  </a:lnTo>
                  <a:lnTo>
                    <a:pt x="917292" y="553723"/>
                  </a:lnTo>
                  <a:lnTo>
                    <a:pt x="890828" y="519096"/>
                  </a:lnTo>
                  <a:lnTo>
                    <a:pt x="856351" y="492517"/>
                  </a:lnTo>
                  <a:lnTo>
                    <a:pt x="815343" y="475476"/>
                  </a:lnTo>
                  <a:lnTo>
                    <a:pt x="769289" y="469465"/>
                  </a:lnTo>
                  <a:lnTo>
                    <a:pt x="641070" y="469465"/>
                  </a:lnTo>
                  <a:lnTo>
                    <a:pt x="595016" y="475476"/>
                  </a:lnTo>
                  <a:lnTo>
                    <a:pt x="554009" y="492517"/>
                  </a:lnTo>
                  <a:lnTo>
                    <a:pt x="519531" y="519096"/>
                  </a:lnTo>
                  <a:lnTo>
                    <a:pt x="493067" y="553723"/>
                  </a:lnTo>
                  <a:lnTo>
                    <a:pt x="476101" y="594906"/>
                  </a:lnTo>
                  <a:lnTo>
                    <a:pt x="470115" y="641156"/>
                  </a:lnTo>
                  <a:lnTo>
                    <a:pt x="477463" y="672680"/>
                  </a:lnTo>
                  <a:lnTo>
                    <a:pt x="496831" y="700179"/>
                  </a:lnTo>
                  <a:lnTo>
                    <a:pt x="524213" y="719630"/>
                  </a:lnTo>
                  <a:lnTo>
                    <a:pt x="555599" y="727008"/>
                  </a:lnTo>
                  <a:close/>
                </a:path>
                <a:path w="982979" h="941704">
                  <a:moveTo>
                    <a:pt x="609015" y="619706"/>
                  </a:moveTo>
                  <a:lnTo>
                    <a:pt x="616364" y="570743"/>
                  </a:lnTo>
                  <a:lnTo>
                    <a:pt x="611690" y="525805"/>
                  </a:lnTo>
                  <a:lnTo>
                    <a:pt x="603009" y="492940"/>
                  </a:lnTo>
                  <a:lnTo>
                    <a:pt x="598335" y="480196"/>
                  </a:lnTo>
                  <a:lnTo>
                    <a:pt x="587654" y="480196"/>
                  </a:lnTo>
                </a:path>
                <a:path w="982979" h="941704">
                  <a:moveTo>
                    <a:pt x="694499" y="619706"/>
                  </a:moveTo>
                  <a:lnTo>
                    <a:pt x="701842" y="570743"/>
                  </a:lnTo>
                  <a:lnTo>
                    <a:pt x="697169" y="525805"/>
                  </a:lnTo>
                  <a:lnTo>
                    <a:pt x="688491" y="492940"/>
                  </a:lnTo>
                  <a:lnTo>
                    <a:pt x="683818" y="480196"/>
                  </a:lnTo>
                  <a:lnTo>
                    <a:pt x="673125" y="469465"/>
                  </a:lnTo>
                </a:path>
                <a:path w="982979" h="941704">
                  <a:moveTo>
                    <a:pt x="779970" y="619706"/>
                  </a:moveTo>
                  <a:lnTo>
                    <a:pt x="787318" y="570743"/>
                  </a:lnTo>
                  <a:lnTo>
                    <a:pt x="782645" y="525805"/>
                  </a:lnTo>
                  <a:lnTo>
                    <a:pt x="773964" y="492940"/>
                  </a:lnTo>
                  <a:lnTo>
                    <a:pt x="769289" y="480196"/>
                  </a:lnTo>
                  <a:lnTo>
                    <a:pt x="758609" y="469465"/>
                  </a:lnTo>
                </a:path>
                <a:path w="982979" h="941704">
                  <a:moveTo>
                    <a:pt x="395325" y="727008"/>
                  </a:moveTo>
                  <a:lnTo>
                    <a:pt x="470115" y="651887"/>
                  </a:lnTo>
                </a:path>
                <a:path w="982979" h="941704">
                  <a:moveTo>
                    <a:pt x="651764" y="469465"/>
                  </a:moveTo>
                  <a:lnTo>
                    <a:pt x="897509" y="222665"/>
                  </a:lnTo>
                  <a:lnTo>
                    <a:pt x="923148" y="187209"/>
                  </a:lnTo>
                  <a:lnTo>
                    <a:pt x="935968" y="147632"/>
                  </a:lnTo>
                  <a:lnTo>
                    <a:pt x="935968" y="107541"/>
                  </a:lnTo>
                  <a:lnTo>
                    <a:pt x="923148" y="70542"/>
                  </a:lnTo>
                  <a:lnTo>
                    <a:pt x="897509" y="40243"/>
                  </a:lnTo>
                  <a:lnTo>
                    <a:pt x="858772" y="10060"/>
                  </a:lnTo>
                  <a:lnTo>
                    <a:pt x="812026" y="0"/>
                  </a:lnTo>
                  <a:lnTo>
                    <a:pt x="765283" y="10060"/>
                  </a:lnTo>
                  <a:lnTo>
                    <a:pt x="726554" y="40243"/>
                  </a:lnTo>
                  <a:lnTo>
                    <a:pt x="117525" y="641156"/>
                  </a:lnTo>
                  <a:lnTo>
                    <a:pt x="92152" y="680058"/>
                  </a:lnTo>
                  <a:lnTo>
                    <a:pt x="82969" y="703030"/>
                  </a:lnTo>
                  <a:lnTo>
                    <a:pt x="74790" y="727008"/>
                  </a:lnTo>
                </a:path>
              </a:pathLst>
            </a:custGeom>
            <a:ln w="22225">
              <a:solidFill>
                <a:srgbClr val="799A0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1382" y="3568358"/>
              <a:ext cx="162963" cy="14848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4391" y="3364472"/>
              <a:ext cx="162958" cy="1484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9053" y="3761512"/>
              <a:ext cx="162963" cy="148482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4070350" y="3552190"/>
            <a:ext cx="985519" cy="660400"/>
          </a:xfrm>
          <a:custGeom>
            <a:avLst/>
            <a:gdLst/>
            <a:ahLst/>
            <a:cxnLst/>
            <a:rect l="l" t="t" r="r" b="b"/>
            <a:pathLst>
              <a:path w="985520" h="660400">
                <a:moveTo>
                  <a:pt x="169379" y="660400"/>
                </a:moveTo>
                <a:lnTo>
                  <a:pt x="38493" y="660400"/>
                </a:lnTo>
                <a:lnTo>
                  <a:pt x="38493" y="575932"/>
                </a:lnTo>
                <a:lnTo>
                  <a:pt x="169379" y="575932"/>
                </a:lnTo>
                <a:lnTo>
                  <a:pt x="169379" y="660400"/>
                </a:lnTo>
                <a:close/>
              </a:path>
              <a:path w="985520" h="660400">
                <a:moveTo>
                  <a:pt x="947026" y="575932"/>
                </a:moveTo>
                <a:lnTo>
                  <a:pt x="816140" y="575932"/>
                </a:lnTo>
                <a:lnTo>
                  <a:pt x="816140" y="660400"/>
                </a:lnTo>
                <a:lnTo>
                  <a:pt x="947026" y="660400"/>
                </a:lnTo>
                <a:lnTo>
                  <a:pt x="947026" y="575932"/>
                </a:lnTo>
                <a:close/>
              </a:path>
              <a:path w="985520" h="660400">
                <a:moveTo>
                  <a:pt x="646747" y="483781"/>
                </a:moveTo>
                <a:lnTo>
                  <a:pt x="346468" y="483781"/>
                </a:lnTo>
                <a:lnTo>
                  <a:pt x="346468" y="614324"/>
                </a:lnTo>
                <a:lnTo>
                  <a:pt x="646747" y="614324"/>
                </a:lnTo>
                <a:lnTo>
                  <a:pt x="646747" y="483781"/>
                </a:lnTo>
                <a:close/>
              </a:path>
              <a:path w="985520" h="660400">
                <a:moveTo>
                  <a:pt x="646747" y="575932"/>
                </a:moveTo>
                <a:lnTo>
                  <a:pt x="985520" y="575932"/>
                </a:lnTo>
                <a:lnTo>
                  <a:pt x="985520" y="399313"/>
                </a:lnTo>
                <a:lnTo>
                  <a:pt x="862329" y="268770"/>
                </a:lnTo>
                <a:lnTo>
                  <a:pt x="130886" y="268770"/>
                </a:lnTo>
                <a:lnTo>
                  <a:pt x="0" y="399313"/>
                </a:lnTo>
                <a:lnTo>
                  <a:pt x="0" y="575932"/>
                </a:lnTo>
                <a:lnTo>
                  <a:pt x="346468" y="575932"/>
                </a:lnTo>
              </a:path>
              <a:path w="985520" h="660400">
                <a:moveTo>
                  <a:pt x="769937" y="0"/>
                </a:moveTo>
                <a:lnTo>
                  <a:pt x="215582" y="0"/>
                </a:lnTo>
                <a:lnTo>
                  <a:pt x="130886" y="268770"/>
                </a:lnTo>
                <a:lnTo>
                  <a:pt x="862329" y="268770"/>
                </a:lnTo>
                <a:lnTo>
                  <a:pt x="769937" y="0"/>
                </a:lnTo>
              </a:path>
              <a:path w="985520" h="660400">
                <a:moveTo>
                  <a:pt x="130886" y="176618"/>
                </a:moveTo>
                <a:lnTo>
                  <a:pt x="0" y="176618"/>
                </a:lnTo>
                <a:lnTo>
                  <a:pt x="0" y="268770"/>
                </a:lnTo>
                <a:lnTo>
                  <a:pt x="130886" y="268770"/>
                </a:lnTo>
                <a:lnTo>
                  <a:pt x="130886" y="176618"/>
                </a:lnTo>
                <a:close/>
              </a:path>
              <a:path w="985520" h="660400">
                <a:moveTo>
                  <a:pt x="985520" y="176618"/>
                </a:moveTo>
                <a:lnTo>
                  <a:pt x="862330" y="176618"/>
                </a:lnTo>
                <a:lnTo>
                  <a:pt x="862330" y="268770"/>
                </a:lnTo>
                <a:lnTo>
                  <a:pt x="985520" y="268770"/>
                </a:lnTo>
                <a:lnTo>
                  <a:pt x="985520" y="176618"/>
                </a:lnTo>
                <a:close/>
              </a:path>
              <a:path w="985520" h="660400">
                <a:moveTo>
                  <a:pt x="169379" y="399313"/>
                </a:moveTo>
                <a:lnTo>
                  <a:pt x="0" y="399313"/>
                </a:lnTo>
                <a:lnTo>
                  <a:pt x="0" y="483781"/>
                </a:lnTo>
                <a:lnTo>
                  <a:pt x="169379" y="483781"/>
                </a:lnTo>
                <a:lnTo>
                  <a:pt x="169379" y="399313"/>
                </a:lnTo>
                <a:close/>
              </a:path>
              <a:path w="985520" h="660400">
                <a:moveTo>
                  <a:pt x="985520" y="399313"/>
                </a:moveTo>
                <a:lnTo>
                  <a:pt x="816140" y="399313"/>
                </a:lnTo>
                <a:lnTo>
                  <a:pt x="816140" y="483781"/>
                </a:lnTo>
                <a:lnTo>
                  <a:pt x="985520" y="483781"/>
                </a:lnTo>
                <a:lnTo>
                  <a:pt x="985520" y="399313"/>
                </a:lnTo>
                <a:close/>
              </a:path>
              <a:path w="985520" h="660400">
                <a:moveTo>
                  <a:pt x="492760" y="399313"/>
                </a:moveTo>
                <a:lnTo>
                  <a:pt x="492760" y="353237"/>
                </a:lnTo>
              </a:path>
            </a:pathLst>
          </a:custGeom>
          <a:ln w="22225">
            <a:solidFill>
              <a:srgbClr val="799A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648190" y="3271061"/>
            <a:ext cx="985519" cy="941705"/>
          </a:xfrm>
          <a:custGeom>
            <a:avLst/>
            <a:gdLst/>
            <a:ahLst/>
            <a:cxnLst/>
            <a:rect l="l" t="t" r="r" b="b"/>
            <a:pathLst>
              <a:path w="985520" h="941704">
                <a:moveTo>
                  <a:pt x="0" y="555972"/>
                </a:moveTo>
                <a:lnTo>
                  <a:pt x="257086" y="555972"/>
                </a:lnTo>
                <a:lnTo>
                  <a:pt x="321360" y="470298"/>
                </a:lnTo>
                <a:lnTo>
                  <a:pt x="407060" y="598809"/>
                </a:lnTo>
                <a:lnTo>
                  <a:pt x="514184" y="384611"/>
                </a:lnTo>
                <a:lnTo>
                  <a:pt x="599884" y="684496"/>
                </a:lnTo>
                <a:lnTo>
                  <a:pt x="664159" y="555972"/>
                </a:lnTo>
                <a:lnTo>
                  <a:pt x="985519" y="555972"/>
                </a:lnTo>
              </a:path>
              <a:path w="985520" h="941704">
                <a:moveTo>
                  <a:pt x="889114" y="470298"/>
                </a:moveTo>
                <a:lnTo>
                  <a:pt x="911037" y="420261"/>
                </a:lnTo>
                <a:lnTo>
                  <a:pt x="927941" y="367213"/>
                </a:lnTo>
                <a:lnTo>
                  <a:pt x="938820" y="312158"/>
                </a:lnTo>
                <a:lnTo>
                  <a:pt x="942670" y="256100"/>
                </a:lnTo>
                <a:lnTo>
                  <a:pt x="940053" y="212175"/>
                </a:lnTo>
                <a:lnTo>
                  <a:pt x="932523" y="172234"/>
                </a:lnTo>
                <a:lnTo>
                  <a:pt x="904637" y="104493"/>
                </a:lnTo>
                <a:lnTo>
                  <a:pt x="862843" y="53267"/>
                </a:lnTo>
                <a:lnTo>
                  <a:pt x="810972" y="18943"/>
                </a:lnTo>
                <a:lnTo>
                  <a:pt x="752854" y="1910"/>
                </a:lnTo>
                <a:lnTo>
                  <a:pt x="722651" y="0"/>
                </a:lnTo>
                <a:lnTo>
                  <a:pt x="692322" y="2557"/>
                </a:lnTo>
                <a:lnTo>
                  <a:pt x="633206" y="21273"/>
                </a:lnTo>
                <a:lnTo>
                  <a:pt x="579336" y="58445"/>
                </a:lnTo>
                <a:lnTo>
                  <a:pt x="534545" y="114463"/>
                </a:lnTo>
                <a:lnTo>
                  <a:pt x="516751" y="149660"/>
                </a:lnTo>
                <a:lnTo>
                  <a:pt x="502662" y="189715"/>
                </a:lnTo>
                <a:lnTo>
                  <a:pt x="492759" y="234675"/>
                </a:lnTo>
                <a:lnTo>
                  <a:pt x="482857" y="189718"/>
                </a:lnTo>
                <a:lnTo>
                  <a:pt x="468768" y="149688"/>
                </a:lnTo>
                <a:lnTo>
                  <a:pt x="450974" y="114557"/>
                </a:lnTo>
                <a:lnTo>
                  <a:pt x="406183" y="58879"/>
                </a:lnTo>
                <a:lnTo>
                  <a:pt x="352313" y="22463"/>
                </a:lnTo>
                <a:lnTo>
                  <a:pt x="293197" y="5087"/>
                </a:lnTo>
                <a:lnTo>
                  <a:pt x="262868" y="3469"/>
                </a:lnTo>
                <a:lnTo>
                  <a:pt x="232665" y="6528"/>
                </a:lnTo>
                <a:lnTo>
                  <a:pt x="174547" y="26565"/>
                </a:lnTo>
                <a:lnTo>
                  <a:pt x="122676" y="64976"/>
                </a:lnTo>
                <a:lnTo>
                  <a:pt x="80882" y="121539"/>
                </a:lnTo>
                <a:lnTo>
                  <a:pt x="64961" y="156557"/>
                </a:lnTo>
                <a:lnTo>
                  <a:pt x="52996" y="196031"/>
                </a:lnTo>
                <a:lnTo>
                  <a:pt x="45466" y="239931"/>
                </a:lnTo>
                <a:lnTo>
                  <a:pt x="42849" y="288231"/>
                </a:lnTo>
                <a:lnTo>
                  <a:pt x="45024" y="334747"/>
                </a:lnTo>
                <a:lnTo>
                  <a:pt x="52220" y="379259"/>
                </a:lnTo>
                <a:lnTo>
                  <a:pt x="65443" y="423774"/>
                </a:lnTo>
                <a:lnTo>
                  <a:pt x="85699" y="470298"/>
                </a:lnTo>
              </a:path>
              <a:path w="985520" h="941704">
                <a:moveTo>
                  <a:pt x="182105" y="641646"/>
                </a:moveTo>
                <a:lnTo>
                  <a:pt x="284876" y="760796"/>
                </a:lnTo>
                <a:lnTo>
                  <a:pt x="385638" y="855849"/>
                </a:lnTo>
                <a:lnTo>
                  <a:pt x="462297" y="918772"/>
                </a:lnTo>
                <a:lnTo>
                  <a:pt x="492759" y="941531"/>
                </a:lnTo>
                <a:lnTo>
                  <a:pt x="587661" y="864551"/>
                </a:lnTo>
                <a:lnTo>
                  <a:pt x="649424" y="807653"/>
                </a:lnTo>
                <a:lnTo>
                  <a:pt x="705161" y="742722"/>
                </a:lnTo>
                <a:lnTo>
                  <a:pt x="781989" y="641646"/>
                </a:lnTo>
              </a:path>
            </a:pathLst>
          </a:custGeom>
          <a:ln w="22225">
            <a:solidFill>
              <a:srgbClr val="799A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131820" y="2176779"/>
            <a:ext cx="0" cy="2550160"/>
          </a:xfrm>
          <a:custGeom>
            <a:avLst/>
            <a:gdLst/>
            <a:ahLst/>
            <a:cxnLst/>
            <a:rect l="l" t="t" r="r" b="b"/>
            <a:pathLst>
              <a:path w="0" h="2550160">
                <a:moveTo>
                  <a:pt x="0" y="0"/>
                </a:moveTo>
                <a:lnTo>
                  <a:pt x="0" y="2550045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74079" y="2176779"/>
            <a:ext cx="0" cy="2550160"/>
          </a:xfrm>
          <a:custGeom>
            <a:avLst/>
            <a:gdLst/>
            <a:ahLst/>
            <a:cxnLst/>
            <a:rect l="l" t="t" r="r" b="b"/>
            <a:pathLst>
              <a:path w="0" h="2550160">
                <a:moveTo>
                  <a:pt x="0" y="0"/>
                </a:moveTo>
                <a:lnTo>
                  <a:pt x="0" y="2550045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818880" y="2176779"/>
            <a:ext cx="0" cy="2550160"/>
          </a:xfrm>
          <a:custGeom>
            <a:avLst/>
            <a:gdLst/>
            <a:ahLst/>
            <a:cxnLst/>
            <a:rect l="l" t="t" r="r" b="b"/>
            <a:pathLst>
              <a:path w="0" h="2550160">
                <a:moveTo>
                  <a:pt x="0" y="0"/>
                </a:moveTo>
                <a:lnTo>
                  <a:pt x="0" y="2550045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236980" y="3436620"/>
            <a:ext cx="977900" cy="787400"/>
            <a:chOff x="1236980" y="3436620"/>
            <a:chExt cx="977900" cy="787400"/>
          </a:xfrm>
        </p:grpSpPr>
        <p:sp>
          <p:nvSpPr>
            <p:cNvPr id="22" name="object 22" descr=""/>
            <p:cNvSpPr/>
            <p:nvPr/>
          </p:nvSpPr>
          <p:spPr>
            <a:xfrm>
              <a:off x="1249680" y="4211320"/>
              <a:ext cx="952500" cy="0"/>
            </a:xfrm>
            <a:custGeom>
              <a:avLst/>
              <a:gdLst/>
              <a:ahLst/>
              <a:cxnLst/>
              <a:rect l="l" t="t" r="r" b="b"/>
              <a:pathLst>
                <a:path w="952500" h="0">
                  <a:moveTo>
                    <a:pt x="0" y="0"/>
                  </a:moveTo>
                  <a:lnTo>
                    <a:pt x="952500" y="0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74140" y="3799840"/>
              <a:ext cx="703580" cy="411480"/>
            </a:xfrm>
            <a:custGeom>
              <a:avLst/>
              <a:gdLst/>
              <a:ahLst/>
              <a:cxnLst/>
              <a:rect l="l" t="t" r="r" b="b"/>
              <a:pathLst>
                <a:path w="703580" h="411479">
                  <a:moveTo>
                    <a:pt x="0" y="0"/>
                  </a:moveTo>
                  <a:lnTo>
                    <a:pt x="703579" y="0"/>
                  </a:lnTo>
                  <a:lnTo>
                    <a:pt x="703579" y="411480"/>
                  </a:lnTo>
                  <a:lnTo>
                    <a:pt x="0" y="4114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49680" y="3449320"/>
              <a:ext cx="952500" cy="350520"/>
            </a:xfrm>
            <a:custGeom>
              <a:avLst/>
              <a:gdLst/>
              <a:ahLst/>
              <a:cxnLst/>
              <a:rect l="l" t="t" r="r" b="b"/>
              <a:pathLst>
                <a:path w="952500" h="350520">
                  <a:moveTo>
                    <a:pt x="476250" y="0"/>
                  </a:moveTo>
                  <a:lnTo>
                    <a:pt x="0" y="350520"/>
                  </a:lnTo>
                  <a:lnTo>
                    <a:pt x="952500" y="350520"/>
                  </a:lnTo>
                  <a:lnTo>
                    <a:pt x="476250" y="0"/>
                  </a:lnTo>
                  <a:close/>
                </a:path>
              </a:pathLst>
            </a:custGeom>
            <a:ln w="2539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55800" y="3510280"/>
              <a:ext cx="121920" cy="195580"/>
            </a:xfrm>
            <a:custGeom>
              <a:avLst/>
              <a:gdLst/>
              <a:ahLst/>
              <a:cxnLst/>
              <a:rect l="l" t="t" r="r" b="b"/>
              <a:pathLst>
                <a:path w="121919" h="195579">
                  <a:moveTo>
                    <a:pt x="121919" y="195579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02044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57960" y="3921760"/>
              <a:ext cx="497840" cy="289560"/>
            </a:xfrm>
            <a:custGeom>
              <a:avLst/>
              <a:gdLst/>
              <a:ahLst/>
              <a:cxnLst/>
              <a:rect l="l" t="t" r="r" b="b"/>
              <a:pathLst>
                <a:path w="497839" h="289560">
                  <a:moveTo>
                    <a:pt x="40640" y="0"/>
                  </a:moveTo>
                  <a:lnTo>
                    <a:pt x="165100" y="0"/>
                  </a:lnTo>
                  <a:lnTo>
                    <a:pt x="165100" y="208280"/>
                  </a:lnTo>
                  <a:lnTo>
                    <a:pt x="40640" y="208280"/>
                  </a:lnTo>
                  <a:lnTo>
                    <a:pt x="40640" y="0"/>
                  </a:lnTo>
                  <a:close/>
                </a:path>
                <a:path w="497839" h="289560">
                  <a:moveTo>
                    <a:pt x="289559" y="0"/>
                  </a:moveTo>
                  <a:lnTo>
                    <a:pt x="497840" y="0"/>
                  </a:lnTo>
                  <a:lnTo>
                    <a:pt x="497840" y="124460"/>
                  </a:lnTo>
                  <a:lnTo>
                    <a:pt x="289559" y="124460"/>
                  </a:lnTo>
                  <a:lnTo>
                    <a:pt x="289559" y="0"/>
                  </a:lnTo>
                  <a:close/>
                </a:path>
                <a:path w="497839" h="289560">
                  <a:moveTo>
                    <a:pt x="0" y="208279"/>
                  </a:moveTo>
                  <a:lnTo>
                    <a:pt x="205740" y="208279"/>
                  </a:lnTo>
                  <a:lnTo>
                    <a:pt x="205740" y="289559"/>
                  </a:lnTo>
                  <a:lnTo>
                    <a:pt x="0" y="289559"/>
                  </a:lnTo>
                  <a:lnTo>
                    <a:pt x="0" y="208279"/>
                  </a:lnTo>
                  <a:close/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043" y="4228045"/>
            <a:ext cx="7117956" cy="26299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/>
              <a:t>RETIRING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40"/>
              <a:t> </a:t>
            </a:r>
            <a:r>
              <a:rPr dirty="0" spc="-10"/>
              <a:t>CONFIDENCE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454263" y="1716474"/>
            <a:ext cx="7985759" cy="237363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Identify</a:t>
            </a:r>
            <a:r>
              <a:rPr dirty="0" sz="18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lifestyle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goals.</a:t>
            </a:r>
            <a:endParaRPr sz="18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Understand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guaranteed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income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sources,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assets,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expenses.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799B3C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Work</a:t>
            </a:r>
            <a:r>
              <a:rPr dirty="0" sz="1800" spc="-9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financial</a:t>
            </a:r>
            <a:r>
              <a:rPr dirty="0" sz="18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representative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connect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dreams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means.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6" name="object 6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06094" y="3310254"/>
            <a:ext cx="699770" cy="699770"/>
            <a:chOff x="506094" y="3310254"/>
            <a:chExt cx="699770" cy="699770"/>
          </a:xfrm>
        </p:grpSpPr>
        <p:sp>
          <p:nvSpPr>
            <p:cNvPr id="9" name="object 9" descr=""/>
            <p:cNvSpPr/>
            <p:nvPr/>
          </p:nvSpPr>
          <p:spPr>
            <a:xfrm>
              <a:off x="515619" y="3319779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20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3263" y="3467103"/>
              <a:ext cx="347980" cy="386080"/>
            </a:xfrm>
            <a:custGeom>
              <a:avLst/>
              <a:gdLst/>
              <a:ahLst/>
              <a:cxnLst/>
              <a:rect l="l" t="t" r="r" b="b"/>
              <a:pathLst>
                <a:path w="347980" h="386079">
                  <a:moveTo>
                    <a:pt x="280149" y="14732"/>
                  </a:moveTo>
                  <a:lnTo>
                    <a:pt x="347980" y="14732"/>
                  </a:lnTo>
                  <a:lnTo>
                    <a:pt x="347980" y="362496"/>
                  </a:lnTo>
                  <a:lnTo>
                    <a:pt x="215277" y="362496"/>
                  </a:lnTo>
                </a:path>
                <a:path w="347980" h="386079">
                  <a:moveTo>
                    <a:pt x="197573" y="0"/>
                  </a:moveTo>
                  <a:lnTo>
                    <a:pt x="197573" y="114935"/>
                  </a:lnTo>
                  <a:lnTo>
                    <a:pt x="147446" y="114935"/>
                  </a:lnTo>
                  <a:lnTo>
                    <a:pt x="147446" y="197459"/>
                  </a:lnTo>
                  <a:lnTo>
                    <a:pt x="100266" y="197459"/>
                  </a:lnTo>
                  <a:lnTo>
                    <a:pt x="100266" y="294716"/>
                  </a:lnTo>
                  <a:lnTo>
                    <a:pt x="165138" y="294716"/>
                  </a:lnTo>
                  <a:lnTo>
                    <a:pt x="165138" y="386080"/>
                  </a:lnTo>
                </a:path>
                <a:path w="347980" h="386079">
                  <a:moveTo>
                    <a:pt x="247713" y="50101"/>
                  </a:moveTo>
                  <a:lnTo>
                    <a:pt x="197573" y="0"/>
                  </a:lnTo>
                  <a:lnTo>
                    <a:pt x="147446" y="50101"/>
                  </a:lnTo>
                </a:path>
                <a:path w="347980" h="386079">
                  <a:moveTo>
                    <a:pt x="50126" y="14732"/>
                  </a:moveTo>
                  <a:lnTo>
                    <a:pt x="50126" y="97256"/>
                  </a:lnTo>
                </a:path>
                <a:path w="347980" h="386079">
                  <a:moveTo>
                    <a:pt x="0" y="147358"/>
                  </a:moveTo>
                  <a:lnTo>
                    <a:pt x="100266" y="147358"/>
                  </a:lnTo>
                  <a:lnTo>
                    <a:pt x="100266" y="82511"/>
                  </a:lnTo>
                </a:path>
                <a:path w="347980" h="386079">
                  <a:moveTo>
                    <a:pt x="215277" y="312394"/>
                  </a:moveTo>
                  <a:lnTo>
                    <a:pt x="215277" y="244614"/>
                  </a:lnTo>
                  <a:lnTo>
                    <a:pt x="132702" y="244614"/>
                  </a:lnTo>
                </a:path>
                <a:path w="347980" h="386079">
                  <a:moveTo>
                    <a:pt x="115011" y="14732"/>
                  </a:moveTo>
                  <a:lnTo>
                    <a:pt x="0" y="14732"/>
                  </a:lnTo>
                  <a:lnTo>
                    <a:pt x="0" y="362496"/>
                  </a:lnTo>
                  <a:lnTo>
                    <a:pt x="115011" y="362496"/>
                  </a:lnTo>
                  <a:lnTo>
                    <a:pt x="115011" y="327126"/>
                  </a:lnTo>
                  <a:lnTo>
                    <a:pt x="50126" y="327126"/>
                  </a:lnTo>
                  <a:lnTo>
                    <a:pt x="50126" y="197459"/>
                  </a:lnTo>
                </a:path>
                <a:path w="347980" h="386079">
                  <a:moveTo>
                    <a:pt x="297840" y="212191"/>
                  </a:moveTo>
                  <a:lnTo>
                    <a:pt x="265404" y="212191"/>
                  </a:lnTo>
                  <a:lnTo>
                    <a:pt x="265404" y="362496"/>
                  </a:lnTo>
                </a:path>
                <a:path w="347980" h="386079">
                  <a:moveTo>
                    <a:pt x="347980" y="312394"/>
                  </a:moveTo>
                  <a:lnTo>
                    <a:pt x="312585" y="312394"/>
                  </a:lnTo>
                </a:path>
                <a:path w="347980" h="386079">
                  <a:moveTo>
                    <a:pt x="347980" y="262293"/>
                  </a:moveTo>
                  <a:lnTo>
                    <a:pt x="312585" y="262293"/>
                  </a:lnTo>
                </a:path>
                <a:path w="347980" h="386079">
                  <a:moveTo>
                    <a:pt x="347980" y="165036"/>
                  </a:moveTo>
                  <a:lnTo>
                    <a:pt x="197573" y="165036"/>
                  </a:lnTo>
                  <a:lnTo>
                    <a:pt x="197573" y="197459"/>
                  </a:lnTo>
                </a:path>
                <a:path w="347980" h="386079">
                  <a:moveTo>
                    <a:pt x="297840" y="114935"/>
                  </a:moveTo>
                  <a:lnTo>
                    <a:pt x="297840" y="82511"/>
                  </a:lnTo>
                  <a:lnTo>
                    <a:pt x="247713" y="82511"/>
                  </a:lnTo>
                  <a:lnTo>
                    <a:pt x="247713" y="165036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050183" y="3518533"/>
            <a:ext cx="7151370" cy="3348354"/>
            <a:chOff x="5050183" y="3518533"/>
            <a:chExt cx="7151370" cy="3348354"/>
          </a:xfrm>
        </p:grpSpPr>
        <p:sp>
          <p:nvSpPr>
            <p:cNvPr id="12" name="object 12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6" y="0"/>
            <a:ext cx="12180303" cy="685799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367792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38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8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8969" y="6322853"/>
            <a:ext cx="60280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Retiree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Health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Estimate,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Important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slide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methodology.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25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Can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you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afford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to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be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healthy</a:t>
            </a:r>
            <a:r>
              <a:rPr dirty="0" sz="3600" spc="-1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in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retirement?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8802" y="3436620"/>
            <a:ext cx="3413125" cy="163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799A01"/>
                </a:solidFill>
                <a:latin typeface="Arial"/>
                <a:cs typeface="Arial"/>
              </a:rPr>
              <a:t>$315,000</a:t>
            </a:r>
            <a:endParaRPr sz="5400">
              <a:latin typeface="Arial"/>
              <a:cs typeface="Arial"/>
            </a:endParaRPr>
          </a:p>
          <a:p>
            <a:pPr algn="ctr" marL="12065" marR="5080" indent="1270">
              <a:lnSpc>
                <a:spcPts val="2160"/>
              </a:lnSpc>
              <a:spcBef>
                <a:spcPts val="1865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Approximate</a:t>
            </a:r>
            <a:r>
              <a:rPr dirty="0" sz="2000" spc="-9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savings</a:t>
            </a:r>
            <a:r>
              <a:rPr dirty="0" sz="20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needed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cover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20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expenses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638803" y="2620375"/>
            <a:ext cx="906780" cy="783590"/>
            <a:chOff x="5638803" y="2620375"/>
            <a:chExt cx="906780" cy="783590"/>
          </a:xfrm>
        </p:grpSpPr>
        <p:sp>
          <p:nvSpPr>
            <p:cNvPr id="6" name="object 6" descr=""/>
            <p:cNvSpPr/>
            <p:nvPr/>
          </p:nvSpPr>
          <p:spPr>
            <a:xfrm>
              <a:off x="5651503" y="2633075"/>
              <a:ext cx="881380" cy="674370"/>
            </a:xfrm>
            <a:custGeom>
              <a:avLst/>
              <a:gdLst/>
              <a:ahLst/>
              <a:cxnLst/>
              <a:rect l="l" t="t" r="r" b="b"/>
              <a:pathLst>
                <a:path w="881379" h="674370">
                  <a:moveTo>
                    <a:pt x="421525" y="153985"/>
                  </a:moveTo>
                  <a:lnTo>
                    <a:pt x="471670" y="157597"/>
                  </a:lnTo>
                  <a:lnTo>
                    <a:pt x="520919" y="168434"/>
                  </a:lnTo>
                  <a:lnTo>
                    <a:pt x="568372" y="186496"/>
                  </a:lnTo>
                  <a:lnTo>
                    <a:pt x="613130" y="211783"/>
                  </a:lnTo>
                </a:path>
                <a:path w="881379" h="674370">
                  <a:moveTo>
                    <a:pt x="804735" y="365922"/>
                  </a:moveTo>
                  <a:lnTo>
                    <a:pt x="832875" y="359300"/>
                  </a:lnTo>
                  <a:lnTo>
                    <a:pt x="857426" y="341840"/>
                  </a:lnTo>
                  <a:lnTo>
                    <a:pt x="874792" y="317156"/>
                  </a:lnTo>
                  <a:lnTo>
                    <a:pt x="881379" y="288859"/>
                  </a:lnTo>
                </a:path>
                <a:path w="881379" h="674370">
                  <a:moveTo>
                    <a:pt x="344881" y="67282"/>
                  </a:moveTo>
                  <a:lnTo>
                    <a:pt x="317675" y="32677"/>
                  </a:lnTo>
                  <a:lnTo>
                    <a:pt x="283571" y="10096"/>
                  </a:lnTo>
                  <a:lnTo>
                    <a:pt x="244867" y="0"/>
                  </a:lnTo>
                  <a:lnTo>
                    <a:pt x="203865" y="2850"/>
                  </a:lnTo>
                  <a:lnTo>
                    <a:pt x="162864" y="19111"/>
                  </a:lnTo>
                  <a:lnTo>
                    <a:pt x="188160" y="36879"/>
                  </a:lnTo>
                  <a:lnTo>
                    <a:pt x="207170" y="60062"/>
                  </a:lnTo>
                  <a:lnTo>
                    <a:pt x="220791" y="86855"/>
                  </a:lnTo>
                  <a:lnTo>
                    <a:pt x="229920" y="115453"/>
                  </a:lnTo>
                  <a:lnTo>
                    <a:pt x="182709" y="147669"/>
                  </a:lnTo>
                  <a:lnTo>
                    <a:pt x="144235" y="185895"/>
                  </a:lnTo>
                  <a:lnTo>
                    <a:pt x="114037" y="229206"/>
                  </a:lnTo>
                  <a:lnTo>
                    <a:pt x="91655" y="276680"/>
                  </a:lnTo>
                  <a:lnTo>
                    <a:pt x="76631" y="327391"/>
                  </a:lnTo>
                  <a:lnTo>
                    <a:pt x="0" y="327391"/>
                  </a:lnTo>
                  <a:lnTo>
                    <a:pt x="0" y="481518"/>
                  </a:lnTo>
                  <a:lnTo>
                    <a:pt x="105384" y="481518"/>
                  </a:lnTo>
                  <a:lnTo>
                    <a:pt x="124450" y="518573"/>
                  </a:lnTo>
                  <a:lnTo>
                    <a:pt x="149351" y="552457"/>
                  </a:lnTo>
                  <a:lnTo>
                    <a:pt x="179536" y="582851"/>
                  </a:lnTo>
                  <a:lnTo>
                    <a:pt x="214453" y="609439"/>
                  </a:lnTo>
                  <a:lnTo>
                    <a:pt x="253549" y="631904"/>
                  </a:lnTo>
                  <a:lnTo>
                    <a:pt x="296273" y="649928"/>
                  </a:lnTo>
                  <a:lnTo>
                    <a:pt x="342072" y="663195"/>
                  </a:lnTo>
                  <a:lnTo>
                    <a:pt x="390395" y="671388"/>
                  </a:lnTo>
                  <a:lnTo>
                    <a:pt x="440689" y="674190"/>
                  </a:lnTo>
                  <a:lnTo>
                    <a:pt x="490114" y="671435"/>
                  </a:lnTo>
                  <a:lnTo>
                    <a:pt x="537510" y="663396"/>
                  </a:lnTo>
                  <a:lnTo>
                    <a:pt x="582445" y="650406"/>
                  </a:lnTo>
                  <a:lnTo>
                    <a:pt x="624485" y="632800"/>
                  </a:lnTo>
                  <a:lnTo>
                    <a:pt x="663200" y="610913"/>
                  </a:lnTo>
                  <a:lnTo>
                    <a:pt x="698155" y="585078"/>
                  </a:lnTo>
                  <a:lnTo>
                    <a:pt x="728919" y="555632"/>
                  </a:lnTo>
                  <a:lnTo>
                    <a:pt x="755060" y="522907"/>
                  </a:lnTo>
                  <a:lnTo>
                    <a:pt x="776144" y="487239"/>
                  </a:lnTo>
                  <a:lnTo>
                    <a:pt x="791740" y="448963"/>
                  </a:lnTo>
                  <a:lnTo>
                    <a:pt x="801414" y="408412"/>
                  </a:lnTo>
                  <a:lnTo>
                    <a:pt x="804735" y="365922"/>
                  </a:lnTo>
                  <a:lnTo>
                    <a:pt x="801436" y="323506"/>
                  </a:lnTo>
                  <a:lnTo>
                    <a:pt x="791831" y="283154"/>
                  </a:lnTo>
                  <a:lnTo>
                    <a:pt x="776361" y="245161"/>
                  </a:lnTo>
                  <a:lnTo>
                    <a:pt x="755465" y="209822"/>
                  </a:lnTo>
                  <a:lnTo>
                    <a:pt x="729584" y="177431"/>
                  </a:lnTo>
                  <a:lnTo>
                    <a:pt x="699157" y="148284"/>
                  </a:lnTo>
                  <a:lnTo>
                    <a:pt x="664624" y="122676"/>
                  </a:lnTo>
                  <a:lnTo>
                    <a:pt x="626425" y="100902"/>
                  </a:lnTo>
                  <a:lnTo>
                    <a:pt x="585000" y="83256"/>
                  </a:lnTo>
                  <a:lnTo>
                    <a:pt x="540789" y="70034"/>
                  </a:lnTo>
                  <a:lnTo>
                    <a:pt x="494231" y="61531"/>
                  </a:lnTo>
                  <a:lnTo>
                    <a:pt x="445768" y="58041"/>
                  </a:lnTo>
                  <a:lnTo>
                    <a:pt x="395837" y="59860"/>
                  </a:lnTo>
                  <a:lnTo>
                    <a:pt x="344881" y="67282"/>
                  </a:lnTo>
                  <a:close/>
                </a:path>
              </a:pathLst>
            </a:custGeom>
            <a:ln w="25400">
              <a:solidFill>
                <a:srgbClr val="799A0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0408" y="2909234"/>
              <a:ext cx="63715" cy="6393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919740" y="3268733"/>
              <a:ext cx="345440" cy="135255"/>
            </a:xfrm>
            <a:custGeom>
              <a:avLst/>
              <a:gdLst/>
              <a:ahLst/>
              <a:cxnLst/>
              <a:rect l="l" t="t" r="r" b="b"/>
              <a:pathLst>
                <a:path w="345439" h="135254">
                  <a:moveTo>
                    <a:pt x="0" y="0"/>
                  </a:moveTo>
                  <a:lnTo>
                    <a:pt x="0" y="134861"/>
                  </a:lnTo>
                </a:path>
                <a:path w="345439" h="135254">
                  <a:moveTo>
                    <a:pt x="344893" y="0"/>
                  </a:moveTo>
                  <a:lnTo>
                    <a:pt x="344893" y="134861"/>
                  </a:lnTo>
                </a:path>
              </a:pathLst>
            </a:custGeom>
            <a:ln w="25400">
              <a:solidFill>
                <a:srgbClr val="799A0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083300" y="2184405"/>
            <a:ext cx="383540" cy="381000"/>
            <a:chOff x="6083300" y="2184405"/>
            <a:chExt cx="383540" cy="381000"/>
          </a:xfrm>
        </p:grpSpPr>
        <p:sp>
          <p:nvSpPr>
            <p:cNvPr id="10" name="object 10" descr=""/>
            <p:cNvSpPr/>
            <p:nvPr/>
          </p:nvSpPr>
          <p:spPr>
            <a:xfrm>
              <a:off x="6220574" y="2197105"/>
              <a:ext cx="233679" cy="232410"/>
            </a:xfrm>
            <a:custGeom>
              <a:avLst/>
              <a:gdLst/>
              <a:ahLst/>
              <a:cxnLst/>
              <a:rect l="l" t="t" r="r" b="b"/>
              <a:pathLst>
                <a:path w="233679" h="232410">
                  <a:moveTo>
                    <a:pt x="233565" y="115950"/>
                  </a:moveTo>
                  <a:lnTo>
                    <a:pt x="224623" y="161789"/>
                  </a:lnTo>
                  <a:lnTo>
                    <a:pt x="199988" y="198567"/>
                  </a:lnTo>
                  <a:lnTo>
                    <a:pt x="162944" y="223025"/>
                  </a:lnTo>
                  <a:lnTo>
                    <a:pt x="116776" y="231901"/>
                  </a:lnTo>
                  <a:lnTo>
                    <a:pt x="70610" y="223025"/>
                  </a:lnTo>
                  <a:lnTo>
                    <a:pt x="33570" y="198567"/>
                  </a:lnTo>
                  <a:lnTo>
                    <a:pt x="8939" y="161789"/>
                  </a:lnTo>
                  <a:lnTo>
                    <a:pt x="0" y="115950"/>
                  </a:lnTo>
                  <a:lnTo>
                    <a:pt x="8939" y="70112"/>
                  </a:lnTo>
                  <a:lnTo>
                    <a:pt x="33570" y="33334"/>
                  </a:lnTo>
                  <a:lnTo>
                    <a:pt x="70610" y="8876"/>
                  </a:lnTo>
                  <a:lnTo>
                    <a:pt x="116776" y="0"/>
                  </a:lnTo>
                  <a:lnTo>
                    <a:pt x="162944" y="8876"/>
                  </a:lnTo>
                  <a:lnTo>
                    <a:pt x="199988" y="33334"/>
                  </a:lnTo>
                  <a:lnTo>
                    <a:pt x="224623" y="70112"/>
                  </a:lnTo>
                  <a:lnTo>
                    <a:pt x="233565" y="115950"/>
                  </a:lnTo>
                  <a:close/>
                </a:path>
              </a:pathLst>
            </a:custGeom>
            <a:ln w="25400">
              <a:solidFill>
                <a:srgbClr val="799A0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3510" y="2251207"/>
              <a:ext cx="72110" cy="12369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936" y="2374905"/>
              <a:ext cx="72123" cy="12368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096000" y="2320790"/>
              <a:ext cx="233679" cy="232410"/>
            </a:xfrm>
            <a:custGeom>
              <a:avLst/>
              <a:gdLst/>
              <a:ahLst/>
              <a:cxnLst/>
              <a:rect l="l" t="t" r="r" b="b"/>
              <a:pathLst>
                <a:path w="233679" h="232410">
                  <a:moveTo>
                    <a:pt x="124574" y="0"/>
                  </a:moveTo>
                  <a:lnTo>
                    <a:pt x="75545" y="7242"/>
                  </a:lnTo>
                  <a:lnTo>
                    <a:pt x="36007" y="31881"/>
                  </a:lnTo>
                  <a:lnTo>
                    <a:pt x="9609" y="69567"/>
                  </a:lnTo>
                  <a:lnTo>
                    <a:pt x="0" y="115951"/>
                  </a:lnTo>
                  <a:lnTo>
                    <a:pt x="8941" y="161791"/>
                  </a:lnTo>
                  <a:lnTo>
                    <a:pt x="33577" y="198574"/>
                  </a:lnTo>
                  <a:lnTo>
                    <a:pt x="70621" y="223035"/>
                  </a:lnTo>
                  <a:lnTo>
                    <a:pt x="116789" y="231914"/>
                  </a:lnTo>
                  <a:lnTo>
                    <a:pt x="163503" y="222372"/>
                  </a:lnTo>
                  <a:lnTo>
                    <a:pt x="201456" y="196159"/>
                  </a:lnTo>
                  <a:lnTo>
                    <a:pt x="226270" y="156899"/>
                  </a:lnTo>
                  <a:lnTo>
                    <a:pt x="233565" y="108216"/>
                  </a:lnTo>
                </a:path>
              </a:pathLst>
            </a:custGeom>
            <a:ln w="25400">
              <a:solidFill>
                <a:srgbClr val="799A0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81942" y="6504975"/>
            <a:ext cx="167640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25" b="1"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204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Navigating</a:t>
            </a:r>
            <a:r>
              <a:rPr dirty="0" sz="3600" spc="-80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Medicare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8922" y="6322813"/>
            <a:ext cx="24117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Consulting.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2022.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34086" y="2281299"/>
            <a:ext cx="36328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799B3C"/>
                </a:solidFill>
                <a:latin typeface="Arial"/>
                <a:cs typeface="Arial"/>
              </a:rPr>
              <a:t>Other</a:t>
            </a:r>
            <a:r>
              <a:rPr dirty="0" sz="1600" spc="-45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99B3C"/>
                </a:solidFill>
                <a:latin typeface="Arial"/>
                <a:cs typeface="Arial"/>
              </a:rPr>
              <a:t>medical</a:t>
            </a:r>
            <a:r>
              <a:rPr dirty="0" sz="1600" spc="-10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99B3C"/>
                </a:solidFill>
                <a:latin typeface="Arial"/>
                <a:cs typeface="Arial"/>
              </a:rPr>
              <a:t>expenses,</a:t>
            </a:r>
            <a:r>
              <a:rPr dirty="0" sz="1600" spc="-10" b="1">
                <a:solidFill>
                  <a:srgbClr val="799B3C"/>
                </a:solidFill>
                <a:latin typeface="Arial"/>
                <a:cs typeface="Arial"/>
              </a:rPr>
              <a:t> including: </a:t>
            </a:r>
            <a:r>
              <a:rPr dirty="0" sz="1600" spc="-10">
                <a:latin typeface="Arial"/>
                <a:cs typeface="Arial"/>
              </a:rPr>
              <a:t>co-</a:t>
            </a:r>
            <a:r>
              <a:rPr dirty="0" sz="1600">
                <a:latin typeface="Arial"/>
                <a:cs typeface="Arial"/>
              </a:rPr>
              <a:t>payments,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coinsurance,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>
                <a:latin typeface="Arial"/>
                <a:cs typeface="Arial"/>
              </a:rPr>
              <a:t>deductibles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doctor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hospital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visits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34289" y="3427347"/>
            <a:ext cx="372681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Medicare Part</a:t>
            </a:r>
            <a:r>
              <a:rPr dirty="0" sz="1600" spc="2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B</a:t>
            </a: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and</a:t>
            </a: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Part D</a:t>
            </a:r>
            <a:r>
              <a:rPr dirty="0" sz="1600" spc="-2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F6B"/>
                </a:solidFill>
                <a:latin typeface="Arial"/>
                <a:cs typeface="Arial"/>
              </a:rPr>
              <a:t>premiums: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doctor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appointments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hospital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visits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34289" y="4341138"/>
            <a:ext cx="40373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9581"/>
                </a:solidFill>
                <a:latin typeface="Arial"/>
                <a:cs typeface="Arial"/>
              </a:rPr>
              <a:t>Generics,</a:t>
            </a:r>
            <a:r>
              <a:rPr dirty="0" sz="1600" spc="10" b="1">
                <a:solidFill>
                  <a:srgbClr val="00958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9581"/>
                </a:solidFill>
                <a:latin typeface="Arial"/>
                <a:cs typeface="Arial"/>
              </a:rPr>
              <a:t>branded</a:t>
            </a:r>
            <a:r>
              <a:rPr dirty="0" sz="1600" spc="-60" b="1">
                <a:solidFill>
                  <a:srgbClr val="00958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9581"/>
                </a:solidFill>
                <a:latin typeface="Arial"/>
                <a:cs typeface="Arial"/>
              </a:rPr>
              <a:t>drugs,</a:t>
            </a:r>
            <a:r>
              <a:rPr dirty="0" sz="1600" spc="-40" b="1">
                <a:solidFill>
                  <a:srgbClr val="00958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9581"/>
                </a:solidFill>
                <a:latin typeface="Arial"/>
                <a:cs typeface="Arial"/>
              </a:rPr>
              <a:t>specialty</a:t>
            </a:r>
            <a:r>
              <a:rPr dirty="0" sz="1600" spc="-15" b="1">
                <a:solidFill>
                  <a:srgbClr val="00958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9581"/>
                </a:solidFill>
                <a:latin typeface="Arial"/>
                <a:cs typeface="Arial"/>
              </a:rPr>
              <a:t>drugs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3095" y="2327275"/>
            <a:ext cx="173989" cy="1714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3095" y="3477895"/>
            <a:ext cx="173989" cy="17399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3095" y="4392295"/>
            <a:ext cx="173989" cy="17398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282993" y="1696728"/>
            <a:ext cx="3447415" cy="3448050"/>
            <a:chOff x="1282993" y="1696728"/>
            <a:chExt cx="3447415" cy="3448050"/>
          </a:xfrm>
        </p:grpSpPr>
        <p:sp>
          <p:nvSpPr>
            <p:cNvPr id="11" name="object 11" descr=""/>
            <p:cNvSpPr/>
            <p:nvPr/>
          </p:nvSpPr>
          <p:spPr>
            <a:xfrm>
              <a:off x="3006581" y="1696728"/>
              <a:ext cx="1724025" cy="3326765"/>
            </a:xfrm>
            <a:custGeom>
              <a:avLst/>
              <a:gdLst/>
              <a:ahLst/>
              <a:cxnLst/>
              <a:rect l="l" t="t" r="r" b="b"/>
              <a:pathLst>
                <a:path w="1724025" h="3326765">
                  <a:moveTo>
                    <a:pt x="0" y="0"/>
                  </a:moveTo>
                  <a:lnTo>
                    <a:pt x="0" y="517093"/>
                  </a:lnTo>
                  <a:lnTo>
                    <a:pt x="49315" y="518095"/>
                  </a:lnTo>
                  <a:lnTo>
                    <a:pt x="98249" y="521080"/>
                  </a:lnTo>
                  <a:lnTo>
                    <a:pt x="146754" y="526015"/>
                  </a:lnTo>
                  <a:lnTo>
                    <a:pt x="194782" y="532870"/>
                  </a:lnTo>
                  <a:lnTo>
                    <a:pt x="242288" y="541611"/>
                  </a:lnTo>
                  <a:lnTo>
                    <a:pt x="289223" y="552206"/>
                  </a:lnTo>
                  <a:lnTo>
                    <a:pt x="335540" y="564624"/>
                  </a:lnTo>
                  <a:lnTo>
                    <a:pt x="381193" y="578833"/>
                  </a:lnTo>
                  <a:lnTo>
                    <a:pt x="426133" y="594799"/>
                  </a:lnTo>
                  <a:lnTo>
                    <a:pt x="470314" y="612492"/>
                  </a:lnTo>
                  <a:lnTo>
                    <a:pt x="513689" y="631879"/>
                  </a:lnTo>
                  <a:lnTo>
                    <a:pt x="556210" y="652929"/>
                  </a:lnTo>
                  <a:lnTo>
                    <a:pt x="597830" y="675608"/>
                  </a:lnTo>
                  <a:lnTo>
                    <a:pt x="638503" y="699885"/>
                  </a:lnTo>
                  <a:lnTo>
                    <a:pt x="678179" y="725728"/>
                  </a:lnTo>
                  <a:lnTo>
                    <a:pt x="716814" y="753105"/>
                  </a:lnTo>
                  <a:lnTo>
                    <a:pt x="754359" y="781984"/>
                  </a:lnTo>
                  <a:lnTo>
                    <a:pt x="790767" y="812332"/>
                  </a:lnTo>
                  <a:lnTo>
                    <a:pt x="825991" y="844118"/>
                  </a:lnTo>
                  <a:lnTo>
                    <a:pt x="859984" y="877310"/>
                  </a:lnTo>
                  <a:lnTo>
                    <a:pt x="892699" y="911875"/>
                  </a:lnTo>
                  <a:lnTo>
                    <a:pt x="924088" y="947781"/>
                  </a:lnTo>
                  <a:lnTo>
                    <a:pt x="954104" y="984997"/>
                  </a:lnTo>
                  <a:lnTo>
                    <a:pt x="982700" y="1023490"/>
                  </a:lnTo>
                  <a:lnTo>
                    <a:pt x="1009829" y="1063228"/>
                  </a:lnTo>
                  <a:lnTo>
                    <a:pt x="1035444" y="1104179"/>
                  </a:lnTo>
                  <a:lnTo>
                    <a:pt x="1059497" y="1146311"/>
                  </a:lnTo>
                  <a:lnTo>
                    <a:pt x="1081942" y="1189593"/>
                  </a:lnTo>
                  <a:lnTo>
                    <a:pt x="1102730" y="1233991"/>
                  </a:lnTo>
                  <a:lnTo>
                    <a:pt x="1121816" y="1279474"/>
                  </a:lnTo>
                  <a:lnTo>
                    <a:pt x="1138789" y="1324946"/>
                  </a:lnTo>
                  <a:lnTo>
                    <a:pt x="1153824" y="1370662"/>
                  </a:lnTo>
                  <a:lnTo>
                    <a:pt x="1166940" y="1416576"/>
                  </a:lnTo>
                  <a:lnTo>
                    <a:pt x="1178160" y="1462640"/>
                  </a:lnTo>
                  <a:lnTo>
                    <a:pt x="1187501" y="1508809"/>
                  </a:lnTo>
                  <a:lnTo>
                    <a:pt x="1194986" y="1555034"/>
                  </a:lnTo>
                  <a:lnTo>
                    <a:pt x="1200633" y="1601270"/>
                  </a:lnTo>
                  <a:lnTo>
                    <a:pt x="1204464" y="1647469"/>
                  </a:lnTo>
                  <a:lnTo>
                    <a:pt x="1206498" y="1693586"/>
                  </a:lnTo>
                  <a:lnTo>
                    <a:pt x="1206755" y="1739572"/>
                  </a:lnTo>
                  <a:lnTo>
                    <a:pt x="1205257" y="1785381"/>
                  </a:lnTo>
                  <a:lnTo>
                    <a:pt x="1202023" y="1830967"/>
                  </a:lnTo>
                  <a:lnTo>
                    <a:pt x="1197074" y="1876283"/>
                  </a:lnTo>
                  <a:lnTo>
                    <a:pt x="1190429" y="1921281"/>
                  </a:lnTo>
                  <a:lnTo>
                    <a:pt x="1182109" y="1965916"/>
                  </a:lnTo>
                  <a:lnTo>
                    <a:pt x="1172134" y="2010140"/>
                  </a:lnTo>
                  <a:lnTo>
                    <a:pt x="1160525" y="2053906"/>
                  </a:lnTo>
                  <a:lnTo>
                    <a:pt x="1147301" y="2097169"/>
                  </a:lnTo>
                  <a:lnTo>
                    <a:pt x="1132484" y="2139880"/>
                  </a:lnTo>
                  <a:lnTo>
                    <a:pt x="1116092" y="2181993"/>
                  </a:lnTo>
                  <a:lnTo>
                    <a:pt x="1098147" y="2223462"/>
                  </a:lnTo>
                  <a:lnTo>
                    <a:pt x="1078668" y="2264240"/>
                  </a:lnTo>
                  <a:lnTo>
                    <a:pt x="1057677" y="2304279"/>
                  </a:lnTo>
                  <a:lnTo>
                    <a:pt x="1035192" y="2343534"/>
                  </a:lnTo>
                  <a:lnTo>
                    <a:pt x="1011235" y="2381957"/>
                  </a:lnTo>
                  <a:lnTo>
                    <a:pt x="985825" y="2419502"/>
                  </a:lnTo>
                  <a:lnTo>
                    <a:pt x="958984" y="2456121"/>
                  </a:lnTo>
                  <a:lnTo>
                    <a:pt x="930730" y="2491768"/>
                  </a:lnTo>
                  <a:lnTo>
                    <a:pt x="901084" y="2526397"/>
                  </a:lnTo>
                  <a:lnTo>
                    <a:pt x="870068" y="2559960"/>
                  </a:lnTo>
                  <a:lnTo>
                    <a:pt x="837700" y="2592410"/>
                  </a:lnTo>
                  <a:lnTo>
                    <a:pt x="804001" y="2623702"/>
                  </a:lnTo>
                  <a:lnTo>
                    <a:pt x="768991" y="2653788"/>
                  </a:lnTo>
                  <a:lnTo>
                    <a:pt x="732691" y="2682621"/>
                  </a:lnTo>
                  <a:lnTo>
                    <a:pt x="695120" y="2710154"/>
                  </a:lnTo>
                  <a:lnTo>
                    <a:pt x="656300" y="2736341"/>
                  </a:lnTo>
                  <a:lnTo>
                    <a:pt x="616250" y="2761136"/>
                  </a:lnTo>
                  <a:lnTo>
                    <a:pt x="574990" y="2784490"/>
                  </a:lnTo>
                  <a:lnTo>
                    <a:pt x="532541" y="2806358"/>
                  </a:lnTo>
                  <a:lnTo>
                    <a:pt x="488923" y="2826693"/>
                  </a:lnTo>
                  <a:lnTo>
                    <a:pt x="444157" y="2845447"/>
                  </a:lnTo>
                  <a:lnTo>
                    <a:pt x="634517" y="3326231"/>
                  </a:lnTo>
                  <a:lnTo>
                    <a:pt x="680011" y="3307468"/>
                  </a:lnTo>
                  <a:lnTo>
                    <a:pt x="724757" y="3287510"/>
                  </a:lnTo>
                  <a:lnTo>
                    <a:pt x="768740" y="3266382"/>
                  </a:lnTo>
                  <a:lnTo>
                    <a:pt x="811945" y="3244105"/>
                  </a:lnTo>
                  <a:lnTo>
                    <a:pt x="854355" y="3220703"/>
                  </a:lnTo>
                  <a:lnTo>
                    <a:pt x="895955" y="3196198"/>
                  </a:lnTo>
                  <a:lnTo>
                    <a:pt x="936729" y="3170613"/>
                  </a:lnTo>
                  <a:lnTo>
                    <a:pt x="976663" y="3143972"/>
                  </a:lnTo>
                  <a:lnTo>
                    <a:pt x="1015740" y="3116297"/>
                  </a:lnTo>
                  <a:lnTo>
                    <a:pt x="1053945" y="3087611"/>
                  </a:lnTo>
                  <a:lnTo>
                    <a:pt x="1091262" y="3057937"/>
                  </a:lnTo>
                  <a:lnTo>
                    <a:pt x="1127676" y="3027297"/>
                  </a:lnTo>
                  <a:lnTo>
                    <a:pt x="1163171" y="2995716"/>
                  </a:lnTo>
                  <a:lnTo>
                    <a:pt x="1197732" y="2963215"/>
                  </a:lnTo>
                  <a:lnTo>
                    <a:pt x="1231343" y="2929817"/>
                  </a:lnTo>
                  <a:lnTo>
                    <a:pt x="1263988" y="2895546"/>
                  </a:lnTo>
                  <a:lnTo>
                    <a:pt x="1295653" y="2860424"/>
                  </a:lnTo>
                  <a:lnTo>
                    <a:pt x="1326321" y="2824474"/>
                  </a:lnTo>
                  <a:lnTo>
                    <a:pt x="1355976" y="2787720"/>
                  </a:lnTo>
                  <a:lnTo>
                    <a:pt x="1384604" y="2750183"/>
                  </a:lnTo>
                  <a:lnTo>
                    <a:pt x="1412189" y="2711887"/>
                  </a:lnTo>
                  <a:lnTo>
                    <a:pt x="1438715" y="2672855"/>
                  </a:lnTo>
                  <a:lnTo>
                    <a:pt x="1464167" y="2633109"/>
                  </a:lnTo>
                  <a:lnTo>
                    <a:pt x="1488529" y="2592673"/>
                  </a:lnTo>
                  <a:lnTo>
                    <a:pt x="1511785" y="2551569"/>
                  </a:lnTo>
                  <a:lnTo>
                    <a:pt x="1533920" y="2509820"/>
                  </a:lnTo>
                  <a:lnTo>
                    <a:pt x="1554919" y="2467450"/>
                  </a:lnTo>
                  <a:lnTo>
                    <a:pt x="1574766" y="2424481"/>
                  </a:lnTo>
                  <a:lnTo>
                    <a:pt x="1593445" y="2380935"/>
                  </a:lnTo>
                  <a:lnTo>
                    <a:pt x="1610940" y="2336837"/>
                  </a:lnTo>
                  <a:lnTo>
                    <a:pt x="1627237" y="2292208"/>
                  </a:lnTo>
                  <a:lnTo>
                    <a:pt x="1642320" y="2247072"/>
                  </a:lnTo>
                  <a:lnTo>
                    <a:pt x="1656172" y="2201451"/>
                  </a:lnTo>
                  <a:lnTo>
                    <a:pt x="1668779" y="2155368"/>
                  </a:lnTo>
                  <a:lnTo>
                    <a:pt x="1680125" y="2108847"/>
                  </a:lnTo>
                  <a:lnTo>
                    <a:pt x="1690195" y="2061910"/>
                  </a:lnTo>
                  <a:lnTo>
                    <a:pt x="1698972" y="2014580"/>
                  </a:lnTo>
                  <a:lnTo>
                    <a:pt x="1706442" y="1966880"/>
                  </a:lnTo>
                  <a:lnTo>
                    <a:pt x="1712589" y="1918833"/>
                  </a:lnTo>
                  <a:lnTo>
                    <a:pt x="1717396" y="1870462"/>
                  </a:lnTo>
                  <a:lnTo>
                    <a:pt x="1720849" y="1821789"/>
                  </a:lnTo>
                  <a:lnTo>
                    <a:pt x="1722933" y="1772838"/>
                  </a:lnTo>
                  <a:lnTo>
                    <a:pt x="1723631" y="1723631"/>
                  </a:lnTo>
                  <a:lnTo>
                    <a:pt x="1722969" y="1675386"/>
                  </a:lnTo>
                  <a:lnTo>
                    <a:pt x="1720994" y="1627469"/>
                  </a:lnTo>
                  <a:lnTo>
                    <a:pt x="1717723" y="1579897"/>
                  </a:lnTo>
                  <a:lnTo>
                    <a:pt x="1713174" y="1532688"/>
                  </a:lnTo>
                  <a:lnTo>
                    <a:pt x="1707364" y="1485858"/>
                  </a:lnTo>
                  <a:lnTo>
                    <a:pt x="1700311" y="1439426"/>
                  </a:lnTo>
                  <a:lnTo>
                    <a:pt x="1692031" y="1393407"/>
                  </a:lnTo>
                  <a:lnTo>
                    <a:pt x="1682541" y="1347821"/>
                  </a:lnTo>
                  <a:lnTo>
                    <a:pt x="1671860" y="1302683"/>
                  </a:lnTo>
                  <a:lnTo>
                    <a:pt x="1660005" y="1258012"/>
                  </a:lnTo>
                  <a:lnTo>
                    <a:pt x="1646992" y="1213823"/>
                  </a:lnTo>
                  <a:lnTo>
                    <a:pt x="1632839" y="1170136"/>
                  </a:lnTo>
                  <a:lnTo>
                    <a:pt x="1617563" y="1126967"/>
                  </a:lnTo>
                  <a:lnTo>
                    <a:pt x="1601181" y="1084332"/>
                  </a:lnTo>
                  <a:lnTo>
                    <a:pt x="1583712" y="1042251"/>
                  </a:lnTo>
                  <a:lnTo>
                    <a:pt x="1565171" y="1000739"/>
                  </a:lnTo>
                  <a:lnTo>
                    <a:pt x="1545577" y="959815"/>
                  </a:lnTo>
                  <a:lnTo>
                    <a:pt x="1524946" y="919494"/>
                  </a:lnTo>
                  <a:lnTo>
                    <a:pt x="1503297" y="879796"/>
                  </a:lnTo>
                  <a:lnTo>
                    <a:pt x="1480645" y="840736"/>
                  </a:lnTo>
                  <a:lnTo>
                    <a:pt x="1457009" y="802333"/>
                  </a:lnTo>
                  <a:lnTo>
                    <a:pt x="1432406" y="764603"/>
                  </a:lnTo>
                  <a:lnTo>
                    <a:pt x="1406852" y="727564"/>
                  </a:lnTo>
                  <a:lnTo>
                    <a:pt x="1380366" y="691233"/>
                  </a:lnTo>
                  <a:lnTo>
                    <a:pt x="1352965" y="655628"/>
                  </a:lnTo>
                  <a:lnTo>
                    <a:pt x="1324665" y="620765"/>
                  </a:lnTo>
                  <a:lnTo>
                    <a:pt x="1295485" y="586662"/>
                  </a:lnTo>
                  <a:lnTo>
                    <a:pt x="1265441" y="553336"/>
                  </a:lnTo>
                  <a:lnTo>
                    <a:pt x="1234550" y="520804"/>
                  </a:lnTo>
                  <a:lnTo>
                    <a:pt x="1202831" y="489085"/>
                  </a:lnTo>
                  <a:lnTo>
                    <a:pt x="1170300" y="458194"/>
                  </a:lnTo>
                  <a:lnTo>
                    <a:pt x="1136974" y="428150"/>
                  </a:lnTo>
                  <a:lnTo>
                    <a:pt x="1102871" y="398969"/>
                  </a:lnTo>
                  <a:lnTo>
                    <a:pt x="1068008" y="370669"/>
                  </a:lnTo>
                  <a:lnTo>
                    <a:pt x="1032403" y="343268"/>
                  </a:lnTo>
                  <a:lnTo>
                    <a:pt x="996072" y="316781"/>
                  </a:lnTo>
                  <a:lnTo>
                    <a:pt x="959033" y="291228"/>
                  </a:lnTo>
                  <a:lnTo>
                    <a:pt x="921303" y="266624"/>
                  </a:lnTo>
                  <a:lnTo>
                    <a:pt x="882900" y="242988"/>
                  </a:lnTo>
                  <a:lnTo>
                    <a:pt x="843840" y="220336"/>
                  </a:lnTo>
                  <a:lnTo>
                    <a:pt x="804142" y="198686"/>
                  </a:lnTo>
                  <a:lnTo>
                    <a:pt x="763821" y="178056"/>
                  </a:lnTo>
                  <a:lnTo>
                    <a:pt x="722897" y="158461"/>
                  </a:lnTo>
                  <a:lnTo>
                    <a:pt x="681385" y="139920"/>
                  </a:lnTo>
                  <a:lnTo>
                    <a:pt x="639303" y="122451"/>
                  </a:lnTo>
                  <a:lnTo>
                    <a:pt x="596669" y="106069"/>
                  </a:lnTo>
                  <a:lnTo>
                    <a:pt x="553499" y="90793"/>
                  </a:lnTo>
                  <a:lnTo>
                    <a:pt x="509812" y="76640"/>
                  </a:lnTo>
                  <a:lnTo>
                    <a:pt x="465623" y="63627"/>
                  </a:lnTo>
                  <a:lnTo>
                    <a:pt x="420951" y="51771"/>
                  </a:lnTo>
                  <a:lnTo>
                    <a:pt x="375813" y="41089"/>
                  </a:lnTo>
                  <a:lnTo>
                    <a:pt x="330226" y="31600"/>
                  </a:lnTo>
                  <a:lnTo>
                    <a:pt x="284208" y="23320"/>
                  </a:lnTo>
                  <a:lnTo>
                    <a:pt x="237775" y="16266"/>
                  </a:lnTo>
                  <a:lnTo>
                    <a:pt x="190945" y="10456"/>
                  </a:lnTo>
                  <a:lnTo>
                    <a:pt x="143735" y="5907"/>
                  </a:lnTo>
                  <a:lnTo>
                    <a:pt x="96163" y="2637"/>
                  </a:lnTo>
                  <a:lnTo>
                    <a:pt x="48245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82993" y="2589995"/>
              <a:ext cx="2358390" cy="2554605"/>
            </a:xfrm>
            <a:custGeom>
              <a:avLst/>
              <a:gdLst/>
              <a:ahLst/>
              <a:cxnLst/>
              <a:rect l="l" t="t" r="r" b="b"/>
              <a:pathLst>
                <a:path w="2358390" h="2554604">
                  <a:moveTo>
                    <a:pt x="213161" y="0"/>
                  </a:moveTo>
                  <a:lnTo>
                    <a:pt x="189878" y="43830"/>
                  </a:lnTo>
                  <a:lnTo>
                    <a:pt x="167932" y="88174"/>
                  </a:lnTo>
                  <a:lnTo>
                    <a:pt x="147323" y="133002"/>
                  </a:lnTo>
                  <a:lnTo>
                    <a:pt x="128054" y="178284"/>
                  </a:lnTo>
                  <a:lnTo>
                    <a:pt x="110126" y="223990"/>
                  </a:lnTo>
                  <a:lnTo>
                    <a:pt x="93542" y="270092"/>
                  </a:lnTo>
                  <a:lnTo>
                    <a:pt x="78303" y="316560"/>
                  </a:lnTo>
                  <a:lnTo>
                    <a:pt x="64412" y="363364"/>
                  </a:lnTo>
                  <a:lnTo>
                    <a:pt x="51869" y="410475"/>
                  </a:lnTo>
                  <a:lnTo>
                    <a:pt x="40678" y="457863"/>
                  </a:lnTo>
                  <a:lnTo>
                    <a:pt x="30839" y="505499"/>
                  </a:lnTo>
                  <a:lnTo>
                    <a:pt x="22355" y="553354"/>
                  </a:lnTo>
                  <a:lnTo>
                    <a:pt x="15227" y="601397"/>
                  </a:lnTo>
                  <a:lnTo>
                    <a:pt x="9457" y="649600"/>
                  </a:lnTo>
                  <a:lnTo>
                    <a:pt x="5048" y="697933"/>
                  </a:lnTo>
                  <a:lnTo>
                    <a:pt x="2001" y="746366"/>
                  </a:lnTo>
                  <a:lnTo>
                    <a:pt x="317" y="794871"/>
                  </a:lnTo>
                  <a:lnTo>
                    <a:pt x="0" y="843417"/>
                  </a:lnTo>
                  <a:lnTo>
                    <a:pt x="1049" y="891975"/>
                  </a:lnTo>
                  <a:lnTo>
                    <a:pt x="3469" y="940515"/>
                  </a:lnTo>
                  <a:lnTo>
                    <a:pt x="7259" y="989009"/>
                  </a:lnTo>
                  <a:lnTo>
                    <a:pt x="12423" y="1037426"/>
                  </a:lnTo>
                  <a:lnTo>
                    <a:pt x="18962" y="1085738"/>
                  </a:lnTo>
                  <a:lnTo>
                    <a:pt x="26878" y="1133914"/>
                  </a:lnTo>
                  <a:lnTo>
                    <a:pt x="36173" y="1181925"/>
                  </a:lnTo>
                  <a:lnTo>
                    <a:pt x="46848" y="1229742"/>
                  </a:lnTo>
                  <a:lnTo>
                    <a:pt x="58905" y="1277335"/>
                  </a:lnTo>
                  <a:lnTo>
                    <a:pt x="72347" y="1324675"/>
                  </a:lnTo>
                  <a:lnTo>
                    <a:pt x="87175" y="1371733"/>
                  </a:lnTo>
                  <a:lnTo>
                    <a:pt x="103391" y="1418478"/>
                  </a:lnTo>
                  <a:lnTo>
                    <a:pt x="120997" y="1464881"/>
                  </a:lnTo>
                  <a:lnTo>
                    <a:pt x="139373" y="1509495"/>
                  </a:lnTo>
                  <a:lnTo>
                    <a:pt x="158849" y="1553320"/>
                  </a:lnTo>
                  <a:lnTo>
                    <a:pt x="179402" y="1596348"/>
                  </a:lnTo>
                  <a:lnTo>
                    <a:pt x="201011" y="1638567"/>
                  </a:lnTo>
                  <a:lnTo>
                    <a:pt x="223652" y="1679970"/>
                  </a:lnTo>
                  <a:lnTo>
                    <a:pt x="247303" y="1720546"/>
                  </a:lnTo>
                  <a:lnTo>
                    <a:pt x="271943" y="1760284"/>
                  </a:lnTo>
                  <a:lnTo>
                    <a:pt x="297547" y="1799177"/>
                  </a:lnTo>
                  <a:lnTo>
                    <a:pt x="324095" y="1837213"/>
                  </a:lnTo>
                  <a:lnTo>
                    <a:pt x="351563" y="1874383"/>
                  </a:lnTo>
                  <a:lnTo>
                    <a:pt x="379929" y="1910678"/>
                  </a:lnTo>
                  <a:lnTo>
                    <a:pt x="409170" y="1946088"/>
                  </a:lnTo>
                  <a:lnTo>
                    <a:pt x="439265" y="1980602"/>
                  </a:lnTo>
                  <a:lnTo>
                    <a:pt x="470191" y="2014212"/>
                  </a:lnTo>
                  <a:lnTo>
                    <a:pt x="501925" y="2046908"/>
                  </a:lnTo>
                  <a:lnTo>
                    <a:pt x="534446" y="2078679"/>
                  </a:lnTo>
                  <a:lnTo>
                    <a:pt x="567729" y="2109517"/>
                  </a:lnTo>
                  <a:lnTo>
                    <a:pt x="601754" y="2139411"/>
                  </a:lnTo>
                  <a:lnTo>
                    <a:pt x="636498" y="2168352"/>
                  </a:lnTo>
                  <a:lnTo>
                    <a:pt x="671937" y="2196330"/>
                  </a:lnTo>
                  <a:lnTo>
                    <a:pt x="708051" y="2223336"/>
                  </a:lnTo>
                  <a:lnTo>
                    <a:pt x="744816" y="2249359"/>
                  </a:lnTo>
                  <a:lnTo>
                    <a:pt x="782210" y="2274390"/>
                  </a:lnTo>
                  <a:lnTo>
                    <a:pt x="820210" y="2298419"/>
                  </a:lnTo>
                  <a:lnTo>
                    <a:pt x="858795" y="2321438"/>
                  </a:lnTo>
                  <a:lnTo>
                    <a:pt x="897941" y="2343434"/>
                  </a:lnTo>
                  <a:lnTo>
                    <a:pt x="937627" y="2364401"/>
                  </a:lnTo>
                  <a:lnTo>
                    <a:pt x="977829" y="2384326"/>
                  </a:lnTo>
                  <a:lnTo>
                    <a:pt x="1018526" y="2403201"/>
                  </a:lnTo>
                  <a:lnTo>
                    <a:pt x="1059695" y="2421017"/>
                  </a:lnTo>
                  <a:lnTo>
                    <a:pt x="1101314" y="2437763"/>
                  </a:lnTo>
                  <a:lnTo>
                    <a:pt x="1143359" y="2453429"/>
                  </a:lnTo>
                  <a:lnTo>
                    <a:pt x="1185809" y="2468006"/>
                  </a:lnTo>
                  <a:lnTo>
                    <a:pt x="1228642" y="2481485"/>
                  </a:lnTo>
                  <a:lnTo>
                    <a:pt x="1271834" y="2493855"/>
                  </a:lnTo>
                  <a:lnTo>
                    <a:pt x="1315364" y="2505107"/>
                  </a:lnTo>
                  <a:lnTo>
                    <a:pt x="1359209" y="2515231"/>
                  </a:lnTo>
                  <a:lnTo>
                    <a:pt x="1403347" y="2524217"/>
                  </a:lnTo>
                  <a:lnTo>
                    <a:pt x="1447754" y="2532056"/>
                  </a:lnTo>
                  <a:lnTo>
                    <a:pt x="1492410" y="2538739"/>
                  </a:lnTo>
                  <a:lnTo>
                    <a:pt x="1537290" y="2544254"/>
                  </a:lnTo>
                  <a:lnTo>
                    <a:pt x="1582374" y="2548593"/>
                  </a:lnTo>
                  <a:lnTo>
                    <a:pt x="1627638" y="2551746"/>
                  </a:lnTo>
                  <a:lnTo>
                    <a:pt x="1673060" y="2553703"/>
                  </a:lnTo>
                  <a:lnTo>
                    <a:pt x="1718617" y="2554455"/>
                  </a:lnTo>
                  <a:lnTo>
                    <a:pt x="1764288" y="2553991"/>
                  </a:lnTo>
                  <a:lnTo>
                    <a:pt x="1810049" y="2552303"/>
                  </a:lnTo>
                  <a:lnTo>
                    <a:pt x="1855879" y="2549380"/>
                  </a:lnTo>
                  <a:lnTo>
                    <a:pt x="1901755" y="2545212"/>
                  </a:lnTo>
                  <a:lnTo>
                    <a:pt x="1947654" y="2539791"/>
                  </a:lnTo>
                  <a:lnTo>
                    <a:pt x="1993554" y="2533105"/>
                  </a:lnTo>
                  <a:lnTo>
                    <a:pt x="2039433" y="2525147"/>
                  </a:lnTo>
                  <a:lnTo>
                    <a:pt x="2085268" y="2515905"/>
                  </a:lnTo>
                  <a:lnTo>
                    <a:pt x="2131037" y="2505370"/>
                  </a:lnTo>
                  <a:lnTo>
                    <a:pt x="2176717" y="2493533"/>
                  </a:lnTo>
                  <a:lnTo>
                    <a:pt x="2222286" y="2480383"/>
                  </a:lnTo>
                  <a:lnTo>
                    <a:pt x="2267721" y="2465912"/>
                  </a:lnTo>
                  <a:lnTo>
                    <a:pt x="2313001" y="2450109"/>
                  </a:lnTo>
                  <a:lnTo>
                    <a:pt x="2358102" y="2432964"/>
                  </a:lnTo>
                  <a:lnTo>
                    <a:pt x="2167742" y="1952180"/>
                  </a:lnTo>
                  <a:lnTo>
                    <a:pt x="2121902" y="1969266"/>
                  </a:lnTo>
                  <a:lnTo>
                    <a:pt x="2075603" y="1984421"/>
                  </a:lnTo>
                  <a:lnTo>
                    <a:pt x="2028904" y="1997649"/>
                  </a:lnTo>
                  <a:lnTo>
                    <a:pt x="1981863" y="2008953"/>
                  </a:lnTo>
                  <a:lnTo>
                    <a:pt x="1934536" y="2018338"/>
                  </a:lnTo>
                  <a:lnTo>
                    <a:pt x="1886983" y="2025806"/>
                  </a:lnTo>
                  <a:lnTo>
                    <a:pt x="1839259" y="2031362"/>
                  </a:lnTo>
                  <a:lnTo>
                    <a:pt x="1791424" y="2035009"/>
                  </a:lnTo>
                  <a:lnTo>
                    <a:pt x="1743535" y="2036751"/>
                  </a:lnTo>
                  <a:lnTo>
                    <a:pt x="1695650" y="2036591"/>
                  </a:lnTo>
                  <a:lnTo>
                    <a:pt x="1647826" y="2034533"/>
                  </a:lnTo>
                  <a:lnTo>
                    <a:pt x="1600121" y="2030581"/>
                  </a:lnTo>
                  <a:lnTo>
                    <a:pt x="1552594" y="2024738"/>
                  </a:lnTo>
                  <a:lnTo>
                    <a:pt x="1505300" y="2017009"/>
                  </a:lnTo>
                  <a:lnTo>
                    <a:pt x="1458300" y="2007395"/>
                  </a:lnTo>
                  <a:lnTo>
                    <a:pt x="1411649" y="1995903"/>
                  </a:lnTo>
                  <a:lnTo>
                    <a:pt x="1365406" y="1982534"/>
                  </a:lnTo>
                  <a:lnTo>
                    <a:pt x="1319629" y="1967293"/>
                  </a:lnTo>
                  <a:lnTo>
                    <a:pt x="1274375" y="1950183"/>
                  </a:lnTo>
                  <a:lnTo>
                    <a:pt x="1229702" y="1931208"/>
                  </a:lnTo>
                  <a:lnTo>
                    <a:pt x="1185669" y="1910371"/>
                  </a:lnTo>
                  <a:lnTo>
                    <a:pt x="1142331" y="1887677"/>
                  </a:lnTo>
                  <a:lnTo>
                    <a:pt x="1100268" y="1863459"/>
                  </a:lnTo>
                  <a:lnTo>
                    <a:pt x="1059543" y="1837818"/>
                  </a:lnTo>
                  <a:lnTo>
                    <a:pt x="1020170" y="1810803"/>
                  </a:lnTo>
                  <a:lnTo>
                    <a:pt x="982164" y="1782461"/>
                  </a:lnTo>
                  <a:lnTo>
                    <a:pt x="945537" y="1752842"/>
                  </a:lnTo>
                  <a:lnTo>
                    <a:pt x="910305" y="1721996"/>
                  </a:lnTo>
                  <a:lnTo>
                    <a:pt x="876482" y="1689970"/>
                  </a:lnTo>
                  <a:lnTo>
                    <a:pt x="844082" y="1656815"/>
                  </a:lnTo>
                  <a:lnTo>
                    <a:pt x="813119" y="1622578"/>
                  </a:lnTo>
                  <a:lnTo>
                    <a:pt x="783608" y="1587310"/>
                  </a:lnTo>
                  <a:lnTo>
                    <a:pt x="755563" y="1551058"/>
                  </a:lnTo>
                  <a:lnTo>
                    <a:pt x="728997" y="1513871"/>
                  </a:lnTo>
                  <a:lnTo>
                    <a:pt x="703926" y="1475800"/>
                  </a:lnTo>
                  <a:lnTo>
                    <a:pt x="680363" y="1436892"/>
                  </a:lnTo>
                  <a:lnTo>
                    <a:pt x="658322" y="1397197"/>
                  </a:lnTo>
                  <a:lnTo>
                    <a:pt x="637818" y="1356764"/>
                  </a:lnTo>
                  <a:lnTo>
                    <a:pt x="618866" y="1315640"/>
                  </a:lnTo>
                  <a:lnTo>
                    <a:pt x="601478" y="1273877"/>
                  </a:lnTo>
                  <a:lnTo>
                    <a:pt x="585670" y="1231522"/>
                  </a:lnTo>
                  <a:lnTo>
                    <a:pt x="571456" y="1188624"/>
                  </a:lnTo>
                  <a:lnTo>
                    <a:pt x="558850" y="1145232"/>
                  </a:lnTo>
                  <a:lnTo>
                    <a:pt x="547866" y="1101396"/>
                  </a:lnTo>
                  <a:lnTo>
                    <a:pt x="538518" y="1057164"/>
                  </a:lnTo>
                  <a:lnTo>
                    <a:pt x="530820" y="1012585"/>
                  </a:lnTo>
                  <a:lnTo>
                    <a:pt x="524788" y="967708"/>
                  </a:lnTo>
                  <a:lnTo>
                    <a:pt x="520435" y="922582"/>
                  </a:lnTo>
                  <a:lnTo>
                    <a:pt x="517774" y="877257"/>
                  </a:lnTo>
                  <a:lnTo>
                    <a:pt x="516822" y="831780"/>
                  </a:lnTo>
                  <a:lnTo>
                    <a:pt x="517590" y="786201"/>
                  </a:lnTo>
                  <a:lnTo>
                    <a:pt x="520095" y="740569"/>
                  </a:lnTo>
                  <a:lnTo>
                    <a:pt x="524350" y="694933"/>
                  </a:lnTo>
                  <a:lnTo>
                    <a:pt x="530369" y="649342"/>
                  </a:lnTo>
                  <a:lnTo>
                    <a:pt x="538167" y="603844"/>
                  </a:lnTo>
                  <a:lnTo>
                    <a:pt x="547758" y="558489"/>
                  </a:lnTo>
                  <a:lnTo>
                    <a:pt x="559155" y="513325"/>
                  </a:lnTo>
                  <a:lnTo>
                    <a:pt x="572374" y="468403"/>
                  </a:lnTo>
                  <a:lnTo>
                    <a:pt x="587429" y="423769"/>
                  </a:lnTo>
                  <a:lnTo>
                    <a:pt x="604332" y="379474"/>
                  </a:lnTo>
                  <a:lnTo>
                    <a:pt x="623100" y="335567"/>
                  </a:lnTo>
                  <a:lnTo>
                    <a:pt x="643746" y="292096"/>
                  </a:lnTo>
                  <a:lnTo>
                    <a:pt x="666284" y="249110"/>
                  </a:lnTo>
                  <a:lnTo>
                    <a:pt x="213161" y="0"/>
                  </a:lnTo>
                  <a:close/>
                </a:path>
              </a:pathLst>
            </a:custGeom>
            <a:solidFill>
              <a:srgbClr val="004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96150" y="1696728"/>
              <a:ext cx="1510665" cy="1143000"/>
            </a:xfrm>
            <a:custGeom>
              <a:avLst/>
              <a:gdLst/>
              <a:ahLst/>
              <a:cxnLst/>
              <a:rect l="l" t="t" r="r" b="b"/>
              <a:pathLst>
                <a:path w="1510664" h="1143000">
                  <a:moveTo>
                    <a:pt x="1510436" y="0"/>
                  </a:moveTo>
                  <a:lnTo>
                    <a:pt x="1460908" y="708"/>
                  </a:lnTo>
                  <a:lnTo>
                    <a:pt x="1411613" y="2825"/>
                  </a:lnTo>
                  <a:lnTo>
                    <a:pt x="1362574" y="6335"/>
                  </a:lnTo>
                  <a:lnTo>
                    <a:pt x="1313816" y="11223"/>
                  </a:lnTo>
                  <a:lnTo>
                    <a:pt x="1265365" y="17475"/>
                  </a:lnTo>
                  <a:lnTo>
                    <a:pt x="1217244" y="25077"/>
                  </a:lnTo>
                  <a:lnTo>
                    <a:pt x="1169479" y="34013"/>
                  </a:lnTo>
                  <a:lnTo>
                    <a:pt x="1122095" y="44269"/>
                  </a:lnTo>
                  <a:lnTo>
                    <a:pt x="1075115" y="55831"/>
                  </a:lnTo>
                  <a:lnTo>
                    <a:pt x="1028565" y="68683"/>
                  </a:lnTo>
                  <a:lnTo>
                    <a:pt x="982469" y="82812"/>
                  </a:lnTo>
                  <a:lnTo>
                    <a:pt x="936853" y="98203"/>
                  </a:lnTo>
                  <a:lnTo>
                    <a:pt x="891740" y="114840"/>
                  </a:lnTo>
                  <a:lnTo>
                    <a:pt x="847156" y="132710"/>
                  </a:lnTo>
                  <a:lnTo>
                    <a:pt x="803126" y="151797"/>
                  </a:lnTo>
                  <a:lnTo>
                    <a:pt x="759673" y="172087"/>
                  </a:lnTo>
                  <a:lnTo>
                    <a:pt x="716823" y="193566"/>
                  </a:lnTo>
                  <a:lnTo>
                    <a:pt x="674601" y="216219"/>
                  </a:lnTo>
                  <a:lnTo>
                    <a:pt x="633031" y="240031"/>
                  </a:lnTo>
                  <a:lnTo>
                    <a:pt x="592138" y="264988"/>
                  </a:lnTo>
                  <a:lnTo>
                    <a:pt x="551946" y="291074"/>
                  </a:lnTo>
                  <a:lnTo>
                    <a:pt x="512481" y="318276"/>
                  </a:lnTo>
                  <a:lnTo>
                    <a:pt x="473767" y="346579"/>
                  </a:lnTo>
                  <a:lnTo>
                    <a:pt x="435829" y="375968"/>
                  </a:lnTo>
                  <a:lnTo>
                    <a:pt x="398691" y="406428"/>
                  </a:lnTo>
                  <a:lnTo>
                    <a:pt x="362379" y="437945"/>
                  </a:lnTo>
                  <a:lnTo>
                    <a:pt x="326917" y="470505"/>
                  </a:lnTo>
                  <a:lnTo>
                    <a:pt x="292329" y="504092"/>
                  </a:lnTo>
                  <a:lnTo>
                    <a:pt x="258641" y="538692"/>
                  </a:lnTo>
                  <a:lnTo>
                    <a:pt x="225877" y="574291"/>
                  </a:lnTo>
                  <a:lnTo>
                    <a:pt x="194061" y="610873"/>
                  </a:lnTo>
                  <a:lnTo>
                    <a:pt x="163220" y="648425"/>
                  </a:lnTo>
                  <a:lnTo>
                    <a:pt x="133376" y="686931"/>
                  </a:lnTo>
                  <a:lnTo>
                    <a:pt x="104556" y="726376"/>
                  </a:lnTo>
                  <a:lnTo>
                    <a:pt x="76783" y="766748"/>
                  </a:lnTo>
                  <a:lnTo>
                    <a:pt x="50083" y="808029"/>
                  </a:lnTo>
                  <a:lnTo>
                    <a:pt x="24480" y="850207"/>
                  </a:lnTo>
                  <a:lnTo>
                    <a:pt x="0" y="893267"/>
                  </a:lnTo>
                  <a:lnTo>
                    <a:pt x="453123" y="1142377"/>
                  </a:lnTo>
                  <a:lnTo>
                    <a:pt x="477468" y="1100132"/>
                  </a:lnTo>
                  <a:lnTo>
                    <a:pt x="503355" y="1059117"/>
                  </a:lnTo>
                  <a:lnTo>
                    <a:pt x="530735" y="1019361"/>
                  </a:lnTo>
                  <a:lnTo>
                    <a:pt x="559560" y="980892"/>
                  </a:lnTo>
                  <a:lnTo>
                    <a:pt x="589782" y="943740"/>
                  </a:lnTo>
                  <a:lnTo>
                    <a:pt x="621353" y="907932"/>
                  </a:lnTo>
                  <a:lnTo>
                    <a:pt x="654224" y="873497"/>
                  </a:lnTo>
                  <a:lnTo>
                    <a:pt x="688347" y="840464"/>
                  </a:lnTo>
                  <a:lnTo>
                    <a:pt x="723674" y="808862"/>
                  </a:lnTo>
                  <a:lnTo>
                    <a:pt x="760156" y="778717"/>
                  </a:lnTo>
                  <a:lnTo>
                    <a:pt x="797746" y="750061"/>
                  </a:lnTo>
                  <a:lnTo>
                    <a:pt x="836395" y="722919"/>
                  </a:lnTo>
                  <a:lnTo>
                    <a:pt x="876056" y="697323"/>
                  </a:lnTo>
                  <a:lnTo>
                    <a:pt x="916678" y="673298"/>
                  </a:lnTo>
                  <a:lnTo>
                    <a:pt x="958216" y="650876"/>
                  </a:lnTo>
                  <a:lnTo>
                    <a:pt x="1000619" y="630083"/>
                  </a:lnTo>
                  <a:lnTo>
                    <a:pt x="1043841" y="610949"/>
                  </a:lnTo>
                  <a:lnTo>
                    <a:pt x="1087832" y="593501"/>
                  </a:lnTo>
                  <a:lnTo>
                    <a:pt x="1132545" y="577769"/>
                  </a:lnTo>
                  <a:lnTo>
                    <a:pt x="1177931" y="563781"/>
                  </a:lnTo>
                  <a:lnTo>
                    <a:pt x="1223943" y="551565"/>
                  </a:lnTo>
                  <a:lnTo>
                    <a:pt x="1270531" y="541151"/>
                  </a:lnTo>
                  <a:lnTo>
                    <a:pt x="1317647" y="532566"/>
                  </a:lnTo>
                  <a:lnTo>
                    <a:pt x="1365245" y="525839"/>
                  </a:lnTo>
                  <a:lnTo>
                    <a:pt x="1413274" y="520999"/>
                  </a:lnTo>
                  <a:lnTo>
                    <a:pt x="1461687" y="518074"/>
                  </a:lnTo>
                  <a:lnTo>
                    <a:pt x="1510436" y="517093"/>
                  </a:lnTo>
                  <a:lnTo>
                    <a:pt x="1510436" y="0"/>
                  </a:lnTo>
                  <a:close/>
                </a:path>
              </a:pathLst>
            </a:custGeom>
            <a:solidFill>
              <a:srgbClr val="00958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233598" y="3003594"/>
            <a:ext cx="428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95427" y="4246975"/>
            <a:ext cx="428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39%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48588" y="2017058"/>
            <a:ext cx="428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17%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50011" y="2712068"/>
            <a:ext cx="2072005" cy="8788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ctr" marL="12700" marR="5080" indent="-64135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Where</a:t>
            </a:r>
            <a:r>
              <a:rPr dirty="0" sz="20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does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retiree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20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care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money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go?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125363" y="3758216"/>
            <a:ext cx="1716405" cy="438150"/>
            <a:chOff x="2125363" y="3758216"/>
            <a:chExt cx="1716405" cy="438150"/>
          </a:xfrm>
        </p:grpSpPr>
        <p:sp>
          <p:nvSpPr>
            <p:cNvPr id="19" name="object 19" descr=""/>
            <p:cNvSpPr/>
            <p:nvPr/>
          </p:nvSpPr>
          <p:spPr>
            <a:xfrm>
              <a:off x="2776683" y="3773512"/>
              <a:ext cx="429895" cy="403860"/>
            </a:xfrm>
            <a:custGeom>
              <a:avLst/>
              <a:gdLst/>
              <a:ahLst/>
              <a:cxnLst/>
              <a:rect l="l" t="t" r="r" b="b"/>
              <a:pathLst>
                <a:path w="429894" h="403860">
                  <a:moveTo>
                    <a:pt x="0" y="238482"/>
                  </a:moveTo>
                  <a:lnTo>
                    <a:pt x="112006" y="238482"/>
                  </a:lnTo>
                  <a:lnTo>
                    <a:pt x="140008" y="201574"/>
                  </a:lnTo>
                  <a:lnTo>
                    <a:pt x="177343" y="256936"/>
                  </a:lnTo>
                  <a:lnTo>
                    <a:pt x="224013" y="164666"/>
                  </a:lnTo>
                  <a:lnTo>
                    <a:pt x="261348" y="293844"/>
                  </a:lnTo>
                  <a:lnTo>
                    <a:pt x="289350" y="238482"/>
                  </a:lnTo>
                  <a:lnTo>
                    <a:pt x="429358" y="238482"/>
                  </a:lnTo>
                </a:path>
                <a:path w="429894" h="403860">
                  <a:moveTo>
                    <a:pt x="388022" y="201574"/>
                  </a:moveTo>
                  <a:lnTo>
                    <a:pt x="397752" y="179392"/>
                  </a:lnTo>
                  <a:lnTo>
                    <a:pt x="404856" y="156592"/>
                  </a:lnTo>
                  <a:lnTo>
                    <a:pt x="409211" y="133545"/>
                  </a:lnTo>
                  <a:lnTo>
                    <a:pt x="410690" y="110622"/>
                  </a:lnTo>
                  <a:lnTo>
                    <a:pt x="404714" y="68471"/>
                  </a:lnTo>
                  <a:lnTo>
                    <a:pt x="388565" y="36159"/>
                  </a:lnTo>
                  <a:lnTo>
                    <a:pt x="364910" y="13861"/>
                  </a:lnTo>
                  <a:lnTo>
                    <a:pt x="336414" y="1750"/>
                  </a:lnTo>
                  <a:lnTo>
                    <a:pt x="305746" y="0"/>
                  </a:lnTo>
                  <a:lnTo>
                    <a:pt x="275571" y="8783"/>
                  </a:lnTo>
                  <a:lnTo>
                    <a:pt x="248557" y="28275"/>
                  </a:lnTo>
                  <a:lnTo>
                    <a:pt x="227371" y="58649"/>
                  </a:lnTo>
                  <a:lnTo>
                    <a:pt x="214679" y="100077"/>
                  </a:lnTo>
                  <a:lnTo>
                    <a:pt x="202338" y="58663"/>
                  </a:lnTo>
                  <a:lnTo>
                    <a:pt x="181338" y="28391"/>
                  </a:lnTo>
                  <a:lnTo>
                    <a:pt x="154379" y="9174"/>
                  </a:lnTo>
                  <a:lnTo>
                    <a:pt x="124160" y="925"/>
                  </a:lnTo>
                  <a:lnTo>
                    <a:pt x="93382" y="3558"/>
                  </a:lnTo>
                  <a:lnTo>
                    <a:pt x="64744" y="16985"/>
                  </a:lnTo>
                  <a:lnTo>
                    <a:pt x="40946" y="41120"/>
                  </a:lnTo>
                  <a:lnTo>
                    <a:pt x="24687" y="75877"/>
                  </a:lnTo>
                  <a:lnTo>
                    <a:pt x="18667" y="121167"/>
                  </a:lnTo>
                  <a:lnTo>
                    <a:pt x="19876" y="141887"/>
                  </a:lnTo>
                  <a:lnTo>
                    <a:pt x="23334" y="162359"/>
                  </a:lnTo>
                  <a:lnTo>
                    <a:pt x="28793" y="182337"/>
                  </a:lnTo>
                  <a:lnTo>
                    <a:pt x="36002" y="201574"/>
                  </a:lnTo>
                </a:path>
                <a:path w="429894" h="403860">
                  <a:moveTo>
                    <a:pt x="78671" y="275390"/>
                  </a:moveTo>
                  <a:lnTo>
                    <a:pt x="124673" y="327621"/>
                  </a:lnTo>
                  <a:lnTo>
                    <a:pt x="168676" y="367989"/>
                  </a:lnTo>
                  <a:lnTo>
                    <a:pt x="201678" y="394023"/>
                  </a:lnTo>
                  <a:lnTo>
                    <a:pt x="214679" y="403250"/>
                  </a:lnTo>
                  <a:lnTo>
                    <a:pt x="256410" y="370852"/>
                  </a:lnTo>
                  <a:lnTo>
                    <a:pt x="283516" y="346734"/>
                  </a:lnTo>
                  <a:lnTo>
                    <a:pt x="307872" y="318909"/>
                  </a:lnTo>
                  <a:lnTo>
                    <a:pt x="341353" y="275390"/>
                  </a:lnTo>
                </a:path>
              </a:pathLst>
            </a:custGeom>
            <a:ln w="17235">
              <a:solidFill>
                <a:srgbClr val="044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33979" y="3766832"/>
              <a:ext cx="430530" cy="420370"/>
            </a:xfrm>
            <a:custGeom>
              <a:avLst/>
              <a:gdLst/>
              <a:ahLst/>
              <a:cxnLst/>
              <a:rect l="l" t="t" r="r" b="b"/>
              <a:pathLst>
                <a:path w="430530" h="420370">
                  <a:moveTo>
                    <a:pt x="141736" y="0"/>
                  </a:moveTo>
                  <a:lnTo>
                    <a:pt x="168989" y="5300"/>
                  </a:lnTo>
                  <a:lnTo>
                    <a:pt x="207512" y="30634"/>
                  </a:lnTo>
                  <a:lnTo>
                    <a:pt x="233284" y="68324"/>
                  </a:lnTo>
                  <a:lnTo>
                    <a:pt x="242680" y="114665"/>
                  </a:lnTo>
                  <a:lnTo>
                    <a:pt x="233284" y="161768"/>
                  </a:lnTo>
                  <a:lnTo>
                    <a:pt x="207512" y="199850"/>
                  </a:lnTo>
                  <a:lnTo>
                    <a:pt x="168989" y="225327"/>
                  </a:lnTo>
                  <a:lnTo>
                    <a:pt x="121340" y="234616"/>
                  </a:lnTo>
                  <a:lnTo>
                    <a:pt x="74254" y="225327"/>
                  </a:lnTo>
                  <a:lnTo>
                    <a:pt x="35668" y="199850"/>
                  </a:lnTo>
                  <a:lnTo>
                    <a:pt x="9583" y="161768"/>
                  </a:lnTo>
                  <a:lnTo>
                    <a:pt x="0" y="114665"/>
                  </a:lnTo>
                  <a:lnTo>
                    <a:pt x="9583" y="68324"/>
                  </a:lnTo>
                  <a:lnTo>
                    <a:pt x="35668" y="30634"/>
                  </a:lnTo>
                  <a:lnTo>
                    <a:pt x="74254" y="5300"/>
                  </a:lnTo>
                  <a:lnTo>
                    <a:pt x="101185" y="0"/>
                  </a:lnTo>
                </a:path>
                <a:path w="430530" h="420370">
                  <a:moveTo>
                    <a:pt x="313351" y="395429"/>
                  </a:moveTo>
                  <a:lnTo>
                    <a:pt x="285224" y="413966"/>
                  </a:lnTo>
                  <a:lnTo>
                    <a:pt x="253348" y="420144"/>
                  </a:lnTo>
                  <a:lnTo>
                    <a:pt x="221471" y="413966"/>
                  </a:lnTo>
                  <a:lnTo>
                    <a:pt x="193344" y="395429"/>
                  </a:lnTo>
                  <a:lnTo>
                    <a:pt x="175343" y="367831"/>
                  </a:lnTo>
                  <a:lnTo>
                    <a:pt x="169343" y="336772"/>
                  </a:lnTo>
                  <a:lnTo>
                    <a:pt x="175343" y="305713"/>
                  </a:lnTo>
                  <a:lnTo>
                    <a:pt x="193344" y="278115"/>
                  </a:lnTo>
                  <a:lnTo>
                    <a:pt x="286683" y="187163"/>
                  </a:lnTo>
                  <a:lnTo>
                    <a:pt x="314039" y="168626"/>
                  </a:lnTo>
                  <a:lnTo>
                    <a:pt x="345520" y="162448"/>
                  </a:lnTo>
                  <a:lnTo>
                    <a:pt x="377251" y="168626"/>
                  </a:lnTo>
                  <a:lnTo>
                    <a:pt x="405356" y="187163"/>
                  </a:lnTo>
                  <a:lnTo>
                    <a:pt x="424108" y="214205"/>
                  </a:lnTo>
                  <a:lnTo>
                    <a:pt x="430358" y="245326"/>
                  </a:lnTo>
                  <a:lnTo>
                    <a:pt x="424108" y="276694"/>
                  </a:lnTo>
                  <a:lnTo>
                    <a:pt x="405356" y="304477"/>
                  </a:lnTo>
                  <a:lnTo>
                    <a:pt x="313351" y="395429"/>
                  </a:lnTo>
                </a:path>
              </a:pathLst>
            </a:custGeom>
            <a:ln w="17235">
              <a:solidFill>
                <a:srgbClr val="05AA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40647" y="3853817"/>
              <a:ext cx="228600" cy="55880"/>
            </a:xfrm>
            <a:custGeom>
              <a:avLst/>
              <a:gdLst/>
              <a:ahLst/>
              <a:cxnLst/>
              <a:rect l="l" t="t" r="r" b="b"/>
              <a:pathLst>
                <a:path w="228600" h="55879">
                  <a:moveTo>
                    <a:pt x="0" y="0"/>
                  </a:moveTo>
                  <a:lnTo>
                    <a:pt x="0" y="0"/>
                  </a:lnTo>
                  <a:lnTo>
                    <a:pt x="228013" y="0"/>
                  </a:lnTo>
                </a:path>
                <a:path w="228600" h="55879">
                  <a:moveTo>
                    <a:pt x="2666" y="55361"/>
                  </a:moveTo>
                  <a:lnTo>
                    <a:pt x="2666" y="55361"/>
                  </a:lnTo>
                  <a:lnTo>
                    <a:pt x="224013" y="55361"/>
                  </a:lnTo>
                </a:path>
              </a:pathLst>
            </a:custGeom>
            <a:ln w="17235">
              <a:solidFill>
                <a:srgbClr val="05AA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5376" y="3957614"/>
              <a:ext cx="155867" cy="16713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4107" y="3770065"/>
              <a:ext cx="161243" cy="15959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419388" y="3814273"/>
              <a:ext cx="413384" cy="373380"/>
            </a:xfrm>
            <a:custGeom>
              <a:avLst/>
              <a:gdLst/>
              <a:ahLst/>
              <a:cxnLst/>
              <a:rect l="l" t="t" r="r" b="b"/>
              <a:pathLst>
                <a:path w="413385" h="373379">
                  <a:moveTo>
                    <a:pt x="250681" y="230674"/>
                  </a:moveTo>
                  <a:lnTo>
                    <a:pt x="250681" y="159495"/>
                  </a:lnTo>
                  <a:lnTo>
                    <a:pt x="250681" y="150268"/>
                  </a:lnTo>
                  <a:lnTo>
                    <a:pt x="242680" y="142359"/>
                  </a:lnTo>
                  <a:lnTo>
                    <a:pt x="233346" y="142359"/>
                  </a:lnTo>
                  <a:lnTo>
                    <a:pt x="17334" y="142359"/>
                  </a:lnTo>
                  <a:lnTo>
                    <a:pt x="8000" y="142359"/>
                  </a:lnTo>
                  <a:lnTo>
                    <a:pt x="0" y="150268"/>
                  </a:lnTo>
                  <a:lnTo>
                    <a:pt x="0" y="159495"/>
                  </a:lnTo>
                  <a:lnTo>
                    <a:pt x="0" y="373034"/>
                  </a:lnTo>
                </a:path>
                <a:path w="413385" h="373379">
                  <a:moveTo>
                    <a:pt x="413357" y="373034"/>
                  </a:moveTo>
                  <a:lnTo>
                    <a:pt x="413357" y="249128"/>
                  </a:lnTo>
                  <a:lnTo>
                    <a:pt x="411940" y="241796"/>
                  </a:lnTo>
                  <a:lnTo>
                    <a:pt x="408023" y="235947"/>
                  </a:lnTo>
                  <a:lnTo>
                    <a:pt x="402106" y="232075"/>
                  </a:lnTo>
                  <a:lnTo>
                    <a:pt x="394689" y="230674"/>
                  </a:lnTo>
                  <a:lnTo>
                    <a:pt x="180010" y="230674"/>
                  </a:lnTo>
                  <a:lnTo>
                    <a:pt x="172593" y="232075"/>
                  </a:lnTo>
                  <a:lnTo>
                    <a:pt x="166676" y="235947"/>
                  </a:lnTo>
                  <a:lnTo>
                    <a:pt x="162759" y="241796"/>
                  </a:lnTo>
                  <a:lnTo>
                    <a:pt x="161342" y="249128"/>
                  </a:lnTo>
                  <a:lnTo>
                    <a:pt x="161342" y="373034"/>
                  </a:lnTo>
                </a:path>
                <a:path w="413385" h="373379">
                  <a:moveTo>
                    <a:pt x="53336" y="195085"/>
                  </a:moveTo>
                  <a:lnTo>
                    <a:pt x="53336" y="195085"/>
                  </a:lnTo>
                  <a:lnTo>
                    <a:pt x="197344" y="195085"/>
                  </a:lnTo>
                </a:path>
                <a:path w="413385" h="373379">
                  <a:moveTo>
                    <a:pt x="53336" y="249128"/>
                  </a:moveTo>
                  <a:lnTo>
                    <a:pt x="53336" y="249128"/>
                  </a:lnTo>
                  <a:lnTo>
                    <a:pt x="161342" y="249128"/>
                  </a:lnTo>
                </a:path>
                <a:path w="413385" h="373379">
                  <a:moveTo>
                    <a:pt x="53336" y="301854"/>
                  </a:moveTo>
                  <a:lnTo>
                    <a:pt x="53336" y="301854"/>
                  </a:lnTo>
                  <a:lnTo>
                    <a:pt x="161342" y="301854"/>
                  </a:lnTo>
                </a:path>
                <a:path w="413385" h="373379">
                  <a:moveTo>
                    <a:pt x="125340" y="0"/>
                  </a:moveTo>
                  <a:lnTo>
                    <a:pt x="125340" y="0"/>
                  </a:lnTo>
                  <a:lnTo>
                    <a:pt x="125340" y="71179"/>
                  </a:lnTo>
                </a:path>
                <a:path w="413385" h="373379">
                  <a:moveTo>
                    <a:pt x="161342" y="35589"/>
                  </a:moveTo>
                  <a:lnTo>
                    <a:pt x="161342" y="35589"/>
                  </a:lnTo>
                  <a:lnTo>
                    <a:pt x="89338" y="35589"/>
                  </a:lnTo>
                </a:path>
                <a:path w="413385" h="373379">
                  <a:moveTo>
                    <a:pt x="125340" y="106769"/>
                  </a:moveTo>
                  <a:lnTo>
                    <a:pt x="125340" y="106769"/>
                  </a:lnTo>
                  <a:lnTo>
                    <a:pt x="125340" y="142359"/>
                  </a:lnTo>
                </a:path>
                <a:path w="413385" h="373379">
                  <a:moveTo>
                    <a:pt x="0" y="373034"/>
                  </a:moveTo>
                  <a:lnTo>
                    <a:pt x="0" y="373034"/>
                  </a:lnTo>
                  <a:lnTo>
                    <a:pt x="413357" y="373034"/>
                  </a:lnTo>
                </a:path>
                <a:path w="413385" h="373379">
                  <a:moveTo>
                    <a:pt x="305351" y="373034"/>
                  </a:moveTo>
                  <a:lnTo>
                    <a:pt x="269349" y="373034"/>
                  </a:lnTo>
                  <a:lnTo>
                    <a:pt x="269349" y="337444"/>
                  </a:lnTo>
                  <a:lnTo>
                    <a:pt x="305351" y="337444"/>
                  </a:lnTo>
                  <a:lnTo>
                    <a:pt x="305351" y="373034"/>
                  </a:lnTo>
                  <a:close/>
                </a:path>
                <a:path w="413385" h="373379">
                  <a:moveTo>
                    <a:pt x="197344" y="301854"/>
                  </a:moveTo>
                  <a:lnTo>
                    <a:pt x="197344" y="301854"/>
                  </a:lnTo>
                  <a:lnTo>
                    <a:pt x="214679" y="301854"/>
                  </a:lnTo>
                </a:path>
                <a:path w="413385" h="373379">
                  <a:moveTo>
                    <a:pt x="214679" y="266264"/>
                  </a:moveTo>
                  <a:lnTo>
                    <a:pt x="214679" y="266264"/>
                  </a:lnTo>
                  <a:lnTo>
                    <a:pt x="197344" y="266264"/>
                  </a:lnTo>
                </a:path>
                <a:path w="413385" h="373379">
                  <a:moveTo>
                    <a:pt x="250681" y="301854"/>
                  </a:moveTo>
                  <a:lnTo>
                    <a:pt x="250681" y="301854"/>
                  </a:lnTo>
                  <a:lnTo>
                    <a:pt x="269349" y="301854"/>
                  </a:lnTo>
                </a:path>
                <a:path w="413385" h="373379">
                  <a:moveTo>
                    <a:pt x="269349" y="266264"/>
                  </a:moveTo>
                  <a:lnTo>
                    <a:pt x="269349" y="266264"/>
                  </a:lnTo>
                  <a:lnTo>
                    <a:pt x="250681" y="266264"/>
                  </a:lnTo>
                </a:path>
                <a:path w="413385" h="373379">
                  <a:moveTo>
                    <a:pt x="305351" y="301854"/>
                  </a:moveTo>
                  <a:lnTo>
                    <a:pt x="305351" y="301854"/>
                  </a:lnTo>
                  <a:lnTo>
                    <a:pt x="322685" y="301854"/>
                  </a:lnTo>
                </a:path>
                <a:path w="413385" h="373379">
                  <a:moveTo>
                    <a:pt x="322685" y="266264"/>
                  </a:moveTo>
                  <a:lnTo>
                    <a:pt x="322685" y="266264"/>
                  </a:lnTo>
                  <a:lnTo>
                    <a:pt x="305351" y="266264"/>
                  </a:lnTo>
                </a:path>
                <a:path w="413385" h="373379">
                  <a:moveTo>
                    <a:pt x="358687" y="301854"/>
                  </a:moveTo>
                  <a:lnTo>
                    <a:pt x="358687" y="301854"/>
                  </a:lnTo>
                  <a:lnTo>
                    <a:pt x="377355" y="301854"/>
                  </a:lnTo>
                </a:path>
                <a:path w="413385" h="373379">
                  <a:moveTo>
                    <a:pt x="377355" y="266264"/>
                  </a:moveTo>
                  <a:lnTo>
                    <a:pt x="377355" y="266264"/>
                  </a:lnTo>
                  <a:lnTo>
                    <a:pt x="358687" y="266264"/>
                  </a:lnTo>
                </a:path>
              </a:pathLst>
            </a:custGeom>
            <a:ln w="17235">
              <a:solidFill>
                <a:srgbClr val="69A6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281940" y="6505023"/>
            <a:ext cx="167640" cy="1676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25" b="1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54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Your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team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of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professionals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8969" y="6322853"/>
            <a:ext cx="1676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illustrative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751829" y="2658110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28575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400357" y="3378517"/>
            <a:ext cx="1380490" cy="827405"/>
            <a:chOff x="5400357" y="3378517"/>
            <a:chExt cx="1380490" cy="827405"/>
          </a:xfrm>
        </p:grpSpPr>
        <p:sp>
          <p:nvSpPr>
            <p:cNvPr id="6" name="object 6" descr=""/>
            <p:cNvSpPr/>
            <p:nvPr/>
          </p:nvSpPr>
          <p:spPr>
            <a:xfrm>
              <a:off x="5417820" y="3395979"/>
              <a:ext cx="619760" cy="619760"/>
            </a:xfrm>
            <a:custGeom>
              <a:avLst/>
              <a:gdLst/>
              <a:ahLst/>
              <a:cxnLst/>
              <a:rect l="l" t="t" r="r" b="b"/>
              <a:pathLst>
                <a:path w="619760" h="619760">
                  <a:moveTo>
                    <a:pt x="0" y="309879"/>
                  </a:moveTo>
                  <a:lnTo>
                    <a:pt x="3359" y="264087"/>
                  </a:lnTo>
                  <a:lnTo>
                    <a:pt x="13119" y="220381"/>
                  </a:lnTo>
                  <a:lnTo>
                    <a:pt x="28800" y="179241"/>
                  </a:lnTo>
                  <a:lnTo>
                    <a:pt x="49922" y="141145"/>
                  </a:lnTo>
                  <a:lnTo>
                    <a:pt x="76007" y="106574"/>
                  </a:lnTo>
                  <a:lnTo>
                    <a:pt x="106574" y="76007"/>
                  </a:lnTo>
                  <a:lnTo>
                    <a:pt x="141145" y="49922"/>
                  </a:lnTo>
                  <a:lnTo>
                    <a:pt x="179241" y="28800"/>
                  </a:lnTo>
                  <a:lnTo>
                    <a:pt x="220381" y="13119"/>
                  </a:lnTo>
                  <a:lnTo>
                    <a:pt x="264087" y="3359"/>
                  </a:lnTo>
                  <a:lnTo>
                    <a:pt x="309880" y="0"/>
                  </a:lnTo>
                  <a:lnTo>
                    <a:pt x="355672" y="3359"/>
                  </a:lnTo>
                  <a:lnTo>
                    <a:pt x="399378" y="13119"/>
                  </a:lnTo>
                  <a:lnTo>
                    <a:pt x="440518" y="28800"/>
                  </a:lnTo>
                  <a:lnTo>
                    <a:pt x="478614" y="49922"/>
                  </a:lnTo>
                  <a:lnTo>
                    <a:pt x="513185" y="76007"/>
                  </a:lnTo>
                  <a:lnTo>
                    <a:pt x="543752" y="106574"/>
                  </a:lnTo>
                  <a:lnTo>
                    <a:pt x="569837" y="141145"/>
                  </a:lnTo>
                  <a:lnTo>
                    <a:pt x="590959" y="179241"/>
                  </a:lnTo>
                  <a:lnTo>
                    <a:pt x="606640" y="220381"/>
                  </a:lnTo>
                  <a:lnTo>
                    <a:pt x="616400" y="264087"/>
                  </a:lnTo>
                  <a:lnTo>
                    <a:pt x="619760" y="309879"/>
                  </a:lnTo>
                  <a:lnTo>
                    <a:pt x="616400" y="355672"/>
                  </a:lnTo>
                  <a:lnTo>
                    <a:pt x="606640" y="399378"/>
                  </a:lnTo>
                  <a:lnTo>
                    <a:pt x="590959" y="440518"/>
                  </a:lnTo>
                  <a:lnTo>
                    <a:pt x="569837" y="478614"/>
                  </a:lnTo>
                  <a:lnTo>
                    <a:pt x="543752" y="513185"/>
                  </a:lnTo>
                  <a:lnTo>
                    <a:pt x="513185" y="543752"/>
                  </a:lnTo>
                  <a:lnTo>
                    <a:pt x="478614" y="569837"/>
                  </a:lnTo>
                  <a:lnTo>
                    <a:pt x="440518" y="590959"/>
                  </a:lnTo>
                  <a:lnTo>
                    <a:pt x="399378" y="606640"/>
                  </a:lnTo>
                  <a:lnTo>
                    <a:pt x="355672" y="616400"/>
                  </a:lnTo>
                  <a:lnTo>
                    <a:pt x="309880" y="619759"/>
                  </a:lnTo>
                  <a:lnTo>
                    <a:pt x="264087" y="616400"/>
                  </a:lnTo>
                  <a:lnTo>
                    <a:pt x="220381" y="606640"/>
                  </a:lnTo>
                  <a:lnTo>
                    <a:pt x="179241" y="590959"/>
                  </a:lnTo>
                  <a:lnTo>
                    <a:pt x="141145" y="569837"/>
                  </a:lnTo>
                  <a:lnTo>
                    <a:pt x="106574" y="543752"/>
                  </a:lnTo>
                  <a:lnTo>
                    <a:pt x="76007" y="513185"/>
                  </a:lnTo>
                  <a:lnTo>
                    <a:pt x="49922" y="478614"/>
                  </a:lnTo>
                  <a:lnTo>
                    <a:pt x="28800" y="440518"/>
                  </a:lnTo>
                  <a:lnTo>
                    <a:pt x="13119" y="399378"/>
                  </a:lnTo>
                  <a:lnTo>
                    <a:pt x="3359" y="355672"/>
                  </a:lnTo>
                  <a:lnTo>
                    <a:pt x="0" y="309879"/>
                  </a:lnTo>
                  <a:close/>
                </a:path>
              </a:pathLst>
            </a:custGeom>
            <a:ln w="34925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943600" y="392175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0" y="0"/>
                  </a:moveTo>
                  <a:lnTo>
                    <a:pt x="266700" y="266700"/>
                  </a:lnTo>
                </a:path>
              </a:pathLst>
            </a:custGeom>
            <a:ln w="34925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37200" y="3738879"/>
              <a:ext cx="137160" cy="121920"/>
            </a:xfrm>
            <a:custGeom>
              <a:avLst/>
              <a:gdLst/>
              <a:ahLst/>
              <a:cxnLst/>
              <a:rect l="l" t="t" r="r" b="b"/>
              <a:pathLst>
                <a:path w="137160" h="121920">
                  <a:moveTo>
                    <a:pt x="137160" y="0"/>
                  </a:moveTo>
                  <a:lnTo>
                    <a:pt x="137160" y="60172"/>
                  </a:lnTo>
                  <a:lnTo>
                    <a:pt x="0" y="121920"/>
                  </a:lnTo>
                </a:path>
              </a:pathLst>
            </a:custGeom>
            <a:ln w="34925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78500" y="3738879"/>
              <a:ext cx="137160" cy="121920"/>
            </a:xfrm>
            <a:custGeom>
              <a:avLst/>
              <a:gdLst/>
              <a:ahLst/>
              <a:cxnLst/>
              <a:rect l="l" t="t" r="r" b="b"/>
              <a:pathLst>
                <a:path w="137160" h="121920">
                  <a:moveTo>
                    <a:pt x="0" y="0"/>
                  </a:moveTo>
                  <a:lnTo>
                    <a:pt x="0" y="60172"/>
                  </a:lnTo>
                  <a:lnTo>
                    <a:pt x="137160" y="121920"/>
                  </a:lnTo>
                </a:path>
              </a:pathLst>
            </a:custGeom>
            <a:ln w="34925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15940" y="3489959"/>
              <a:ext cx="223520" cy="266700"/>
            </a:xfrm>
            <a:custGeom>
              <a:avLst/>
              <a:gdLst/>
              <a:ahLst/>
              <a:cxnLst/>
              <a:rect l="l" t="t" r="r" b="b"/>
              <a:pathLst>
                <a:path w="223520" h="266700">
                  <a:moveTo>
                    <a:pt x="0" y="133350"/>
                  </a:moveTo>
                  <a:lnTo>
                    <a:pt x="8782" y="81444"/>
                  </a:lnTo>
                  <a:lnTo>
                    <a:pt x="32734" y="39057"/>
                  </a:lnTo>
                  <a:lnTo>
                    <a:pt x="68258" y="10479"/>
                  </a:lnTo>
                  <a:lnTo>
                    <a:pt x="111760" y="0"/>
                  </a:lnTo>
                  <a:lnTo>
                    <a:pt x="155261" y="10479"/>
                  </a:lnTo>
                  <a:lnTo>
                    <a:pt x="190785" y="39057"/>
                  </a:lnTo>
                  <a:lnTo>
                    <a:pt x="214737" y="81444"/>
                  </a:lnTo>
                  <a:lnTo>
                    <a:pt x="223520" y="133350"/>
                  </a:lnTo>
                  <a:lnTo>
                    <a:pt x="214737" y="185255"/>
                  </a:lnTo>
                  <a:lnTo>
                    <a:pt x="190785" y="227642"/>
                  </a:lnTo>
                  <a:lnTo>
                    <a:pt x="155261" y="256220"/>
                  </a:lnTo>
                  <a:lnTo>
                    <a:pt x="111760" y="266700"/>
                  </a:lnTo>
                  <a:lnTo>
                    <a:pt x="68258" y="256220"/>
                  </a:lnTo>
                  <a:lnTo>
                    <a:pt x="32734" y="227642"/>
                  </a:lnTo>
                  <a:lnTo>
                    <a:pt x="8782" y="185255"/>
                  </a:lnTo>
                  <a:lnTo>
                    <a:pt x="0" y="133350"/>
                  </a:lnTo>
                  <a:close/>
                </a:path>
              </a:pathLst>
            </a:custGeom>
            <a:ln w="34925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6097" y="3551241"/>
              <a:ext cx="250825" cy="7897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231890" y="3717289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40" h="0">
                  <a:moveTo>
                    <a:pt x="548639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C7CFD2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494020" y="2021834"/>
            <a:ext cx="513080" cy="576580"/>
            <a:chOff x="5494020" y="2021834"/>
            <a:chExt cx="513080" cy="576580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4164" y="2213554"/>
              <a:ext cx="122936" cy="1212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506720" y="2034534"/>
              <a:ext cx="439420" cy="551180"/>
            </a:xfrm>
            <a:custGeom>
              <a:avLst/>
              <a:gdLst/>
              <a:ahLst/>
              <a:cxnLst/>
              <a:rect l="l" t="t" r="r" b="b"/>
              <a:pathLst>
                <a:path w="439420" h="551180">
                  <a:moveTo>
                    <a:pt x="48767" y="35953"/>
                  </a:moveTo>
                  <a:lnTo>
                    <a:pt x="30860" y="40072"/>
                  </a:lnTo>
                  <a:lnTo>
                    <a:pt x="15239" y="50931"/>
                  </a:lnTo>
                  <a:lnTo>
                    <a:pt x="4190" y="66284"/>
                  </a:lnTo>
                  <a:lnTo>
                    <a:pt x="0" y="83883"/>
                  </a:lnTo>
                  <a:lnTo>
                    <a:pt x="0" y="203708"/>
                  </a:lnTo>
                  <a:lnTo>
                    <a:pt x="9620" y="250230"/>
                  </a:lnTo>
                  <a:lnTo>
                    <a:pt x="35813" y="288326"/>
                  </a:lnTo>
                  <a:lnTo>
                    <a:pt x="74580" y="314066"/>
                  </a:lnTo>
                  <a:lnTo>
                    <a:pt x="121919" y="323519"/>
                  </a:lnTo>
                  <a:lnTo>
                    <a:pt x="169259" y="314066"/>
                  </a:lnTo>
                  <a:lnTo>
                    <a:pt x="208025" y="288326"/>
                  </a:lnTo>
                  <a:lnTo>
                    <a:pt x="234219" y="250230"/>
                  </a:lnTo>
                  <a:lnTo>
                    <a:pt x="243839" y="203708"/>
                  </a:lnTo>
                  <a:lnTo>
                    <a:pt x="243839" y="83883"/>
                  </a:lnTo>
                  <a:lnTo>
                    <a:pt x="239648" y="66284"/>
                  </a:lnTo>
                  <a:lnTo>
                    <a:pt x="228599" y="50931"/>
                  </a:lnTo>
                  <a:lnTo>
                    <a:pt x="212978" y="40072"/>
                  </a:lnTo>
                  <a:lnTo>
                    <a:pt x="195071" y="35953"/>
                  </a:lnTo>
                </a:path>
                <a:path w="439420" h="551180">
                  <a:moveTo>
                    <a:pt x="121919" y="323519"/>
                  </a:moveTo>
                  <a:lnTo>
                    <a:pt x="121919" y="503262"/>
                  </a:lnTo>
                  <a:lnTo>
                    <a:pt x="126110" y="520854"/>
                  </a:lnTo>
                  <a:lnTo>
                    <a:pt x="137159" y="536203"/>
                  </a:lnTo>
                  <a:lnTo>
                    <a:pt x="152780" y="547061"/>
                  </a:lnTo>
                  <a:lnTo>
                    <a:pt x="170687" y="551180"/>
                  </a:lnTo>
                  <a:lnTo>
                    <a:pt x="188594" y="547061"/>
                  </a:lnTo>
                  <a:lnTo>
                    <a:pt x="204215" y="536203"/>
                  </a:lnTo>
                  <a:lnTo>
                    <a:pt x="215264" y="520854"/>
                  </a:lnTo>
                  <a:lnTo>
                    <a:pt x="219455" y="503262"/>
                  </a:lnTo>
                  <a:lnTo>
                    <a:pt x="219455" y="383438"/>
                  </a:lnTo>
                  <a:lnTo>
                    <a:pt x="223837" y="358908"/>
                  </a:lnTo>
                  <a:lnTo>
                    <a:pt x="236219" y="339996"/>
                  </a:lnTo>
                  <a:lnTo>
                    <a:pt x="255460" y="327826"/>
                  </a:lnTo>
                  <a:lnTo>
                    <a:pt x="280415" y="323519"/>
                  </a:lnTo>
                  <a:lnTo>
                    <a:pt x="305371" y="327826"/>
                  </a:lnTo>
                  <a:lnTo>
                    <a:pt x="324611" y="339996"/>
                  </a:lnTo>
                  <a:lnTo>
                    <a:pt x="336994" y="358908"/>
                  </a:lnTo>
                  <a:lnTo>
                    <a:pt x="341375" y="383438"/>
                  </a:lnTo>
                  <a:lnTo>
                    <a:pt x="341375" y="455333"/>
                  </a:lnTo>
                  <a:lnTo>
                    <a:pt x="345566" y="472932"/>
                  </a:lnTo>
                  <a:lnTo>
                    <a:pt x="356615" y="488284"/>
                  </a:lnTo>
                  <a:lnTo>
                    <a:pt x="372236" y="499143"/>
                  </a:lnTo>
                  <a:lnTo>
                    <a:pt x="390143" y="503262"/>
                  </a:lnTo>
                  <a:lnTo>
                    <a:pt x="408050" y="499143"/>
                  </a:lnTo>
                  <a:lnTo>
                    <a:pt x="423671" y="488284"/>
                  </a:lnTo>
                  <a:lnTo>
                    <a:pt x="434720" y="472932"/>
                  </a:lnTo>
                  <a:lnTo>
                    <a:pt x="438911" y="455333"/>
                  </a:lnTo>
                  <a:lnTo>
                    <a:pt x="438911" y="287578"/>
                  </a:lnTo>
                </a:path>
                <a:path w="439420" h="551180">
                  <a:moveTo>
                    <a:pt x="48767" y="0"/>
                  </a:moveTo>
                  <a:lnTo>
                    <a:pt x="48767" y="71894"/>
                  </a:lnTo>
                  <a:lnTo>
                    <a:pt x="69913" y="71333"/>
                  </a:lnTo>
                  <a:lnTo>
                    <a:pt x="80771" y="67402"/>
                  </a:lnTo>
                  <a:lnTo>
                    <a:pt x="84772" y="56732"/>
                  </a:lnTo>
                  <a:lnTo>
                    <a:pt x="85343" y="35953"/>
                  </a:lnTo>
                  <a:lnTo>
                    <a:pt x="79628" y="15167"/>
                  </a:lnTo>
                  <a:lnTo>
                    <a:pt x="67055" y="4494"/>
                  </a:lnTo>
                  <a:lnTo>
                    <a:pt x="54482" y="561"/>
                  </a:lnTo>
                  <a:lnTo>
                    <a:pt x="48767" y="0"/>
                  </a:lnTo>
                  <a:close/>
                </a:path>
                <a:path w="439420" h="551180">
                  <a:moveTo>
                    <a:pt x="195071" y="71894"/>
                  </a:moveTo>
                  <a:lnTo>
                    <a:pt x="195071" y="0"/>
                  </a:lnTo>
                  <a:lnTo>
                    <a:pt x="173926" y="561"/>
                  </a:lnTo>
                  <a:lnTo>
                    <a:pt x="163067" y="4494"/>
                  </a:lnTo>
                  <a:lnTo>
                    <a:pt x="159067" y="15167"/>
                  </a:lnTo>
                  <a:lnTo>
                    <a:pt x="158495" y="35953"/>
                  </a:lnTo>
                  <a:lnTo>
                    <a:pt x="164210" y="56732"/>
                  </a:lnTo>
                  <a:lnTo>
                    <a:pt x="176783" y="67402"/>
                  </a:lnTo>
                  <a:lnTo>
                    <a:pt x="189356" y="71333"/>
                  </a:lnTo>
                  <a:lnTo>
                    <a:pt x="195071" y="71894"/>
                  </a:lnTo>
                  <a:close/>
                </a:path>
              </a:pathLst>
            </a:custGeom>
            <a:ln w="25400">
              <a:solidFill>
                <a:srgbClr val="7685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257497" y="1598107"/>
            <a:ext cx="9848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768592"/>
                </a:solidFill>
                <a:latin typeface="Arial"/>
                <a:cs typeface="Arial"/>
              </a:rPr>
              <a:t>Doctors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751829" y="4260850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28575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041915" y="5626106"/>
            <a:ext cx="14154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009581"/>
                </a:solidFill>
                <a:latin typeface="Arial"/>
                <a:cs typeface="Arial"/>
              </a:rPr>
              <a:t>Accountant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514022" y="4962838"/>
            <a:ext cx="475615" cy="600075"/>
            <a:chOff x="5514022" y="4962838"/>
            <a:chExt cx="475615" cy="600075"/>
          </a:xfrm>
        </p:grpSpPr>
        <p:sp>
          <p:nvSpPr>
            <p:cNvPr id="20" name="object 20" descr=""/>
            <p:cNvSpPr/>
            <p:nvPr/>
          </p:nvSpPr>
          <p:spPr>
            <a:xfrm>
              <a:off x="5528309" y="4977126"/>
              <a:ext cx="447040" cy="571500"/>
            </a:xfrm>
            <a:custGeom>
              <a:avLst/>
              <a:gdLst/>
              <a:ahLst/>
              <a:cxnLst/>
              <a:rect l="l" t="t" r="r" b="b"/>
              <a:pathLst>
                <a:path w="447039" h="571500">
                  <a:moveTo>
                    <a:pt x="447039" y="509384"/>
                  </a:moveTo>
                  <a:lnTo>
                    <a:pt x="441705" y="534815"/>
                  </a:lnTo>
                  <a:lnTo>
                    <a:pt x="427639" y="554420"/>
                  </a:lnTo>
                  <a:lnTo>
                    <a:pt x="407751" y="567036"/>
                  </a:lnTo>
                  <a:lnTo>
                    <a:pt x="384949" y="571500"/>
                  </a:lnTo>
                  <a:lnTo>
                    <a:pt x="62090" y="571500"/>
                  </a:lnTo>
                  <a:lnTo>
                    <a:pt x="36674" y="567036"/>
                  </a:lnTo>
                  <a:lnTo>
                    <a:pt x="17076" y="554420"/>
                  </a:lnTo>
                  <a:lnTo>
                    <a:pt x="4463" y="534815"/>
                  </a:lnTo>
                  <a:lnTo>
                    <a:pt x="0" y="509384"/>
                  </a:lnTo>
                  <a:lnTo>
                    <a:pt x="0" y="62128"/>
                  </a:lnTo>
                  <a:lnTo>
                    <a:pt x="4463" y="36695"/>
                  </a:lnTo>
                  <a:lnTo>
                    <a:pt x="17076" y="17086"/>
                  </a:lnTo>
                  <a:lnTo>
                    <a:pt x="36674" y="4465"/>
                  </a:lnTo>
                  <a:lnTo>
                    <a:pt x="62090" y="0"/>
                  </a:lnTo>
                  <a:lnTo>
                    <a:pt x="384949" y="0"/>
                  </a:lnTo>
                  <a:lnTo>
                    <a:pt x="407751" y="4465"/>
                  </a:lnTo>
                  <a:lnTo>
                    <a:pt x="427639" y="17086"/>
                  </a:lnTo>
                  <a:lnTo>
                    <a:pt x="441705" y="36695"/>
                  </a:lnTo>
                  <a:lnTo>
                    <a:pt x="447039" y="62128"/>
                  </a:lnTo>
                  <a:lnTo>
                    <a:pt x="447039" y="509384"/>
                  </a:lnTo>
                  <a:close/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79109" y="5027929"/>
              <a:ext cx="345440" cy="101600"/>
            </a:xfrm>
            <a:custGeom>
              <a:avLst/>
              <a:gdLst/>
              <a:ahLst/>
              <a:cxnLst/>
              <a:rect l="l" t="t" r="r" b="b"/>
              <a:pathLst>
                <a:path w="345439" h="101600">
                  <a:moveTo>
                    <a:pt x="345439" y="76200"/>
                  </a:moveTo>
                  <a:lnTo>
                    <a:pt x="343320" y="85526"/>
                  </a:lnTo>
                  <a:lnTo>
                    <a:pt x="337731" y="93662"/>
                  </a:lnTo>
                  <a:lnTo>
                    <a:pt x="329827" y="99417"/>
                  </a:lnTo>
                  <a:lnTo>
                    <a:pt x="320763" y="101600"/>
                  </a:lnTo>
                  <a:lnTo>
                    <a:pt x="24676" y="101600"/>
                  </a:lnTo>
                  <a:lnTo>
                    <a:pt x="15612" y="99417"/>
                  </a:lnTo>
                  <a:lnTo>
                    <a:pt x="7708" y="93662"/>
                  </a:lnTo>
                  <a:lnTo>
                    <a:pt x="2119" y="85526"/>
                  </a:lnTo>
                  <a:lnTo>
                    <a:pt x="0" y="76200"/>
                  </a:lnTo>
                  <a:lnTo>
                    <a:pt x="0" y="25400"/>
                  </a:lnTo>
                  <a:lnTo>
                    <a:pt x="2119" y="16073"/>
                  </a:lnTo>
                  <a:lnTo>
                    <a:pt x="7708" y="7937"/>
                  </a:lnTo>
                  <a:lnTo>
                    <a:pt x="15612" y="2182"/>
                  </a:lnTo>
                  <a:lnTo>
                    <a:pt x="24676" y="0"/>
                  </a:lnTo>
                  <a:lnTo>
                    <a:pt x="320763" y="0"/>
                  </a:lnTo>
                  <a:lnTo>
                    <a:pt x="329827" y="2182"/>
                  </a:lnTo>
                  <a:lnTo>
                    <a:pt x="337731" y="7937"/>
                  </a:lnTo>
                  <a:lnTo>
                    <a:pt x="343320" y="16073"/>
                  </a:lnTo>
                  <a:lnTo>
                    <a:pt x="345439" y="25400"/>
                  </a:lnTo>
                  <a:lnTo>
                    <a:pt x="345439" y="76200"/>
                  </a:lnTo>
                  <a:close/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28309" y="5353049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 h="0">
                  <a:moveTo>
                    <a:pt x="0" y="0"/>
                  </a:moveTo>
                  <a:lnTo>
                    <a:pt x="447040" y="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28309" y="5175249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 h="0">
                  <a:moveTo>
                    <a:pt x="0" y="0"/>
                  </a:moveTo>
                  <a:lnTo>
                    <a:pt x="447040" y="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751829" y="5175249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w="0" h="373379">
                  <a:moveTo>
                    <a:pt x="0" y="0"/>
                  </a:moveTo>
                  <a:lnTo>
                    <a:pt x="0" y="37338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591809" y="52743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 h="0">
                  <a:moveTo>
                    <a:pt x="0" y="0"/>
                  </a:moveTo>
                  <a:lnTo>
                    <a:pt x="73660" y="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28029" y="52743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 h="0">
                  <a:moveTo>
                    <a:pt x="0" y="0"/>
                  </a:moveTo>
                  <a:lnTo>
                    <a:pt x="73660" y="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828029" y="547496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 h="0">
                  <a:moveTo>
                    <a:pt x="0" y="0"/>
                  </a:moveTo>
                  <a:lnTo>
                    <a:pt x="73660" y="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28029" y="54267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 h="0">
                  <a:moveTo>
                    <a:pt x="0" y="0"/>
                  </a:moveTo>
                  <a:lnTo>
                    <a:pt x="73660" y="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627369" y="5238749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0"/>
                  </a:moveTo>
                  <a:lnTo>
                    <a:pt x="0" y="73660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591809" y="5411469"/>
              <a:ext cx="73660" cy="76200"/>
            </a:xfrm>
            <a:custGeom>
              <a:avLst/>
              <a:gdLst/>
              <a:ahLst/>
              <a:cxnLst/>
              <a:rect l="l" t="t" r="r" b="b"/>
              <a:pathLst>
                <a:path w="73660" h="76200">
                  <a:moveTo>
                    <a:pt x="0" y="0"/>
                  </a:moveTo>
                  <a:lnTo>
                    <a:pt x="73660" y="76199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591809" y="5411469"/>
              <a:ext cx="73660" cy="76200"/>
            </a:xfrm>
            <a:custGeom>
              <a:avLst/>
              <a:gdLst/>
              <a:ahLst/>
              <a:cxnLst/>
              <a:rect l="l" t="t" r="r" b="b"/>
              <a:pathLst>
                <a:path w="73660" h="76200">
                  <a:moveTo>
                    <a:pt x="73660" y="0"/>
                  </a:moveTo>
                  <a:lnTo>
                    <a:pt x="0" y="76199"/>
                  </a:lnTo>
                </a:path>
              </a:pathLst>
            </a:custGeom>
            <a:ln w="28575">
              <a:solidFill>
                <a:srgbClr val="0095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643228" y="3393512"/>
            <a:ext cx="18465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98FC2"/>
                </a:solidFill>
                <a:latin typeface="Arial"/>
                <a:cs typeface="Arial"/>
              </a:rPr>
              <a:t>Financial Representative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921182" y="3441382"/>
            <a:ext cx="549275" cy="559435"/>
            <a:chOff x="6921182" y="3441382"/>
            <a:chExt cx="549275" cy="559435"/>
          </a:xfrm>
        </p:grpSpPr>
        <p:sp>
          <p:nvSpPr>
            <p:cNvPr id="34" name="object 34" descr=""/>
            <p:cNvSpPr/>
            <p:nvPr/>
          </p:nvSpPr>
          <p:spPr>
            <a:xfrm>
              <a:off x="7225029" y="3455670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39">
                  <a:moveTo>
                    <a:pt x="0" y="115570"/>
                  </a:moveTo>
                  <a:lnTo>
                    <a:pt x="9081" y="70583"/>
                  </a:lnTo>
                  <a:lnTo>
                    <a:pt x="33848" y="33848"/>
                  </a:lnTo>
                  <a:lnTo>
                    <a:pt x="70583" y="9081"/>
                  </a:lnTo>
                  <a:lnTo>
                    <a:pt x="115570" y="0"/>
                  </a:lnTo>
                  <a:lnTo>
                    <a:pt x="160556" y="9081"/>
                  </a:lnTo>
                  <a:lnTo>
                    <a:pt x="197291" y="33848"/>
                  </a:lnTo>
                  <a:lnTo>
                    <a:pt x="222058" y="70583"/>
                  </a:lnTo>
                  <a:lnTo>
                    <a:pt x="231140" y="115570"/>
                  </a:lnTo>
                  <a:lnTo>
                    <a:pt x="222058" y="160556"/>
                  </a:lnTo>
                  <a:lnTo>
                    <a:pt x="197291" y="197291"/>
                  </a:lnTo>
                  <a:lnTo>
                    <a:pt x="160556" y="222058"/>
                  </a:lnTo>
                  <a:lnTo>
                    <a:pt x="115570" y="231140"/>
                  </a:lnTo>
                  <a:lnTo>
                    <a:pt x="70583" y="222058"/>
                  </a:lnTo>
                  <a:lnTo>
                    <a:pt x="33848" y="197291"/>
                  </a:lnTo>
                  <a:lnTo>
                    <a:pt x="9081" y="160556"/>
                  </a:lnTo>
                  <a:lnTo>
                    <a:pt x="0" y="115570"/>
                  </a:lnTo>
                  <a:close/>
                </a:path>
              </a:pathLst>
            </a:custGeom>
            <a:ln w="28575">
              <a:solidFill>
                <a:srgbClr val="298FC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7102" y="3496310"/>
              <a:ext cx="86995" cy="14223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9442" y="3441382"/>
              <a:ext cx="188595" cy="19113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935469" y="3663950"/>
              <a:ext cx="254000" cy="322580"/>
            </a:xfrm>
            <a:custGeom>
              <a:avLst/>
              <a:gdLst/>
              <a:ahLst/>
              <a:cxnLst/>
              <a:rect l="l" t="t" r="r" b="b"/>
              <a:pathLst>
                <a:path w="254000" h="322579">
                  <a:moveTo>
                    <a:pt x="254000" y="0"/>
                  </a:moveTo>
                  <a:lnTo>
                    <a:pt x="0" y="0"/>
                  </a:lnTo>
                  <a:lnTo>
                    <a:pt x="6945" y="62643"/>
                  </a:lnTo>
                  <a:lnTo>
                    <a:pt x="25257" y="112326"/>
                  </a:lnTo>
                  <a:lnTo>
                    <a:pt x="51145" y="149048"/>
                  </a:lnTo>
                  <a:lnTo>
                    <a:pt x="80822" y="172808"/>
                  </a:lnTo>
                  <a:lnTo>
                    <a:pt x="80822" y="322580"/>
                  </a:lnTo>
                  <a:lnTo>
                    <a:pt x="173177" y="322580"/>
                  </a:lnTo>
                  <a:lnTo>
                    <a:pt x="173177" y="172808"/>
                  </a:lnTo>
                  <a:lnTo>
                    <a:pt x="202854" y="149048"/>
                  </a:lnTo>
                  <a:lnTo>
                    <a:pt x="228742" y="112326"/>
                  </a:lnTo>
                  <a:lnTo>
                    <a:pt x="247054" y="62643"/>
                  </a:lnTo>
                  <a:lnTo>
                    <a:pt x="254000" y="0"/>
                  </a:lnTo>
                  <a:close/>
                </a:path>
              </a:pathLst>
            </a:custGeom>
            <a:ln w="28575">
              <a:solidFill>
                <a:srgbClr val="298FC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2697137" y="3545912"/>
            <a:ext cx="1063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799B3C"/>
                </a:solidFill>
                <a:latin typeface="Arial"/>
                <a:cs typeface="Arial"/>
              </a:rPr>
              <a:t>Attorney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636770" y="3717290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 h="0">
                <a:moveTo>
                  <a:pt x="548639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40" name="object 40" descr=""/>
          <p:cNvGrpSpPr/>
          <p:nvPr/>
        </p:nvGrpSpPr>
        <p:grpSpPr>
          <a:xfrm>
            <a:off x="3957002" y="3497262"/>
            <a:ext cx="541655" cy="447675"/>
            <a:chOff x="3957002" y="3497262"/>
            <a:chExt cx="541655" cy="447675"/>
          </a:xfrm>
        </p:grpSpPr>
        <p:sp>
          <p:nvSpPr>
            <p:cNvPr id="41" name="object 41" descr=""/>
            <p:cNvSpPr/>
            <p:nvPr/>
          </p:nvSpPr>
          <p:spPr>
            <a:xfrm>
              <a:off x="4227830" y="3580130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w="0" h="350520">
                  <a:moveTo>
                    <a:pt x="0" y="0"/>
                  </a:moveTo>
                  <a:lnTo>
                    <a:pt x="0" y="35052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156710" y="3930650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 h="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92270" y="3511550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0" y="34289"/>
                  </a:moveTo>
                  <a:lnTo>
                    <a:pt x="2694" y="20943"/>
                  </a:lnTo>
                  <a:lnTo>
                    <a:pt x="10044" y="10044"/>
                  </a:lnTo>
                  <a:lnTo>
                    <a:pt x="20943" y="2694"/>
                  </a:lnTo>
                  <a:lnTo>
                    <a:pt x="34290" y="0"/>
                  </a:lnTo>
                  <a:lnTo>
                    <a:pt x="47636" y="2694"/>
                  </a:lnTo>
                  <a:lnTo>
                    <a:pt x="58535" y="10044"/>
                  </a:lnTo>
                  <a:lnTo>
                    <a:pt x="65885" y="20943"/>
                  </a:lnTo>
                  <a:lnTo>
                    <a:pt x="68580" y="34289"/>
                  </a:lnTo>
                  <a:lnTo>
                    <a:pt x="65885" y="47636"/>
                  </a:lnTo>
                  <a:lnTo>
                    <a:pt x="58535" y="58535"/>
                  </a:lnTo>
                  <a:lnTo>
                    <a:pt x="47636" y="65885"/>
                  </a:lnTo>
                  <a:lnTo>
                    <a:pt x="34290" y="68579"/>
                  </a:lnTo>
                  <a:lnTo>
                    <a:pt x="20943" y="65885"/>
                  </a:lnTo>
                  <a:lnTo>
                    <a:pt x="10044" y="58535"/>
                  </a:lnTo>
                  <a:lnTo>
                    <a:pt x="2694" y="47636"/>
                  </a:lnTo>
                  <a:lnTo>
                    <a:pt x="0" y="34289"/>
                  </a:lnTo>
                  <a:close/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971290" y="3534409"/>
              <a:ext cx="162560" cy="187960"/>
            </a:xfrm>
            <a:custGeom>
              <a:avLst/>
              <a:gdLst/>
              <a:ahLst/>
              <a:cxnLst/>
              <a:rect l="l" t="t" r="r" b="b"/>
              <a:pathLst>
                <a:path w="162560" h="187960">
                  <a:moveTo>
                    <a:pt x="0" y="187959"/>
                  </a:moveTo>
                  <a:lnTo>
                    <a:pt x="81280" y="0"/>
                  </a:lnTo>
                  <a:lnTo>
                    <a:pt x="162560" y="187959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017010" y="3534409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 h="0">
                  <a:moveTo>
                    <a:pt x="17526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971290" y="3722370"/>
              <a:ext cx="162560" cy="81280"/>
            </a:xfrm>
            <a:custGeom>
              <a:avLst/>
              <a:gdLst/>
              <a:ahLst/>
              <a:cxnLst/>
              <a:rect l="l" t="t" r="r" b="b"/>
              <a:pathLst>
                <a:path w="162560" h="81279">
                  <a:moveTo>
                    <a:pt x="162560" y="0"/>
                  </a:moveTo>
                  <a:lnTo>
                    <a:pt x="156391" y="32293"/>
                  </a:lnTo>
                  <a:lnTo>
                    <a:pt x="139336" y="58056"/>
                  </a:lnTo>
                  <a:lnTo>
                    <a:pt x="113573" y="75111"/>
                  </a:lnTo>
                  <a:lnTo>
                    <a:pt x="81280" y="81279"/>
                  </a:lnTo>
                  <a:lnTo>
                    <a:pt x="48986" y="75111"/>
                  </a:lnTo>
                  <a:lnTo>
                    <a:pt x="23223" y="58056"/>
                  </a:lnTo>
                  <a:lnTo>
                    <a:pt x="6168" y="32293"/>
                  </a:lnTo>
                  <a:lnTo>
                    <a:pt x="0" y="0"/>
                  </a:lnTo>
                  <a:lnTo>
                    <a:pt x="162560" y="0"/>
                  </a:lnTo>
                  <a:close/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321810" y="3534409"/>
              <a:ext cx="162560" cy="187960"/>
            </a:xfrm>
            <a:custGeom>
              <a:avLst/>
              <a:gdLst/>
              <a:ahLst/>
              <a:cxnLst/>
              <a:rect l="l" t="t" r="r" b="b"/>
              <a:pathLst>
                <a:path w="162560" h="187960">
                  <a:moveTo>
                    <a:pt x="162560" y="187959"/>
                  </a:moveTo>
                  <a:lnTo>
                    <a:pt x="81280" y="0"/>
                  </a:lnTo>
                  <a:lnTo>
                    <a:pt x="0" y="187959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260850" y="3534409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 h="0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321810" y="3722370"/>
              <a:ext cx="162560" cy="81280"/>
            </a:xfrm>
            <a:custGeom>
              <a:avLst/>
              <a:gdLst/>
              <a:ahLst/>
              <a:cxnLst/>
              <a:rect l="l" t="t" r="r" b="b"/>
              <a:pathLst>
                <a:path w="162560" h="81279">
                  <a:moveTo>
                    <a:pt x="0" y="0"/>
                  </a:moveTo>
                  <a:lnTo>
                    <a:pt x="6168" y="32293"/>
                  </a:lnTo>
                  <a:lnTo>
                    <a:pt x="23223" y="58056"/>
                  </a:lnTo>
                  <a:lnTo>
                    <a:pt x="48986" y="75111"/>
                  </a:lnTo>
                  <a:lnTo>
                    <a:pt x="81280" y="81279"/>
                  </a:lnTo>
                  <a:lnTo>
                    <a:pt x="113573" y="75111"/>
                  </a:lnTo>
                  <a:lnTo>
                    <a:pt x="139336" y="58056"/>
                  </a:lnTo>
                  <a:lnTo>
                    <a:pt x="156391" y="32293"/>
                  </a:lnTo>
                  <a:lnTo>
                    <a:pt x="162560" y="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51" name="object 5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16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KNOW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COST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30"/>
              <a:t>HEALTHY</a:t>
            </a:r>
            <a:r>
              <a:rPr dirty="0" spc="-15"/>
              <a:t> </a:t>
            </a:r>
            <a:r>
              <a:rPr dirty="0" spc="-10"/>
              <a:t>LIVING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3000" y="1542988"/>
            <a:ext cx="11309350" cy="2806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5"/>
              </a:spcBef>
              <a:tabLst>
                <a:tab pos="9623425" algn="l"/>
              </a:tabLst>
            </a:pP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What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are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your</a:t>
            </a:r>
            <a:r>
              <a:rPr dirty="0" sz="4000" spc="-4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health</a:t>
            </a:r>
            <a:r>
              <a:rPr dirty="0" sz="4000" spc="-6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needs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4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5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Do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6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C7CFD2"/>
                </a:solidFill>
                <a:latin typeface="Arial"/>
                <a:cs typeface="Arial"/>
              </a:rPr>
              <a:t>still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	</a:t>
            </a:r>
            <a:r>
              <a:rPr dirty="0" sz="4000" spc="-20">
                <a:solidFill>
                  <a:srgbClr val="C7CFD2"/>
                </a:solidFill>
                <a:latin typeface="Arial"/>
                <a:cs typeface="Arial"/>
              </a:rPr>
              <a:t>have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health</a:t>
            </a:r>
            <a:r>
              <a:rPr dirty="0" sz="4000" spc="-5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care</a:t>
            </a:r>
            <a:r>
              <a:rPr dirty="0" sz="4000" spc="-7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coverage</a:t>
            </a:r>
            <a:r>
              <a:rPr dirty="0" sz="4000" spc="-6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from</a:t>
            </a:r>
            <a:r>
              <a:rPr dirty="0" sz="4000" spc="-5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an</a:t>
            </a:r>
            <a:r>
              <a:rPr dirty="0" sz="4000" spc="-6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employer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8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Is</a:t>
            </a:r>
            <a:r>
              <a:rPr dirty="0" sz="4000" spc="-6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C7CFD2"/>
                </a:solidFill>
                <a:latin typeface="Arial"/>
                <a:cs typeface="Arial"/>
              </a:rPr>
              <a:t>there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</a:t>
            </a:r>
            <a:r>
              <a:rPr dirty="0" sz="4000" spc="-7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gap</a:t>
            </a:r>
            <a:r>
              <a:rPr dirty="0" sz="4000" spc="-5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to</a:t>
            </a:r>
            <a:r>
              <a:rPr dirty="0" sz="4000" spc="-5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Medicare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3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7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Can</a:t>
            </a:r>
            <a:r>
              <a:rPr dirty="0" sz="4000" spc="-4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</a:t>
            </a:r>
            <a:r>
              <a:rPr dirty="0" sz="4000" spc="-5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utilize</a:t>
            </a:r>
            <a:r>
              <a:rPr dirty="0" sz="4000" spc="-3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an</a:t>
            </a:r>
            <a:r>
              <a:rPr dirty="0" sz="4000" spc="-5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 spc="-20">
                <a:solidFill>
                  <a:srgbClr val="768592"/>
                </a:solidFill>
                <a:latin typeface="Arial"/>
                <a:cs typeface="Arial"/>
              </a:rPr>
              <a:t>HSA</a:t>
            </a:r>
            <a:r>
              <a:rPr dirty="0" sz="4000" spc="-20">
                <a:solidFill>
                  <a:srgbClr val="C7CFD2"/>
                </a:solidFill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Is</a:t>
            </a:r>
            <a:r>
              <a:rPr dirty="0" sz="4000" spc="-8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30">
                <a:solidFill>
                  <a:srgbClr val="768592"/>
                </a:solidFill>
                <a:latin typeface="Arial"/>
                <a:cs typeface="Arial"/>
              </a:rPr>
              <a:t>long-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term</a:t>
            </a:r>
            <a:r>
              <a:rPr dirty="0" sz="4000" spc="-4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care</a:t>
            </a:r>
            <a:r>
              <a:rPr dirty="0" sz="4000" spc="-6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appropriate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for</a:t>
            </a:r>
            <a:r>
              <a:rPr dirty="0" sz="4000" spc="-7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20">
                <a:solidFill>
                  <a:srgbClr val="C7CFD2"/>
                </a:solidFill>
                <a:latin typeface="Arial"/>
                <a:cs typeface="Arial"/>
              </a:rPr>
              <a:t>you?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209542"/>
            <a:ext cx="9690100" cy="695960"/>
          </a:xfrm>
          <a:custGeom>
            <a:avLst/>
            <a:gdLst/>
            <a:ahLst/>
            <a:cxnLst/>
            <a:rect l="l" t="t" r="r" b="b"/>
            <a:pathLst>
              <a:path w="9690100" h="695960">
                <a:moveTo>
                  <a:pt x="9690100" y="0"/>
                </a:moveTo>
                <a:lnTo>
                  <a:pt x="0" y="0"/>
                </a:lnTo>
                <a:lnTo>
                  <a:pt x="0" y="695947"/>
                </a:lnTo>
                <a:lnTo>
                  <a:pt x="9243390" y="686422"/>
                </a:lnTo>
                <a:lnTo>
                  <a:pt x="96901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69593" y="1716474"/>
            <a:ext cx="9403715" cy="3970654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897255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010919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010919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Identify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current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benefits.</a:t>
            </a:r>
            <a:endParaRPr sz="1800">
              <a:latin typeface="Arial"/>
              <a:cs typeface="Arial"/>
            </a:endParaRPr>
          </a:p>
          <a:p>
            <a:pPr marL="1010919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010919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Know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long-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term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options.</a:t>
            </a:r>
            <a:endParaRPr sz="1800">
              <a:latin typeface="Arial"/>
              <a:cs typeface="Arial"/>
            </a:endParaRPr>
          </a:p>
          <a:p>
            <a:pPr marL="1010919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010919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Recognize</a:t>
            </a:r>
            <a:r>
              <a:rPr dirty="0" sz="18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that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perception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costs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may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different</a:t>
            </a:r>
            <a:r>
              <a:rPr dirty="0" sz="18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than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reality.</a:t>
            </a:r>
            <a:endParaRPr sz="1800">
              <a:latin typeface="Arial"/>
              <a:cs typeface="Arial"/>
            </a:endParaRPr>
          </a:p>
          <a:p>
            <a:pPr marL="1010919" indent="-113664">
              <a:lnSpc>
                <a:spcPct val="100000"/>
              </a:lnSpc>
              <a:spcBef>
                <a:spcPts val="595"/>
              </a:spcBef>
              <a:buClr>
                <a:srgbClr val="799B3C"/>
              </a:buClr>
              <a:buChar char="•"/>
              <a:tabLst>
                <a:tab pos="1010919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Gather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key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documents,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including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proxy.</a:t>
            </a:r>
            <a:endParaRPr sz="1800">
              <a:latin typeface="Arial"/>
              <a:cs typeface="Arial"/>
            </a:endParaRPr>
          </a:p>
          <a:p>
            <a:pPr marL="897255">
              <a:lnSpc>
                <a:spcPct val="100000"/>
              </a:lnSpc>
              <a:spcBef>
                <a:spcPts val="178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010919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010919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Work</a:t>
            </a:r>
            <a:r>
              <a:rPr dirty="0" sz="1800" spc="-8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trusted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team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live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healthy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lifestyle.</a:t>
            </a:r>
            <a:endParaRPr sz="1800">
              <a:latin typeface="Arial"/>
              <a:cs typeface="Arial"/>
            </a:endParaRPr>
          </a:p>
          <a:p>
            <a:pPr marL="1010919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010919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Don’t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lose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sight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own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financial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goals.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" b="1">
                <a:solidFill>
                  <a:srgbClr val="768592"/>
                </a:solidFill>
                <a:latin typeface="Arial"/>
                <a:cs typeface="Arial"/>
              </a:rPr>
              <a:t>You</a:t>
            </a:r>
            <a:r>
              <a:rPr dirty="0" sz="1600" spc="-30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want</a:t>
            </a:r>
            <a:r>
              <a:rPr dirty="0" sz="1600" spc="-40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to</a:t>
            </a:r>
            <a:r>
              <a:rPr dirty="0" sz="1600" spc="-25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be</a:t>
            </a:r>
            <a:r>
              <a:rPr dirty="0" sz="1600" spc="-15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concerned</a:t>
            </a:r>
            <a:r>
              <a:rPr dirty="0" sz="1600" spc="-5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about</a:t>
            </a:r>
            <a:r>
              <a:rPr dirty="0" sz="1600" spc="-20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the</a:t>
            </a:r>
            <a:r>
              <a:rPr dirty="0" sz="1600" spc="-15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treatment,</a:t>
            </a:r>
            <a:r>
              <a:rPr dirty="0" sz="1600" spc="5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not</a:t>
            </a:r>
            <a:r>
              <a:rPr dirty="0" sz="1600" spc="-20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68592"/>
                </a:solidFill>
                <a:latin typeface="Arial"/>
                <a:cs typeface="Arial"/>
              </a:rPr>
              <a:t>the</a:t>
            </a:r>
            <a:r>
              <a:rPr dirty="0" sz="1600" spc="-35" b="1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68592"/>
                </a:solidFill>
                <a:latin typeface="Arial"/>
                <a:cs typeface="Arial"/>
              </a:rPr>
              <a:t>payment.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105"/>
              <a:t> </a:t>
            </a:r>
            <a:r>
              <a:rPr dirty="0"/>
              <a:t>REALITIES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25"/>
              <a:t> </a:t>
            </a:r>
            <a:r>
              <a:rPr dirty="0" spc="-25"/>
              <a:t>HEALTH</a:t>
            </a:r>
            <a:r>
              <a:rPr dirty="0" spc="-30"/>
              <a:t> </a:t>
            </a:r>
            <a:r>
              <a:rPr dirty="0" spc="-20"/>
              <a:t>CARE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6" name="object 6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06094" y="3797934"/>
            <a:ext cx="699770" cy="699770"/>
            <a:chOff x="506094" y="3797934"/>
            <a:chExt cx="699770" cy="699770"/>
          </a:xfrm>
        </p:grpSpPr>
        <p:sp>
          <p:nvSpPr>
            <p:cNvPr id="9" name="object 9" descr=""/>
            <p:cNvSpPr/>
            <p:nvPr/>
          </p:nvSpPr>
          <p:spPr>
            <a:xfrm>
              <a:off x="515619" y="3807459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20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3263" y="3954783"/>
              <a:ext cx="347980" cy="386080"/>
            </a:xfrm>
            <a:custGeom>
              <a:avLst/>
              <a:gdLst/>
              <a:ahLst/>
              <a:cxnLst/>
              <a:rect l="l" t="t" r="r" b="b"/>
              <a:pathLst>
                <a:path w="347980" h="386079">
                  <a:moveTo>
                    <a:pt x="280149" y="14731"/>
                  </a:moveTo>
                  <a:lnTo>
                    <a:pt x="347980" y="14731"/>
                  </a:lnTo>
                  <a:lnTo>
                    <a:pt x="347980" y="362496"/>
                  </a:lnTo>
                  <a:lnTo>
                    <a:pt x="215277" y="362496"/>
                  </a:lnTo>
                </a:path>
                <a:path w="347980" h="386079">
                  <a:moveTo>
                    <a:pt x="197573" y="0"/>
                  </a:moveTo>
                  <a:lnTo>
                    <a:pt x="197573" y="114934"/>
                  </a:lnTo>
                  <a:lnTo>
                    <a:pt x="147446" y="114934"/>
                  </a:lnTo>
                  <a:lnTo>
                    <a:pt x="147446" y="197459"/>
                  </a:lnTo>
                  <a:lnTo>
                    <a:pt x="100266" y="197459"/>
                  </a:lnTo>
                  <a:lnTo>
                    <a:pt x="100266" y="294716"/>
                  </a:lnTo>
                  <a:lnTo>
                    <a:pt x="165138" y="294716"/>
                  </a:lnTo>
                  <a:lnTo>
                    <a:pt x="165138" y="386079"/>
                  </a:lnTo>
                </a:path>
                <a:path w="347980" h="386079">
                  <a:moveTo>
                    <a:pt x="247713" y="50101"/>
                  </a:moveTo>
                  <a:lnTo>
                    <a:pt x="197573" y="0"/>
                  </a:lnTo>
                  <a:lnTo>
                    <a:pt x="147446" y="50101"/>
                  </a:lnTo>
                </a:path>
                <a:path w="347980" h="386079">
                  <a:moveTo>
                    <a:pt x="50126" y="14731"/>
                  </a:moveTo>
                  <a:lnTo>
                    <a:pt x="50126" y="97256"/>
                  </a:lnTo>
                </a:path>
                <a:path w="347980" h="386079">
                  <a:moveTo>
                    <a:pt x="0" y="147358"/>
                  </a:moveTo>
                  <a:lnTo>
                    <a:pt x="100266" y="147358"/>
                  </a:lnTo>
                  <a:lnTo>
                    <a:pt x="100266" y="82511"/>
                  </a:lnTo>
                </a:path>
                <a:path w="347980" h="386079">
                  <a:moveTo>
                    <a:pt x="215277" y="312394"/>
                  </a:moveTo>
                  <a:lnTo>
                    <a:pt x="215277" y="244614"/>
                  </a:lnTo>
                  <a:lnTo>
                    <a:pt x="132702" y="244614"/>
                  </a:lnTo>
                </a:path>
                <a:path w="347980" h="386079">
                  <a:moveTo>
                    <a:pt x="115011" y="14731"/>
                  </a:moveTo>
                  <a:lnTo>
                    <a:pt x="0" y="14731"/>
                  </a:lnTo>
                  <a:lnTo>
                    <a:pt x="0" y="362496"/>
                  </a:lnTo>
                  <a:lnTo>
                    <a:pt x="115011" y="362496"/>
                  </a:lnTo>
                  <a:lnTo>
                    <a:pt x="115011" y="327126"/>
                  </a:lnTo>
                  <a:lnTo>
                    <a:pt x="50126" y="327126"/>
                  </a:lnTo>
                  <a:lnTo>
                    <a:pt x="50126" y="197459"/>
                  </a:lnTo>
                </a:path>
                <a:path w="347980" h="386079">
                  <a:moveTo>
                    <a:pt x="297840" y="212191"/>
                  </a:moveTo>
                  <a:lnTo>
                    <a:pt x="265404" y="212191"/>
                  </a:lnTo>
                  <a:lnTo>
                    <a:pt x="265404" y="362496"/>
                  </a:lnTo>
                </a:path>
                <a:path w="347980" h="386079">
                  <a:moveTo>
                    <a:pt x="347980" y="312394"/>
                  </a:moveTo>
                  <a:lnTo>
                    <a:pt x="312585" y="312394"/>
                  </a:lnTo>
                </a:path>
                <a:path w="347980" h="386079">
                  <a:moveTo>
                    <a:pt x="347980" y="262293"/>
                  </a:moveTo>
                  <a:lnTo>
                    <a:pt x="312585" y="262293"/>
                  </a:lnTo>
                </a:path>
                <a:path w="347980" h="386079">
                  <a:moveTo>
                    <a:pt x="347980" y="165036"/>
                  </a:moveTo>
                  <a:lnTo>
                    <a:pt x="197573" y="165036"/>
                  </a:lnTo>
                  <a:lnTo>
                    <a:pt x="197573" y="197459"/>
                  </a:lnTo>
                </a:path>
                <a:path w="347980" h="386079">
                  <a:moveTo>
                    <a:pt x="297840" y="114934"/>
                  </a:moveTo>
                  <a:lnTo>
                    <a:pt x="297840" y="82511"/>
                  </a:lnTo>
                  <a:lnTo>
                    <a:pt x="247713" y="82511"/>
                  </a:lnTo>
                  <a:lnTo>
                    <a:pt x="247713" y="165036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050183" y="3518533"/>
            <a:ext cx="7151370" cy="3348354"/>
            <a:chOff x="5050183" y="3518533"/>
            <a:chExt cx="7151370" cy="3348354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7495" y="4221480"/>
              <a:ext cx="7134072" cy="263651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92"/>
            <a:ext cx="12181840" cy="682242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453453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Aging</a:t>
            </a:r>
            <a:r>
              <a:rPr dirty="0" sz="38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8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caregiving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1238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CARING</a:t>
            </a:r>
            <a:r>
              <a:rPr dirty="0" spc="15"/>
              <a:t> </a:t>
            </a:r>
            <a:r>
              <a:rPr dirty="0"/>
              <a:t>FOR</a:t>
            </a:r>
            <a:r>
              <a:rPr dirty="0" spc="-135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/>
              <a:t>LOVED</a:t>
            </a:r>
            <a:r>
              <a:rPr dirty="0" spc="-60"/>
              <a:t> </a:t>
            </a:r>
            <a:r>
              <a:rPr dirty="0" spc="-25"/>
              <a:t>ONE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906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80"/>
              </a:spcBef>
            </a:pPr>
            <a:r>
              <a:rPr dirty="0"/>
              <a:t>Who</a:t>
            </a:r>
            <a:r>
              <a:rPr dirty="0" spc="-65"/>
              <a:t> </a:t>
            </a:r>
            <a:r>
              <a:rPr dirty="0"/>
              <a:t>will</a:t>
            </a:r>
            <a:r>
              <a:rPr dirty="0" spc="-45"/>
              <a:t> </a:t>
            </a:r>
            <a:r>
              <a:rPr dirty="0"/>
              <a:t>be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>
                <a:solidFill>
                  <a:srgbClr val="799A01"/>
                </a:solidFill>
              </a:rPr>
              <a:t>financial</a:t>
            </a:r>
            <a:r>
              <a:rPr dirty="0" spc="-40">
                <a:solidFill>
                  <a:srgbClr val="799A01"/>
                </a:solidFill>
              </a:rPr>
              <a:t> </a:t>
            </a:r>
            <a:r>
              <a:rPr dirty="0">
                <a:solidFill>
                  <a:srgbClr val="799A01"/>
                </a:solidFill>
              </a:rPr>
              <a:t>caregiver</a:t>
            </a:r>
            <a:r>
              <a:rPr dirty="0"/>
              <a:t>?</a:t>
            </a:r>
            <a:r>
              <a:rPr dirty="0" spc="-45"/>
              <a:t> </a:t>
            </a:r>
            <a:r>
              <a:rPr dirty="0"/>
              <a:t>•</a:t>
            </a:r>
            <a:r>
              <a:rPr dirty="0" spc="-55"/>
              <a:t> </a:t>
            </a:r>
            <a:r>
              <a:rPr dirty="0"/>
              <a:t>What</a:t>
            </a:r>
            <a:r>
              <a:rPr dirty="0" spc="-70"/>
              <a:t> </a:t>
            </a:r>
            <a:r>
              <a:rPr dirty="0" spc="-25"/>
              <a:t>is</a:t>
            </a:r>
          </a:p>
          <a:p>
            <a:pPr marL="13335" marR="5080">
              <a:lnSpc>
                <a:spcPct val="113999"/>
              </a:lnSpc>
              <a:spcBef>
                <a:spcPts val="5"/>
              </a:spcBef>
            </a:pPr>
            <a:r>
              <a:rPr dirty="0"/>
              <a:t>the</a:t>
            </a:r>
            <a:r>
              <a:rPr dirty="0" spc="-90"/>
              <a:t> </a:t>
            </a:r>
            <a:r>
              <a:rPr dirty="0"/>
              <a:t>potential</a:t>
            </a:r>
            <a:r>
              <a:rPr dirty="0" spc="-70"/>
              <a:t> </a:t>
            </a:r>
            <a:r>
              <a:rPr dirty="0"/>
              <a:t>impact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110"/>
              <a:t> </a:t>
            </a:r>
            <a:r>
              <a:rPr dirty="0"/>
              <a:t>your</a:t>
            </a:r>
            <a:r>
              <a:rPr dirty="0" spc="-75"/>
              <a:t> </a:t>
            </a:r>
            <a:r>
              <a:rPr dirty="0">
                <a:solidFill>
                  <a:srgbClr val="768592"/>
                </a:solidFill>
              </a:rPr>
              <a:t>income</a:t>
            </a:r>
            <a:r>
              <a:rPr dirty="0" spc="-70">
                <a:solidFill>
                  <a:srgbClr val="768592"/>
                </a:solidFill>
              </a:rPr>
              <a:t> </a:t>
            </a:r>
            <a:r>
              <a:rPr dirty="0">
                <a:solidFill>
                  <a:srgbClr val="768592"/>
                </a:solidFill>
              </a:rPr>
              <a:t>and</a:t>
            </a:r>
            <a:r>
              <a:rPr dirty="0" spc="-85">
                <a:solidFill>
                  <a:srgbClr val="768592"/>
                </a:solidFill>
              </a:rPr>
              <a:t> </a:t>
            </a:r>
            <a:r>
              <a:rPr dirty="0" spc="-10">
                <a:solidFill>
                  <a:srgbClr val="768592"/>
                </a:solidFill>
              </a:rPr>
              <a:t>savings</a:t>
            </a:r>
            <a:r>
              <a:rPr dirty="0" spc="-10"/>
              <a:t>? </a:t>
            </a:r>
            <a:r>
              <a:rPr dirty="0"/>
              <a:t>Will</a:t>
            </a:r>
            <a:r>
              <a:rPr dirty="0" spc="-80"/>
              <a:t> </a:t>
            </a:r>
            <a:r>
              <a:rPr dirty="0"/>
              <a:t>care</a:t>
            </a:r>
            <a:r>
              <a:rPr dirty="0" spc="-90"/>
              <a:t> </a:t>
            </a:r>
            <a:r>
              <a:rPr dirty="0"/>
              <a:t>responsibilities</a:t>
            </a:r>
            <a:r>
              <a:rPr dirty="0" spc="-65"/>
              <a:t> </a:t>
            </a:r>
            <a:r>
              <a:rPr dirty="0"/>
              <a:t>be</a:t>
            </a:r>
            <a:r>
              <a:rPr dirty="0" spc="-110"/>
              <a:t> </a:t>
            </a:r>
            <a:r>
              <a:rPr dirty="0">
                <a:solidFill>
                  <a:srgbClr val="799A01"/>
                </a:solidFill>
              </a:rPr>
              <a:t>shared</a:t>
            </a:r>
            <a:r>
              <a:rPr dirty="0" spc="-75">
                <a:solidFill>
                  <a:srgbClr val="799A01"/>
                </a:solidFill>
              </a:rPr>
              <a:t> </a:t>
            </a:r>
            <a:r>
              <a:rPr dirty="0">
                <a:solidFill>
                  <a:srgbClr val="799A01"/>
                </a:solidFill>
              </a:rPr>
              <a:t>with</a:t>
            </a:r>
            <a:r>
              <a:rPr dirty="0" spc="-95">
                <a:solidFill>
                  <a:srgbClr val="799A01"/>
                </a:solidFill>
              </a:rPr>
              <a:t> </a:t>
            </a:r>
            <a:r>
              <a:rPr dirty="0" spc="-10">
                <a:solidFill>
                  <a:srgbClr val="799A01"/>
                </a:solidFill>
              </a:rPr>
              <a:t>other </a:t>
            </a:r>
            <a:r>
              <a:rPr dirty="0">
                <a:solidFill>
                  <a:srgbClr val="799A01"/>
                </a:solidFill>
              </a:rPr>
              <a:t>family</a:t>
            </a:r>
            <a:r>
              <a:rPr dirty="0" spc="-85">
                <a:solidFill>
                  <a:srgbClr val="799A01"/>
                </a:solidFill>
              </a:rPr>
              <a:t> </a:t>
            </a:r>
            <a:r>
              <a:rPr dirty="0">
                <a:solidFill>
                  <a:srgbClr val="799A01"/>
                </a:solidFill>
              </a:rPr>
              <a:t>members</a:t>
            </a:r>
            <a:r>
              <a:rPr dirty="0"/>
              <a:t>?</a:t>
            </a:r>
            <a:r>
              <a:rPr dirty="0" spc="-85"/>
              <a:t> </a:t>
            </a:r>
            <a:r>
              <a:rPr dirty="0"/>
              <a:t>•</a:t>
            </a:r>
            <a:r>
              <a:rPr dirty="0" spc="-80"/>
              <a:t> </a:t>
            </a:r>
            <a:r>
              <a:rPr dirty="0"/>
              <a:t>Does</a:t>
            </a:r>
            <a:r>
              <a:rPr dirty="0" spc="-65"/>
              <a:t> </a:t>
            </a:r>
            <a:r>
              <a:rPr dirty="0"/>
              <a:t>your</a:t>
            </a:r>
            <a:r>
              <a:rPr dirty="0" spc="-75"/>
              <a:t> </a:t>
            </a:r>
            <a:r>
              <a:rPr dirty="0"/>
              <a:t>loved</a:t>
            </a:r>
            <a:r>
              <a:rPr dirty="0" spc="-100"/>
              <a:t> </a:t>
            </a:r>
            <a:r>
              <a:rPr dirty="0"/>
              <a:t>one</a:t>
            </a:r>
            <a:r>
              <a:rPr dirty="0" spc="-80"/>
              <a:t> </a:t>
            </a:r>
            <a:r>
              <a:rPr dirty="0" spc="-20"/>
              <a:t>have </a:t>
            </a:r>
            <a:r>
              <a:rPr dirty="0">
                <a:solidFill>
                  <a:srgbClr val="768592"/>
                </a:solidFill>
              </a:rPr>
              <a:t>important</a:t>
            </a:r>
            <a:r>
              <a:rPr dirty="0" spc="-85">
                <a:solidFill>
                  <a:srgbClr val="768592"/>
                </a:solidFill>
              </a:rPr>
              <a:t> </a:t>
            </a:r>
            <a:r>
              <a:rPr dirty="0">
                <a:solidFill>
                  <a:srgbClr val="768592"/>
                </a:solidFill>
              </a:rPr>
              <a:t>documents</a:t>
            </a:r>
            <a:r>
              <a:rPr dirty="0" spc="-90">
                <a:solidFill>
                  <a:srgbClr val="768592"/>
                </a:solidFill>
              </a:rPr>
              <a:t> </a:t>
            </a:r>
            <a:r>
              <a:rPr dirty="0">
                <a:solidFill>
                  <a:srgbClr val="768592"/>
                </a:solidFill>
              </a:rPr>
              <a:t>accessible</a:t>
            </a:r>
            <a:r>
              <a:rPr dirty="0"/>
              <a:t>?</a:t>
            </a:r>
            <a:r>
              <a:rPr dirty="0" spc="-55"/>
              <a:t> </a:t>
            </a:r>
            <a:r>
              <a:rPr dirty="0"/>
              <a:t>•</a:t>
            </a:r>
            <a:r>
              <a:rPr dirty="0" spc="-90"/>
              <a:t> </a:t>
            </a:r>
            <a:r>
              <a:rPr dirty="0"/>
              <a:t>What</a:t>
            </a:r>
            <a:r>
              <a:rPr dirty="0" spc="-100"/>
              <a:t> </a:t>
            </a:r>
            <a:r>
              <a:rPr dirty="0"/>
              <a:t>are</a:t>
            </a:r>
            <a:r>
              <a:rPr dirty="0" spc="-95"/>
              <a:t> </a:t>
            </a:r>
            <a:r>
              <a:rPr dirty="0" spc="-25"/>
              <a:t>the </a:t>
            </a:r>
            <a:r>
              <a:rPr dirty="0">
                <a:solidFill>
                  <a:srgbClr val="799A01"/>
                </a:solidFill>
              </a:rPr>
              <a:t>housing</a:t>
            </a:r>
            <a:r>
              <a:rPr dirty="0" spc="-145">
                <a:solidFill>
                  <a:srgbClr val="799A01"/>
                </a:solidFill>
              </a:rPr>
              <a:t> </a:t>
            </a:r>
            <a:r>
              <a:rPr dirty="0" spc="-10">
                <a:solidFill>
                  <a:srgbClr val="799A01"/>
                </a:solidFill>
              </a:rPr>
              <a:t>options</a:t>
            </a:r>
            <a:r>
              <a:rPr dirty="0" spc="-10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3" name="object 3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0215880" y="6294132"/>
            <a:ext cx="1356360" cy="337820"/>
          </a:xfrm>
          <a:custGeom>
            <a:avLst/>
            <a:gdLst/>
            <a:ahLst/>
            <a:cxnLst/>
            <a:rect l="l" t="t" r="r" b="b"/>
            <a:pathLst>
              <a:path w="1356359" h="337820">
                <a:moveTo>
                  <a:pt x="314947" y="159562"/>
                </a:moveTo>
                <a:lnTo>
                  <a:pt x="313766" y="144805"/>
                </a:lnTo>
                <a:lnTo>
                  <a:pt x="313664" y="143471"/>
                </a:lnTo>
                <a:lnTo>
                  <a:pt x="312178" y="136766"/>
                </a:lnTo>
                <a:lnTo>
                  <a:pt x="309791" y="126034"/>
                </a:lnTo>
                <a:lnTo>
                  <a:pt x="305917" y="109943"/>
                </a:lnTo>
                <a:lnTo>
                  <a:pt x="299466" y="93853"/>
                </a:lnTo>
                <a:lnTo>
                  <a:pt x="293827" y="83121"/>
                </a:lnTo>
                <a:lnTo>
                  <a:pt x="291719" y="79108"/>
                </a:lnTo>
                <a:lnTo>
                  <a:pt x="264617" y="44246"/>
                </a:lnTo>
                <a:lnTo>
                  <a:pt x="240080" y="25476"/>
                </a:lnTo>
                <a:lnTo>
                  <a:pt x="228473" y="17424"/>
                </a:lnTo>
                <a:lnTo>
                  <a:pt x="222796" y="14744"/>
                </a:lnTo>
                <a:lnTo>
                  <a:pt x="214274" y="10718"/>
                </a:lnTo>
                <a:lnTo>
                  <a:pt x="188455" y="2679"/>
                </a:lnTo>
                <a:lnTo>
                  <a:pt x="176834" y="0"/>
                </a:lnTo>
                <a:lnTo>
                  <a:pt x="138112" y="0"/>
                </a:lnTo>
                <a:lnTo>
                  <a:pt x="123913" y="2679"/>
                </a:lnTo>
                <a:lnTo>
                  <a:pt x="112293" y="6692"/>
                </a:lnTo>
                <a:lnTo>
                  <a:pt x="99390" y="9385"/>
                </a:lnTo>
                <a:lnTo>
                  <a:pt x="59372" y="34861"/>
                </a:lnTo>
                <a:lnTo>
                  <a:pt x="18059" y="84467"/>
                </a:lnTo>
                <a:lnTo>
                  <a:pt x="2578" y="128714"/>
                </a:lnTo>
                <a:lnTo>
                  <a:pt x="0" y="162242"/>
                </a:lnTo>
                <a:lnTo>
                  <a:pt x="0" y="176987"/>
                </a:lnTo>
                <a:lnTo>
                  <a:pt x="11607" y="222580"/>
                </a:lnTo>
                <a:lnTo>
                  <a:pt x="34848" y="264147"/>
                </a:lnTo>
                <a:lnTo>
                  <a:pt x="70993" y="296329"/>
                </a:lnTo>
                <a:lnTo>
                  <a:pt x="98094" y="312420"/>
                </a:lnTo>
                <a:lnTo>
                  <a:pt x="101968" y="301688"/>
                </a:lnTo>
                <a:lnTo>
                  <a:pt x="118643" y="246710"/>
                </a:lnTo>
                <a:lnTo>
                  <a:pt x="131660" y="203809"/>
                </a:lnTo>
                <a:lnTo>
                  <a:pt x="207810" y="203809"/>
                </a:lnTo>
                <a:lnTo>
                  <a:pt x="191033" y="193078"/>
                </a:lnTo>
                <a:lnTo>
                  <a:pt x="134239" y="193078"/>
                </a:lnTo>
                <a:lnTo>
                  <a:pt x="156184" y="119329"/>
                </a:lnTo>
                <a:lnTo>
                  <a:pt x="120040" y="181013"/>
                </a:lnTo>
                <a:lnTo>
                  <a:pt x="130365" y="190398"/>
                </a:lnTo>
                <a:lnTo>
                  <a:pt x="113588" y="190398"/>
                </a:lnTo>
                <a:lnTo>
                  <a:pt x="99390" y="213194"/>
                </a:lnTo>
                <a:lnTo>
                  <a:pt x="38722" y="245376"/>
                </a:lnTo>
                <a:lnTo>
                  <a:pt x="37426" y="246710"/>
                </a:lnTo>
                <a:lnTo>
                  <a:pt x="37426" y="245376"/>
                </a:lnTo>
                <a:lnTo>
                  <a:pt x="99885" y="190398"/>
                </a:lnTo>
                <a:lnTo>
                  <a:pt x="113588" y="178333"/>
                </a:lnTo>
                <a:lnTo>
                  <a:pt x="18059" y="190398"/>
                </a:lnTo>
                <a:lnTo>
                  <a:pt x="110998" y="162242"/>
                </a:lnTo>
                <a:lnTo>
                  <a:pt x="16776" y="132740"/>
                </a:lnTo>
                <a:lnTo>
                  <a:pt x="16776" y="131394"/>
                </a:lnTo>
                <a:lnTo>
                  <a:pt x="113588" y="143471"/>
                </a:lnTo>
                <a:lnTo>
                  <a:pt x="105841" y="136766"/>
                </a:lnTo>
                <a:lnTo>
                  <a:pt x="99466" y="131394"/>
                </a:lnTo>
                <a:lnTo>
                  <a:pt x="37426" y="79108"/>
                </a:lnTo>
                <a:lnTo>
                  <a:pt x="38722" y="79108"/>
                </a:lnTo>
                <a:lnTo>
                  <a:pt x="123913" y="126034"/>
                </a:lnTo>
                <a:lnTo>
                  <a:pt x="99961" y="79108"/>
                </a:lnTo>
                <a:lnTo>
                  <a:pt x="78740" y="37541"/>
                </a:lnTo>
                <a:lnTo>
                  <a:pt x="139407" y="117995"/>
                </a:lnTo>
                <a:lnTo>
                  <a:pt x="134023" y="37541"/>
                </a:lnTo>
                <a:lnTo>
                  <a:pt x="132943" y="21450"/>
                </a:lnTo>
                <a:lnTo>
                  <a:pt x="131660" y="14744"/>
                </a:lnTo>
                <a:lnTo>
                  <a:pt x="132943" y="14744"/>
                </a:lnTo>
                <a:lnTo>
                  <a:pt x="149733" y="83121"/>
                </a:lnTo>
                <a:lnTo>
                  <a:pt x="157480" y="113969"/>
                </a:lnTo>
                <a:lnTo>
                  <a:pt x="185877" y="17424"/>
                </a:lnTo>
                <a:lnTo>
                  <a:pt x="187159" y="17424"/>
                </a:lnTo>
                <a:lnTo>
                  <a:pt x="175539" y="117995"/>
                </a:lnTo>
                <a:lnTo>
                  <a:pt x="237502" y="40220"/>
                </a:lnTo>
                <a:lnTo>
                  <a:pt x="238798" y="40220"/>
                </a:lnTo>
                <a:lnTo>
                  <a:pt x="191033" y="128714"/>
                </a:lnTo>
                <a:lnTo>
                  <a:pt x="203949" y="122008"/>
                </a:lnTo>
                <a:lnTo>
                  <a:pt x="276225" y="83121"/>
                </a:lnTo>
                <a:lnTo>
                  <a:pt x="278815" y="83121"/>
                </a:lnTo>
                <a:lnTo>
                  <a:pt x="271068" y="89827"/>
                </a:lnTo>
                <a:lnTo>
                  <a:pt x="201358" y="144805"/>
                </a:lnTo>
                <a:lnTo>
                  <a:pt x="299466" y="136766"/>
                </a:lnTo>
                <a:lnTo>
                  <a:pt x="299466" y="138099"/>
                </a:lnTo>
                <a:lnTo>
                  <a:pt x="202653" y="162242"/>
                </a:lnTo>
                <a:lnTo>
                  <a:pt x="295592" y="195757"/>
                </a:lnTo>
                <a:lnTo>
                  <a:pt x="196202" y="181013"/>
                </a:lnTo>
                <a:lnTo>
                  <a:pt x="273646" y="249389"/>
                </a:lnTo>
                <a:lnTo>
                  <a:pt x="272351" y="249389"/>
                </a:lnTo>
                <a:lnTo>
                  <a:pt x="214274" y="217208"/>
                </a:lnTo>
                <a:lnTo>
                  <a:pt x="252996" y="281571"/>
                </a:lnTo>
                <a:lnTo>
                  <a:pt x="256870" y="288277"/>
                </a:lnTo>
                <a:lnTo>
                  <a:pt x="265899" y="281571"/>
                </a:lnTo>
                <a:lnTo>
                  <a:pt x="273646" y="270852"/>
                </a:lnTo>
                <a:lnTo>
                  <a:pt x="287845" y="252069"/>
                </a:lnTo>
                <a:lnTo>
                  <a:pt x="307213" y="210515"/>
                </a:lnTo>
                <a:lnTo>
                  <a:pt x="313664" y="176987"/>
                </a:lnTo>
                <a:lnTo>
                  <a:pt x="314947" y="159562"/>
                </a:lnTo>
                <a:close/>
              </a:path>
              <a:path w="1356359" h="337820">
                <a:moveTo>
                  <a:pt x="355600" y="299707"/>
                </a:moveTo>
                <a:lnTo>
                  <a:pt x="336550" y="299707"/>
                </a:lnTo>
                <a:lnTo>
                  <a:pt x="325120" y="337807"/>
                </a:lnTo>
                <a:lnTo>
                  <a:pt x="344170" y="337807"/>
                </a:lnTo>
                <a:lnTo>
                  <a:pt x="355600" y="299707"/>
                </a:lnTo>
                <a:close/>
              </a:path>
              <a:path w="1356359" h="337820">
                <a:moveTo>
                  <a:pt x="459740" y="299707"/>
                </a:moveTo>
                <a:lnTo>
                  <a:pt x="442925" y="299707"/>
                </a:lnTo>
                <a:lnTo>
                  <a:pt x="435165" y="324675"/>
                </a:lnTo>
                <a:lnTo>
                  <a:pt x="428701" y="299707"/>
                </a:lnTo>
                <a:lnTo>
                  <a:pt x="401548" y="299707"/>
                </a:lnTo>
                <a:lnTo>
                  <a:pt x="388620" y="337807"/>
                </a:lnTo>
                <a:lnTo>
                  <a:pt x="405422" y="337807"/>
                </a:lnTo>
                <a:lnTo>
                  <a:pt x="414477" y="310222"/>
                </a:lnTo>
                <a:lnTo>
                  <a:pt x="422236" y="337807"/>
                </a:lnTo>
                <a:lnTo>
                  <a:pt x="448094" y="337807"/>
                </a:lnTo>
                <a:lnTo>
                  <a:pt x="459740" y="299707"/>
                </a:lnTo>
                <a:close/>
              </a:path>
              <a:path w="1356359" h="337820">
                <a:moveTo>
                  <a:pt x="553720" y="50787"/>
                </a:moveTo>
                <a:lnTo>
                  <a:pt x="398576" y="50787"/>
                </a:lnTo>
                <a:lnTo>
                  <a:pt x="337820" y="274307"/>
                </a:lnTo>
                <a:lnTo>
                  <a:pt x="414096" y="274307"/>
                </a:lnTo>
                <a:lnTo>
                  <a:pt x="436079" y="191820"/>
                </a:lnTo>
                <a:lnTo>
                  <a:pt x="514934" y="191820"/>
                </a:lnTo>
                <a:lnTo>
                  <a:pt x="529158" y="141262"/>
                </a:lnTo>
                <a:lnTo>
                  <a:pt x="450291" y="141262"/>
                </a:lnTo>
                <a:lnTo>
                  <a:pt x="459346" y="104000"/>
                </a:lnTo>
                <a:lnTo>
                  <a:pt x="539496" y="104000"/>
                </a:lnTo>
                <a:lnTo>
                  <a:pt x="553720" y="50787"/>
                </a:lnTo>
                <a:close/>
              </a:path>
              <a:path w="1356359" h="337820">
                <a:moveTo>
                  <a:pt x="556260" y="299707"/>
                </a:moveTo>
                <a:lnTo>
                  <a:pt x="537210" y="299707"/>
                </a:lnTo>
                <a:lnTo>
                  <a:pt x="519430" y="323354"/>
                </a:lnTo>
                <a:lnTo>
                  <a:pt x="514350" y="299707"/>
                </a:lnTo>
                <a:lnTo>
                  <a:pt x="495300" y="299707"/>
                </a:lnTo>
                <a:lnTo>
                  <a:pt x="502920" y="337807"/>
                </a:lnTo>
                <a:lnTo>
                  <a:pt x="525780" y="337807"/>
                </a:lnTo>
                <a:lnTo>
                  <a:pt x="556260" y="299707"/>
                </a:lnTo>
                <a:close/>
              </a:path>
              <a:path w="1356359" h="337820">
                <a:moveTo>
                  <a:pt x="632307" y="111988"/>
                </a:moveTo>
                <a:lnTo>
                  <a:pt x="556666" y="111988"/>
                </a:lnTo>
                <a:lnTo>
                  <a:pt x="513080" y="274307"/>
                </a:lnTo>
                <a:lnTo>
                  <a:pt x="587438" y="274307"/>
                </a:lnTo>
                <a:lnTo>
                  <a:pt x="632307" y="111988"/>
                </a:lnTo>
                <a:close/>
              </a:path>
              <a:path w="1356359" h="337820">
                <a:moveTo>
                  <a:pt x="634987" y="299707"/>
                </a:moveTo>
                <a:lnTo>
                  <a:pt x="591083" y="299707"/>
                </a:lnTo>
                <a:lnTo>
                  <a:pt x="579107" y="337807"/>
                </a:lnTo>
                <a:lnTo>
                  <a:pt x="623011" y="337807"/>
                </a:lnTo>
                <a:lnTo>
                  <a:pt x="625678" y="329920"/>
                </a:lnTo>
                <a:lnTo>
                  <a:pt x="600392" y="329920"/>
                </a:lnTo>
                <a:lnTo>
                  <a:pt x="601726" y="322046"/>
                </a:lnTo>
                <a:lnTo>
                  <a:pt x="627011" y="322046"/>
                </a:lnTo>
                <a:lnTo>
                  <a:pt x="628332" y="314159"/>
                </a:lnTo>
                <a:lnTo>
                  <a:pt x="605713" y="314159"/>
                </a:lnTo>
                <a:lnTo>
                  <a:pt x="608380" y="306273"/>
                </a:lnTo>
                <a:lnTo>
                  <a:pt x="633653" y="306273"/>
                </a:lnTo>
                <a:lnTo>
                  <a:pt x="634987" y="299707"/>
                </a:lnTo>
                <a:close/>
              </a:path>
              <a:path w="1356359" h="337820">
                <a:moveTo>
                  <a:pt x="647700" y="50787"/>
                </a:moveTo>
                <a:lnTo>
                  <a:pt x="573341" y="50787"/>
                </a:lnTo>
                <a:lnTo>
                  <a:pt x="561797" y="96024"/>
                </a:lnTo>
                <a:lnTo>
                  <a:pt x="634873" y="96024"/>
                </a:lnTo>
                <a:lnTo>
                  <a:pt x="647700" y="50787"/>
                </a:lnTo>
                <a:close/>
              </a:path>
              <a:path w="1356359" h="337820">
                <a:moveTo>
                  <a:pt x="810260" y="299720"/>
                </a:moveTo>
                <a:lnTo>
                  <a:pt x="763358" y="299720"/>
                </a:lnTo>
                <a:lnTo>
                  <a:pt x="759460" y="308914"/>
                </a:lnTo>
                <a:lnTo>
                  <a:pt x="773785" y="308914"/>
                </a:lnTo>
                <a:lnTo>
                  <a:pt x="764667" y="337820"/>
                </a:lnTo>
                <a:lnTo>
                  <a:pt x="784199" y="337820"/>
                </a:lnTo>
                <a:lnTo>
                  <a:pt x="792022" y="308914"/>
                </a:lnTo>
                <a:lnTo>
                  <a:pt x="807656" y="308914"/>
                </a:lnTo>
                <a:lnTo>
                  <a:pt x="810260" y="299720"/>
                </a:lnTo>
                <a:close/>
              </a:path>
              <a:path w="1356359" h="337820">
                <a:moveTo>
                  <a:pt x="843267" y="50787"/>
                </a:moveTo>
                <a:lnTo>
                  <a:pt x="767892" y="50787"/>
                </a:lnTo>
                <a:lnTo>
                  <a:pt x="747102" y="130581"/>
                </a:lnTo>
                <a:lnTo>
                  <a:pt x="740613" y="121272"/>
                </a:lnTo>
                <a:lnTo>
                  <a:pt x="738009" y="119380"/>
                </a:lnTo>
                <a:lnTo>
                  <a:pt x="738009" y="166484"/>
                </a:lnTo>
                <a:lnTo>
                  <a:pt x="722414" y="219671"/>
                </a:lnTo>
                <a:lnTo>
                  <a:pt x="715911" y="222326"/>
                </a:lnTo>
                <a:lnTo>
                  <a:pt x="710717" y="223659"/>
                </a:lnTo>
                <a:lnTo>
                  <a:pt x="704215" y="222326"/>
                </a:lnTo>
                <a:lnTo>
                  <a:pt x="699020" y="217017"/>
                </a:lnTo>
                <a:lnTo>
                  <a:pt x="697725" y="211696"/>
                </a:lnTo>
                <a:lnTo>
                  <a:pt x="699020" y="202387"/>
                </a:lnTo>
                <a:lnTo>
                  <a:pt x="712012" y="165150"/>
                </a:lnTo>
                <a:lnTo>
                  <a:pt x="721118" y="159829"/>
                </a:lnTo>
                <a:lnTo>
                  <a:pt x="725017" y="159829"/>
                </a:lnTo>
                <a:lnTo>
                  <a:pt x="732815" y="162496"/>
                </a:lnTo>
                <a:lnTo>
                  <a:pt x="738009" y="166484"/>
                </a:lnTo>
                <a:lnTo>
                  <a:pt x="738009" y="119380"/>
                </a:lnTo>
                <a:lnTo>
                  <a:pt x="731507" y="114617"/>
                </a:lnTo>
                <a:lnTo>
                  <a:pt x="719810" y="110629"/>
                </a:lnTo>
                <a:lnTo>
                  <a:pt x="704215" y="109296"/>
                </a:lnTo>
                <a:lnTo>
                  <a:pt x="695121" y="109296"/>
                </a:lnTo>
                <a:lnTo>
                  <a:pt x="686028" y="110629"/>
                </a:lnTo>
                <a:lnTo>
                  <a:pt x="678230" y="113296"/>
                </a:lnTo>
                <a:lnTo>
                  <a:pt x="662635" y="121272"/>
                </a:lnTo>
                <a:lnTo>
                  <a:pt x="657440" y="127914"/>
                </a:lnTo>
                <a:lnTo>
                  <a:pt x="650938" y="133235"/>
                </a:lnTo>
                <a:lnTo>
                  <a:pt x="626249" y="191744"/>
                </a:lnTo>
                <a:lnTo>
                  <a:pt x="619747" y="239623"/>
                </a:lnTo>
                <a:lnTo>
                  <a:pt x="619747" y="248932"/>
                </a:lnTo>
                <a:lnTo>
                  <a:pt x="622350" y="256908"/>
                </a:lnTo>
                <a:lnTo>
                  <a:pt x="626249" y="263550"/>
                </a:lnTo>
                <a:lnTo>
                  <a:pt x="631444" y="267538"/>
                </a:lnTo>
                <a:lnTo>
                  <a:pt x="635342" y="272859"/>
                </a:lnTo>
                <a:lnTo>
                  <a:pt x="643140" y="275526"/>
                </a:lnTo>
                <a:lnTo>
                  <a:pt x="650938" y="276847"/>
                </a:lnTo>
                <a:lnTo>
                  <a:pt x="660031" y="276847"/>
                </a:lnTo>
                <a:lnTo>
                  <a:pt x="676935" y="275526"/>
                </a:lnTo>
                <a:lnTo>
                  <a:pt x="702919" y="264883"/>
                </a:lnTo>
                <a:lnTo>
                  <a:pt x="713320" y="255574"/>
                </a:lnTo>
                <a:lnTo>
                  <a:pt x="708113" y="274193"/>
                </a:lnTo>
                <a:lnTo>
                  <a:pt x="782193" y="274193"/>
                </a:lnTo>
                <a:lnTo>
                  <a:pt x="787285" y="255574"/>
                </a:lnTo>
                <a:lnTo>
                  <a:pt x="796010" y="223659"/>
                </a:lnTo>
                <a:lnTo>
                  <a:pt x="813460" y="159829"/>
                </a:lnTo>
                <a:lnTo>
                  <a:pt x="821461" y="130581"/>
                </a:lnTo>
                <a:lnTo>
                  <a:pt x="843267" y="50787"/>
                </a:lnTo>
                <a:close/>
              </a:path>
              <a:path w="1356359" h="337820">
                <a:moveTo>
                  <a:pt x="924560" y="299707"/>
                </a:moveTo>
                <a:lnTo>
                  <a:pt x="896200" y="299707"/>
                </a:lnTo>
                <a:lnTo>
                  <a:pt x="879449" y="324675"/>
                </a:lnTo>
                <a:lnTo>
                  <a:pt x="876871" y="299707"/>
                </a:lnTo>
                <a:lnTo>
                  <a:pt x="848512" y="299707"/>
                </a:lnTo>
                <a:lnTo>
                  <a:pt x="838200" y="337807"/>
                </a:lnTo>
                <a:lnTo>
                  <a:pt x="853668" y="337807"/>
                </a:lnTo>
                <a:lnTo>
                  <a:pt x="862685" y="308902"/>
                </a:lnTo>
                <a:lnTo>
                  <a:pt x="865263" y="337807"/>
                </a:lnTo>
                <a:lnTo>
                  <a:pt x="882027" y="337807"/>
                </a:lnTo>
                <a:lnTo>
                  <a:pt x="902652" y="308902"/>
                </a:lnTo>
                <a:lnTo>
                  <a:pt x="896200" y="337807"/>
                </a:lnTo>
                <a:lnTo>
                  <a:pt x="911669" y="337807"/>
                </a:lnTo>
                <a:lnTo>
                  <a:pt x="924560" y="299707"/>
                </a:lnTo>
                <a:close/>
              </a:path>
              <a:path w="1356359" h="337820">
                <a:moveTo>
                  <a:pt x="1003287" y="157594"/>
                </a:moveTo>
                <a:lnTo>
                  <a:pt x="981252" y="117398"/>
                </a:lnTo>
                <a:lnTo>
                  <a:pt x="942365" y="108013"/>
                </a:lnTo>
                <a:lnTo>
                  <a:pt x="933297" y="107302"/>
                </a:lnTo>
                <a:lnTo>
                  <a:pt x="933297" y="158940"/>
                </a:lnTo>
                <a:lnTo>
                  <a:pt x="929411" y="170992"/>
                </a:lnTo>
                <a:lnTo>
                  <a:pt x="899591" y="170992"/>
                </a:lnTo>
                <a:lnTo>
                  <a:pt x="902182" y="158940"/>
                </a:lnTo>
                <a:lnTo>
                  <a:pt x="912558" y="148221"/>
                </a:lnTo>
                <a:lnTo>
                  <a:pt x="919035" y="146875"/>
                </a:lnTo>
                <a:lnTo>
                  <a:pt x="925512" y="148221"/>
                </a:lnTo>
                <a:lnTo>
                  <a:pt x="928103" y="149555"/>
                </a:lnTo>
                <a:lnTo>
                  <a:pt x="930706" y="153581"/>
                </a:lnTo>
                <a:lnTo>
                  <a:pt x="933297" y="158940"/>
                </a:lnTo>
                <a:lnTo>
                  <a:pt x="933297" y="107302"/>
                </a:lnTo>
                <a:lnTo>
                  <a:pt x="925512" y="106680"/>
                </a:lnTo>
                <a:lnTo>
                  <a:pt x="915149" y="108013"/>
                </a:lnTo>
                <a:lnTo>
                  <a:pt x="902182" y="108013"/>
                </a:lnTo>
                <a:lnTo>
                  <a:pt x="891819" y="110693"/>
                </a:lnTo>
                <a:lnTo>
                  <a:pt x="880148" y="113372"/>
                </a:lnTo>
                <a:lnTo>
                  <a:pt x="871067" y="118732"/>
                </a:lnTo>
                <a:lnTo>
                  <a:pt x="859409" y="125437"/>
                </a:lnTo>
                <a:lnTo>
                  <a:pt x="850328" y="132130"/>
                </a:lnTo>
                <a:lnTo>
                  <a:pt x="843851" y="142849"/>
                </a:lnTo>
                <a:lnTo>
                  <a:pt x="838669" y="149555"/>
                </a:lnTo>
                <a:lnTo>
                  <a:pt x="832180" y="161620"/>
                </a:lnTo>
                <a:lnTo>
                  <a:pt x="823112" y="183057"/>
                </a:lnTo>
                <a:lnTo>
                  <a:pt x="819226" y="207175"/>
                </a:lnTo>
                <a:lnTo>
                  <a:pt x="817930" y="217893"/>
                </a:lnTo>
                <a:lnTo>
                  <a:pt x="815327" y="227279"/>
                </a:lnTo>
                <a:lnTo>
                  <a:pt x="817930" y="242011"/>
                </a:lnTo>
                <a:lnTo>
                  <a:pt x="820521" y="248716"/>
                </a:lnTo>
                <a:lnTo>
                  <a:pt x="821817" y="254076"/>
                </a:lnTo>
                <a:lnTo>
                  <a:pt x="829589" y="263461"/>
                </a:lnTo>
                <a:lnTo>
                  <a:pt x="838669" y="268820"/>
                </a:lnTo>
                <a:lnTo>
                  <a:pt x="850328" y="274180"/>
                </a:lnTo>
                <a:lnTo>
                  <a:pt x="880148" y="276860"/>
                </a:lnTo>
                <a:lnTo>
                  <a:pt x="908659" y="276860"/>
                </a:lnTo>
                <a:lnTo>
                  <a:pt x="951445" y="264795"/>
                </a:lnTo>
                <a:lnTo>
                  <a:pt x="981252" y="237998"/>
                </a:lnTo>
                <a:lnTo>
                  <a:pt x="983843" y="231292"/>
                </a:lnTo>
                <a:lnTo>
                  <a:pt x="989037" y="223253"/>
                </a:lnTo>
                <a:lnTo>
                  <a:pt x="990333" y="216560"/>
                </a:lnTo>
                <a:lnTo>
                  <a:pt x="917740" y="216560"/>
                </a:lnTo>
                <a:lnTo>
                  <a:pt x="912558" y="225933"/>
                </a:lnTo>
                <a:lnTo>
                  <a:pt x="909967" y="231292"/>
                </a:lnTo>
                <a:lnTo>
                  <a:pt x="903478" y="235318"/>
                </a:lnTo>
                <a:lnTo>
                  <a:pt x="898296" y="236651"/>
                </a:lnTo>
                <a:lnTo>
                  <a:pt x="891819" y="235318"/>
                </a:lnTo>
                <a:lnTo>
                  <a:pt x="889215" y="231292"/>
                </a:lnTo>
                <a:lnTo>
                  <a:pt x="887920" y="227279"/>
                </a:lnTo>
                <a:lnTo>
                  <a:pt x="887920" y="213880"/>
                </a:lnTo>
                <a:lnTo>
                  <a:pt x="890511" y="201815"/>
                </a:lnTo>
                <a:lnTo>
                  <a:pt x="994219" y="201815"/>
                </a:lnTo>
                <a:lnTo>
                  <a:pt x="999401" y="177698"/>
                </a:lnTo>
                <a:lnTo>
                  <a:pt x="1000696" y="170992"/>
                </a:lnTo>
                <a:lnTo>
                  <a:pt x="1003287" y="157594"/>
                </a:lnTo>
                <a:close/>
              </a:path>
              <a:path w="1356359" h="337820">
                <a:moveTo>
                  <a:pt x="1099820" y="299707"/>
                </a:moveTo>
                <a:lnTo>
                  <a:pt x="1084580" y="299707"/>
                </a:lnTo>
                <a:lnTo>
                  <a:pt x="1076960" y="324675"/>
                </a:lnTo>
                <a:lnTo>
                  <a:pt x="1075690" y="324675"/>
                </a:lnTo>
                <a:lnTo>
                  <a:pt x="1069340" y="299707"/>
                </a:lnTo>
                <a:lnTo>
                  <a:pt x="1042670" y="299707"/>
                </a:lnTo>
                <a:lnTo>
                  <a:pt x="1031240" y="337807"/>
                </a:lnTo>
                <a:lnTo>
                  <a:pt x="1047750" y="337807"/>
                </a:lnTo>
                <a:lnTo>
                  <a:pt x="1055370" y="310222"/>
                </a:lnTo>
                <a:lnTo>
                  <a:pt x="1061720" y="337807"/>
                </a:lnTo>
                <a:lnTo>
                  <a:pt x="1089660" y="337807"/>
                </a:lnTo>
                <a:lnTo>
                  <a:pt x="1099820" y="299707"/>
                </a:lnTo>
                <a:close/>
              </a:path>
              <a:path w="1356359" h="337820">
                <a:moveTo>
                  <a:pt x="1127747" y="50787"/>
                </a:moveTo>
                <a:lnTo>
                  <a:pt x="1051382" y="50787"/>
                </a:lnTo>
                <a:lnTo>
                  <a:pt x="993127" y="274307"/>
                </a:lnTo>
                <a:lnTo>
                  <a:pt x="1066914" y="274307"/>
                </a:lnTo>
                <a:lnTo>
                  <a:pt x="1127747" y="50787"/>
                </a:lnTo>
                <a:close/>
              </a:path>
              <a:path w="1356359" h="337820">
                <a:moveTo>
                  <a:pt x="1181100" y="299720"/>
                </a:moveTo>
                <a:lnTo>
                  <a:pt x="1134110" y="299720"/>
                </a:lnTo>
                <a:lnTo>
                  <a:pt x="1130300" y="308914"/>
                </a:lnTo>
                <a:lnTo>
                  <a:pt x="1145540" y="308914"/>
                </a:lnTo>
                <a:lnTo>
                  <a:pt x="1136650" y="337820"/>
                </a:lnTo>
                <a:lnTo>
                  <a:pt x="1154430" y="337820"/>
                </a:lnTo>
                <a:lnTo>
                  <a:pt x="1163320" y="308914"/>
                </a:lnTo>
                <a:lnTo>
                  <a:pt x="1178560" y="308914"/>
                </a:lnTo>
                <a:lnTo>
                  <a:pt x="1181100" y="299720"/>
                </a:lnTo>
                <a:close/>
              </a:path>
              <a:path w="1356359" h="337820">
                <a:moveTo>
                  <a:pt x="1209979" y="111988"/>
                </a:moveTo>
                <a:lnTo>
                  <a:pt x="1136205" y="111988"/>
                </a:lnTo>
                <a:lnTo>
                  <a:pt x="1092187" y="274307"/>
                </a:lnTo>
                <a:lnTo>
                  <a:pt x="1165974" y="274307"/>
                </a:lnTo>
                <a:lnTo>
                  <a:pt x="1209979" y="111988"/>
                </a:lnTo>
                <a:close/>
              </a:path>
              <a:path w="1356359" h="337820">
                <a:moveTo>
                  <a:pt x="1226807" y="50787"/>
                </a:moveTo>
                <a:lnTo>
                  <a:pt x="1153033" y="50787"/>
                </a:lnTo>
                <a:lnTo>
                  <a:pt x="1138796" y="96024"/>
                </a:lnTo>
                <a:lnTo>
                  <a:pt x="1215161" y="96024"/>
                </a:lnTo>
                <a:lnTo>
                  <a:pt x="1226807" y="50787"/>
                </a:lnTo>
                <a:close/>
              </a:path>
              <a:path w="1356359" h="337820">
                <a:moveTo>
                  <a:pt x="1356360" y="147993"/>
                </a:moveTo>
                <a:lnTo>
                  <a:pt x="1348549" y="112090"/>
                </a:lnTo>
                <a:lnTo>
                  <a:pt x="1308201" y="112090"/>
                </a:lnTo>
                <a:lnTo>
                  <a:pt x="1317320" y="76187"/>
                </a:lnTo>
                <a:lnTo>
                  <a:pt x="1243126" y="76187"/>
                </a:lnTo>
                <a:lnTo>
                  <a:pt x="1201483" y="223786"/>
                </a:lnTo>
                <a:lnTo>
                  <a:pt x="1198880" y="235750"/>
                </a:lnTo>
                <a:lnTo>
                  <a:pt x="1198880" y="251701"/>
                </a:lnTo>
                <a:lnTo>
                  <a:pt x="1200175" y="257022"/>
                </a:lnTo>
                <a:lnTo>
                  <a:pt x="1201483" y="261010"/>
                </a:lnTo>
                <a:lnTo>
                  <a:pt x="1209294" y="268986"/>
                </a:lnTo>
                <a:lnTo>
                  <a:pt x="1215796" y="272973"/>
                </a:lnTo>
                <a:lnTo>
                  <a:pt x="1222311" y="272973"/>
                </a:lnTo>
                <a:lnTo>
                  <a:pt x="1228813" y="274307"/>
                </a:lnTo>
                <a:lnTo>
                  <a:pt x="1296492" y="274307"/>
                </a:lnTo>
                <a:lnTo>
                  <a:pt x="1306906" y="233095"/>
                </a:lnTo>
                <a:lnTo>
                  <a:pt x="1286078" y="233095"/>
                </a:lnTo>
                <a:lnTo>
                  <a:pt x="1280871" y="231762"/>
                </a:lnTo>
                <a:lnTo>
                  <a:pt x="1278267" y="229095"/>
                </a:lnTo>
                <a:lnTo>
                  <a:pt x="1278267" y="223786"/>
                </a:lnTo>
                <a:lnTo>
                  <a:pt x="1279575" y="218465"/>
                </a:lnTo>
                <a:lnTo>
                  <a:pt x="1280871" y="210489"/>
                </a:lnTo>
                <a:lnTo>
                  <a:pt x="1297787" y="147993"/>
                </a:lnTo>
                <a:lnTo>
                  <a:pt x="1356360" y="14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663680" y="6535419"/>
            <a:ext cx="40640" cy="43180"/>
          </a:xfrm>
          <a:custGeom>
            <a:avLst/>
            <a:gdLst/>
            <a:ahLst/>
            <a:cxnLst/>
            <a:rect l="l" t="t" r="r" b="b"/>
            <a:pathLst>
              <a:path w="40640" h="43179">
                <a:moveTo>
                  <a:pt x="30467" y="30492"/>
                </a:moveTo>
                <a:lnTo>
                  <a:pt x="24599" y="22415"/>
                </a:lnTo>
                <a:lnTo>
                  <a:pt x="23634" y="21082"/>
                </a:lnTo>
                <a:lnTo>
                  <a:pt x="27736" y="18389"/>
                </a:lnTo>
                <a:lnTo>
                  <a:pt x="27736" y="17043"/>
                </a:lnTo>
                <a:lnTo>
                  <a:pt x="27736" y="13004"/>
                </a:lnTo>
                <a:lnTo>
                  <a:pt x="27279" y="11658"/>
                </a:lnTo>
                <a:lnTo>
                  <a:pt x="26365" y="8978"/>
                </a:lnTo>
                <a:lnTo>
                  <a:pt x="25006" y="8978"/>
                </a:lnTo>
                <a:lnTo>
                  <a:pt x="25006" y="13004"/>
                </a:lnTo>
                <a:lnTo>
                  <a:pt x="25006" y="17043"/>
                </a:lnTo>
                <a:lnTo>
                  <a:pt x="16789" y="17043"/>
                </a:lnTo>
                <a:lnTo>
                  <a:pt x="16789" y="11658"/>
                </a:lnTo>
                <a:lnTo>
                  <a:pt x="19532" y="11658"/>
                </a:lnTo>
                <a:lnTo>
                  <a:pt x="23634" y="13004"/>
                </a:lnTo>
                <a:lnTo>
                  <a:pt x="25006" y="13004"/>
                </a:lnTo>
                <a:lnTo>
                  <a:pt x="25006" y="8978"/>
                </a:lnTo>
                <a:lnTo>
                  <a:pt x="22263" y="7632"/>
                </a:lnTo>
                <a:lnTo>
                  <a:pt x="12687" y="7632"/>
                </a:lnTo>
                <a:lnTo>
                  <a:pt x="12687" y="30492"/>
                </a:lnTo>
                <a:lnTo>
                  <a:pt x="16789" y="30492"/>
                </a:lnTo>
                <a:lnTo>
                  <a:pt x="16789" y="22415"/>
                </a:lnTo>
                <a:lnTo>
                  <a:pt x="19532" y="22415"/>
                </a:lnTo>
                <a:lnTo>
                  <a:pt x="25006" y="30492"/>
                </a:lnTo>
                <a:lnTo>
                  <a:pt x="30467" y="30492"/>
                </a:lnTo>
                <a:close/>
              </a:path>
              <a:path w="40640" h="43179">
                <a:moveTo>
                  <a:pt x="40640" y="20243"/>
                </a:moveTo>
                <a:lnTo>
                  <a:pt x="39319" y="13487"/>
                </a:lnTo>
                <a:lnTo>
                  <a:pt x="36703" y="8991"/>
                </a:lnTo>
                <a:lnTo>
                  <a:pt x="36703" y="20243"/>
                </a:lnTo>
                <a:lnTo>
                  <a:pt x="35394" y="28333"/>
                </a:lnTo>
                <a:lnTo>
                  <a:pt x="32766" y="33731"/>
                </a:lnTo>
                <a:lnTo>
                  <a:pt x="26212" y="36436"/>
                </a:lnTo>
                <a:lnTo>
                  <a:pt x="19659" y="37782"/>
                </a:lnTo>
                <a:lnTo>
                  <a:pt x="14414" y="36436"/>
                </a:lnTo>
                <a:lnTo>
                  <a:pt x="7861" y="33731"/>
                </a:lnTo>
                <a:lnTo>
                  <a:pt x="5245" y="28333"/>
                </a:lnTo>
                <a:lnTo>
                  <a:pt x="3924" y="20243"/>
                </a:lnTo>
                <a:lnTo>
                  <a:pt x="5245" y="14846"/>
                </a:lnTo>
                <a:lnTo>
                  <a:pt x="7861" y="8089"/>
                </a:lnTo>
                <a:lnTo>
                  <a:pt x="14414" y="5397"/>
                </a:lnTo>
                <a:lnTo>
                  <a:pt x="19659" y="4051"/>
                </a:lnTo>
                <a:lnTo>
                  <a:pt x="26212" y="5397"/>
                </a:lnTo>
                <a:lnTo>
                  <a:pt x="32766" y="8089"/>
                </a:lnTo>
                <a:lnTo>
                  <a:pt x="35394" y="14846"/>
                </a:lnTo>
                <a:lnTo>
                  <a:pt x="36703" y="20243"/>
                </a:lnTo>
                <a:lnTo>
                  <a:pt x="36703" y="8991"/>
                </a:lnTo>
                <a:lnTo>
                  <a:pt x="35394" y="6743"/>
                </a:lnTo>
                <a:lnTo>
                  <a:pt x="31470" y="4051"/>
                </a:lnTo>
                <a:lnTo>
                  <a:pt x="27520" y="1346"/>
                </a:lnTo>
                <a:lnTo>
                  <a:pt x="19659" y="0"/>
                </a:lnTo>
                <a:lnTo>
                  <a:pt x="13106" y="1346"/>
                </a:lnTo>
                <a:lnTo>
                  <a:pt x="6553" y="6743"/>
                </a:lnTo>
                <a:lnTo>
                  <a:pt x="1308" y="13487"/>
                </a:lnTo>
                <a:lnTo>
                  <a:pt x="0" y="20243"/>
                </a:lnTo>
                <a:lnTo>
                  <a:pt x="1308" y="28333"/>
                </a:lnTo>
                <a:lnTo>
                  <a:pt x="6553" y="36436"/>
                </a:lnTo>
                <a:lnTo>
                  <a:pt x="13106" y="41833"/>
                </a:lnTo>
                <a:lnTo>
                  <a:pt x="19659" y="43180"/>
                </a:lnTo>
                <a:lnTo>
                  <a:pt x="27520" y="41833"/>
                </a:lnTo>
                <a:lnTo>
                  <a:pt x="33426" y="37782"/>
                </a:lnTo>
                <a:lnTo>
                  <a:pt x="35394" y="36436"/>
                </a:lnTo>
                <a:lnTo>
                  <a:pt x="39319" y="28333"/>
                </a:lnTo>
                <a:lnTo>
                  <a:pt x="40640" y="20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883906" y="6593840"/>
            <a:ext cx="53340" cy="40640"/>
          </a:xfrm>
          <a:custGeom>
            <a:avLst/>
            <a:gdLst/>
            <a:ahLst/>
            <a:cxnLst/>
            <a:rect l="l" t="t" r="r" b="b"/>
            <a:pathLst>
              <a:path w="53340" h="40640">
                <a:moveTo>
                  <a:pt x="44653" y="0"/>
                </a:moveTo>
                <a:lnTo>
                  <a:pt x="22326" y="0"/>
                </a:lnTo>
                <a:lnTo>
                  <a:pt x="13639" y="2705"/>
                </a:lnTo>
                <a:lnTo>
                  <a:pt x="8674" y="5422"/>
                </a:lnTo>
                <a:lnTo>
                  <a:pt x="3721" y="12191"/>
                </a:lnTo>
                <a:lnTo>
                  <a:pt x="3721" y="14897"/>
                </a:lnTo>
                <a:lnTo>
                  <a:pt x="4952" y="18961"/>
                </a:lnTo>
                <a:lnTo>
                  <a:pt x="11163" y="21678"/>
                </a:lnTo>
                <a:lnTo>
                  <a:pt x="19837" y="24383"/>
                </a:lnTo>
                <a:lnTo>
                  <a:pt x="27279" y="25742"/>
                </a:lnTo>
                <a:lnTo>
                  <a:pt x="31000" y="28447"/>
                </a:lnTo>
                <a:lnTo>
                  <a:pt x="31000" y="29806"/>
                </a:lnTo>
                <a:lnTo>
                  <a:pt x="28524" y="32511"/>
                </a:lnTo>
                <a:lnTo>
                  <a:pt x="22326" y="33870"/>
                </a:lnTo>
                <a:lnTo>
                  <a:pt x="18605" y="32511"/>
                </a:lnTo>
                <a:lnTo>
                  <a:pt x="17360" y="32511"/>
                </a:lnTo>
                <a:lnTo>
                  <a:pt x="14884" y="29806"/>
                </a:lnTo>
                <a:lnTo>
                  <a:pt x="14884" y="28447"/>
                </a:lnTo>
                <a:lnTo>
                  <a:pt x="0" y="28447"/>
                </a:lnTo>
                <a:lnTo>
                  <a:pt x="0" y="35217"/>
                </a:lnTo>
                <a:lnTo>
                  <a:pt x="1231" y="37934"/>
                </a:lnTo>
                <a:lnTo>
                  <a:pt x="6197" y="40639"/>
                </a:lnTo>
                <a:lnTo>
                  <a:pt x="33489" y="40639"/>
                </a:lnTo>
                <a:lnTo>
                  <a:pt x="42163" y="37934"/>
                </a:lnTo>
                <a:lnTo>
                  <a:pt x="50850" y="28447"/>
                </a:lnTo>
                <a:lnTo>
                  <a:pt x="50850" y="23025"/>
                </a:lnTo>
                <a:lnTo>
                  <a:pt x="44653" y="16255"/>
                </a:lnTo>
                <a:lnTo>
                  <a:pt x="35966" y="14897"/>
                </a:lnTo>
                <a:lnTo>
                  <a:pt x="28524" y="13550"/>
                </a:lnTo>
                <a:lnTo>
                  <a:pt x="24803" y="12191"/>
                </a:lnTo>
                <a:lnTo>
                  <a:pt x="24803" y="9486"/>
                </a:lnTo>
                <a:lnTo>
                  <a:pt x="26047" y="6769"/>
                </a:lnTo>
                <a:lnTo>
                  <a:pt x="29768" y="5422"/>
                </a:lnTo>
                <a:lnTo>
                  <a:pt x="34721" y="5422"/>
                </a:lnTo>
                <a:lnTo>
                  <a:pt x="37210" y="6769"/>
                </a:lnTo>
                <a:lnTo>
                  <a:pt x="37210" y="10833"/>
                </a:lnTo>
                <a:lnTo>
                  <a:pt x="53339" y="10833"/>
                </a:lnTo>
                <a:lnTo>
                  <a:pt x="53339" y="5422"/>
                </a:lnTo>
                <a:lnTo>
                  <a:pt x="50850" y="2705"/>
                </a:lnTo>
                <a:lnTo>
                  <a:pt x="44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165838" y="6593840"/>
            <a:ext cx="55880" cy="38100"/>
          </a:xfrm>
          <a:custGeom>
            <a:avLst/>
            <a:gdLst/>
            <a:ahLst/>
            <a:cxnLst/>
            <a:rect l="l" t="t" r="r" b="b"/>
            <a:pathLst>
              <a:path w="55879" h="38100">
                <a:moveTo>
                  <a:pt x="55879" y="0"/>
                </a:moveTo>
                <a:lnTo>
                  <a:pt x="11976" y="0"/>
                </a:lnTo>
                <a:lnTo>
                  <a:pt x="0" y="38099"/>
                </a:lnTo>
                <a:lnTo>
                  <a:pt x="43903" y="38099"/>
                </a:lnTo>
                <a:lnTo>
                  <a:pt x="46570" y="30213"/>
                </a:lnTo>
                <a:lnTo>
                  <a:pt x="19964" y="30213"/>
                </a:lnTo>
                <a:lnTo>
                  <a:pt x="22618" y="22339"/>
                </a:lnTo>
                <a:lnTo>
                  <a:pt x="46570" y="22339"/>
                </a:lnTo>
                <a:lnTo>
                  <a:pt x="47904" y="14452"/>
                </a:lnTo>
                <a:lnTo>
                  <a:pt x="23952" y="14452"/>
                </a:lnTo>
                <a:lnTo>
                  <a:pt x="27939" y="6565"/>
                </a:lnTo>
                <a:lnTo>
                  <a:pt x="53225" y="6565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419827" y="6405879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79" h="228600">
                <a:moveTo>
                  <a:pt x="55880" y="193522"/>
                </a:moveTo>
                <a:lnTo>
                  <a:pt x="53403" y="190817"/>
                </a:lnTo>
                <a:lnTo>
                  <a:pt x="47193" y="188125"/>
                </a:lnTo>
                <a:lnTo>
                  <a:pt x="36017" y="185420"/>
                </a:lnTo>
                <a:lnTo>
                  <a:pt x="23596" y="188125"/>
                </a:lnTo>
                <a:lnTo>
                  <a:pt x="14909" y="189471"/>
                </a:lnTo>
                <a:lnTo>
                  <a:pt x="8699" y="193522"/>
                </a:lnTo>
                <a:lnTo>
                  <a:pt x="6210" y="200266"/>
                </a:lnTo>
                <a:lnTo>
                  <a:pt x="6210" y="202971"/>
                </a:lnTo>
                <a:lnTo>
                  <a:pt x="7454" y="207010"/>
                </a:lnTo>
                <a:lnTo>
                  <a:pt x="13665" y="209715"/>
                </a:lnTo>
                <a:lnTo>
                  <a:pt x="21120" y="211061"/>
                </a:lnTo>
                <a:lnTo>
                  <a:pt x="29806" y="213753"/>
                </a:lnTo>
                <a:lnTo>
                  <a:pt x="33528" y="216458"/>
                </a:lnTo>
                <a:lnTo>
                  <a:pt x="33528" y="217805"/>
                </a:lnTo>
                <a:lnTo>
                  <a:pt x="32296" y="219163"/>
                </a:lnTo>
                <a:lnTo>
                  <a:pt x="29806" y="220510"/>
                </a:lnTo>
                <a:lnTo>
                  <a:pt x="24841" y="221856"/>
                </a:lnTo>
                <a:lnTo>
                  <a:pt x="21120" y="220510"/>
                </a:lnTo>
                <a:lnTo>
                  <a:pt x="17386" y="220510"/>
                </a:lnTo>
                <a:lnTo>
                  <a:pt x="17386" y="216458"/>
                </a:lnTo>
                <a:lnTo>
                  <a:pt x="2489" y="216458"/>
                </a:lnTo>
                <a:lnTo>
                  <a:pt x="0" y="220510"/>
                </a:lnTo>
                <a:lnTo>
                  <a:pt x="0" y="223202"/>
                </a:lnTo>
                <a:lnTo>
                  <a:pt x="2489" y="225907"/>
                </a:lnTo>
                <a:lnTo>
                  <a:pt x="4978" y="227253"/>
                </a:lnTo>
                <a:lnTo>
                  <a:pt x="8699" y="228600"/>
                </a:lnTo>
                <a:lnTo>
                  <a:pt x="36017" y="228600"/>
                </a:lnTo>
                <a:lnTo>
                  <a:pt x="44704" y="225907"/>
                </a:lnTo>
                <a:lnTo>
                  <a:pt x="53403" y="216458"/>
                </a:lnTo>
                <a:lnTo>
                  <a:pt x="53403" y="211061"/>
                </a:lnTo>
                <a:lnTo>
                  <a:pt x="50914" y="208356"/>
                </a:lnTo>
                <a:lnTo>
                  <a:pt x="45948" y="204317"/>
                </a:lnTo>
                <a:lnTo>
                  <a:pt x="38506" y="202971"/>
                </a:lnTo>
                <a:lnTo>
                  <a:pt x="29806" y="201612"/>
                </a:lnTo>
                <a:lnTo>
                  <a:pt x="24841" y="200266"/>
                </a:lnTo>
                <a:lnTo>
                  <a:pt x="24841" y="197573"/>
                </a:lnTo>
                <a:lnTo>
                  <a:pt x="28562" y="194868"/>
                </a:lnTo>
                <a:lnTo>
                  <a:pt x="32296" y="193522"/>
                </a:lnTo>
                <a:lnTo>
                  <a:pt x="36017" y="193522"/>
                </a:lnTo>
                <a:lnTo>
                  <a:pt x="38506" y="194868"/>
                </a:lnTo>
                <a:lnTo>
                  <a:pt x="39738" y="197573"/>
                </a:lnTo>
                <a:lnTo>
                  <a:pt x="39738" y="198920"/>
                </a:lnTo>
                <a:lnTo>
                  <a:pt x="55880" y="198920"/>
                </a:lnTo>
                <a:lnTo>
                  <a:pt x="55880" y="193522"/>
                </a:lnTo>
                <a:close/>
              </a:path>
              <a:path w="322579" h="228600">
                <a:moveTo>
                  <a:pt x="322580" y="0"/>
                </a:moveTo>
                <a:lnTo>
                  <a:pt x="246367" y="0"/>
                </a:lnTo>
                <a:lnTo>
                  <a:pt x="206324" y="89090"/>
                </a:lnTo>
                <a:lnTo>
                  <a:pt x="207619" y="0"/>
                </a:lnTo>
                <a:lnTo>
                  <a:pt x="131394" y="0"/>
                </a:lnTo>
                <a:lnTo>
                  <a:pt x="146900" y="162229"/>
                </a:lnTo>
                <a:lnTo>
                  <a:pt x="144322" y="168884"/>
                </a:lnTo>
                <a:lnTo>
                  <a:pt x="143027" y="172872"/>
                </a:lnTo>
                <a:lnTo>
                  <a:pt x="139153" y="175526"/>
                </a:lnTo>
                <a:lnTo>
                  <a:pt x="135280" y="179514"/>
                </a:lnTo>
                <a:lnTo>
                  <a:pt x="130111" y="180848"/>
                </a:lnTo>
                <a:lnTo>
                  <a:pt x="109435" y="180848"/>
                </a:lnTo>
                <a:lnTo>
                  <a:pt x="96520" y="226060"/>
                </a:lnTo>
                <a:lnTo>
                  <a:pt x="148196" y="226060"/>
                </a:lnTo>
                <a:lnTo>
                  <a:pt x="158521" y="224726"/>
                </a:lnTo>
                <a:lnTo>
                  <a:pt x="167563" y="222072"/>
                </a:lnTo>
                <a:lnTo>
                  <a:pt x="177901" y="218084"/>
                </a:lnTo>
                <a:lnTo>
                  <a:pt x="184365" y="212763"/>
                </a:lnTo>
                <a:lnTo>
                  <a:pt x="192112" y="207441"/>
                </a:lnTo>
                <a:lnTo>
                  <a:pt x="214071" y="175526"/>
                </a:lnTo>
                <a:lnTo>
                  <a:pt x="322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" y="3644900"/>
            <a:ext cx="1689100" cy="9652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5139" y="3644900"/>
            <a:ext cx="1689100" cy="96520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2659" y="3644900"/>
            <a:ext cx="1691639" cy="9652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2720" y="3644900"/>
            <a:ext cx="1691639" cy="9652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2780" y="3644900"/>
            <a:ext cx="1689100" cy="96520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2840" y="3644900"/>
            <a:ext cx="1689100" cy="96520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0359" y="3644900"/>
            <a:ext cx="1691640" cy="9652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72435" y="1799345"/>
            <a:ext cx="6249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Planning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for</a:t>
            </a:r>
            <a:r>
              <a:rPr dirty="0" sz="3600" spc="-1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life’s</a:t>
            </a:r>
            <a:r>
              <a:rPr dirty="0" sz="3600" spc="-1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big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moments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65100" y="2961639"/>
            <a:ext cx="1371600" cy="1369060"/>
            <a:chOff x="165100" y="2961639"/>
            <a:chExt cx="1371600" cy="1369060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450" y="2967990"/>
              <a:ext cx="1358900" cy="135635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71450" y="2967989"/>
              <a:ext cx="1358900" cy="1356360"/>
            </a:xfrm>
            <a:custGeom>
              <a:avLst/>
              <a:gdLst/>
              <a:ahLst/>
              <a:cxnLst/>
              <a:rect l="l" t="t" r="r" b="b"/>
              <a:pathLst>
                <a:path w="1358900" h="1356360">
                  <a:moveTo>
                    <a:pt x="0" y="678180"/>
                  </a:moveTo>
                  <a:lnTo>
                    <a:pt x="1705" y="629747"/>
                  </a:lnTo>
                  <a:lnTo>
                    <a:pt x="6747" y="582233"/>
                  </a:lnTo>
                  <a:lnTo>
                    <a:pt x="15009" y="535753"/>
                  </a:lnTo>
                  <a:lnTo>
                    <a:pt x="26376" y="490422"/>
                  </a:lnTo>
                  <a:lnTo>
                    <a:pt x="40733" y="446354"/>
                  </a:lnTo>
                  <a:lnTo>
                    <a:pt x="57966" y="403664"/>
                  </a:lnTo>
                  <a:lnTo>
                    <a:pt x="77959" y="362468"/>
                  </a:lnTo>
                  <a:lnTo>
                    <a:pt x="100598" y="322878"/>
                  </a:lnTo>
                  <a:lnTo>
                    <a:pt x="125767" y="285012"/>
                  </a:lnTo>
                  <a:lnTo>
                    <a:pt x="153352" y="248982"/>
                  </a:lnTo>
                  <a:lnTo>
                    <a:pt x="183237" y="214905"/>
                  </a:lnTo>
                  <a:lnTo>
                    <a:pt x="215308" y="182894"/>
                  </a:lnTo>
                  <a:lnTo>
                    <a:pt x="249450" y="153065"/>
                  </a:lnTo>
                  <a:lnTo>
                    <a:pt x="285547" y="125532"/>
                  </a:lnTo>
                  <a:lnTo>
                    <a:pt x="323484" y="100409"/>
                  </a:lnTo>
                  <a:lnTo>
                    <a:pt x="363148" y="77813"/>
                  </a:lnTo>
                  <a:lnTo>
                    <a:pt x="404421" y="57857"/>
                  </a:lnTo>
                  <a:lnTo>
                    <a:pt x="447191" y="40657"/>
                  </a:lnTo>
                  <a:lnTo>
                    <a:pt x="491341" y="26326"/>
                  </a:lnTo>
                  <a:lnTo>
                    <a:pt x="536757" y="14980"/>
                  </a:lnTo>
                  <a:lnTo>
                    <a:pt x="583324" y="6734"/>
                  </a:lnTo>
                  <a:lnTo>
                    <a:pt x="630926" y="1702"/>
                  </a:lnTo>
                  <a:lnTo>
                    <a:pt x="679450" y="0"/>
                  </a:lnTo>
                  <a:lnTo>
                    <a:pt x="727973" y="1702"/>
                  </a:lnTo>
                  <a:lnTo>
                    <a:pt x="775575" y="6734"/>
                  </a:lnTo>
                  <a:lnTo>
                    <a:pt x="822142" y="14980"/>
                  </a:lnTo>
                  <a:lnTo>
                    <a:pt x="867558" y="26326"/>
                  </a:lnTo>
                  <a:lnTo>
                    <a:pt x="911708" y="40657"/>
                  </a:lnTo>
                  <a:lnTo>
                    <a:pt x="954478" y="57857"/>
                  </a:lnTo>
                  <a:lnTo>
                    <a:pt x="995751" y="77813"/>
                  </a:lnTo>
                  <a:lnTo>
                    <a:pt x="1035415" y="100409"/>
                  </a:lnTo>
                  <a:lnTo>
                    <a:pt x="1073352" y="125532"/>
                  </a:lnTo>
                  <a:lnTo>
                    <a:pt x="1109449" y="153065"/>
                  </a:lnTo>
                  <a:lnTo>
                    <a:pt x="1143591" y="182894"/>
                  </a:lnTo>
                  <a:lnTo>
                    <a:pt x="1175662" y="214905"/>
                  </a:lnTo>
                  <a:lnTo>
                    <a:pt x="1205547" y="248982"/>
                  </a:lnTo>
                  <a:lnTo>
                    <a:pt x="1233132" y="285012"/>
                  </a:lnTo>
                  <a:lnTo>
                    <a:pt x="1258301" y="322878"/>
                  </a:lnTo>
                  <a:lnTo>
                    <a:pt x="1280940" y="362468"/>
                  </a:lnTo>
                  <a:lnTo>
                    <a:pt x="1300933" y="403664"/>
                  </a:lnTo>
                  <a:lnTo>
                    <a:pt x="1318166" y="446354"/>
                  </a:lnTo>
                  <a:lnTo>
                    <a:pt x="1332523" y="490422"/>
                  </a:lnTo>
                  <a:lnTo>
                    <a:pt x="1343890" y="535753"/>
                  </a:lnTo>
                  <a:lnTo>
                    <a:pt x="1352152" y="582233"/>
                  </a:lnTo>
                  <a:lnTo>
                    <a:pt x="1357194" y="629747"/>
                  </a:lnTo>
                  <a:lnTo>
                    <a:pt x="1358900" y="678180"/>
                  </a:lnTo>
                  <a:lnTo>
                    <a:pt x="1357194" y="726612"/>
                  </a:lnTo>
                  <a:lnTo>
                    <a:pt x="1352152" y="774126"/>
                  </a:lnTo>
                  <a:lnTo>
                    <a:pt x="1343890" y="820606"/>
                  </a:lnTo>
                  <a:lnTo>
                    <a:pt x="1332523" y="865937"/>
                  </a:lnTo>
                  <a:lnTo>
                    <a:pt x="1318166" y="910005"/>
                  </a:lnTo>
                  <a:lnTo>
                    <a:pt x="1300933" y="952695"/>
                  </a:lnTo>
                  <a:lnTo>
                    <a:pt x="1280940" y="993891"/>
                  </a:lnTo>
                  <a:lnTo>
                    <a:pt x="1258301" y="1033481"/>
                  </a:lnTo>
                  <a:lnTo>
                    <a:pt x="1233132" y="1071347"/>
                  </a:lnTo>
                  <a:lnTo>
                    <a:pt x="1205547" y="1107377"/>
                  </a:lnTo>
                  <a:lnTo>
                    <a:pt x="1175662" y="1141454"/>
                  </a:lnTo>
                  <a:lnTo>
                    <a:pt x="1143591" y="1173465"/>
                  </a:lnTo>
                  <a:lnTo>
                    <a:pt x="1109449" y="1203294"/>
                  </a:lnTo>
                  <a:lnTo>
                    <a:pt x="1073352" y="1230827"/>
                  </a:lnTo>
                  <a:lnTo>
                    <a:pt x="1035415" y="1255950"/>
                  </a:lnTo>
                  <a:lnTo>
                    <a:pt x="995751" y="1278546"/>
                  </a:lnTo>
                  <a:lnTo>
                    <a:pt x="954478" y="1298502"/>
                  </a:lnTo>
                  <a:lnTo>
                    <a:pt x="911708" y="1315702"/>
                  </a:lnTo>
                  <a:lnTo>
                    <a:pt x="867558" y="1330033"/>
                  </a:lnTo>
                  <a:lnTo>
                    <a:pt x="822142" y="1341379"/>
                  </a:lnTo>
                  <a:lnTo>
                    <a:pt x="775575" y="1349625"/>
                  </a:lnTo>
                  <a:lnTo>
                    <a:pt x="727973" y="1354657"/>
                  </a:lnTo>
                  <a:lnTo>
                    <a:pt x="679450" y="1356360"/>
                  </a:lnTo>
                  <a:lnTo>
                    <a:pt x="630926" y="1354657"/>
                  </a:lnTo>
                  <a:lnTo>
                    <a:pt x="583324" y="1349625"/>
                  </a:lnTo>
                  <a:lnTo>
                    <a:pt x="536757" y="1341379"/>
                  </a:lnTo>
                  <a:lnTo>
                    <a:pt x="491341" y="1330033"/>
                  </a:lnTo>
                  <a:lnTo>
                    <a:pt x="447191" y="1315702"/>
                  </a:lnTo>
                  <a:lnTo>
                    <a:pt x="404421" y="1298502"/>
                  </a:lnTo>
                  <a:lnTo>
                    <a:pt x="363148" y="1278546"/>
                  </a:lnTo>
                  <a:lnTo>
                    <a:pt x="323484" y="1255950"/>
                  </a:lnTo>
                  <a:lnTo>
                    <a:pt x="285547" y="1230827"/>
                  </a:lnTo>
                  <a:lnTo>
                    <a:pt x="249450" y="1203294"/>
                  </a:lnTo>
                  <a:lnTo>
                    <a:pt x="215308" y="1173465"/>
                  </a:lnTo>
                  <a:lnTo>
                    <a:pt x="183237" y="1141454"/>
                  </a:lnTo>
                  <a:lnTo>
                    <a:pt x="153352" y="1107377"/>
                  </a:lnTo>
                  <a:lnTo>
                    <a:pt x="125767" y="1071347"/>
                  </a:lnTo>
                  <a:lnTo>
                    <a:pt x="100598" y="1033481"/>
                  </a:lnTo>
                  <a:lnTo>
                    <a:pt x="77959" y="993891"/>
                  </a:lnTo>
                  <a:lnTo>
                    <a:pt x="57966" y="952695"/>
                  </a:lnTo>
                  <a:lnTo>
                    <a:pt x="40733" y="910005"/>
                  </a:lnTo>
                  <a:lnTo>
                    <a:pt x="26376" y="865937"/>
                  </a:lnTo>
                  <a:lnTo>
                    <a:pt x="15009" y="820606"/>
                  </a:lnTo>
                  <a:lnTo>
                    <a:pt x="6747" y="774126"/>
                  </a:lnTo>
                  <a:lnTo>
                    <a:pt x="1705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080" y="4602492"/>
            <a:ext cx="1689100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200660" rIns="0" bIns="0" rtlCol="0" vert="horz">
            <a:spAutoFit/>
          </a:bodyPr>
          <a:lstStyle/>
          <a:p>
            <a:pPr marL="286385">
              <a:lnSpc>
                <a:spcPct val="100000"/>
              </a:lnSpc>
              <a:spcBef>
                <a:spcPts val="1580"/>
              </a:spcBef>
            </a:pP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Relationships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55139" y="4602479"/>
            <a:ext cx="1689100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80010" rIns="0" bIns="0" rtlCol="0" vert="horz">
            <a:spAutoFit/>
          </a:bodyPr>
          <a:lstStyle/>
          <a:p>
            <a:pPr marL="472440" marR="259079" indent="-215900">
              <a:lnSpc>
                <a:spcPct val="100000"/>
              </a:lnSpc>
              <a:spcBef>
                <a:spcPts val="63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Making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large purchase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02659" y="4602479"/>
            <a:ext cx="1691639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80010" rIns="0" bIns="0" rtlCol="0" vert="horz">
            <a:spAutoFit/>
          </a:bodyPr>
          <a:lstStyle/>
          <a:p>
            <a:pPr marL="508634" marR="441325" indent="-59055">
              <a:lnSpc>
                <a:spcPct val="100000"/>
              </a:lnSpc>
              <a:spcBef>
                <a:spcPts val="630"/>
              </a:spcBef>
            </a:pP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Education planning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52720" y="4602479"/>
            <a:ext cx="1691639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7325" rIns="0" bIns="0" rtlCol="0" vert="horz">
            <a:spAutoFit/>
          </a:bodyPr>
          <a:lstStyle/>
          <a:p>
            <a:pPr marL="409575">
              <a:lnSpc>
                <a:spcPct val="100000"/>
              </a:lnSpc>
              <a:spcBef>
                <a:spcPts val="1475"/>
              </a:spcBef>
            </a:pP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Retirement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002780" y="4602479"/>
            <a:ext cx="1689100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7325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475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Change</a:t>
            </a:r>
            <a:r>
              <a:rPr dirty="0" sz="14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 health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752840" y="4602479"/>
            <a:ext cx="1689100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80010" rIns="0" bIns="0" rtlCol="0" vert="horz">
            <a:spAutoFit/>
          </a:bodyPr>
          <a:lstStyle/>
          <a:p>
            <a:pPr marL="438150" marR="429895" indent="-17780">
              <a:lnSpc>
                <a:spcPct val="100000"/>
              </a:lnSpc>
              <a:spcBef>
                <a:spcPts val="63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Aging</a:t>
            </a:r>
            <a:r>
              <a:rPr dirty="0" sz="14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and 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caregiving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500359" y="4602479"/>
            <a:ext cx="1691639" cy="6019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7325" rIns="0" bIns="0" rtlCol="0" vert="horz">
            <a:spAutoFit/>
          </a:bodyPr>
          <a:lstStyle/>
          <a:p>
            <a:pPr marL="561975">
              <a:lnSpc>
                <a:spcPct val="100000"/>
              </a:lnSpc>
              <a:spcBef>
                <a:spcPts val="1475"/>
              </a:spcBef>
            </a:pP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Legacy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915160" y="2961639"/>
            <a:ext cx="1369060" cy="1369060"/>
            <a:chOff x="1915160" y="2961639"/>
            <a:chExt cx="1369060" cy="1369060"/>
          </a:xfrm>
        </p:grpSpPr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1510" y="2967990"/>
              <a:ext cx="1356359" cy="135635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921510" y="2967989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60" h="1356360">
                  <a:moveTo>
                    <a:pt x="0" y="678180"/>
                  </a:moveTo>
                  <a:lnTo>
                    <a:pt x="1702" y="629747"/>
                  </a:lnTo>
                  <a:lnTo>
                    <a:pt x="6734" y="582233"/>
                  </a:lnTo>
                  <a:lnTo>
                    <a:pt x="14980" y="535753"/>
                  </a:lnTo>
                  <a:lnTo>
                    <a:pt x="26326" y="490422"/>
                  </a:lnTo>
                  <a:lnTo>
                    <a:pt x="40657" y="446354"/>
                  </a:lnTo>
                  <a:lnTo>
                    <a:pt x="57857" y="403664"/>
                  </a:lnTo>
                  <a:lnTo>
                    <a:pt x="77813" y="362468"/>
                  </a:lnTo>
                  <a:lnTo>
                    <a:pt x="100409" y="322878"/>
                  </a:lnTo>
                  <a:lnTo>
                    <a:pt x="125532" y="285012"/>
                  </a:lnTo>
                  <a:lnTo>
                    <a:pt x="153065" y="248982"/>
                  </a:lnTo>
                  <a:lnTo>
                    <a:pt x="182894" y="214905"/>
                  </a:lnTo>
                  <a:lnTo>
                    <a:pt x="214905" y="182894"/>
                  </a:lnTo>
                  <a:lnTo>
                    <a:pt x="248982" y="153065"/>
                  </a:lnTo>
                  <a:lnTo>
                    <a:pt x="285012" y="125532"/>
                  </a:lnTo>
                  <a:lnTo>
                    <a:pt x="322878" y="100409"/>
                  </a:lnTo>
                  <a:lnTo>
                    <a:pt x="362468" y="77813"/>
                  </a:lnTo>
                  <a:lnTo>
                    <a:pt x="403664" y="57857"/>
                  </a:lnTo>
                  <a:lnTo>
                    <a:pt x="446354" y="40657"/>
                  </a:lnTo>
                  <a:lnTo>
                    <a:pt x="490422" y="26326"/>
                  </a:lnTo>
                  <a:lnTo>
                    <a:pt x="535753" y="14980"/>
                  </a:lnTo>
                  <a:lnTo>
                    <a:pt x="582233" y="6734"/>
                  </a:lnTo>
                  <a:lnTo>
                    <a:pt x="629747" y="1702"/>
                  </a:lnTo>
                  <a:lnTo>
                    <a:pt x="678180" y="0"/>
                  </a:lnTo>
                  <a:lnTo>
                    <a:pt x="726612" y="1702"/>
                  </a:lnTo>
                  <a:lnTo>
                    <a:pt x="774126" y="6734"/>
                  </a:lnTo>
                  <a:lnTo>
                    <a:pt x="820606" y="14980"/>
                  </a:lnTo>
                  <a:lnTo>
                    <a:pt x="865937" y="26326"/>
                  </a:lnTo>
                  <a:lnTo>
                    <a:pt x="910005" y="40657"/>
                  </a:lnTo>
                  <a:lnTo>
                    <a:pt x="952695" y="57857"/>
                  </a:lnTo>
                  <a:lnTo>
                    <a:pt x="993891" y="77813"/>
                  </a:lnTo>
                  <a:lnTo>
                    <a:pt x="1033481" y="100409"/>
                  </a:lnTo>
                  <a:lnTo>
                    <a:pt x="1071347" y="125532"/>
                  </a:lnTo>
                  <a:lnTo>
                    <a:pt x="1107377" y="153065"/>
                  </a:lnTo>
                  <a:lnTo>
                    <a:pt x="1141454" y="182894"/>
                  </a:lnTo>
                  <a:lnTo>
                    <a:pt x="1173465" y="214905"/>
                  </a:lnTo>
                  <a:lnTo>
                    <a:pt x="1203294" y="248982"/>
                  </a:lnTo>
                  <a:lnTo>
                    <a:pt x="1230827" y="285012"/>
                  </a:lnTo>
                  <a:lnTo>
                    <a:pt x="1255950" y="322878"/>
                  </a:lnTo>
                  <a:lnTo>
                    <a:pt x="1278546" y="362468"/>
                  </a:lnTo>
                  <a:lnTo>
                    <a:pt x="1298502" y="403664"/>
                  </a:lnTo>
                  <a:lnTo>
                    <a:pt x="1315702" y="446354"/>
                  </a:lnTo>
                  <a:lnTo>
                    <a:pt x="1330033" y="490422"/>
                  </a:lnTo>
                  <a:lnTo>
                    <a:pt x="1341379" y="535753"/>
                  </a:lnTo>
                  <a:lnTo>
                    <a:pt x="1349625" y="582233"/>
                  </a:lnTo>
                  <a:lnTo>
                    <a:pt x="1354657" y="629747"/>
                  </a:lnTo>
                  <a:lnTo>
                    <a:pt x="1356360" y="678180"/>
                  </a:lnTo>
                  <a:lnTo>
                    <a:pt x="1354657" y="726612"/>
                  </a:lnTo>
                  <a:lnTo>
                    <a:pt x="1349625" y="774126"/>
                  </a:lnTo>
                  <a:lnTo>
                    <a:pt x="1341379" y="820606"/>
                  </a:lnTo>
                  <a:lnTo>
                    <a:pt x="1330033" y="865937"/>
                  </a:lnTo>
                  <a:lnTo>
                    <a:pt x="1315702" y="910005"/>
                  </a:lnTo>
                  <a:lnTo>
                    <a:pt x="1298502" y="952695"/>
                  </a:lnTo>
                  <a:lnTo>
                    <a:pt x="1278546" y="993891"/>
                  </a:lnTo>
                  <a:lnTo>
                    <a:pt x="1255950" y="1033481"/>
                  </a:lnTo>
                  <a:lnTo>
                    <a:pt x="1230827" y="1071347"/>
                  </a:lnTo>
                  <a:lnTo>
                    <a:pt x="1203294" y="1107377"/>
                  </a:lnTo>
                  <a:lnTo>
                    <a:pt x="1173465" y="1141454"/>
                  </a:lnTo>
                  <a:lnTo>
                    <a:pt x="1141454" y="1173465"/>
                  </a:lnTo>
                  <a:lnTo>
                    <a:pt x="1107377" y="1203294"/>
                  </a:lnTo>
                  <a:lnTo>
                    <a:pt x="1071347" y="1230827"/>
                  </a:lnTo>
                  <a:lnTo>
                    <a:pt x="1033481" y="1255950"/>
                  </a:lnTo>
                  <a:lnTo>
                    <a:pt x="993891" y="1278546"/>
                  </a:lnTo>
                  <a:lnTo>
                    <a:pt x="952695" y="1298502"/>
                  </a:lnTo>
                  <a:lnTo>
                    <a:pt x="910005" y="1315702"/>
                  </a:lnTo>
                  <a:lnTo>
                    <a:pt x="865937" y="1330033"/>
                  </a:lnTo>
                  <a:lnTo>
                    <a:pt x="820606" y="1341379"/>
                  </a:lnTo>
                  <a:lnTo>
                    <a:pt x="774126" y="1349625"/>
                  </a:lnTo>
                  <a:lnTo>
                    <a:pt x="726612" y="1354657"/>
                  </a:lnTo>
                  <a:lnTo>
                    <a:pt x="678180" y="1356360"/>
                  </a:lnTo>
                  <a:lnTo>
                    <a:pt x="629747" y="1354657"/>
                  </a:lnTo>
                  <a:lnTo>
                    <a:pt x="582233" y="1349625"/>
                  </a:lnTo>
                  <a:lnTo>
                    <a:pt x="535753" y="1341379"/>
                  </a:lnTo>
                  <a:lnTo>
                    <a:pt x="490422" y="1330033"/>
                  </a:lnTo>
                  <a:lnTo>
                    <a:pt x="446354" y="1315702"/>
                  </a:lnTo>
                  <a:lnTo>
                    <a:pt x="403664" y="1298502"/>
                  </a:lnTo>
                  <a:lnTo>
                    <a:pt x="362468" y="1278546"/>
                  </a:lnTo>
                  <a:lnTo>
                    <a:pt x="322878" y="1255950"/>
                  </a:lnTo>
                  <a:lnTo>
                    <a:pt x="285012" y="1230827"/>
                  </a:lnTo>
                  <a:lnTo>
                    <a:pt x="248982" y="1203294"/>
                  </a:lnTo>
                  <a:lnTo>
                    <a:pt x="214905" y="1173465"/>
                  </a:lnTo>
                  <a:lnTo>
                    <a:pt x="182894" y="1141454"/>
                  </a:lnTo>
                  <a:lnTo>
                    <a:pt x="153065" y="1107377"/>
                  </a:lnTo>
                  <a:lnTo>
                    <a:pt x="125532" y="1071347"/>
                  </a:lnTo>
                  <a:lnTo>
                    <a:pt x="100409" y="1033481"/>
                  </a:lnTo>
                  <a:lnTo>
                    <a:pt x="77813" y="993891"/>
                  </a:lnTo>
                  <a:lnTo>
                    <a:pt x="57857" y="952695"/>
                  </a:lnTo>
                  <a:lnTo>
                    <a:pt x="40657" y="910005"/>
                  </a:lnTo>
                  <a:lnTo>
                    <a:pt x="26326" y="865937"/>
                  </a:lnTo>
                  <a:lnTo>
                    <a:pt x="14980" y="820606"/>
                  </a:lnTo>
                  <a:lnTo>
                    <a:pt x="6734" y="774126"/>
                  </a:lnTo>
                  <a:lnTo>
                    <a:pt x="1702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3665220" y="2961639"/>
            <a:ext cx="1369060" cy="1369060"/>
            <a:chOff x="3665220" y="2961639"/>
            <a:chExt cx="1369060" cy="1369060"/>
          </a:xfrm>
        </p:grpSpPr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1570" y="2967990"/>
              <a:ext cx="1356359" cy="135635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671570" y="2967989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60" h="1356360">
                  <a:moveTo>
                    <a:pt x="0" y="678180"/>
                  </a:moveTo>
                  <a:lnTo>
                    <a:pt x="1702" y="629747"/>
                  </a:lnTo>
                  <a:lnTo>
                    <a:pt x="6734" y="582233"/>
                  </a:lnTo>
                  <a:lnTo>
                    <a:pt x="14980" y="535753"/>
                  </a:lnTo>
                  <a:lnTo>
                    <a:pt x="26326" y="490422"/>
                  </a:lnTo>
                  <a:lnTo>
                    <a:pt x="40657" y="446354"/>
                  </a:lnTo>
                  <a:lnTo>
                    <a:pt x="57857" y="403664"/>
                  </a:lnTo>
                  <a:lnTo>
                    <a:pt x="77813" y="362468"/>
                  </a:lnTo>
                  <a:lnTo>
                    <a:pt x="100409" y="322878"/>
                  </a:lnTo>
                  <a:lnTo>
                    <a:pt x="125532" y="285012"/>
                  </a:lnTo>
                  <a:lnTo>
                    <a:pt x="153065" y="248982"/>
                  </a:lnTo>
                  <a:lnTo>
                    <a:pt x="182894" y="214905"/>
                  </a:lnTo>
                  <a:lnTo>
                    <a:pt x="214905" y="182894"/>
                  </a:lnTo>
                  <a:lnTo>
                    <a:pt x="248982" y="153065"/>
                  </a:lnTo>
                  <a:lnTo>
                    <a:pt x="285012" y="125532"/>
                  </a:lnTo>
                  <a:lnTo>
                    <a:pt x="322878" y="100409"/>
                  </a:lnTo>
                  <a:lnTo>
                    <a:pt x="362468" y="77813"/>
                  </a:lnTo>
                  <a:lnTo>
                    <a:pt x="403664" y="57857"/>
                  </a:lnTo>
                  <a:lnTo>
                    <a:pt x="446354" y="40657"/>
                  </a:lnTo>
                  <a:lnTo>
                    <a:pt x="490422" y="26326"/>
                  </a:lnTo>
                  <a:lnTo>
                    <a:pt x="535753" y="14980"/>
                  </a:lnTo>
                  <a:lnTo>
                    <a:pt x="582233" y="6734"/>
                  </a:lnTo>
                  <a:lnTo>
                    <a:pt x="629747" y="1702"/>
                  </a:lnTo>
                  <a:lnTo>
                    <a:pt x="678180" y="0"/>
                  </a:lnTo>
                  <a:lnTo>
                    <a:pt x="726612" y="1702"/>
                  </a:lnTo>
                  <a:lnTo>
                    <a:pt x="774126" y="6734"/>
                  </a:lnTo>
                  <a:lnTo>
                    <a:pt x="820606" y="14980"/>
                  </a:lnTo>
                  <a:lnTo>
                    <a:pt x="865937" y="26326"/>
                  </a:lnTo>
                  <a:lnTo>
                    <a:pt x="910005" y="40657"/>
                  </a:lnTo>
                  <a:lnTo>
                    <a:pt x="952695" y="57857"/>
                  </a:lnTo>
                  <a:lnTo>
                    <a:pt x="993891" y="77813"/>
                  </a:lnTo>
                  <a:lnTo>
                    <a:pt x="1033481" y="100409"/>
                  </a:lnTo>
                  <a:lnTo>
                    <a:pt x="1071347" y="125532"/>
                  </a:lnTo>
                  <a:lnTo>
                    <a:pt x="1107377" y="153065"/>
                  </a:lnTo>
                  <a:lnTo>
                    <a:pt x="1141454" y="182894"/>
                  </a:lnTo>
                  <a:lnTo>
                    <a:pt x="1173465" y="214905"/>
                  </a:lnTo>
                  <a:lnTo>
                    <a:pt x="1203294" y="248982"/>
                  </a:lnTo>
                  <a:lnTo>
                    <a:pt x="1230827" y="285012"/>
                  </a:lnTo>
                  <a:lnTo>
                    <a:pt x="1255950" y="322878"/>
                  </a:lnTo>
                  <a:lnTo>
                    <a:pt x="1278546" y="362468"/>
                  </a:lnTo>
                  <a:lnTo>
                    <a:pt x="1298502" y="403664"/>
                  </a:lnTo>
                  <a:lnTo>
                    <a:pt x="1315702" y="446354"/>
                  </a:lnTo>
                  <a:lnTo>
                    <a:pt x="1330033" y="490422"/>
                  </a:lnTo>
                  <a:lnTo>
                    <a:pt x="1341379" y="535753"/>
                  </a:lnTo>
                  <a:lnTo>
                    <a:pt x="1349625" y="582233"/>
                  </a:lnTo>
                  <a:lnTo>
                    <a:pt x="1354657" y="629747"/>
                  </a:lnTo>
                  <a:lnTo>
                    <a:pt x="1356360" y="678180"/>
                  </a:lnTo>
                  <a:lnTo>
                    <a:pt x="1354657" y="726612"/>
                  </a:lnTo>
                  <a:lnTo>
                    <a:pt x="1349625" y="774126"/>
                  </a:lnTo>
                  <a:lnTo>
                    <a:pt x="1341379" y="820606"/>
                  </a:lnTo>
                  <a:lnTo>
                    <a:pt x="1330033" y="865937"/>
                  </a:lnTo>
                  <a:lnTo>
                    <a:pt x="1315702" y="910005"/>
                  </a:lnTo>
                  <a:lnTo>
                    <a:pt x="1298502" y="952695"/>
                  </a:lnTo>
                  <a:lnTo>
                    <a:pt x="1278546" y="993891"/>
                  </a:lnTo>
                  <a:lnTo>
                    <a:pt x="1255950" y="1033481"/>
                  </a:lnTo>
                  <a:lnTo>
                    <a:pt x="1230827" y="1071347"/>
                  </a:lnTo>
                  <a:lnTo>
                    <a:pt x="1203294" y="1107377"/>
                  </a:lnTo>
                  <a:lnTo>
                    <a:pt x="1173465" y="1141454"/>
                  </a:lnTo>
                  <a:lnTo>
                    <a:pt x="1141454" y="1173465"/>
                  </a:lnTo>
                  <a:lnTo>
                    <a:pt x="1107377" y="1203294"/>
                  </a:lnTo>
                  <a:lnTo>
                    <a:pt x="1071347" y="1230827"/>
                  </a:lnTo>
                  <a:lnTo>
                    <a:pt x="1033481" y="1255950"/>
                  </a:lnTo>
                  <a:lnTo>
                    <a:pt x="993891" y="1278546"/>
                  </a:lnTo>
                  <a:lnTo>
                    <a:pt x="952695" y="1298502"/>
                  </a:lnTo>
                  <a:lnTo>
                    <a:pt x="910005" y="1315702"/>
                  </a:lnTo>
                  <a:lnTo>
                    <a:pt x="865937" y="1330033"/>
                  </a:lnTo>
                  <a:lnTo>
                    <a:pt x="820606" y="1341379"/>
                  </a:lnTo>
                  <a:lnTo>
                    <a:pt x="774126" y="1349625"/>
                  </a:lnTo>
                  <a:lnTo>
                    <a:pt x="726612" y="1354657"/>
                  </a:lnTo>
                  <a:lnTo>
                    <a:pt x="678180" y="1356360"/>
                  </a:lnTo>
                  <a:lnTo>
                    <a:pt x="629747" y="1354657"/>
                  </a:lnTo>
                  <a:lnTo>
                    <a:pt x="582233" y="1349625"/>
                  </a:lnTo>
                  <a:lnTo>
                    <a:pt x="535753" y="1341379"/>
                  </a:lnTo>
                  <a:lnTo>
                    <a:pt x="490422" y="1330033"/>
                  </a:lnTo>
                  <a:lnTo>
                    <a:pt x="446354" y="1315702"/>
                  </a:lnTo>
                  <a:lnTo>
                    <a:pt x="403664" y="1298502"/>
                  </a:lnTo>
                  <a:lnTo>
                    <a:pt x="362468" y="1278546"/>
                  </a:lnTo>
                  <a:lnTo>
                    <a:pt x="322878" y="1255950"/>
                  </a:lnTo>
                  <a:lnTo>
                    <a:pt x="285012" y="1230827"/>
                  </a:lnTo>
                  <a:lnTo>
                    <a:pt x="248982" y="1203294"/>
                  </a:lnTo>
                  <a:lnTo>
                    <a:pt x="214905" y="1173465"/>
                  </a:lnTo>
                  <a:lnTo>
                    <a:pt x="182894" y="1141454"/>
                  </a:lnTo>
                  <a:lnTo>
                    <a:pt x="153065" y="1107377"/>
                  </a:lnTo>
                  <a:lnTo>
                    <a:pt x="125532" y="1071347"/>
                  </a:lnTo>
                  <a:lnTo>
                    <a:pt x="100409" y="1033481"/>
                  </a:lnTo>
                  <a:lnTo>
                    <a:pt x="77813" y="993891"/>
                  </a:lnTo>
                  <a:lnTo>
                    <a:pt x="57857" y="952695"/>
                  </a:lnTo>
                  <a:lnTo>
                    <a:pt x="40657" y="910005"/>
                  </a:lnTo>
                  <a:lnTo>
                    <a:pt x="26326" y="865937"/>
                  </a:lnTo>
                  <a:lnTo>
                    <a:pt x="14980" y="820606"/>
                  </a:lnTo>
                  <a:lnTo>
                    <a:pt x="6734" y="774126"/>
                  </a:lnTo>
                  <a:lnTo>
                    <a:pt x="1702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5415279" y="2961639"/>
            <a:ext cx="1369060" cy="1369060"/>
            <a:chOff x="5415279" y="2961639"/>
            <a:chExt cx="1369060" cy="1369060"/>
          </a:xfrm>
        </p:grpSpPr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21629" y="2967990"/>
              <a:ext cx="1356359" cy="135635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5421629" y="2967989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59" h="1356360">
                  <a:moveTo>
                    <a:pt x="0" y="678180"/>
                  </a:moveTo>
                  <a:lnTo>
                    <a:pt x="1702" y="629747"/>
                  </a:lnTo>
                  <a:lnTo>
                    <a:pt x="6734" y="582233"/>
                  </a:lnTo>
                  <a:lnTo>
                    <a:pt x="14980" y="535753"/>
                  </a:lnTo>
                  <a:lnTo>
                    <a:pt x="26326" y="490422"/>
                  </a:lnTo>
                  <a:lnTo>
                    <a:pt x="40657" y="446354"/>
                  </a:lnTo>
                  <a:lnTo>
                    <a:pt x="57857" y="403664"/>
                  </a:lnTo>
                  <a:lnTo>
                    <a:pt x="77813" y="362468"/>
                  </a:lnTo>
                  <a:lnTo>
                    <a:pt x="100409" y="322878"/>
                  </a:lnTo>
                  <a:lnTo>
                    <a:pt x="125532" y="285012"/>
                  </a:lnTo>
                  <a:lnTo>
                    <a:pt x="153065" y="248982"/>
                  </a:lnTo>
                  <a:lnTo>
                    <a:pt x="182894" y="214905"/>
                  </a:lnTo>
                  <a:lnTo>
                    <a:pt x="214905" y="182894"/>
                  </a:lnTo>
                  <a:lnTo>
                    <a:pt x="248982" y="153065"/>
                  </a:lnTo>
                  <a:lnTo>
                    <a:pt x="285012" y="125532"/>
                  </a:lnTo>
                  <a:lnTo>
                    <a:pt x="322878" y="100409"/>
                  </a:lnTo>
                  <a:lnTo>
                    <a:pt x="362468" y="77813"/>
                  </a:lnTo>
                  <a:lnTo>
                    <a:pt x="403664" y="57857"/>
                  </a:lnTo>
                  <a:lnTo>
                    <a:pt x="446354" y="40657"/>
                  </a:lnTo>
                  <a:lnTo>
                    <a:pt x="490422" y="26326"/>
                  </a:lnTo>
                  <a:lnTo>
                    <a:pt x="535753" y="14980"/>
                  </a:lnTo>
                  <a:lnTo>
                    <a:pt x="582233" y="6734"/>
                  </a:lnTo>
                  <a:lnTo>
                    <a:pt x="629747" y="1702"/>
                  </a:lnTo>
                  <a:lnTo>
                    <a:pt x="678180" y="0"/>
                  </a:lnTo>
                  <a:lnTo>
                    <a:pt x="726612" y="1702"/>
                  </a:lnTo>
                  <a:lnTo>
                    <a:pt x="774126" y="6734"/>
                  </a:lnTo>
                  <a:lnTo>
                    <a:pt x="820606" y="14980"/>
                  </a:lnTo>
                  <a:lnTo>
                    <a:pt x="865937" y="26326"/>
                  </a:lnTo>
                  <a:lnTo>
                    <a:pt x="910005" y="40657"/>
                  </a:lnTo>
                  <a:lnTo>
                    <a:pt x="952695" y="57857"/>
                  </a:lnTo>
                  <a:lnTo>
                    <a:pt x="993891" y="77813"/>
                  </a:lnTo>
                  <a:lnTo>
                    <a:pt x="1033481" y="100409"/>
                  </a:lnTo>
                  <a:lnTo>
                    <a:pt x="1071347" y="125532"/>
                  </a:lnTo>
                  <a:lnTo>
                    <a:pt x="1107377" y="153065"/>
                  </a:lnTo>
                  <a:lnTo>
                    <a:pt x="1141454" y="182894"/>
                  </a:lnTo>
                  <a:lnTo>
                    <a:pt x="1173465" y="214905"/>
                  </a:lnTo>
                  <a:lnTo>
                    <a:pt x="1203294" y="248982"/>
                  </a:lnTo>
                  <a:lnTo>
                    <a:pt x="1230827" y="285012"/>
                  </a:lnTo>
                  <a:lnTo>
                    <a:pt x="1255950" y="322878"/>
                  </a:lnTo>
                  <a:lnTo>
                    <a:pt x="1278546" y="362468"/>
                  </a:lnTo>
                  <a:lnTo>
                    <a:pt x="1298502" y="403664"/>
                  </a:lnTo>
                  <a:lnTo>
                    <a:pt x="1315702" y="446354"/>
                  </a:lnTo>
                  <a:lnTo>
                    <a:pt x="1330033" y="490422"/>
                  </a:lnTo>
                  <a:lnTo>
                    <a:pt x="1341379" y="535753"/>
                  </a:lnTo>
                  <a:lnTo>
                    <a:pt x="1349625" y="582233"/>
                  </a:lnTo>
                  <a:lnTo>
                    <a:pt x="1354657" y="629747"/>
                  </a:lnTo>
                  <a:lnTo>
                    <a:pt x="1356360" y="678180"/>
                  </a:lnTo>
                  <a:lnTo>
                    <a:pt x="1354657" y="726612"/>
                  </a:lnTo>
                  <a:lnTo>
                    <a:pt x="1349625" y="774126"/>
                  </a:lnTo>
                  <a:lnTo>
                    <a:pt x="1341379" y="820606"/>
                  </a:lnTo>
                  <a:lnTo>
                    <a:pt x="1330033" y="865937"/>
                  </a:lnTo>
                  <a:lnTo>
                    <a:pt x="1315702" y="910005"/>
                  </a:lnTo>
                  <a:lnTo>
                    <a:pt x="1298502" y="952695"/>
                  </a:lnTo>
                  <a:lnTo>
                    <a:pt x="1278546" y="993891"/>
                  </a:lnTo>
                  <a:lnTo>
                    <a:pt x="1255950" y="1033481"/>
                  </a:lnTo>
                  <a:lnTo>
                    <a:pt x="1230827" y="1071347"/>
                  </a:lnTo>
                  <a:lnTo>
                    <a:pt x="1203294" y="1107377"/>
                  </a:lnTo>
                  <a:lnTo>
                    <a:pt x="1173465" y="1141454"/>
                  </a:lnTo>
                  <a:lnTo>
                    <a:pt x="1141454" y="1173465"/>
                  </a:lnTo>
                  <a:lnTo>
                    <a:pt x="1107377" y="1203294"/>
                  </a:lnTo>
                  <a:lnTo>
                    <a:pt x="1071347" y="1230827"/>
                  </a:lnTo>
                  <a:lnTo>
                    <a:pt x="1033481" y="1255950"/>
                  </a:lnTo>
                  <a:lnTo>
                    <a:pt x="993891" y="1278546"/>
                  </a:lnTo>
                  <a:lnTo>
                    <a:pt x="952695" y="1298502"/>
                  </a:lnTo>
                  <a:lnTo>
                    <a:pt x="910005" y="1315702"/>
                  </a:lnTo>
                  <a:lnTo>
                    <a:pt x="865937" y="1330033"/>
                  </a:lnTo>
                  <a:lnTo>
                    <a:pt x="820606" y="1341379"/>
                  </a:lnTo>
                  <a:lnTo>
                    <a:pt x="774126" y="1349625"/>
                  </a:lnTo>
                  <a:lnTo>
                    <a:pt x="726612" y="1354657"/>
                  </a:lnTo>
                  <a:lnTo>
                    <a:pt x="678180" y="1356360"/>
                  </a:lnTo>
                  <a:lnTo>
                    <a:pt x="629747" y="1354657"/>
                  </a:lnTo>
                  <a:lnTo>
                    <a:pt x="582233" y="1349625"/>
                  </a:lnTo>
                  <a:lnTo>
                    <a:pt x="535753" y="1341379"/>
                  </a:lnTo>
                  <a:lnTo>
                    <a:pt x="490422" y="1330033"/>
                  </a:lnTo>
                  <a:lnTo>
                    <a:pt x="446354" y="1315702"/>
                  </a:lnTo>
                  <a:lnTo>
                    <a:pt x="403664" y="1298502"/>
                  </a:lnTo>
                  <a:lnTo>
                    <a:pt x="362468" y="1278546"/>
                  </a:lnTo>
                  <a:lnTo>
                    <a:pt x="322878" y="1255950"/>
                  </a:lnTo>
                  <a:lnTo>
                    <a:pt x="285012" y="1230827"/>
                  </a:lnTo>
                  <a:lnTo>
                    <a:pt x="248982" y="1203294"/>
                  </a:lnTo>
                  <a:lnTo>
                    <a:pt x="214905" y="1173465"/>
                  </a:lnTo>
                  <a:lnTo>
                    <a:pt x="182894" y="1141454"/>
                  </a:lnTo>
                  <a:lnTo>
                    <a:pt x="153065" y="1107377"/>
                  </a:lnTo>
                  <a:lnTo>
                    <a:pt x="125532" y="1071347"/>
                  </a:lnTo>
                  <a:lnTo>
                    <a:pt x="100409" y="1033481"/>
                  </a:lnTo>
                  <a:lnTo>
                    <a:pt x="77813" y="993891"/>
                  </a:lnTo>
                  <a:lnTo>
                    <a:pt x="57857" y="952695"/>
                  </a:lnTo>
                  <a:lnTo>
                    <a:pt x="40657" y="910005"/>
                  </a:lnTo>
                  <a:lnTo>
                    <a:pt x="26326" y="865937"/>
                  </a:lnTo>
                  <a:lnTo>
                    <a:pt x="14980" y="820606"/>
                  </a:lnTo>
                  <a:lnTo>
                    <a:pt x="6734" y="774126"/>
                  </a:lnTo>
                  <a:lnTo>
                    <a:pt x="1702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7165340" y="2961639"/>
            <a:ext cx="1369060" cy="1369060"/>
            <a:chOff x="7165340" y="2961639"/>
            <a:chExt cx="1369060" cy="1369060"/>
          </a:xfrm>
        </p:grpSpPr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1690" y="2967990"/>
              <a:ext cx="1356359" cy="135635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7171690" y="2967989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59" h="1356360">
                  <a:moveTo>
                    <a:pt x="0" y="678180"/>
                  </a:moveTo>
                  <a:lnTo>
                    <a:pt x="1702" y="629747"/>
                  </a:lnTo>
                  <a:lnTo>
                    <a:pt x="6734" y="582233"/>
                  </a:lnTo>
                  <a:lnTo>
                    <a:pt x="14980" y="535753"/>
                  </a:lnTo>
                  <a:lnTo>
                    <a:pt x="26326" y="490422"/>
                  </a:lnTo>
                  <a:lnTo>
                    <a:pt x="40657" y="446354"/>
                  </a:lnTo>
                  <a:lnTo>
                    <a:pt x="57857" y="403664"/>
                  </a:lnTo>
                  <a:lnTo>
                    <a:pt x="77813" y="362468"/>
                  </a:lnTo>
                  <a:lnTo>
                    <a:pt x="100409" y="322878"/>
                  </a:lnTo>
                  <a:lnTo>
                    <a:pt x="125532" y="285012"/>
                  </a:lnTo>
                  <a:lnTo>
                    <a:pt x="153065" y="248982"/>
                  </a:lnTo>
                  <a:lnTo>
                    <a:pt x="182894" y="214905"/>
                  </a:lnTo>
                  <a:lnTo>
                    <a:pt x="214905" y="182894"/>
                  </a:lnTo>
                  <a:lnTo>
                    <a:pt x="248982" y="153065"/>
                  </a:lnTo>
                  <a:lnTo>
                    <a:pt x="285012" y="125532"/>
                  </a:lnTo>
                  <a:lnTo>
                    <a:pt x="322878" y="100409"/>
                  </a:lnTo>
                  <a:lnTo>
                    <a:pt x="362468" y="77813"/>
                  </a:lnTo>
                  <a:lnTo>
                    <a:pt x="403664" y="57857"/>
                  </a:lnTo>
                  <a:lnTo>
                    <a:pt x="446354" y="40657"/>
                  </a:lnTo>
                  <a:lnTo>
                    <a:pt x="490422" y="26326"/>
                  </a:lnTo>
                  <a:lnTo>
                    <a:pt x="535753" y="14980"/>
                  </a:lnTo>
                  <a:lnTo>
                    <a:pt x="582233" y="6734"/>
                  </a:lnTo>
                  <a:lnTo>
                    <a:pt x="629747" y="1702"/>
                  </a:lnTo>
                  <a:lnTo>
                    <a:pt x="678180" y="0"/>
                  </a:lnTo>
                  <a:lnTo>
                    <a:pt x="726612" y="1702"/>
                  </a:lnTo>
                  <a:lnTo>
                    <a:pt x="774126" y="6734"/>
                  </a:lnTo>
                  <a:lnTo>
                    <a:pt x="820606" y="14980"/>
                  </a:lnTo>
                  <a:lnTo>
                    <a:pt x="865937" y="26326"/>
                  </a:lnTo>
                  <a:lnTo>
                    <a:pt x="910005" y="40657"/>
                  </a:lnTo>
                  <a:lnTo>
                    <a:pt x="952695" y="57857"/>
                  </a:lnTo>
                  <a:lnTo>
                    <a:pt x="993891" y="77813"/>
                  </a:lnTo>
                  <a:lnTo>
                    <a:pt x="1033481" y="100409"/>
                  </a:lnTo>
                  <a:lnTo>
                    <a:pt x="1071347" y="125532"/>
                  </a:lnTo>
                  <a:lnTo>
                    <a:pt x="1107377" y="153065"/>
                  </a:lnTo>
                  <a:lnTo>
                    <a:pt x="1141454" y="182894"/>
                  </a:lnTo>
                  <a:lnTo>
                    <a:pt x="1173465" y="214905"/>
                  </a:lnTo>
                  <a:lnTo>
                    <a:pt x="1203294" y="248982"/>
                  </a:lnTo>
                  <a:lnTo>
                    <a:pt x="1230827" y="285012"/>
                  </a:lnTo>
                  <a:lnTo>
                    <a:pt x="1255950" y="322878"/>
                  </a:lnTo>
                  <a:lnTo>
                    <a:pt x="1278546" y="362468"/>
                  </a:lnTo>
                  <a:lnTo>
                    <a:pt x="1298502" y="403664"/>
                  </a:lnTo>
                  <a:lnTo>
                    <a:pt x="1315702" y="446354"/>
                  </a:lnTo>
                  <a:lnTo>
                    <a:pt x="1330033" y="490422"/>
                  </a:lnTo>
                  <a:lnTo>
                    <a:pt x="1341379" y="535753"/>
                  </a:lnTo>
                  <a:lnTo>
                    <a:pt x="1349625" y="582233"/>
                  </a:lnTo>
                  <a:lnTo>
                    <a:pt x="1354657" y="629747"/>
                  </a:lnTo>
                  <a:lnTo>
                    <a:pt x="1356360" y="678180"/>
                  </a:lnTo>
                  <a:lnTo>
                    <a:pt x="1354657" y="726612"/>
                  </a:lnTo>
                  <a:lnTo>
                    <a:pt x="1349625" y="774126"/>
                  </a:lnTo>
                  <a:lnTo>
                    <a:pt x="1341379" y="820606"/>
                  </a:lnTo>
                  <a:lnTo>
                    <a:pt x="1330033" y="865937"/>
                  </a:lnTo>
                  <a:lnTo>
                    <a:pt x="1315702" y="910005"/>
                  </a:lnTo>
                  <a:lnTo>
                    <a:pt x="1298502" y="952695"/>
                  </a:lnTo>
                  <a:lnTo>
                    <a:pt x="1278546" y="993891"/>
                  </a:lnTo>
                  <a:lnTo>
                    <a:pt x="1255950" y="1033481"/>
                  </a:lnTo>
                  <a:lnTo>
                    <a:pt x="1230827" y="1071347"/>
                  </a:lnTo>
                  <a:lnTo>
                    <a:pt x="1203294" y="1107377"/>
                  </a:lnTo>
                  <a:lnTo>
                    <a:pt x="1173465" y="1141454"/>
                  </a:lnTo>
                  <a:lnTo>
                    <a:pt x="1141454" y="1173465"/>
                  </a:lnTo>
                  <a:lnTo>
                    <a:pt x="1107377" y="1203294"/>
                  </a:lnTo>
                  <a:lnTo>
                    <a:pt x="1071347" y="1230827"/>
                  </a:lnTo>
                  <a:lnTo>
                    <a:pt x="1033481" y="1255950"/>
                  </a:lnTo>
                  <a:lnTo>
                    <a:pt x="993891" y="1278546"/>
                  </a:lnTo>
                  <a:lnTo>
                    <a:pt x="952695" y="1298502"/>
                  </a:lnTo>
                  <a:lnTo>
                    <a:pt x="910005" y="1315702"/>
                  </a:lnTo>
                  <a:lnTo>
                    <a:pt x="865937" y="1330033"/>
                  </a:lnTo>
                  <a:lnTo>
                    <a:pt x="820606" y="1341379"/>
                  </a:lnTo>
                  <a:lnTo>
                    <a:pt x="774126" y="1349625"/>
                  </a:lnTo>
                  <a:lnTo>
                    <a:pt x="726612" y="1354657"/>
                  </a:lnTo>
                  <a:lnTo>
                    <a:pt x="678180" y="1356360"/>
                  </a:lnTo>
                  <a:lnTo>
                    <a:pt x="629747" y="1354657"/>
                  </a:lnTo>
                  <a:lnTo>
                    <a:pt x="582233" y="1349625"/>
                  </a:lnTo>
                  <a:lnTo>
                    <a:pt x="535753" y="1341379"/>
                  </a:lnTo>
                  <a:lnTo>
                    <a:pt x="490422" y="1330033"/>
                  </a:lnTo>
                  <a:lnTo>
                    <a:pt x="446354" y="1315702"/>
                  </a:lnTo>
                  <a:lnTo>
                    <a:pt x="403664" y="1298502"/>
                  </a:lnTo>
                  <a:lnTo>
                    <a:pt x="362468" y="1278546"/>
                  </a:lnTo>
                  <a:lnTo>
                    <a:pt x="322878" y="1255950"/>
                  </a:lnTo>
                  <a:lnTo>
                    <a:pt x="285012" y="1230827"/>
                  </a:lnTo>
                  <a:lnTo>
                    <a:pt x="248982" y="1203294"/>
                  </a:lnTo>
                  <a:lnTo>
                    <a:pt x="214905" y="1173465"/>
                  </a:lnTo>
                  <a:lnTo>
                    <a:pt x="182894" y="1141454"/>
                  </a:lnTo>
                  <a:lnTo>
                    <a:pt x="153065" y="1107377"/>
                  </a:lnTo>
                  <a:lnTo>
                    <a:pt x="125532" y="1071347"/>
                  </a:lnTo>
                  <a:lnTo>
                    <a:pt x="100409" y="1033481"/>
                  </a:lnTo>
                  <a:lnTo>
                    <a:pt x="77813" y="993891"/>
                  </a:lnTo>
                  <a:lnTo>
                    <a:pt x="57857" y="952695"/>
                  </a:lnTo>
                  <a:lnTo>
                    <a:pt x="40657" y="910005"/>
                  </a:lnTo>
                  <a:lnTo>
                    <a:pt x="26326" y="865937"/>
                  </a:lnTo>
                  <a:lnTo>
                    <a:pt x="14980" y="820606"/>
                  </a:lnTo>
                  <a:lnTo>
                    <a:pt x="6734" y="774126"/>
                  </a:lnTo>
                  <a:lnTo>
                    <a:pt x="1702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8912859" y="2961639"/>
            <a:ext cx="1369060" cy="1369060"/>
            <a:chOff x="8912859" y="2961639"/>
            <a:chExt cx="1369060" cy="1369060"/>
          </a:xfrm>
        </p:grpSpPr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19209" y="2967990"/>
              <a:ext cx="1356359" cy="135635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919209" y="2967989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59" h="1356360">
                  <a:moveTo>
                    <a:pt x="0" y="678180"/>
                  </a:moveTo>
                  <a:lnTo>
                    <a:pt x="1702" y="629747"/>
                  </a:lnTo>
                  <a:lnTo>
                    <a:pt x="6734" y="582233"/>
                  </a:lnTo>
                  <a:lnTo>
                    <a:pt x="14980" y="535753"/>
                  </a:lnTo>
                  <a:lnTo>
                    <a:pt x="26326" y="490422"/>
                  </a:lnTo>
                  <a:lnTo>
                    <a:pt x="40657" y="446354"/>
                  </a:lnTo>
                  <a:lnTo>
                    <a:pt x="57857" y="403664"/>
                  </a:lnTo>
                  <a:lnTo>
                    <a:pt x="77813" y="362468"/>
                  </a:lnTo>
                  <a:lnTo>
                    <a:pt x="100409" y="322878"/>
                  </a:lnTo>
                  <a:lnTo>
                    <a:pt x="125532" y="285012"/>
                  </a:lnTo>
                  <a:lnTo>
                    <a:pt x="153065" y="248982"/>
                  </a:lnTo>
                  <a:lnTo>
                    <a:pt x="182894" y="214905"/>
                  </a:lnTo>
                  <a:lnTo>
                    <a:pt x="214905" y="182894"/>
                  </a:lnTo>
                  <a:lnTo>
                    <a:pt x="248982" y="153065"/>
                  </a:lnTo>
                  <a:lnTo>
                    <a:pt x="285012" y="125532"/>
                  </a:lnTo>
                  <a:lnTo>
                    <a:pt x="322878" y="100409"/>
                  </a:lnTo>
                  <a:lnTo>
                    <a:pt x="362468" y="77813"/>
                  </a:lnTo>
                  <a:lnTo>
                    <a:pt x="403664" y="57857"/>
                  </a:lnTo>
                  <a:lnTo>
                    <a:pt x="446354" y="40657"/>
                  </a:lnTo>
                  <a:lnTo>
                    <a:pt x="490422" y="26326"/>
                  </a:lnTo>
                  <a:lnTo>
                    <a:pt x="535753" y="14980"/>
                  </a:lnTo>
                  <a:lnTo>
                    <a:pt x="582233" y="6734"/>
                  </a:lnTo>
                  <a:lnTo>
                    <a:pt x="629747" y="1702"/>
                  </a:lnTo>
                  <a:lnTo>
                    <a:pt x="678180" y="0"/>
                  </a:lnTo>
                  <a:lnTo>
                    <a:pt x="726612" y="1702"/>
                  </a:lnTo>
                  <a:lnTo>
                    <a:pt x="774126" y="6734"/>
                  </a:lnTo>
                  <a:lnTo>
                    <a:pt x="820606" y="14980"/>
                  </a:lnTo>
                  <a:lnTo>
                    <a:pt x="865937" y="26326"/>
                  </a:lnTo>
                  <a:lnTo>
                    <a:pt x="910005" y="40657"/>
                  </a:lnTo>
                  <a:lnTo>
                    <a:pt x="952695" y="57857"/>
                  </a:lnTo>
                  <a:lnTo>
                    <a:pt x="993891" y="77813"/>
                  </a:lnTo>
                  <a:lnTo>
                    <a:pt x="1033481" y="100409"/>
                  </a:lnTo>
                  <a:lnTo>
                    <a:pt x="1071347" y="125532"/>
                  </a:lnTo>
                  <a:lnTo>
                    <a:pt x="1107377" y="153065"/>
                  </a:lnTo>
                  <a:lnTo>
                    <a:pt x="1141454" y="182894"/>
                  </a:lnTo>
                  <a:lnTo>
                    <a:pt x="1173465" y="214905"/>
                  </a:lnTo>
                  <a:lnTo>
                    <a:pt x="1203294" y="248982"/>
                  </a:lnTo>
                  <a:lnTo>
                    <a:pt x="1230827" y="285012"/>
                  </a:lnTo>
                  <a:lnTo>
                    <a:pt x="1255950" y="322878"/>
                  </a:lnTo>
                  <a:lnTo>
                    <a:pt x="1278546" y="362468"/>
                  </a:lnTo>
                  <a:lnTo>
                    <a:pt x="1298502" y="403664"/>
                  </a:lnTo>
                  <a:lnTo>
                    <a:pt x="1315702" y="446354"/>
                  </a:lnTo>
                  <a:lnTo>
                    <a:pt x="1330033" y="490422"/>
                  </a:lnTo>
                  <a:lnTo>
                    <a:pt x="1341379" y="535753"/>
                  </a:lnTo>
                  <a:lnTo>
                    <a:pt x="1349625" y="582233"/>
                  </a:lnTo>
                  <a:lnTo>
                    <a:pt x="1354657" y="629747"/>
                  </a:lnTo>
                  <a:lnTo>
                    <a:pt x="1356360" y="678180"/>
                  </a:lnTo>
                  <a:lnTo>
                    <a:pt x="1354657" y="726612"/>
                  </a:lnTo>
                  <a:lnTo>
                    <a:pt x="1349625" y="774126"/>
                  </a:lnTo>
                  <a:lnTo>
                    <a:pt x="1341379" y="820606"/>
                  </a:lnTo>
                  <a:lnTo>
                    <a:pt x="1330033" y="865937"/>
                  </a:lnTo>
                  <a:lnTo>
                    <a:pt x="1315702" y="910005"/>
                  </a:lnTo>
                  <a:lnTo>
                    <a:pt x="1298502" y="952695"/>
                  </a:lnTo>
                  <a:lnTo>
                    <a:pt x="1278546" y="993891"/>
                  </a:lnTo>
                  <a:lnTo>
                    <a:pt x="1255950" y="1033481"/>
                  </a:lnTo>
                  <a:lnTo>
                    <a:pt x="1230827" y="1071347"/>
                  </a:lnTo>
                  <a:lnTo>
                    <a:pt x="1203294" y="1107377"/>
                  </a:lnTo>
                  <a:lnTo>
                    <a:pt x="1173465" y="1141454"/>
                  </a:lnTo>
                  <a:lnTo>
                    <a:pt x="1141454" y="1173465"/>
                  </a:lnTo>
                  <a:lnTo>
                    <a:pt x="1107377" y="1203294"/>
                  </a:lnTo>
                  <a:lnTo>
                    <a:pt x="1071347" y="1230827"/>
                  </a:lnTo>
                  <a:lnTo>
                    <a:pt x="1033481" y="1255950"/>
                  </a:lnTo>
                  <a:lnTo>
                    <a:pt x="993891" y="1278546"/>
                  </a:lnTo>
                  <a:lnTo>
                    <a:pt x="952695" y="1298502"/>
                  </a:lnTo>
                  <a:lnTo>
                    <a:pt x="910005" y="1315702"/>
                  </a:lnTo>
                  <a:lnTo>
                    <a:pt x="865937" y="1330033"/>
                  </a:lnTo>
                  <a:lnTo>
                    <a:pt x="820606" y="1341379"/>
                  </a:lnTo>
                  <a:lnTo>
                    <a:pt x="774126" y="1349625"/>
                  </a:lnTo>
                  <a:lnTo>
                    <a:pt x="726612" y="1354657"/>
                  </a:lnTo>
                  <a:lnTo>
                    <a:pt x="678180" y="1356360"/>
                  </a:lnTo>
                  <a:lnTo>
                    <a:pt x="629747" y="1354657"/>
                  </a:lnTo>
                  <a:lnTo>
                    <a:pt x="582233" y="1349625"/>
                  </a:lnTo>
                  <a:lnTo>
                    <a:pt x="535753" y="1341379"/>
                  </a:lnTo>
                  <a:lnTo>
                    <a:pt x="490422" y="1330033"/>
                  </a:lnTo>
                  <a:lnTo>
                    <a:pt x="446354" y="1315702"/>
                  </a:lnTo>
                  <a:lnTo>
                    <a:pt x="403664" y="1298502"/>
                  </a:lnTo>
                  <a:lnTo>
                    <a:pt x="362468" y="1278546"/>
                  </a:lnTo>
                  <a:lnTo>
                    <a:pt x="322878" y="1255950"/>
                  </a:lnTo>
                  <a:lnTo>
                    <a:pt x="285012" y="1230827"/>
                  </a:lnTo>
                  <a:lnTo>
                    <a:pt x="248982" y="1203294"/>
                  </a:lnTo>
                  <a:lnTo>
                    <a:pt x="214905" y="1173465"/>
                  </a:lnTo>
                  <a:lnTo>
                    <a:pt x="182894" y="1141454"/>
                  </a:lnTo>
                  <a:lnTo>
                    <a:pt x="153065" y="1107377"/>
                  </a:lnTo>
                  <a:lnTo>
                    <a:pt x="125532" y="1071347"/>
                  </a:lnTo>
                  <a:lnTo>
                    <a:pt x="100409" y="1033481"/>
                  </a:lnTo>
                  <a:lnTo>
                    <a:pt x="77813" y="993891"/>
                  </a:lnTo>
                  <a:lnTo>
                    <a:pt x="57857" y="952695"/>
                  </a:lnTo>
                  <a:lnTo>
                    <a:pt x="40657" y="910005"/>
                  </a:lnTo>
                  <a:lnTo>
                    <a:pt x="26326" y="865937"/>
                  </a:lnTo>
                  <a:lnTo>
                    <a:pt x="14980" y="820606"/>
                  </a:lnTo>
                  <a:lnTo>
                    <a:pt x="6734" y="774126"/>
                  </a:lnTo>
                  <a:lnTo>
                    <a:pt x="1702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10662919" y="2961639"/>
            <a:ext cx="1369060" cy="1369060"/>
            <a:chOff x="10662919" y="2961639"/>
            <a:chExt cx="1369060" cy="1369060"/>
          </a:xfrm>
        </p:grpSpPr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69270" y="2967990"/>
              <a:ext cx="1356359" cy="135635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0669269" y="2967989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59" h="1356360">
                  <a:moveTo>
                    <a:pt x="0" y="678180"/>
                  </a:moveTo>
                  <a:lnTo>
                    <a:pt x="1702" y="629747"/>
                  </a:lnTo>
                  <a:lnTo>
                    <a:pt x="6734" y="582233"/>
                  </a:lnTo>
                  <a:lnTo>
                    <a:pt x="14980" y="535753"/>
                  </a:lnTo>
                  <a:lnTo>
                    <a:pt x="26326" y="490422"/>
                  </a:lnTo>
                  <a:lnTo>
                    <a:pt x="40657" y="446354"/>
                  </a:lnTo>
                  <a:lnTo>
                    <a:pt x="57857" y="403664"/>
                  </a:lnTo>
                  <a:lnTo>
                    <a:pt x="77813" y="362468"/>
                  </a:lnTo>
                  <a:lnTo>
                    <a:pt x="100409" y="322878"/>
                  </a:lnTo>
                  <a:lnTo>
                    <a:pt x="125532" y="285012"/>
                  </a:lnTo>
                  <a:lnTo>
                    <a:pt x="153065" y="248982"/>
                  </a:lnTo>
                  <a:lnTo>
                    <a:pt x="182894" y="214905"/>
                  </a:lnTo>
                  <a:lnTo>
                    <a:pt x="214905" y="182894"/>
                  </a:lnTo>
                  <a:lnTo>
                    <a:pt x="248982" y="153065"/>
                  </a:lnTo>
                  <a:lnTo>
                    <a:pt x="285012" y="125532"/>
                  </a:lnTo>
                  <a:lnTo>
                    <a:pt x="322878" y="100409"/>
                  </a:lnTo>
                  <a:lnTo>
                    <a:pt x="362468" y="77813"/>
                  </a:lnTo>
                  <a:lnTo>
                    <a:pt x="403664" y="57857"/>
                  </a:lnTo>
                  <a:lnTo>
                    <a:pt x="446354" y="40657"/>
                  </a:lnTo>
                  <a:lnTo>
                    <a:pt x="490422" y="26326"/>
                  </a:lnTo>
                  <a:lnTo>
                    <a:pt x="535753" y="14980"/>
                  </a:lnTo>
                  <a:lnTo>
                    <a:pt x="582233" y="6734"/>
                  </a:lnTo>
                  <a:lnTo>
                    <a:pt x="629747" y="1702"/>
                  </a:lnTo>
                  <a:lnTo>
                    <a:pt x="678180" y="0"/>
                  </a:lnTo>
                  <a:lnTo>
                    <a:pt x="726612" y="1702"/>
                  </a:lnTo>
                  <a:lnTo>
                    <a:pt x="774126" y="6734"/>
                  </a:lnTo>
                  <a:lnTo>
                    <a:pt x="820606" y="14980"/>
                  </a:lnTo>
                  <a:lnTo>
                    <a:pt x="865937" y="26326"/>
                  </a:lnTo>
                  <a:lnTo>
                    <a:pt x="910005" y="40657"/>
                  </a:lnTo>
                  <a:lnTo>
                    <a:pt x="952695" y="57857"/>
                  </a:lnTo>
                  <a:lnTo>
                    <a:pt x="993891" y="77813"/>
                  </a:lnTo>
                  <a:lnTo>
                    <a:pt x="1033481" y="100409"/>
                  </a:lnTo>
                  <a:lnTo>
                    <a:pt x="1071347" y="125532"/>
                  </a:lnTo>
                  <a:lnTo>
                    <a:pt x="1107377" y="153065"/>
                  </a:lnTo>
                  <a:lnTo>
                    <a:pt x="1141454" y="182894"/>
                  </a:lnTo>
                  <a:lnTo>
                    <a:pt x="1173465" y="214905"/>
                  </a:lnTo>
                  <a:lnTo>
                    <a:pt x="1203294" y="248982"/>
                  </a:lnTo>
                  <a:lnTo>
                    <a:pt x="1230827" y="285012"/>
                  </a:lnTo>
                  <a:lnTo>
                    <a:pt x="1255950" y="322878"/>
                  </a:lnTo>
                  <a:lnTo>
                    <a:pt x="1278546" y="362468"/>
                  </a:lnTo>
                  <a:lnTo>
                    <a:pt x="1298502" y="403664"/>
                  </a:lnTo>
                  <a:lnTo>
                    <a:pt x="1315702" y="446354"/>
                  </a:lnTo>
                  <a:lnTo>
                    <a:pt x="1330033" y="490422"/>
                  </a:lnTo>
                  <a:lnTo>
                    <a:pt x="1341379" y="535753"/>
                  </a:lnTo>
                  <a:lnTo>
                    <a:pt x="1349625" y="582233"/>
                  </a:lnTo>
                  <a:lnTo>
                    <a:pt x="1354657" y="629747"/>
                  </a:lnTo>
                  <a:lnTo>
                    <a:pt x="1356360" y="678180"/>
                  </a:lnTo>
                  <a:lnTo>
                    <a:pt x="1354657" y="726612"/>
                  </a:lnTo>
                  <a:lnTo>
                    <a:pt x="1349625" y="774126"/>
                  </a:lnTo>
                  <a:lnTo>
                    <a:pt x="1341379" y="820606"/>
                  </a:lnTo>
                  <a:lnTo>
                    <a:pt x="1330033" y="865937"/>
                  </a:lnTo>
                  <a:lnTo>
                    <a:pt x="1315702" y="910005"/>
                  </a:lnTo>
                  <a:lnTo>
                    <a:pt x="1298502" y="952695"/>
                  </a:lnTo>
                  <a:lnTo>
                    <a:pt x="1278546" y="993891"/>
                  </a:lnTo>
                  <a:lnTo>
                    <a:pt x="1255950" y="1033481"/>
                  </a:lnTo>
                  <a:lnTo>
                    <a:pt x="1230827" y="1071347"/>
                  </a:lnTo>
                  <a:lnTo>
                    <a:pt x="1203294" y="1107377"/>
                  </a:lnTo>
                  <a:lnTo>
                    <a:pt x="1173465" y="1141454"/>
                  </a:lnTo>
                  <a:lnTo>
                    <a:pt x="1141454" y="1173465"/>
                  </a:lnTo>
                  <a:lnTo>
                    <a:pt x="1107377" y="1203294"/>
                  </a:lnTo>
                  <a:lnTo>
                    <a:pt x="1071347" y="1230827"/>
                  </a:lnTo>
                  <a:lnTo>
                    <a:pt x="1033481" y="1255950"/>
                  </a:lnTo>
                  <a:lnTo>
                    <a:pt x="993891" y="1278546"/>
                  </a:lnTo>
                  <a:lnTo>
                    <a:pt x="952695" y="1298502"/>
                  </a:lnTo>
                  <a:lnTo>
                    <a:pt x="910005" y="1315702"/>
                  </a:lnTo>
                  <a:lnTo>
                    <a:pt x="865937" y="1330033"/>
                  </a:lnTo>
                  <a:lnTo>
                    <a:pt x="820606" y="1341379"/>
                  </a:lnTo>
                  <a:lnTo>
                    <a:pt x="774126" y="1349625"/>
                  </a:lnTo>
                  <a:lnTo>
                    <a:pt x="726612" y="1354657"/>
                  </a:lnTo>
                  <a:lnTo>
                    <a:pt x="678180" y="1356360"/>
                  </a:lnTo>
                  <a:lnTo>
                    <a:pt x="629747" y="1354657"/>
                  </a:lnTo>
                  <a:lnTo>
                    <a:pt x="582233" y="1349625"/>
                  </a:lnTo>
                  <a:lnTo>
                    <a:pt x="535753" y="1341379"/>
                  </a:lnTo>
                  <a:lnTo>
                    <a:pt x="490422" y="1330033"/>
                  </a:lnTo>
                  <a:lnTo>
                    <a:pt x="446354" y="1315702"/>
                  </a:lnTo>
                  <a:lnTo>
                    <a:pt x="403664" y="1298502"/>
                  </a:lnTo>
                  <a:lnTo>
                    <a:pt x="362468" y="1278546"/>
                  </a:lnTo>
                  <a:lnTo>
                    <a:pt x="322878" y="1255950"/>
                  </a:lnTo>
                  <a:lnTo>
                    <a:pt x="285012" y="1230827"/>
                  </a:lnTo>
                  <a:lnTo>
                    <a:pt x="248982" y="1203294"/>
                  </a:lnTo>
                  <a:lnTo>
                    <a:pt x="214905" y="1173465"/>
                  </a:lnTo>
                  <a:lnTo>
                    <a:pt x="182894" y="1141454"/>
                  </a:lnTo>
                  <a:lnTo>
                    <a:pt x="153065" y="1107377"/>
                  </a:lnTo>
                  <a:lnTo>
                    <a:pt x="125532" y="1071347"/>
                  </a:lnTo>
                  <a:lnTo>
                    <a:pt x="100409" y="1033481"/>
                  </a:lnTo>
                  <a:lnTo>
                    <a:pt x="77813" y="993891"/>
                  </a:lnTo>
                  <a:lnTo>
                    <a:pt x="57857" y="952695"/>
                  </a:lnTo>
                  <a:lnTo>
                    <a:pt x="40657" y="910005"/>
                  </a:lnTo>
                  <a:lnTo>
                    <a:pt x="26326" y="865937"/>
                  </a:lnTo>
                  <a:lnTo>
                    <a:pt x="14980" y="820606"/>
                  </a:lnTo>
                  <a:lnTo>
                    <a:pt x="6734" y="774126"/>
                  </a:lnTo>
                  <a:lnTo>
                    <a:pt x="1702" y="726612"/>
                  </a:lnTo>
                  <a:lnTo>
                    <a:pt x="0" y="67818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2</a:t>
            </a:fld>
          </a:p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48081" y="1605743"/>
            <a:ext cx="9580245" cy="3289935"/>
            <a:chOff x="1248081" y="1605743"/>
            <a:chExt cx="9580245" cy="3289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9320" y="1871979"/>
              <a:ext cx="7378700" cy="163576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4013" y="1605743"/>
              <a:ext cx="3175000" cy="3289935"/>
            </a:xfrm>
            <a:custGeom>
              <a:avLst/>
              <a:gdLst/>
              <a:ahLst/>
              <a:cxnLst/>
              <a:rect l="l" t="t" r="r" b="b"/>
              <a:pathLst>
                <a:path w="3175000" h="3289935">
                  <a:moveTo>
                    <a:pt x="1529435" y="0"/>
                  </a:moveTo>
                  <a:lnTo>
                    <a:pt x="1529435" y="493483"/>
                  </a:lnTo>
                  <a:lnTo>
                    <a:pt x="1578116" y="494507"/>
                  </a:lnTo>
                  <a:lnTo>
                    <a:pt x="1626405" y="497554"/>
                  </a:lnTo>
                  <a:lnTo>
                    <a:pt x="1674253" y="502591"/>
                  </a:lnTo>
                  <a:lnTo>
                    <a:pt x="1721610" y="509584"/>
                  </a:lnTo>
                  <a:lnTo>
                    <a:pt x="1768425" y="518500"/>
                  </a:lnTo>
                  <a:lnTo>
                    <a:pt x="1814650" y="529304"/>
                  </a:lnTo>
                  <a:lnTo>
                    <a:pt x="1860234" y="541962"/>
                  </a:lnTo>
                  <a:lnTo>
                    <a:pt x="1905127" y="556441"/>
                  </a:lnTo>
                  <a:lnTo>
                    <a:pt x="1949279" y="572707"/>
                  </a:lnTo>
                  <a:lnTo>
                    <a:pt x="1992641" y="590725"/>
                  </a:lnTo>
                  <a:lnTo>
                    <a:pt x="2035163" y="610463"/>
                  </a:lnTo>
                  <a:lnTo>
                    <a:pt x="2076795" y="631886"/>
                  </a:lnTo>
                  <a:lnTo>
                    <a:pt x="2117486" y="654960"/>
                  </a:lnTo>
                  <a:lnTo>
                    <a:pt x="2157188" y="679651"/>
                  </a:lnTo>
                  <a:lnTo>
                    <a:pt x="2195851" y="705926"/>
                  </a:lnTo>
                  <a:lnTo>
                    <a:pt x="2233423" y="733750"/>
                  </a:lnTo>
                  <a:lnTo>
                    <a:pt x="2269856" y="763090"/>
                  </a:lnTo>
                  <a:lnTo>
                    <a:pt x="2305100" y="793912"/>
                  </a:lnTo>
                  <a:lnTo>
                    <a:pt x="2339105" y="826182"/>
                  </a:lnTo>
                  <a:lnTo>
                    <a:pt x="2371821" y="859866"/>
                  </a:lnTo>
                  <a:lnTo>
                    <a:pt x="2403198" y="894930"/>
                  </a:lnTo>
                  <a:lnTo>
                    <a:pt x="2433186" y="931341"/>
                  </a:lnTo>
                  <a:lnTo>
                    <a:pt x="2461736" y="969064"/>
                  </a:lnTo>
                  <a:lnTo>
                    <a:pt x="2488797" y="1008065"/>
                  </a:lnTo>
                  <a:lnTo>
                    <a:pt x="2514320" y="1048312"/>
                  </a:lnTo>
                  <a:lnTo>
                    <a:pt x="2538255" y="1089769"/>
                  </a:lnTo>
                  <a:lnTo>
                    <a:pt x="2560552" y="1132403"/>
                  </a:lnTo>
                  <a:lnTo>
                    <a:pt x="2581161" y="1176180"/>
                  </a:lnTo>
                  <a:lnTo>
                    <a:pt x="2600032" y="1221066"/>
                  </a:lnTo>
                  <a:lnTo>
                    <a:pt x="2617012" y="1266694"/>
                  </a:lnTo>
                  <a:lnTo>
                    <a:pt x="2631948" y="1312577"/>
                  </a:lnTo>
                  <a:lnTo>
                    <a:pt x="2644863" y="1358663"/>
                  </a:lnTo>
                  <a:lnTo>
                    <a:pt x="2655781" y="1404900"/>
                  </a:lnTo>
                  <a:lnTo>
                    <a:pt x="2664722" y="1451237"/>
                  </a:lnTo>
                  <a:lnTo>
                    <a:pt x="2671709" y="1497622"/>
                  </a:lnTo>
                  <a:lnTo>
                    <a:pt x="2676766" y="1544002"/>
                  </a:lnTo>
                  <a:lnTo>
                    <a:pt x="2679914" y="1590326"/>
                  </a:lnTo>
                  <a:lnTo>
                    <a:pt x="2681176" y="1636543"/>
                  </a:lnTo>
                  <a:lnTo>
                    <a:pt x="2680574" y="1682600"/>
                  </a:lnTo>
                  <a:lnTo>
                    <a:pt x="2678131" y="1728445"/>
                  </a:lnTo>
                  <a:lnTo>
                    <a:pt x="2673869" y="1774026"/>
                  </a:lnTo>
                  <a:lnTo>
                    <a:pt x="2667810" y="1819292"/>
                  </a:lnTo>
                  <a:lnTo>
                    <a:pt x="2659978" y="1864191"/>
                  </a:lnTo>
                  <a:lnTo>
                    <a:pt x="2650395" y="1908670"/>
                  </a:lnTo>
                  <a:lnTo>
                    <a:pt x="2639082" y="1952679"/>
                  </a:lnTo>
                  <a:lnTo>
                    <a:pt x="2626063" y="1996164"/>
                  </a:lnTo>
                  <a:lnTo>
                    <a:pt x="2611359" y="2039075"/>
                  </a:lnTo>
                  <a:lnTo>
                    <a:pt x="2594994" y="2081359"/>
                  </a:lnTo>
                  <a:lnTo>
                    <a:pt x="2576990" y="2122964"/>
                  </a:lnTo>
                  <a:lnTo>
                    <a:pt x="2557369" y="2163839"/>
                  </a:lnTo>
                  <a:lnTo>
                    <a:pt x="2536154" y="2203932"/>
                  </a:lnTo>
                  <a:lnTo>
                    <a:pt x="2513366" y="2243191"/>
                  </a:lnTo>
                  <a:lnTo>
                    <a:pt x="2489030" y="2281563"/>
                  </a:lnTo>
                  <a:lnTo>
                    <a:pt x="2463166" y="2318998"/>
                  </a:lnTo>
                  <a:lnTo>
                    <a:pt x="2435798" y="2355443"/>
                  </a:lnTo>
                  <a:lnTo>
                    <a:pt x="2406948" y="2390846"/>
                  </a:lnTo>
                  <a:lnTo>
                    <a:pt x="2376638" y="2425155"/>
                  </a:lnTo>
                  <a:lnTo>
                    <a:pt x="2344890" y="2458320"/>
                  </a:lnTo>
                  <a:lnTo>
                    <a:pt x="2311728" y="2490287"/>
                  </a:lnTo>
                  <a:lnTo>
                    <a:pt x="2277174" y="2521004"/>
                  </a:lnTo>
                  <a:lnTo>
                    <a:pt x="2241250" y="2550421"/>
                  </a:lnTo>
                  <a:lnTo>
                    <a:pt x="2203978" y="2578485"/>
                  </a:lnTo>
                  <a:lnTo>
                    <a:pt x="2165382" y="2605144"/>
                  </a:lnTo>
                  <a:lnTo>
                    <a:pt x="2125483" y="2630346"/>
                  </a:lnTo>
                  <a:lnTo>
                    <a:pt x="2084304" y="2654040"/>
                  </a:lnTo>
                  <a:lnTo>
                    <a:pt x="2041867" y="2676173"/>
                  </a:lnTo>
                  <a:lnTo>
                    <a:pt x="1998195" y="2696695"/>
                  </a:lnTo>
                  <a:lnTo>
                    <a:pt x="1953310" y="2715552"/>
                  </a:lnTo>
                  <a:lnTo>
                    <a:pt x="1907683" y="2732530"/>
                  </a:lnTo>
                  <a:lnTo>
                    <a:pt x="1861800" y="2747465"/>
                  </a:lnTo>
                  <a:lnTo>
                    <a:pt x="1815714" y="2760380"/>
                  </a:lnTo>
                  <a:lnTo>
                    <a:pt x="1769477" y="2771296"/>
                  </a:lnTo>
                  <a:lnTo>
                    <a:pt x="1723140" y="2780237"/>
                  </a:lnTo>
                  <a:lnTo>
                    <a:pt x="1676756" y="2787223"/>
                  </a:lnTo>
                  <a:lnTo>
                    <a:pt x="1630376" y="2792279"/>
                  </a:lnTo>
                  <a:lnTo>
                    <a:pt x="1584052" y="2795427"/>
                  </a:lnTo>
                  <a:lnTo>
                    <a:pt x="1537835" y="2796688"/>
                  </a:lnTo>
                  <a:lnTo>
                    <a:pt x="1491779" y="2796086"/>
                  </a:lnTo>
                  <a:lnTo>
                    <a:pt x="1445934" y="2793642"/>
                  </a:lnTo>
                  <a:lnTo>
                    <a:pt x="1400353" y="2789380"/>
                  </a:lnTo>
                  <a:lnTo>
                    <a:pt x="1355088" y="2783321"/>
                  </a:lnTo>
                  <a:lnTo>
                    <a:pt x="1310189" y="2775489"/>
                  </a:lnTo>
                  <a:lnTo>
                    <a:pt x="1265710" y="2765905"/>
                  </a:lnTo>
                  <a:lnTo>
                    <a:pt x="1221702" y="2754592"/>
                  </a:lnTo>
                  <a:lnTo>
                    <a:pt x="1178217" y="2741573"/>
                  </a:lnTo>
                  <a:lnTo>
                    <a:pt x="1135306" y="2726869"/>
                  </a:lnTo>
                  <a:lnTo>
                    <a:pt x="1093023" y="2710504"/>
                  </a:lnTo>
                  <a:lnTo>
                    <a:pt x="1051417" y="2692500"/>
                  </a:lnTo>
                  <a:lnTo>
                    <a:pt x="1010543" y="2672879"/>
                  </a:lnTo>
                  <a:lnTo>
                    <a:pt x="970450" y="2651664"/>
                  </a:lnTo>
                  <a:lnTo>
                    <a:pt x="931192" y="2628876"/>
                  </a:lnTo>
                  <a:lnTo>
                    <a:pt x="892819" y="2604540"/>
                  </a:lnTo>
                  <a:lnTo>
                    <a:pt x="855385" y="2578677"/>
                  </a:lnTo>
                  <a:lnTo>
                    <a:pt x="818940" y="2551309"/>
                  </a:lnTo>
                  <a:lnTo>
                    <a:pt x="783537" y="2522459"/>
                  </a:lnTo>
                  <a:lnTo>
                    <a:pt x="749227" y="2492149"/>
                  </a:lnTo>
                  <a:lnTo>
                    <a:pt x="716062" y="2460402"/>
                  </a:lnTo>
                  <a:lnTo>
                    <a:pt x="684095" y="2427241"/>
                  </a:lnTo>
                  <a:lnTo>
                    <a:pt x="653377" y="2392687"/>
                  </a:lnTo>
                  <a:lnTo>
                    <a:pt x="623960" y="2356764"/>
                  </a:lnTo>
                  <a:lnTo>
                    <a:pt x="595896" y="2319493"/>
                  </a:lnTo>
                  <a:lnTo>
                    <a:pt x="569237" y="2280897"/>
                  </a:lnTo>
                  <a:lnTo>
                    <a:pt x="544034" y="2240999"/>
                  </a:lnTo>
                  <a:lnTo>
                    <a:pt x="520339" y="2199820"/>
                  </a:lnTo>
                  <a:lnTo>
                    <a:pt x="498205" y="2157384"/>
                  </a:lnTo>
                  <a:lnTo>
                    <a:pt x="477683" y="2113713"/>
                  </a:lnTo>
                  <a:lnTo>
                    <a:pt x="458825" y="2068830"/>
                  </a:lnTo>
                  <a:lnTo>
                    <a:pt x="0" y="2250490"/>
                  </a:lnTo>
                  <a:lnTo>
                    <a:pt x="18809" y="2296007"/>
                  </a:lnTo>
                  <a:lnTo>
                    <a:pt x="38870" y="2340738"/>
                  </a:lnTo>
                  <a:lnTo>
                    <a:pt x="60159" y="2384667"/>
                  </a:lnTo>
                  <a:lnTo>
                    <a:pt x="82650" y="2427776"/>
                  </a:lnTo>
                  <a:lnTo>
                    <a:pt x="106317" y="2470047"/>
                  </a:lnTo>
                  <a:lnTo>
                    <a:pt x="131136" y="2511465"/>
                  </a:lnTo>
                  <a:lnTo>
                    <a:pt x="157081" y="2552011"/>
                  </a:lnTo>
                  <a:lnTo>
                    <a:pt x="184127" y="2591669"/>
                  </a:lnTo>
                  <a:lnTo>
                    <a:pt x="212249" y="2630422"/>
                  </a:lnTo>
                  <a:lnTo>
                    <a:pt x="241422" y="2668251"/>
                  </a:lnTo>
                  <a:lnTo>
                    <a:pt x="271621" y="2705141"/>
                  </a:lnTo>
                  <a:lnTo>
                    <a:pt x="302820" y="2741075"/>
                  </a:lnTo>
                  <a:lnTo>
                    <a:pt x="334994" y="2776034"/>
                  </a:lnTo>
                  <a:lnTo>
                    <a:pt x="368117" y="2810002"/>
                  </a:lnTo>
                  <a:lnTo>
                    <a:pt x="402166" y="2842961"/>
                  </a:lnTo>
                  <a:lnTo>
                    <a:pt x="437114" y="2874896"/>
                  </a:lnTo>
                  <a:lnTo>
                    <a:pt x="472936" y="2905787"/>
                  </a:lnTo>
                  <a:lnTo>
                    <a:pt x="509607" y="2935620"/>
                  </a:lnTo>
                  <a:lnTo>
                    <a:pt x="547103" y="2964375"/>
                  </a:lnTo>
                  <a:lnTo>
                    <a:pt x="585397" y="2992036"/>
                  </a:lnTo>
                  <a:lnTo>
                    <a:pt x="624464" y="3018587"/>
                  </a:lnTo>
                  <a:lnTo>
                    <a:pt x="664280" y="3044009"/>
                  </a:lnTo>
                  <a:lnTo>
                    <a:pt x="704819" y="3068286"/>
                  </a:lnTo>
                  <a:lnTo>
                    <a:pt x="746056" y="3091400"/>
                  </a:lnTo>
                  <a:lnTo>
                    <a:pt x="787965" y="3113335"/>
                  </a:lnTo>
                  <a:lnTo>
                    <a:pt x="830522" y="3134073"/>
                  </a:lnTo>
                  <a:lnTo>
                    <a:pt x="873701" y="3153597"/>
                  </a:lnTo>
                  <a:lnTo>
                    <a:pt x="917477" y="3171891"/>
                  </a:lnTo>
                  <a:lnTo>
                    <a:pt x="961825" y="3188936"/>
                  </a:lnTo>
                  <a:lnTo>
                    <a:pt x="1006720" y="3204716"/>
                  </a:lnTo>
                  <a:lnTo>
                    <a:pt x="1052137" y="3219214"/>
                  </a:lnTo>
                  <a:lnTo>
                    <a:pt x="1098049" y="3232413"/>
                  </a:lnTo>
                  <a:lnTo>
                    <a:pt x="1144433" y="3244294"/>
                  </a:lnTo>
                  <a:lnTo>
                    <a:pt x="1191262" y="3254843"/>
                  </a:lnTo>
                  <a:lnTo>
                    <a:pt x="1238512" y="3264040"/>
                  </a:lnTo>
                  <a:lnTo>
                    <a:pt x="1286158" y="3271869"/>
                  </a:lnTo>
                  <a:lnTo>
                    <a:pt x="1334173" y="3278313"/>
                  </a:lnTo>
                  <a:lnTo>
                    <a:pt x="1382534" y="3283355"/>
                  </a:lnTo>
                  <a:lnTo>
                    <a:pt x="1431215" y="3286978"/>
                  </a:lnTo>
                  <a:lnTo>
                    <a:pt x="1480190" y="3289164"/>
                  </a:lnTo>
                  <a:lnTo>
                    <a:pt x="1529435" y="3289896"/>
                  </a:lnTo>
                  <a:lnTo>
                    <a:pt x="1577936" y="3289195"/>
                  </a:lnTo>
                  <a:lnTo>
                    <a:pt x="1626088" y="3287104"/>
                  </a:lnTo>
                  <a:lnTo>
                    <a:pt x="1673873" y="3283642"/>
                  </a:lnTo>
                  <a:lnTo>
                    <a:pt x="1721271" y="3278830"/>
                  </a:lnTo>
                  <a:lnTo>
                    <a:pt x="1768263" y="3272685"/>
                  </a:lnTo>
                  <a:lnTo>
                    <a:pt x="1814829" y="3265227"/>
                  </a:lnTo>
                  <a:lnTo>
                    <a:pt x="1860950" y="3256477"/>
                  </a:lnTo>
                  <a:lnTo>
                    <a:pt x="1906607" y="3246452"/>
                  </a:lnTo>
                  <a:lnTo>
                    <a:pt x="1951781" y="3235172"/>
                  </a:lnTo>
                  <a:lnTo>
                    <a:pt x="1996452" y="3222657"/>
                  </a:lnTo>
                  <a:lnTo>
                    <a:pt x="2040601" y="3208926"/>
                  </a:lnTo>
                  <a:lnTo>
                    <a:pt x="2084208" y="3193998"/>
                  </a:lnTo>
                  <a:lnTo>
                    <a:pt x="2127256" y="3177892"/>
                  </a:lnTo>
                  <a:lnTo>
                    <a:pt x="2169723" y="3160627"/>
                  </a:lnTo>
                  <a:lnTo>
                    <a:pt x="2211591" y="3142224"/>
                  </a:lnTo>
                  <a:lnTo>
                    <a:pt x="2252841" y="3122701"/>
                  </a:lnTo>
                  <a:lnTo>
                    <a:pt x="2293454" y="3102077"/>
                  </a:lnTo>
                  <a:lnTo>
                    <a:pt x="2333409" y="3080373"/>
                  </a:lnTo>
                  <a:lnTo>
                    <a:pt x="2372688" y="3057606"/>
                  </a:lnTo>
                  <a:lnTo>
                    <a:pt x="2411271" y="3033796"/>
                  </a:lnTo>
                  <a:lnTo>
                    <a:pt x="2449140" y="3008964"/>
                  </a:lnTo>
                  <a:lnTo>
                    <a:pt x="2486275" y="2983127"/>
                  </a:lnTo>
                  <a:lnTo>
                    <a:pt x="2522656" y="2956305"/>
                  </a:lnTo>
                  <a:lnTo>
                    <a:pt x="2558265" y="2928518"/>
                  </a:lnTo>
                  <a:lnTo>
                    <a:pt x="2593081" y="2899784"/>
                  </a:lnTo>
                  <a:lnTo>
                    <a:pt x="2627087" y="2870124"/>
                  </a:lnTo>
                  <a:lnTo>
                    <a:pt x="2660262" y="2839556"/>
                  </a:lnTo>
                  <a:lnTo>
                    <a:pt x="2692587" y="2808100"/>
                  </a:lnTo>
                  <a:lnTo>
                    <a:pt x="2724043" y="2775774"/>
                  </a:lnTo>
                  <a:lnTo>
                    <a:pt x="2754611" y="2742599"/>
                  </a:lnTo>
                  <a:lnTo>
                    <a:pt x="2784271" y="2708593"/>
                  </a:lnTo>
                  <a:lnTo>
                    <a:pt x="2813004" y="2673776"/>
                  </a:lnTo>
                  <a:lnTo>
                    <a:pt x="2840790" y="2638167"/>
                  </a:lnTo>
                  <a:lnTo>
                    <a:pt x="2867612" y="2601786"/>
                  </a:lnTo>
                  <a:lnTo>
                    <a:pt x="2893448" y="2564651"/>
                  </a:lnTo>
                  <a:lnTo>
                    <a:pt x="2918281" y="2526782"/>
                  </a:lnTo>
                  <a:lnTo>
                    <a:pt x="2942090" y="2488198"/>
                  </a:lnTo>
                  <a:lnTo>
                    <a:pt x="2964856" y="2448918"/>
                  </a:lnTo>
                  <a:lnTo>
                    <a:pt x="2986561" y="2408963"/>
                  </a:lnTo>
                  <a:lnTo>
                    <a:pt x="3007184" y="2368350"/>
                  </a:lnTo>
                  <a:lnTo>
                    <a:pt x="3026707" y="2327100"/>
                  </a:lnTo>
                  <a:lnTo>
                    <a:pt x="3045110" y="2285232"/>
                  </a:lnTo>
                  <a:lnTo>
                    <a:pt x="3062374" y="2242764"/>
                  </a:lnTo>
                  <a:lnTo>
                    <a:pt x="3078480" y="2199716"/>
                  </a:lnTo>
                  <a:lnTo>
                    <a:pt x="3093408" y="2156108"/>
                  </a:lnTo>
                  <a:lnTo>
                    <a:pt x="3107139" y="2111959"/>
                  </a:lnTo>
                  <a:lnTo>
                    <a:pt x="3119654" y="2067288"/>
                  </a:lnTo>
                  <a:lnTo>
                    <a:pt x="3130933" y="2022114"/>
                  </a:lnTo>
                  <a:lnTo>
                    <a:pt x="3140958" y="1976457"/>
                  </a:lnTo>
                  <a:lnTo>
                    <a:pt x="3149709" y="1930336"/>
                  </a:lnTo>
                  <a:lnTo>
                    <a:pt x="3157166" y="1883769"/>
                  </a:lnTo>
                  <a:lnTo>
                    <a:pt x="3163311" y="1836778"/>
                  </a:lnTo>
                  <a:lnTo>
                    <a:pt x="3168123" y="1789380"/>
                  </a:lnTo>
                  <a:lnTo>
                    <a:pt x="3171585" y="1741595"/>
                  </a:lnTo>
                  <a:lnTo>
                    <a:pt x="3173676" y="1693443"/>
                  </a:lnTo>
                  <a:lnTo>
                    <a:pt x="3174377" y="1644942"/>
                  </a:lnTo>
                  <a:lnTo>
                    <a:pt x="3173676" y="1596441"/>
                  </a:lnTo>
                  <a:lnTo>
                    <a:pt x="3171585" y="1548289"/>
                  </a:lnTo>
                  <a:lnTo>
                    <a:pt x="3168123" y="1500505"/>
                  </a:lnTo>
                  <a:lnTo>
                    <a:pt x="3163311" y="1453108"/>
                  </a:lnTo>
                  <a:lnTo>
                    <a:pt x="3157166" y="1406117"/>
                  </a:lnTo>
                  <a:lnTo>
                    <a:pt x="3149709" y="1359551"/>
                  </a:lnTo>
                  <a:lnTo>
                    <a:pt x="3140958" y="1313430"/>
                  </a:lnTo>
                  <a:lnTo>
                    <a:pt x="3130933" y="1267774"/>
                  </a:lnTo>
                  <a:lnTo>
                    <a:pt x="3119654" y="1222600"/>
                  </a:lnTo>
                  <a:lnTo>
                    <a:pt x="3107139" y="1177930"/>
                  </a:lnTo>
                  <a:lnTo>
                    <a:pt x="3093408" y="1133781"/>
                  </a:lnTo>
                  <a:lnTo>
                    <a:pt x="3078480" y="1090173"/>
                  </a:lnTo>
                  <a:lnTo>
                    <a:pt x="3062374" y="1047126"/>
                  </a:lnTo>
                  <a:lnTo>
                    <a:pt x="3045110" y="1004659"/>
                  </a:lnTo>
                  <a:lnTo>
                    <a:pt x="3026707" y="962791"/>
                  </a:lnTo>
                  <a:lnTo>
                    <a:pt x="3007184" y="921541"/>
                  </a:lnTo>
                  <a:lnTo>
                    <a:pt x="2986561" y="880929"/>
                  </a:lnTo>
                  <a:lnTo>
                    <a:pt x="2964856" y="840973"/>
                  </a:lnTo>
                  <a:lnTo>
                    <a:pt x="2942090" y="801694"/>
                  </a:lnTo>
                  <a:lnTo>
                    <a:pt x="2918281" y="763111"/>
                  </a:lnTo>
                  <a:lnTo>
                    <a:pt x="2893448" y="725242"/>
                  </a:lnTo>
                  <a:lnTo>
                    <a:pt x="2867612" y="688107"/>
                  </a:lnTo>
                  <a:lnTo>
                    <a:pt x="2840790" y="651726"/>
                  </a:lnTo>
                  <a:lnTo>
                    <a:pt x="2813004" y="616117"/>
                  </a:lnTo>
                  <a:lnTo>
                    <a:pt x="2784271" y="581301"/>
                  </a:lnTo>
                  <a:lnTo>
                    <a:pt x="2754611" y="547295"/>
                  </a:lnTo>
                  <a:lnTo>
                    <a:pt x="2724043" y="514120"/>
                  </a:lnTo>
                  <a:lnTo>
                    <a:pt x="2692587" y="481795"/>
                  </a:lnTo>
                  <a:lnTo>
                    <a:pt x="2660262" y="450338"/>
                  </a:lnTo>
                  <a:lnTo>
                    <a:pt x="2627087" y="419771"/>
                  </a:lnTo>
                  <a:lnTo>
                    <a:pt x="2593081" y="390110"/>
                  </a:lnTo>
                  <a:lnTo>
                    <a:pt x="2558265" y="361377"/>
                  </a:lnTo>
                  <a:lnTo>
                    <a:pt x="2522656" y="333590"/>
                  </a:lnTo>
                  <a:lnTo>
                    <a:pt x="2486275" y="306768"/>
                  </a:lnTo>
                  <a:lnTo>
                    <a:pt x="2449140" y="280932"/>
                  </a:lnTo>
                  <a:lnTo>
                    <a:pt x="2411271" y="256099"/>
                  </a:lnTo>
                  <a:lnTo>
                    <a:pt x="2372688" y="232290"/>
                  </a:lnTo>
                  <a:lnTo>
                    <a:pt x="2333409" y="209523"/>
                  </a:lnTo>
                  <a:lnTo>
                    <a:pt x="2293454" y="187818"/>
                  </a:lnTo>
                  <a:lnTo>
                    <a:pt x="2252841" y="167195"/>
                  </a:lnTo>
                  <a:lnTo>
                    <a:pt x="2211591" y="147672"/>
                  </a:lnTo>
                  <a:lnTo>
                    <a:pt x="2169723" y="129268"/>
                  </a:lnTo>
                  <a:lnTo>
                    <a:pt x="2127256" y="112004"/>
                  </a:lnTo>
                  <a:lnTo>
                    <a:pt x="2084208" y="95898"/>
                  </a:lnTo>
                  <a:lnTo>
                    <a:pt x="2040601" y="80970"/>
                  </a:lnTo>
                  <a:lnTo>
                    <a:pt x="1996452" y="67239"/>
                  </a:lnTo>
                  <a:lnTo>
                    <a:pt x="1951781" y="54724"/>
                  </a:lnTo>
                  <a:lnTo>
                    <a:pt x="1906607" y="43444"/>
                  </a:lnTo>
                  <a:lnTo>
                    <a:pt x="1860950" y="33419"/>
                  </a:lnTo>
                  <a:lnTo>
                    <a:pt x="1814829" y="24668"/>
                  </a:lnTo>
                  <a:lnTo>
                    <a:pt x="1768263" y="17211"/>
                  </a:lnTo>
                  <a:lnTo>
                    <a:pt x="1721271" y="11066"/>
                  </a:lnTo>
                  <a:lnTo>
                    <a:pt x="1673873" y="6254"/>
                  </a:lnTo>
                  <a:lnTo>
                    <a:pt x="1626088" y="2792"/>
                  </a:lnTo>
                  <a:lnTo>
                    <a:pt x="1577936" y="701"/>
                  </a:lnTo>
                  <a:lnTo>
                    <a:pt x="1529435" y="0"/>
                  </a:lnTo>
                  <a:close/>
                </a:path>
              </a:pathLst>
            </a:custGeom>
            <a:solidFill>
              <a:srgbClr val="93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48081" y="1605748"/>
              <a:ext cx="1645920" cy="2251075"/>
            </a:xfrm>
            <a:custGeom>
              <a:avLst/>
              <a:gdLst/>
              <a:ahLst/>
              <a:cxnLst/>
              <a:rect l="l" t="t" r="r" b="b"/>
              <a:pathLst>
                <a:path w="1645920" h="2251075">
                  <a:moveTo>
                    <a:pt x="1645366" y="0"/>
                  </a:moveTo>
                  <a:lnTo>
                    <a:pt x="1593580" y="815"/>
                  </a:lnTo>
                  <a:lnTo>
                    <a:pt x="1541908" y="3256"/>
                  </a:lnTo>
                  <a:lnTo>
                    <a:pt x="1490390" y="7316"/>
                  </a:lnTo>
                  <a:lnTo>
                    <a:pt x="1439062" y="12987"/>
                  </a:lnTo>
                  <a:lnTo>
                    <a:pt x="1387963" y="20262"/>
                  </a:lnTo>
                  <a:lnTo>
                    <a:pt x="1337129" y="29135"/>
                  </a:lnTo>
                  <a:lnTo>
                    <a:pt x="1286599" y="39597"/>
                  </a:lnTo>
                  <a:lnTo>
                    <a:pt x="1236410" y="51642"/>
                  </a:lnTo>
                  <a:lnTo>
                    <a:pt x="1186600" y="65263"/>
                  </a:lnTo>
                  <a:lnTo>
                    <a:pt x="1137206" y="80452"/>
                  </a:lnTo>
                  <a:lnTo>
                    <a:pt x="1088266" y="97202"/>
                  </a:lnTo>
                  <a:lnTo>
                    <a:pt x="1039818" y="115506"/>
                  </a:lnTo>
                  <a:lnTo>
                    <a:pt x="994981" y="134013"/>
                  </a:lnTo>
                  <a:lnTo>
                    <a:pt x="950980" y="153684"/>
                  </a:lnTo>
                  <a:lnTo>
                    <a:pt x="907826" y="174493"/>
                  </a:lnTo>
                  <a:lnTo>
                    <a:pt x="865528" y="196417"/>
                  </a:lnTo>
                  <a:lnTo>
                    <a:pt x="824099" y="219429"/>
                  </a:lnTo>
                  <a:lnTo>
                    <a:pt x="783549" y="243505"/>
                  </a:lnTo>
                  <a:lnTo>
                    <a:pt x="743888" y="268620"/>
                  </a:lnTo>
                  <a:lnTo>
                    <a:pt x="705128" y="294749"/>
                  </a:lnTo>
                  <a:lnTo>
                    <a:pt x="667279" y="321866"/>
                  </a:lnTo>
                  <a:lnTo>
                    <a:pt x="630352" y="349947"/>
                  </a:lnTo>
                  <a:lnTo>
                    <a:pt x="594358" y="378967"/>
                  </a:lnTo>
                  <a:lnTo>
                    <a:pt x="559308" y="408900"/>
                  </a:lnTo>
                  <a:lnTo>
                    <a:pt x="525213" y="439722"/>
                  </a:lnTo>
                  <a:lnTo>
                    <a:pt x="492083" y="471407"/>
                  </a:lnTo>
                  <a:lnTo>
                    <a:pt x="459930" y="503931"/>
                  </a:lnTo>
                  <a:lnTo>
                    <a:pt x="428763" y="537269"/>
                  </a:lnTo>
                  <a:lnTo>
                    <a:pt x="398595" y="571395"/>
                  </a:lnTo>
                  <a:lnTo>
                    <a:pt x="369436" y="606284"/>
                  </a:lnTo>
                  <a:lnTo>
                    <a:pt x="341296" y="641912"/>
                  </a:lnTo>
                  <a:lnTo>
                    <a:pt x="314187" y="678253"/>
                  </a:lnTo>
                  <a:lnTo>
                    <a:pt x="288119" y="715282"/>
                  </a:lnTo>
                  <a:lnTo>
                    <a:pt x="263103" y="752975"/>
                  </a:lnTo>
                  <a:lnTo>
                    <a:pt x="239150" y="791306"/>
                  </a:lnTo>
                  <a:lnTo>
                    <a:pt x="216271" y="830251"/>
                  </a:lnTo>
                  <a:lnTo>
                    <a:pt x="194476" y="869783"/>
                  </a:lnTo>
                  <a:lnTo>
                    <a:pt x="173777" y="909879"/>
                  </a:lnTo>
                  <a:lnTo>
                    <a:pt x="154185" y="950513"/>
                  </a:lnTo>
                  <a:lnTo>
                    <a:pt x="135709" y="991660"/>
                  </a:lnTo>
                  <a:lnTo>
                    <a:pt x="118362" y="1033295"/>
                  </a:lnTo>
                  <a:lnTo>
                    <a:pt x="102153" y="1075393"/>
                  </a:lnTo>
                  <a:lnTo>
                    <a:pt x="87094" y="1117930"/>
                  </a:lnTo>
                  <a:lnTo>
                    <a:pt x="73196" y="1160879"/>
                  </a:lnTo>
                  <a:lnTo>
                    <a:pt x="60468" y="1204216"/>
                  </a:lnTo>
                  <a:lnTo>
                    <a:pt x="48923" y="1247917"/>
                  </a:lnTo>
                  <a:lnTo>
                    <a:pt x="38571" y="1291955"/>
                  </a:lnTo>
                  <a:lnTo>
                    <a:pt x="29422" y="1336306"/>
                  </a:lnTo>
                  <a:lnTo>
                    <a:pt x="21489" y="1380945"/>
                  </a:lnTo>
                  <a:lnTo>
                    <a:pt x="14780" y="1425847"/>
                  </a:lnTo>
                  <a:lnTo>
                    <a:pt x="9308" y="1470986"/>
                  </a:lnTo>
                  <a:lnTo>
                    <a:pt x="5083" y="1516339"/>
                  </a:lnTo>
                  <a:lnTo>
                    <a:pt x="2116" y="1561879"/>
                  </a:lnTo>
                  <a:lnTo>
                    <a:pt x="418" y="1607582"/>
                  </a:lnTo>
                  <a:lnTo>
                    <a:pt x="0" y="1653422"/>
                  </a:lnTo>
                  <a:lnTo>
                    <a:pt x="871" y="1699376"/>
                  </a:lnTo>
                  <a:lnTo>
                    <a:pt x="3044" y="1745416"/>
                  </a:lnTo>
                  <a:lnTo>
                    <a:pt x="6530" y="1791520"/>
                  </a:lnTo>
                  <a:lnTo>
                    <a:pt x="11338" y="1837661"/>
                  </a:lnTo>
                  <a:lnTo>
                    <a:pt x="17480" y="1883814"/>
                  </a:lnTo>
                  <a:lnTo>
                    <a:pt x="24966" y="1929955"/>
                  </a:lnTo>
                  <a:lnTo>
                    <a:pt x="33808" y="1976059"/>
                  </a:lnTo>
                  <a:lnTo>
                    <a:pt x="44017" y="2022100"/>
                  </a:lnTo>
                  <a:lnTo>
                    <a:pt x="55602" y="2068053"/>
                  </a:lnTo>
                  <a:lnTo>
                    <a:pt x="68575" y="2113894"/>
                  </a:lnTo>
                  <a:lnTo>
                    <a:pt x="82947" y="2159597"/>
                  </a:lnTo>
                  <a:lnTo>
                    <a:pt x="98729" y="2205138"/>
                  </a:lnTo>
                  <a:lnTo>
                    <a:pt x="115931" y="2250490"/>
                  </a:lnTo>
                  <a:lnTo>
                    <a:pt x="574756" y="2068830"/>
                  </a:lnTo>
                  <a:lnTo>
                    <a:pt x="557915" y="2023531"/>
                  </a:lnTo>
                  <a:lnTo>
                    <a:pt x="543009" y="1977637"/>
                  </a:lnTo>
                  <a:lnTo>
                    <a:pt x="530052" y="1931210"/>
                  </a:lnTo>
                  <a:lnTo>
                    <a:pt x="519055" y="1884311"/>
                  </a:lnTo>
                  <a:lnTo>
                    <a:pt x="510030" y="1837004"/>
                  </a:lnTo>
                  <a:lnTo>
                    <a:pt x="502989" y="1789351"/>
                  </a:lnTo>
                  <a:lnTo>
                    <a:pt x="497945" y="1741415"/>
                  </a:lnTo>
                  <a:lnTo>
                    <a:pt x="494910" y="1693258"/>
                  </a:lnTo>
                  <a:lnTo>
                    <a:pt x="493895" y="1644942"/>
                  </a:lnTo>
                  <a:lnTo>
                    <a:pt x="494906" y="1596267"/>
                  </a:lnTo>
                  <a:lnTo>
                    <a:pt x="497909" y="1548108"/>
                  </a:lnTo>
                  <a:lnTo>
                    <a:pt x="502867" y="1500504"/>
                  </a:lnTo>
                  <a:lnTo>
                    <a:pt x="509738" y="1453494"/>
                  </a:lnTo>
                  <a:lnTo>
                    <a:pt x="518483" y="1407120"/>
                  </a:lnTo>
                  <a:lnTo>
                    <a:pt x="529062" y="1361420"/>
                  </a:lnTo>
                  <a:lnTo>
                    <a:pt x="541435" y="1316435"/>
                  </a:lnTo>
                  <a:lnTo>
                    <a:pt x="555562" y="1272205"/>
                  </a:lnTo>
                  <a:lnTo>
                    <a:pt x="571403" y="1228770"/>
                  </a:lnTo>
                  <a:lnTo>
                    <a:pt x="588917" y="1186169"/>
                  </a:lnTo>
                  <a:lnTo>
                    <a:pt x="608066" y="1144444"/>
                  </a:lnTo>
                  <a:lnTo>
                    <a:pt x="628808" y="1103632"/>
                  </a:lnTo>
                  <a:lnTo>
                    <a:pt x="651105" y="1063775"/>
                  </a:lnTo>
                  <a:lnTo>
                    <a:pt x="674916" y="1024913"/>
                  </a:lnTo>
                  <a:lnTo>
                    <a:pt x="700201" y="987086"/>
                  </a:lnTo>
                  <a:lnTo>
                    <a:pt x="726920" y="950333"/>
                  </a:lnTo>
                  <a:lnTo>
                    <a:pt x="755033" y="914694"/>
                  </a:lnTo>
                  <a:lnTo>
                    <a:pt x="784500" y="880210"/>
                  </a:lnTo>
                  <a:lnTo>
                    <a:pt x="815282" y="846920"/>
                  </a:lnTo>
                  <a:lnTo>
                    <a:pt x="847338" y="814864"/>
                  </a:lnTo>
                  <a:lnTo>
                    <a:pt x="880629" y="784083"/>
                  </a:lnTo>
                  <a:lnTo>
                    <a:pt x="915113" y="754616"/>
                  </a:lnTo>
                  <a:lnTo>
                    <a:pt x="950753" y="726503"/>
                  </a:lnTo>
                  <a:lnTo>
                    <a:pt x="987506" y="699784"/>
                  </a:lnTo>
                  <a:lnTo>
                    <a:pt x="1025334" y="674500"/>
                  </a:lnTo>
                  <a:lnTo>
                    <a:pt x="1064197" y="650690"/>
                  </a:lnTo>
                  <a:lnTo>
                    <a:pt x="1104054" y="628393"/>
                  </a:lnTo>
                  <a:lnTo>
                    <a:pt x="1144866" y="607651"/>
                  </a:lnTo>
                  <a:lnTo>
                    <a:pt x="1186592" y="588503"/>
                  </a:lnTo>
                  <a:lnTo>
                    <a:pt x="1229193" y="570989"/>
                  </a:lnTo>
                  <a:lnTo>
                    <a:pt x="1272629" y="555149"/>
                  </a:lnTo>
                  <a:lnTo>
                    <a:pt x="1316859" y="541022"/>
                  </a:lnTo>
                  <a:lnTo>
                    <a:pt x="1361844" y="528650"/>
                  </a:lnTo>
                  <a:lnTo>
                    <a:pt x="1407544" y="518071"/>
                  </a:lnTo>
                  <a:lnTo>
                    <a:pt x="1453919" y="509326"/>
                  </a:lnTo>
                  <a:lnTo>
                    <a:pt x="1500928" y="502455"/>
                  </a:lnTo>
                  <a:lnTo>
                    <a:pt x="1548533" y="497497"/>
                  </a:lnTo>
                  <a:lnTo>
                    <a:pt x="1596692" y="494494"/>
                  </a:lnTo>
                  <a:lnTo>
                    <a:pt x="1645366" y="493483"/>
                  </a:lnTo>
                  <a:lnTo>
                    <a:pt x="1645366" y="0"/>
                  </a:lnTo>
                  <a:close/>
                </a:path>
              </a:pathLst>
            </a:custGeom>
            <a:solidFill>
              <a:srgbClr val="004F6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90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Caring</a:t>
            </a:r>
            <a:r>
              <a:rPr dirty="0" sz="3600" spc="-3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for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an</a:t>
            </a:r>
            <a:r>
              <a:rPr dirty="0" sz="3600" spc="-3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aging</a:t>
            </a:r>
            <a:r>
              <a:rPr dirty="0" sz="3600" spc="-3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loved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20" b="0">
                <a:latin typeface="Arial"/>
                <a:cs typeface="Arial"/>
              </a:rPr>
              <a:t>one?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112705" y="2729515"/>
            <a:ext cx="15525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>
                <a:solidFill>
                  <a:srgbClr val="799B3C"/>
                </a:solidFill>
                <a:latin typeface="Arial"/>
                <a:cs typeface="Arial"/>
              </a:rPr>
              <a:t>70%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10379" y="2118159"/>
            <a:ext cx="5062855" cy="10845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250"/>
              </a:spcBef>
            </a:pP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of</a:t>
            </a:r>
            <a:r>
              <a:rPr dirty="0" sz="2400" spc="-6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caregivers</a:t>
            </a:r>
            <a:r>
              <a:rPr dirty="0" sz="2400" spc="-3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admit</a:t>
            </a:r>
            <a:r>
              <a:rPr dirty="0" sz="2400" spc="-6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being</a:t>
            </a:r>
            <a:r>
              <a:rPr dirty="0" sz="2400" spc="-6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799B3C"/>
                </a:solidFill>
                <a:latin typeface="Arial"/>
                <a:cs typeface="Arial"/>
              </a:rPr>
              <a:t>so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focused</a:t>
            </a:r>
            <a:r>
              <a:rPr dirty="0" sz="2400" spc="-7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on</a:t>
            </a:r>
            <a:r>
              <a:rPr dirty="0" sz="2400" spc="-7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caregiving</a:t>
            </a:r>
            <a:r>
              <a:rPr dirty="0" sz="2400" spc="-7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duties</a:t>
            </a:r>
            <a:r>
              <a:rPr dirty="0" sz="2400" spc="-7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they</a:t>
            </a:r>
            <a:r>
              <a:rPr dirty="0" sz="2400" spc="-7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799B3C"/>
                </a:solidFill>
                <a:latin typeface="Arial"/>
                <a:cs typeface="Arial"/>
              </a:rPr>
              <a:t>put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off</a:t>
            </a:r>
            <a:r>
              <a:rPr dirty="0" sz="2400" spc="-8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addressing</a:t>
            </a:r>
            <a:r>
              <a:rPr dirty="0" sz="2400" spc="-9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their</a:t>
            </a:r>
            <a:r>
              <a:rPr dirty="0" sz="2400" spc="-8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B3C"/>
                </a:solidFill>
                <a:latin typeface="Arial"/>
                <a:cs typeface="Arial"/>
              </a:rPr>
              <a:t>own</a:t>
            </a:r>
            <a:r>
              <a:rPr dirty="0" sz="2400" spc="-35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B3C"/>
                </a:solidFill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4530" y="6322221"/>
            <a:ext cx="3652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Investments</a:t>
            </a:r>
            <a:r>
              <a:rPr dirty="0" baseline="25641" sz="975">
                <a:latin typeface="Arial"/>
                <a:cs typeface="Arial"/>
              </a:rPr>
              <a:t>®</a:t>
            </a:r>
            <a:r>
              <a:rPr dirty="0" baseline="25641" sz="975" spc="112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American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Caregivers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85264" y="3598307"/>
            <a:ext cx="5039360" cy="155003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800" b="1">
                <a:latin typeface="Arial"/>
                <a:cs typeface="Arial"/>
              </a:rPr>
              <a:t>Among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caregivers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adults:</a:t>
            </a:r>
            <a:endParaRPr sz="1800">
              <a:latin typeface="Arial"/>
              <a:cs typeface="Arial"/>
            </a:endParaRPr>
          </a:p>
          <a:p>
            <a:pPr marL="121920" marR="45085" indent="-10985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21920" algn="l"/>
              </a:tabLst>
            </a:pPr>
            <a:r>
              <a:rPr dirty="0" sz="1800" b="1">
                <a:solidFill>
                  <a:srgbClr val="799B3C"/>
                </a:solidFill>
                <a:latin typeface="Arial"/>
                <a:cs typeface="Arial"/>
              </a:rPr>
              <a:t>33%</a:t>
            </a:r>
            <a:r>
              <a:rPr dirty="0" sz="1800" spc="-30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permanently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source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work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income</a:t>
            </a:r>
            <a:endParaRPr sz="18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21920" algn="l"/>
              </a:tabLst>
            </a:pPr>
            <a:r>
              <a:rPr dirty="0" sz="1800" b="1">
                <a:solidFill>
                  <a:srgbClr val="799B3C"/>
                </a:solidFill>
                <a:latin typeface="Arial"/>
                <a:cs typeface="Arial"/>
              </a:rPr>
              <a:t>44%</a:t>
            </a:r>
            <a:r>
              <a:rPr dirty="0" sz="1800" spc="-20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took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responsibilities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default</a:t>
            </a:r>
            <a:endParaRPr sz="18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21920" algn="l"/>
              </a:tabLst>
            </a:pPr>
            <a:r>
              <a:rPr dirty="0" sz="1800" b="1">
                <a:solidFill>
                  <a:srgbClr val="799B3C"/>
                </a:solidFill>
                <a:latin typeface="Arial"/>
                <a:cs typeface="Arial"/>
              </a:rPr>
              <a:t>26%</a:t>
            </a:r>
            <a:r>
              <a:rPr dirty="0" sz="1800" spc="-25" b="1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report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burnout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97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As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caregiver,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you</a:t>
            </a:r>
            <a:r>
              <a:rPr dirty="0" sz="3600" spc="-3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can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provide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help</a:t>
            </a:r>
            <a:r>
              <a:rPr dirty="0" sz="3600" spc="-3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in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many</a:t>
            </a:r>
            <a:r>
              <a:rPr dirty="0" sz="3600" spc="-20" b="0">
                <a:latin typeface="Arial"/>
                <a:cs typeface="Arial"/>
              </a:rPr>
              <a:t> ways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2721" y="1991052"/>
            <a:ext cx="3423920" cy="33807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53060" marR="347345" indent="350520">
              <a:lnSpc>
                <a:spcPts val="2500"/>
              </a:lnSpc>
              <a:spcBef>
                <a:spcPts val="500"/>
              </a:spcBef>
            </a:pP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Taking</a:t>
            </a:r>
            <a:r>
              <a:rPr dirty="0" sz="2400" spc="-8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stock</a:t>
            </a:r>
            <a:r>
              <a:rPr dirty="0" sz="2400" spc="-5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799A01"/>
                </a:solidFill>
                <a:latin typeface="Arial"/>
                <a:cs typeface="Arial"/>
              </a:rPr>
              <a:t>of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available</a:t>
            </a:r>
            <a:r>
              <a:rPr dirty="0" sz="2400" spc="-114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resources.</a:t>
            </a:r>
            <a:endParaRPr sz="2400">
              <a:latin typeface="Arial"/>
              <a:cs typeface="Arial"/>
            </a:endParaRPr>
          </a:p>
          <a:p>
            <a:pPr marL="52705" marR="44450" indent="777240">
              <a:lnSpc>
                <a:spcPct val="104200"/>
              </a:lnSpc>
              <a:spcBef>
                <a:spcPts val="102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Review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existing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resources,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such</a:t>
            </a:r>
            <a:r>
              <a:rPr dirty="0" sz="20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as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Medicare,</a:t>
            </a:r>
            <a:endParaRPr sz="2000">
              <a:latin typeface="Arial"/>
              <a:cs typeface="Arial"/>
            </a:endParaRPr>
          </a:p>
          <a:p>
            <a:pPr marL="12700" marR="5080" indent="541020">
              <a:lnSpc>
                <a:spcPct val="104200"/>
              </a:lnSpc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other</a:t>
            </a:r>
            <a:r>
              <a:rPr dirty="0" sz="20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insurance,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income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from</a:t>
            </a:r>
            <a:r>
              <a:rPr dirty="0" sz="20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pensions,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Social Security,</a:t>
            </a:r>
            <a:r>
              <a:rPr dirty="0" sz="2000" spc="-7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2000" spc="-9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savings.</a:t>
            </a:r>
            <a:r>
              <a:rPr dirty="0" sz="20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Consult</a:t>
            </a:r>
            <a:endParaRPr sz="2000">
              <a:latin typeface="Arial"/>
              <a:cs typeface="Arial"/>
            </a:endParaRPr>
          </a:p>
          <a:p>
            <a:pPr marL="192405" marR="187325" indent="228600">
              <a:lnSpc>
                <a:spcPct val="104200"/>
              </a:lnSpc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20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local</a:t>
            </a:r>
            <a:r>
              <a:rPr dirty="0" sz="2000" spc="-1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Area</a:t>
            </a:r>
            <a:r>
              <a:rPr dirty="0" sz="2000" spc="-1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Agency on</a:t>
            </a:r>
            <a:r>
              <a:rPr dirty="0" sz="2000" spc="-1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Aging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information</a:t>
            </a:r>
            <a:r>
              <a:rPr dirty="0" sz="20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on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other</a:t>
            </a:r>
            <a:r>
              <a:rPr dirty="0" sz="20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potential</a:t>
            </a:r>
            <a:r>
              <a:rPr dirty="0" sz="20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resources.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35853" y="1991052"/>
            <a:ext cx="3122295" cy="27457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294005" marR="290830">
              <a:lnSpc>
                <a:spcPts val="2500"/>
              </a:lnSpc>
              <a:spcBef>
                <a:spcPts val="500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Becoming</a:t>
            </a:r>
            <a:r>
              <a:rPr dirty="0" sz="2400" spc="-6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5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health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care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advocate.</a:t>
            </a:r>
            <a:endParaRPr sz="2400">
              <a:latin typeface="Arial"/>
              <a:cs typeface="Arial"/>
            </a:endParaRPr>
          </a:p>
          <a:p>
            <a:pPr algn="ctr" marL="146685" marR="142240" indent="-3175">
              <a:lnSpc>
                <a:spcPct val="104200"/>
              </a:lnSpc>
              <a:spcBef>
                <a:spcPts val="102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20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20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system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confusing</a:t>
            </a:r>
            <a:r>
              <a:rPr dirty="0" sz="2000" spc="-8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at</a:t>
            </a:r>
            <a:r>
              <a:rPr dirty="0" sz="20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best.</a:t>
            </a:r>
            <a:endParaRPr sz="2000">
              <a:latin typeface="Arial"/>
              <a:cs typeface="Arial"/>
            </a:endParaRPr>
          </a:p>
          <a:p>
            <a:pPr marL="179705" marR="5080" indent="-167640">
              <a:lnSpc>
                <a:spcPct val="104200"/>
              </a:lnSpc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Having</a:t>
            </a:r>
            <a:r>
              <a:rPr dirty="0" sz="20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one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person</a:t>
            </a:r>
            <a:r>
              <a:rPr dirty="0" sz="20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keeping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track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everything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can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help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ensure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nothing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falls</a:t>
            </a:r>
            <a:endParaRPr sz="2000">
              <a:latin typeface="Arial"/>
              <a:cs typeface="Arial"/>
            </a:endParaRPr>
          </a:p>
          <a:p>
            <a:pPr marL="480059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through</a:t>
            </a:r>
            <a:r>
              <a:rPr dirty="0" sz="20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cracks.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340859" y="2014220"/>
            <a:ext cx="0" cy="3271520"/>
          </a:xfrm>
          <a:custGeom>
            <a:avLst/>
            <a:gdLst/>
            <a:ahLst/>
            <a:cxnLst/>
            <a:rect l="l" t="t" r="r" b="b"/>
            <a:pathLst>
              <a:path w="0" h="3271520">
                <a:moveTo>
                  <a:pt x="0" y="0"/>
                </a:moveTo>
                <a:lnTo>
                  <a:pt x="0" y="3271316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237219" y="2014220"/>
            <a:ext cx="0" cy="3271520"/>
          </a:xfrm>
          <a:custGeom>
            <a:avLst/>
            <a:gdLst/>
            <a:ahLst/>
            <a:cxnLst/>
            <a:rect l="l" t="t" r="r" b="b"/>
            <a:pathLst>
              <a:path w="0" h="3271520">
                <a:moveTo>
                  <a:pt x="0" y="0"/>
                </a:moveTo>
                <a:lnTo>
                  <a:pt x="0" y="3271316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70770" y="1991052"/>
            <a:ext cx="2853055" cy="27457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553085" marR="542925" indent="-3810">
              <a:lnSpc>
                <a:spcPts val="2500"/>
              </a:lnSpc>
              <a:spcBef>
                <a:spcPts val="500"/>
              </a:spcBef>
            </a:pP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Exploring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care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options.</a:t>
            </a:r>
            <a:endParaRPr sz="2400">
              <a:latin typeface="Arial"/>
              <a:cs typeface="Arial"/>
            </a:endParaRPr>
          </a:p>
          <a:p>
            <a:pPr algn="ctr" marL="172720" marR="162560" indent="3175">
              <a:lnSpc>
                <a:spcPct val="104200"/>
              </a:lnSpc>
              <a:spcBef>
                <a:spcPts val="102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From</a:t>
            </a:r>
            <a:r>
              <a:rPr dirty="0" sz="20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independent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living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communities</a:t>
            </a:r>
            <a:r>
              <a:rPr dirty="0" sz="2000" spc="-114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home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memory</a:t>
            </a:r>
            <a:r>
              <a:rPr dirty="0" sz="20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care,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you</a:t>
            </a:r>
            <a:r>
              <a:rPr dirty="0" sz="20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33E47"/>
                </a:solidFill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4200"/>
              </a:lnSpc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help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20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loved</a:t>
            </a:r>
            <a:r>
              <a:rPr dirty="0" sz="20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ones</a:t>
            </a:r>
            <a:r>
              <a:rPr dirty="0" sz="2000" spc="-8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find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support</a:t>
            </a:r>
            <a:r>
              <a:rPr dirty="0" sz="20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they</a:t>
            </a:r>
            <a:r>
              <a:rPr dirty="0" sz="20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need.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85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But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self-</a:t>
            </a:r>
            <a:r>
              <a:rPr dirty="0" sz="3600" b="0">
                <a:latin typeface="Arial"/>
                <a:cs typeface="Arial"/>
              </a:rPr>
              <a:t>care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is</a:t>
            </a:r>
            <a:r>
              <a:rPr dirty="0" sz="3600" spc="-1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equally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important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05343" y="3861064"/>
            <a:ext cx="1570355" cy="6045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 indent="104139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Accept</a:t>
            </a:r>
            <a:r>
              <a:rPr dirty="0" sz="20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that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you’re</a:t>
            </a:r>
            <a:r>
              <a:rPr dirty="0" sz="20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human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53877" y="3861064"/>
            <a:ext cx="17418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Set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boundaries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18310" y="3861064"/>
            <a:ext cx="1407160" cy="6045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1920" marR="5080" indent="-109220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Identify</a:t>
            </a:r>
            <a:r>
              <a:rPr dirty="0" sz="20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your </a:t>
            </a: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own</a:t>
            </a:r>
            <a:r>
              <a:rPr dirty="0" sz="20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33E47"/>
                </a:solidFill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851325" y="3861064"/>
            <a:ext cx="10737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33E47"/>
                </a:solidFill>
                <a:latin typeface="Arial"/>
                <a:cs typeface="Arial"/>
              </a:rPr>
              <a:t>Find</a:t>
            </a:r>
            <a:r>
              <a:rPr dirty="0" sz="20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33E47"/>
                </a:solidFill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296920" y="2773679"/>
            <a:ext cx="0" cy="1860550"/>
          </a:xfrm>
          <a:custGeom>
            <a:avLst/>
            <a:gdLst/>
            <a:ahLst/>
            <a:cxnLst/>
            <a:rect l="l" t="t" r="r" b="b"/>
            <a:pathLst>
              <a:path w="0" h="1860550">
                <a:moveTo>
                  <a:pt x="0" y="0"/>
                </a:moveTo>
                <a:lnTo>
                  <a:pt x="0" y="1859991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139179" y="2773679"/>
            <a:ext cx="0" cy="1860550"/>
          </a:xfrm>
          <a:custGeom>
            <a:avLst/>
            <a:gdLst/>
            <a:ahLst/>
            <a:cxnLst/>
            <a:rect l="l" t="t" r="r" b="b"/>
            <a:pathLst>
              <a:path w="0" h="1860550">
                <a:moveTo>
                  <a:pt x="0" y="0"/>
                </a:moveTo>
                <a:lnTo>
                  <a:pt x="0" y="1859991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983980" y="2773679"/>
            <a:ext cx="0" cy="1860550"/>
          </a:xfrm>
          <a:custGeom>
            <a:avLst/>
            <a:gdLst/>
            <a:ahLst/>
            <a:cxnLst/>
            <a:rect l="l" t="t" r="r" b="b"/>
            <a:pathLst>
              <a:path w="0" h="1860550">
                <a:moveTo>
                  <a:pt x="0" y="0"/>
                </a:moveTo>
                <a:lnTo>
                  <a:pt x="0" y="1859991"/>
                </a:lnTo>
              </a:path>
            </a:pathLst>
          </a:custGeom>
          <a:ln w="19050">
            <a:solidFill>
              <a:srgbClr val="C7CFD2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2997" y="2892442"/>
            <a:ext cx="633095" cy="688975"/>
          </a:xfrm>
          <a:custGeom>
            <a:avLst/>
            <a:gdLst/>
            <a:ahLst/>
            <a:cxnLst/>
            <a:rect l="l" t="t" r="r" b="b"/>
            <a:pathLst>
              <a:path w="633094" h="688975">
                <a:moveTo>
                  <a:pt x="316347" y="688933"/>
                </a:moveTo>
                <a:lnTo>
                  <a:pt x="632695" y="688933"/>
                </a:lnTo>
                <a:lnTo>
                  <a:pt x="632448" y="620622"/>
                </a:lnTo>
                <a:lnTo>
                  <a:pt x="630718" y="580544"/>
                </a:lnTo>
                <a:lnTo>
                  <a:pt x="616878" y="522780"/>
                </a:lnTo>
                <a:lnTo>
                  <a:pt x="561201" y="476755"/>
                </a:lnTo>
                <a:lnTo>
                  <a:pt x="511534" y="455301"/>
                </a:lnTo>
                <a:lnTo>
                  <a:pt x="452377" y="433721"/>
                </a:lnTo>
                <a:lnTo>
                  <a:pt x="387526" y="411145"/>
                </a:lnTo>
                <a:lnTo>
                  <a:pt x="387526" y="322876"/>
                </a:lnTo>
                <a:lnTo>
                  <a:pt x="407339" y="309571"/>
                </a:lnTo>
                <a:lnTo>
                  <a:pt x="417513" y="294318"/>
                </a:lnTo>
                <a:lnTo>
                  <a:pt x="421261" y="267383"/>
                </a:lnTo>
                <a:lnTo>
                  <a:pt x="421797" y="219030"/>
                </a:lnTo>
                <a:lnTo>
                  <a:pt x="442557" y="208483"/>
                </a:lnTo>
                <a:lnTo>
                  <a:pt x="449477" y="185280"/>
                </a:lnTo>
                <a:lnTo>
                  <a:pt x="442557" y="162077"/>
                </a:lnTo>
                <a:lnTo>
                  <a:pt x="421797" y="151530"/>
                </a:lnTo>
                <a:lnTo>
                  <a:pt x="427770" y="138225"/>
                </a:lnTo>
                <a:lnTo>
                  <a:pt x="439921" y="113237"/>
                </a:lnTo>
                <a:lnTo>
                  <a:pt x="449601" y="81434"/>
                </a:lnTo>
                <a:lnTo>
                  <a:pt x="448159" y="47684"/>
                </a:lnTo>
                <a:lnTo>
                  <a:pt x="431158" y="23842"/>
                </a:lnTo>
                <a:lnTo>
                  <a:pt x="398017" y="7947"/>
                </a:lnTo>
                <a:lnTo>
                  <a:pt x="355192" y="0"/>
                </a:lnTo>
                <a:lnTo>
                  <a:pt x="309138" y="0"/>
                </a:lnTo>
                <a:lnTo>
                  <a:pt x="266313" y="7947"/>
                </a:lnTo>
                <a:lnTo>
                  <a:pt x="233172" y="23842"/>
                </a:lnTo>
                <a:lnTo>
                  <a:pt x="216171" y="47684"/>
                </a:lnTo>
                <a:lnTo>
                  <a:pt x="174403" y="54418"/>
                </a:lnTo>
                <a:lnTo>
                  <a:pt x="164764" y="87924"/>
                </a:lnTo>
                <a:lnTo>
                  <a:pt x="170943" y="127272"/>
                </a:lnTo>
                <a:lnTo>
                  <a:pt x="176627" y="151530"/>
                </a:lnTo>
                <a:lnTo>
                  <a:pt x="176627" y="219030"/>
                </a:lnTo>
                <a:lnTo>
                  <a:pt x="187749" y="270304"/>
                </a:lnTo>
                <a:lnTo>
                  <a:pt x="212216" y="302107"/>
                </a:lnTo>
                <a:lnTo>
                  <a:pt x="236684" y="318333"/>
                </a:lnTo>
                <a:lnTo>
                  <a:pt x="247805" y="322876"/>
                </a:lnTo>
                <a:lnTo>
                  <a:pt x="247805" y="411145"/>
                </a:lnTo>
                <a:lnTo>
                  <a:pt x="186729" y="432724"/>
                </a:lnTo>
                <a:lnTo>
                  <a:pt x="127424" y="454179"/>
                </a:lnTo>
                <a:lnTo>
                  <a:pt x="75459" y="476007"/>
                </a:lnTo>
                <a:lnTo>
                  <a:pt x="36401" y="498708"/>
                </a:lnTo>
                <a:lnTo>
                  <a:pt x="6672" y="569551"/>
                </a:lnTo>
                <a:lnTo>
                  <a:pt x="1977" y="624354"/>
                </a:lnTo>
                <a:lnTo>
                  <a:pt x="247" y="669908"/>
                </a:lnTo>
                <a:lnTo>
                  <a:pt x="0" y="688933"/>
                </a:lnTo>
                <a:lnTo>
                  <a:pt x="316347" y="688933"/>
                </a:lnTo>
                <a:close/>
              </a:path>
            </a:pathLst>
          </a:custGeom>
          <a:ln w="34032">
            <a:solidFill>
              <a:srgbClr val="74A2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397758" y="2913380"/>
            <a:ext cx="210185" cy="206375"/>
          </a:xfrm>
          <a:custGeom>
            <a:avLst/>
            <a:gdLst/>
            <a:ahLst/>
            <a:cxnLst/>
            <a:rect l="l" t="t" r="r" b="b"/>
            <a:pathLst>
              <a:path w="210185" h="206375">
                <a:moveTo>
                  <a:pt x="0" y="206054"/>
                </a:moveTo>
                <a:lnTo>
                  <a:pt x="0" y="0"/>
                </a:lnTo>
                <a:lnTo>
                  <a:pt x="209914" y="0"/>
                </a:lnTo>
              </a:path>
            </a:pathLst>
          </a:custGeom>
          <a:ln w="40656">
            <a:solidFill>
              <a:srgbClr val="74A2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858318" y="2913380"/>
            <a:ext cx="207010" cy="206375"/>
          </a:xfrm>
          <a:custGeom>
            <a:avLst/>
            <a:gdLst/>
            <a:ahLst/>
            <a:cxnLst/>
            <a:rect l="l" t="t" r="r" b="b"/>
            <a:pathLst>
              <a:path w="207010" h="206375">
                <a:moveTo>
                  <a:pt x="206781" y="206054"/>
                </a:moveTo>
                <a:lnTo>
                  <a:pt x="206781" y="0"/>
                </a:lnTo>
                <a:lnTo>
                  <a:pt x="0" y="0"/>
                </a:lnTo>
              </a:path>
            </a:pathLst>
          </a:custGeom>
          <a:ln w="40657">
            <a:solidFill>
              <a:srgbClr val="74A2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397758" y="3369197"/>
            <a:ext cx="210185" cy="209550"/>
          </a:xfrm>
          <a:custGeom>
            <a:avLst/>
            <a:gdLst/>
            <a:ahLst/>
            <a:cxnLst/>
            <a:rect l="l" t="t" r="r" b="b"/>
            <a:pathLst>
              <a:path w="210185" h="209550">
                <a:moveTo>
                  <a:pt x="0" y="0"/>
                </a:moveTo>
                <a:lnTo>
                  <a:pt x="0" y="209176"/>
                </a:lnTo>
                <a:lnTo>
                  <a:pt x="209914" y="209176"/>
                </a:lnTo>
              </a:path>
            </a:pathLst>
          </a:custGeom>
          <a:ln w="40657">
            <a:solidFill>
              <a:srgbClr val="74A2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858318" y="3369197"/>
            <a:ext cx="207010" cy="209550"/>
          </a:xfrm>
          <a:custGeom>
            <a:avLst/>
            <a:gdLst/>
            <a:ahLst/>
            <a:cxnLst/>
            <a:rect l="l" t="t" r="r" b="b"/>
            <a:pathLst>
              <a:path w="207010" h="209550">
                <a:moveTo>
                  <a:pt x="206781" y="0"/>
                </a:moveTo>
                <a:lnTo>
                  <a:pt x="206781" y="209176"/>
                </a:lnTo>
                <a:lnTo>
                  <a:pt x="0" y="209176"/>
                </a:lnTo>
              </a:path>
            </a:pathLst>
          </a:custGeom>
          <a:ln w="40658">
            <a:solidFill>
              <a:srgbClr val="74A23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7225251" y="2929370"/>
            <a:ext cx="669290" cy="669925"/>
            <a:chOff x="7225251" y="2929370"/>
            <a:chExt cx="669290" cy="669925"/>
          </a:xfrm>
        </p:grpSpPr>
        <p:sp>
          <p:nvSpPr>
            <p:cNvPr id="16" name="object 16" descr=""/>
            <p:cNvSpPr/>
            <p:nvPr/>
          </p:nvSpPr>
          <p:spPr>
            <a:xfrm>
              <a:off x="7238845" y="2942964"/>
              <a:ext cx="641985" cy="642620"/>
            </a:xfrm>
            <a:custGeom>
              <a:avLst/>
              <a:gdLst/>
              <a:ahLst/>
              <a:cxnLst/>
              <a:rect l="l" t="t" r="r" b="b"/>
              <a:pathLst>
                <a:path w="641984" h="642620">
                  <a:moveTo>
                    <a:pt x="641827" y="642327"/>
                  </a:moveTo>
                  <a:lnTo>
                    <a:pt x="0" y="642327"/>
                  </a:lnTo>
                  <a:lnTo>
                    <a:pt x="0" y="0"/>
                  </a:lnTo>
                  <a:lnTo>
                    <a:pt x="641827" y="0"/>
                  </a:lnTo>
                  <a:lnTo>
                    <a:pt x="641827" y="642327"/>
                  </a:lnTo>
                  <a:close/>
                </a:path>
              </a:pathLst>
            </a:custGeom>
            <a:ln w="27188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22471" y="3055947"/>
              <a:ext cx="194945" cy="138430"/>
            </a:xfrm>
            <a:custGeom>
              <a:avLst/>
              <a:gdLst/>
              <a:ahLst/>
              <a:cxnLst/>
              <a:rect l="l" t="t" r="r" b="b"/>
              <a:pathLst>
                <a:path w="194945" h="138430">
                  <a:moveTo>
                    <a:pt x="0" y="83690"/>
                  </a:moveTo>
                  <a:lnTo>
                    <a:pt x="56447" y="138090"/>
                  </a:lnTo>
                  <a:lnTo>
                    <a:pt x="194429" y="0"/>
                  </a:lnTo>
                </a:path>
              </a:pathLst>
            </a:custGeom>
            <a:ln w="27192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22471" y="3307020"/>
              <a:ext cx="194945" cy="138430"/>
            </a:xfrm>
            <a:custGeom>
              <a:avLst/>
              <a:gdLst/>
              <a:ahLst/>
              <a:cxnLst/>
              <a:rect l="l" t="t" r="r" b="b"/>
              <a:pathLst>
                <a:path w="194945" h="138429">
                  <a:moveTo>
                    <a:pt x="0" y="83690"/>
                  </a:moveTo>
                  <a:lnTo>
                    <a:pt x="56447" y="138090"/>
                  </a:lnTo>
                  <a:lnTo>
                    <a:pt x="194429" y="0"/>
                  </a:lnTo>
                </a:path>
              </a:pathLst>
            </a:custGeom>
            <a:ln w="27192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573348" y="3166837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 h="0">
                  <a:moveTo>
                    <a:pt x="0" y="0"/>
                  </a:moveTo>
                  <a:lnTo>
                    <a:pt x="0" y="0"/>
                  </a:lnTo>
                  <a:lnTo>
                    <a:pt x="223698" y="0"/>
                  </a:lnTo>
                </a:path>
              </a:pathLst>
            </a:custGeom>
            <a:ln w="27199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573348" y="3417910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 h="0">
                  <a:moveTo>
                    <a:pt x="0" y="0"/>
                  </a:moveTo>
                  <a:lnTo>
                    <a:pt x="0" y="0"/>
                  </a:lnTo>
                  <a:lnTo>
                    <a:pt x="223698" y="0"/>
                  </a:lnTo>
                </a:path>
              </a:pathLst>
            </a:custGeom>
            <a:ln w="27199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9928700" y="2844638"/>
            <a:ext cx="836294" cy="757555"/>
            <a:chOff x="9928700" y="2844638"/>
            <a:chExt cx="836294" cy="757555"/>
          </a:xfrm>
        </p:grpSpPr>
        <p:sp>
          <p:nvSpPr>
            <p:cNvPr id="22" name="object 22" descr=""/>
            <p:cNvSpPr/>
            <p:nvPr/>
          </p:nvSpPr>
          <p:spPr>
            <a:xfrm>
              <a:off x="9945369" y="2861307"/>
              <a:ext cx="802640" cy="723900"/>
            </a:xfrm>
            <a:custGeom>
              <a:avLst/>
              <a:gdLst/>
              <a:ahLst/>
              <a:cxnLst/>
              <a:rect l="l" t="t" r="r" b="b"/>
              <a:pathLst>
                <a:path w="802640" h="723900">
                  <a:moveTo>
                    <a:pt x="802640" y="318312"/>
                  </a:moveTo>
                  <a:lnTo>
                    <a:pt x="798961" y="361835"/>
                  </a:lnTo>
                  <a:lnTo>
                    <a:pt x="788247" y="403583"/>
                  </a:lnTo>
                  <a:lnTo>
                    <a:pt x="770979" y="443175"/>
                  </a:lnTo>
                  <a:lnTo>
                    <a:pt x="747638" y="480226"/>
                  </a:lnTo>
                  <a:lnTo>
                    <a:pt x="718704" y="514353"/>
                  </a:lnTo>
                  <a:lnTo>
                    <a:pt x="684660" y="545174"/>
                  </a:lnTo>
                  <a:lnTo>
                    <a:pt x="645986" y="572304"/>
                  </a:lnTo>
                  <a:lnTo>
                    <a:pt x="603163" y="595361"/>
                  </a:lnTo>
                  <a:lnTo>
                    <a:pt x="556673" y="613962"/>
                  </a:lnTo>
                  <a:lnTo>
                    <a:pt x="506997" y="627722"/>
                  </a:lnTo>
                  <a:lnTo>
                    <a:pt x="454616" y="636260"/>
                  </a:lnTo>
                  <a:lnTo>
                    <a:pt x="400011" y="639191"/>
                  </a:lnTo>
                  <a:lnTo>
                    <a:pt x="364387" y="637787"/>
                  </a:lnTo>
                  <a:lnTo>
                    <a:pt x="328764" y="633737"/>
                  </a:lnTo>
                  <a:lnTo>
                    <a:pt x="294123" y="627280"/>
                  </a:lnTo>
                  <a:lnTo>
                    <a:pt x="261442" y="618655"/>
                  </a:lnTo>
                  <a:lnTo>
                    <a:pt x="31369" y="723900"/>
                  </a:lnTo>
                  <a:lnTo>
                    <a:pt x="120269" y="546773"/>
                  </a:lnTo>
                  <a:lnTo>
                    <a:pt x="79651" y="508965"/>
                  </a:lnTo>
                  <a:lnTo>
                    <a:pt x="46310" y="466722"/>
                  </a:lnTo>
                  <a:lnTo>
                    <a:pt x="21252" y="420537"/>
                  </a:lnTo>
                  <a:lnTo>
                    <a:pt x="5480" y="370903"/>
                  </a:lnTo>
                  <a:lnTo>
                    <a:pt x="0" y="318312"/>
                  </a:lnTo>
                  <a:lnTo>
                    <a:pt x="3676" y="274840"/>
                  </a:lnTo>
                  <a:lnTo>
                    <a:pt x="14379" y="233231"/>
                  </a:lnTo>
                  <a:lnTo>
                    <a:pt x="31619" y="193851"/>
                  </a:lnTo>
                  <a:lnTo>
                    <a:pt x="54904" y="157064"/>
                  </a:lnTo>
                  <a:lnTo>
                    <a:pt x="83746" y="123236"/>
                  </a:lnTo>
                  <a:lnTo>
                    <a:pt x="117652" y="92733"/>
                  </a:lnTo>
                  <a:lnTo>
                    <a:pt x="156134" y="65921"/>
                  </a:lnTo>
                  <a:lnTo>
                    <a:pt x="198701" y="43164"/>
                  </a:lnTo>
                  <a:lnTo>
                    <a:pt x="244862" y="24827"/>
                  </a:lnTo>
                  <a:lnTo>
                    <a:pt x="294128" y="11278"/>
                  </a:lnTo>
                  <a:lnTo>
                    <a:pt x="346008" y="2880"/>
                  </a:lnTo>
                  <a:lnTo>
                    <a:pt x="400011" y="0"/>
                  </a:lnTo>
                  <a:lnTo>
                    <a:pt x="454616" y="2880"/>
                  </a:lnTo>
                  <a:lnTo>
                    <a:pt x="506997" y="11278"/>
                  </a:lnTo>
                  <a:lnTo>
                    <a:pt x="556673" y="24827"/>
                  </a:lnTo>
                  <a:lnTo>
                    <a:pt x="603163" y="43164"/>
                  </a:lnTo>
                  <a:lnTo>
                    <a:pt x="645986" y="65921"/>
                  </a:lnTo>
                  <a:lnTo>
                    <a:pt x="684660" y="92733"/>
                  </a:lnTo>
                  <a:lnTo>
                    <a:pt x="718704" y="123236"/>
                  </a:lnTo>
                  <a:lnTo>
                    <a:pt x="747638" y="157064"/>
                  </a:lnTo>
                  <a:lnTo>
                    <a:pt x="770979" y="193851"/>
                  </a:lnTo>
                  <a:lnTo>
                    <a:pt x="788247" y="233231"/>
                  </a:lnTo>
                  <a:lnTo>
                    <a:pt x="798961" y="274840"/>
                  </a:lnTo>
                  <a:lnTo>
                    <a:pt x="802640" y="318312"/>
                  </a:lnTo>
                  <a:close/>
                </a:path>
              </a:pathLst>
            </a:custGeom>
            <a:ln w="33337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0020" y="3304381"/>
              <a:ext cx="68897" cy="6635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260329" y="2993390"/>
              <a:ext cx="208279" cy="256540"/>
            </a:xfrm>
            <a:custGeom>
              <a:avLst/>
              <a:gdLst/>
              <a:ahLst/>
              <a:cxnLst/>
              <a:rect l="l" t="t" r="r" b="b"/>
              <a:pathLst>
                <a:path w="208279" h="256539">
                  <a:moveTo>
                    <a:pt x="0" y="102615"/>
                  </a:moveTo>
                  <a:lnTo>
                    <a:pt x="8217" y="62772"/>
                  </a:lnTo>
                  <a:lnTo>
                    <a:pt x="30591" y="30143"/>
                  </a:lnTo>
                  <a:lnTo>
                    <a:pt x="63704" y="8097"/>
                  </a:lnTo>
                  <a:lnTo>
                    <a:pt x="104139" y="0"/>
                  </a:lnTo>
                  <a:lnTo>
                    <a:pt x="144575" y="8097"/>
                  </a:lnTo>
                  <a:lnTo>
                    <a:pt x="177688" y="30143"/>
                  </a:lnTo>
                  <a:lnTo>
                    <a:pt x="200062" y="62772"/>
                  </a:lnTo>
                  <a:lnTo>
                    <a:pt x="208279" y="102615"/>
                  </a:lnTo>
                  <a:lnTo>
                    <a:pt x="200062" y="142459"/>
                  </a:lnTo>
                  <a:lnTo>
                    <a:pt x="177688" y="175088"/>
                  </a:lnTo>
                  <a:lnTo>
                    <a:pt x="144575" y="197134"/>
                  </a:lnTo>
                  <a:lnTo>
                    <a:pt x="104139" y="205231"/>
                  </a:lnTo>
                  <a:lnTo>
                    <a:pt x="104139" y="256539"/>
                  </a:lnTo>
                </a:path>
              </a:pathLst>
            </a:custGeom>
            <a:ln w="33337">
              <a:solidFill>
                <a:srgbClr val="74A2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/>
              <a:t>MAKE</a:t>
            </a:r>
            <a:r>
              <a:rPr dirty="0" spc="-114"/>
              <a:t> </a:t>
            </a:r>
            <a:r>
              <a:rPr dirty="0"/>
              <a:t>A</a:t>
            </a:r>
            <a:r>
              <a:rPr dirty="0" spc="-165"/>
              <a:t> </a:t>
            </a:r>
            <a:r>
              <a:rPr dirty="0"/>
              <a:t>PLAN</a:t>
            </a:r>
            <a:r>
              <a:rPr dirty="0" spc="-15"/>
              <a:t> </a:t>
            </a:r>
            <a:r>
              <a:rPr dirty="0" spc="-10"/>
              <a:t>TOGETHER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54263" y="1716474"/>
            <a:ext cx="8008620" cy="257175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27000" marR="5080" indent="-114300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Encourage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loved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ones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complete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key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documents,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including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living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will, 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HIPPA</a:t>
            </a:r>
            <a:r>
              <a:rPr dirty="0" sz="1800" spc="-10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authorization,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proxy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or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durable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power</a:t>
            </a:r>
            <a:r>
              <a:rPr dirty="0" sz="1800" spc="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attorney.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799B3C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27000" marR="177800" indent="-114300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Talk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your</a:t>
            </a:r>
            <a:r>
              <a:rPr dirty="0" sz="1800" spc="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family</a:t>
            </a:r>
            <a:r>
              <a:rPr dirty="0" sz="18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about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goals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care,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management</a:t>
            </a:r>
            <a:r>
              <a:rPr dirty="0" sz="18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household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duties,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other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needs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aging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parents.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5" name="object 5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050167" y="3518533"/>
            <a:ext cx="7151370" cy="3348354"/>
            <a:chOff x="5050167" y="3518533"/>
            <a:chExt cx="7151370" cy="334835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167" y="4221480"/>
              <a:ext cx="7141400" cy="26365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06094" y="3249295"/>
            <a:ext cx="699770" cy="699770"/>
            <a:chOff x="506094" y="3249295"/>
            <a:chExt cx="699770" cy="699770"/>
          </a:xfrm>
        </p:grpSpPr>
        <p:sp>
          <p:nvSpPr>
            <p:cNvPr id="13" name="object 13" descr=""/>
            <p:cNvSpPr/>
            <p:nvPr/>
          </p:nvSpPr>
          <p:spPr>
            <a:xfrm>
              <a:off x="515619" y="325882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20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3263" y="3406143"/>
              <a:ext cx="347980" cy="386080"/>
            </a:xfrm>
            <a:custGeom>
              <a:avLst/>
              <a:gdLst/>
              <a:ahLst/>
              <a:cxnLst/>
              <a:rect l="l" t="t" r="r" b="b"/>
              <a:pathLst>
                <a:path w="347980" h="386079">
                  <a:moveTo>
                    <a:pt x="280149" y="14732"/>
                  </a:moveTo>
                  <a:lnTo>
                    <a:pt x="347980" y="14732"/>
                  </a:lnTo>
                  <a:lnTo>
                    <a:pt x="347980" y="362496"/>
                  </a:lnTo>
                  <a:lnTo>
                    <a:pt x="215277" y="362496"/>
                  </a:lnTo>
                </a:path>
                <a:path w="347980" h="386079">
                  <a:moveTo>
                    <a:pt x="197573" y="0"/>
                  </a:moveTo>
                  <a:lnTo>
                    <a:pt x="197573" y="114935"/>
                  </a:lnTo>
                  <a:lnTo>
                    <a:pt x="147446" y="114935"/>
                  </a:lnTo>
                  <a:lnTo>
                    <a:pt x="147446" y="197459"/>
                  </a:lnTo>
                  <a:lnTo>
                    <a:pt x="100266" y="197459"/>
                  </a:lnTo>
                  <a:lnTo>
                    <a:pt x="100266" y="294716"/>
                  </a:lnTo>
                  <a:lnTo>
                    <a:pt x="165138" y="294716"/>
                  </a:lnTo>
                  <a:lnTo>
                    <a:pt x="165138" y="386080"/>
                  </a:lnTo>
                </a:path>
                <a:path w="347980" h="386079">
                  <a:moveTo>
                    <a:pt x="247713" y="50101"/>
                  </a:moveTo>
                  <a:lnTo>
                    <a:pt x="197573" y="0"/>
                  </a:lnTo>
                  <a:lnTo>
                    <a:pt x="147446" y="50101"/>
                  </a:lnTo>
                </a:path>
                <a:path w="347980" h="386079">
                  <a:moveTo>
                    <a:pt x="50126" y="14732"/>
                  </a:moveTo>
                  <a:lnTo>
                    <a:pt x="50126" y="97256"/>
                  </a:lnTo>
                </a:path>
                <a:path w="347980" h="386079">
                  <a:moveTo>
                    <a:pt x="0" y="147358"/>
                  </a:moveTo>
                  <a:lnTo>
                    <a:pt x="100266" y="147358"/>
                  </a:lnTo>
                  <a:lnTo>
                    <a:pt x="100266" y="82511"/>
                  </a:lnTo>
                </a:path>
                <a:path w="347980" h="386079">
                  <a:moveTo>
                    <a:pt x="215277" y="312394"/>
                  </a:moveTo>
                  <a:lnTo>
                    <a:pt x="215277" y="244614"/>
                  </a:lnTo>
                  <a:lnTo>
                    <a:pt x="132702" y="244614"/>
                  </a:lnTo>
                </a:path>
                <a:path w="347980" h="386079">
                  <a:moveTo>
                    <a:pt x="115011" y="14732"/>
                  </a:moveTo>
                  <a:lnTo>
                    <a:pt x="0" y="14732"/>
                  </a:lnTo>
                  <a:lnTo>
                    <a:pt x="0" y="362496"/>
                  </a:lnTo>
                  <a:lnTo>
                    <a:pt x="115011" y="362496"/>
                  </a:lnTo>
                  <a:lnTo>
                    <a:pt x="115011" y="327126"/>
                  </a:lnTo>
                  <a:lnTo>
                    <a:pt x="50126" y="327126"/>
                  </a:lnTo>
                  <a:lnTo>
                    <a:pt x="50126" y="197459"/>
                  </a:lnTo>
                </a:path>
                <a:path w="347980" h="386079">
                  <a:moveTo>
                    <a:pt x="297840" y="212191"/>
                  </a:moveTo>
                  <a:lnTo>
                    <a:pt x="265404" y="212191"/>
                  </a:lnTo>
                  <a:lnTo>
                    <a:pt x="265404" y="362496"/>
                  </a:lnTo>
                </a:path>
                <a:path w="347980" h="386079">
                  <a:moveTo>
                    <a:pt x="347980" y="312394"/>
                  </a:moveTo>
                  <a:lnTo>
                    <a:pt x="312585" y="312394"/>
                  </a:lnTo>
                </a:path>
                <a:path w="347980" h="386079">
                  <a:moveTo>
                    <a:pt x="347980" y="262293"/>
                  </a:moveTo>
                  <a:lnTo>
                    <a:pt x="312585" y="262293"/>
                  </a:lnTo>
                </a:path>
                <a:path w="347980" h="386079">
                  <a:moveTo>
                    <a:pt x="347980" y="165036"/>
                  </a:moveTo>
                  <a:lnTo>
                    <a:pt x="197573" y="165036"/>
                  </a:lnTo>
                  <a:lnTo>
                    <a:pt x="197573" y="197459"/>
                  </a:lnTo>
                </a:path>
                <a:path w="347980" h="386079">
                  <a:moveTo>
                    <a:pt x="297840" y="114935"/>
                  </a:moveTo>
                  <a:lnTo>
                    <a:pt x="297840" y="82511"/>
                  </a:lnTo>
                  <a:lnTo>
                    <a:pt x="247713" y="82511"/>
                  </a:lnTo>
                  <a:lnTo>
                    <a:pt x="247713" y="165036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92"/>
            <a:ext cx="12192000" cy="682242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158559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Legacy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744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Are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you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prepared?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87013" y="2490302"/>
            <a:ext cx="3164205" cy="2550160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dirty="0" sz="8000" spc="-25">
                <a:solidFill>
                  <a:srgbClr val="298FC2"/>
                </a:solidFill>
                <a:latin typeface="Arial"/>
                <a:cs typeface="Arial"/>
              </a:rPr>
              <a:t>92%</a:t>
            </a:r>
            <a:endParaRPr sz="8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375"/>
              </a:spcBef>
            </a:pP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Say</a:t>
            </a:r>
            <a:r>
              <a:rPr dirty="0" sz="24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it’s</a:t>
            </a:r>
            <a:r>
              <a:rPr dirty="0" sz="24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important</a:t>
            </a:r>
            <a:r>
              <a:rPr dirty="0" sz="24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33E47"/>
                </a:solidFill>
                <a:latin typeface="Arial"/>
                <a:cs typeface="Arial"/>
              </a:rPr>
              <a:t>to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discuss</a:t>
            </a:r>
            <a:r>
              <a:rPr dirty="0" sz="24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their</a:t>
            </a:r>
            <a:r>
              <a:rPr dirty="0" sz="24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E47"/>
                </a:solidFill>
                <a:latin typeface="Arial"/>
                <a:cs typeface="Arial"/>
              </a:rPr>
              <a:t>end-</a:t>
            </a:r>
            <a:r>
              <a:rPr dirty="0" sz="2400" spc="-10">
                <a:solidFill>
                  <a:srgbClr val="333E47"/>
                </a:solidFill>
                <a:latin typeface="Arial"/>
                <a:cs typeface="Arial"/>
              </a:rPr>
              <a:t>of-</a:t>
            </a:r>
            <a:r>
              <a:rPr dirty="0" sz="2400" spc="-20">
                <a:solidFill>
                  <a:srgbClr val="333E47"/>
                </a:solidFill>
                <a:latin typeface="Arial"/>
                <a:cs typeface="Arial"/>
              </a:rPr>
              <a:t>life 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87971" y="2399201"/>
            <a:ext cx="2376805" cy="2668270"/>
          </a:xfrm>
          <a:prstGeom prst="rect">
            <a:avLst/>
          </a:prstGeom>
        </p:spPr>
        <p:txBody>
          <a:bodyPr wrap="square" lIns="0" tIns="2635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75"/>
              </a:spcBef>
            </a:pPr>
            <a:r>
              <a:rPr dirty="0" sz="8000" spc="-25">
                <a:solidFill>
                  <a:srgbClr val="799A01"/>
                </a:solidFill>
                <a:latin typeface="Arial"/>
                <a:cs typeface="Arial"/>
              </a:rPr>
              <a:t>32%</a:t>
            </a:r>
            <a:endParaRPr sz="8000">
              <a:latin typeface="Arial"/>
              <a:cs typeface="Arial"/>
            </a:endParaRPr>
          </a:p>
          <a:p>
            <a:pPr algn="ctr" marL="12700" marR="5080" indent="-2540">
              <a:lnSpc>
                <a:spcPct val="100000"/>
              </a:lnSpc>
              <a:spcBef>
                <a:spcPts val="595"/>
              </a:spcBef>
            </a:pP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Have</a:t>
            </a:r>
            <a:r>
              <a:rPr dirty="0" sz="24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had</a:t>
            </a:r>
            <a:r>
              <a:rPr dirty="0" sz="24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333E47"/>
                </a:solidFill>
                <a:latin typeface="Arial"/>
                <a:cs typeface="Arial"/>
              </a:rPr>
              <a:t>a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conversation</a:t>
            </a:r>
            <a:r>
              <a:rPr dirty="0" sz="2400" spc="-1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E47"/>
                </a:solidFill>
                <a:latin typeface="Arial"/>
                <a:cs typeface="Arial"/>
              </a:rPr>
              <a:t>with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their</a:t>
            </a:r>
            <a:r>
              <a:rPr dirty="0" sz="2400" spc="-7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E47"/>
                </a:solidFill>
                <a:latin typeface="Arial"/>
                <a:cs typeface="Arial"/>
              </a:rPr>
              <a:t>loved</a:t>
            </a:r>
            <a:r>
              <a:rPr dirty="0" sz="24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E47"/>
                </a:solidFill>
                <a:latin typeface="Arial"/>
                <a:cs typeface="Arial"/>
              </a:rPr>
              <a:t>ones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092190" y="2399029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28575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676894" y="3132268"/>
            <a:ext cx="502920" cy="680085"/>
          </a:xfrm>
          <a:custGeom>
            <a:avLst/>
            <a:gdLst/>
            <a:ahLst/>
            <a:cxnLst/>
            <a:rect l="l" t="t" r="r" b="b"/>
            <a:pathLst>
              <a:path w="502920" h="680085">
                <a:moveTo>
                  <a:pt x="233299" y="89446"/>
                </a:moveTo>
                <a:lnTo>
                  <a:pt x="125628" y="196786"/>
                </a:lnTo>
                <a:lnTo>
                  <a:pt x="71793" y="143116"/>
                </a:lnTo>
              </a:path>
              <a:path w="502920" h="680085">
                <a:moveTo>
                  <a:pt x="71793" y="339915"/>
                </a:moveTo>
                <a:lnTo>
                  <a:pt x="125628" y="393585"/>
                </a:lnTo>
                <a:lnTo>
                  <a:pt x="233299" y="286245"/>
                </a:lnTo>
              </a:path>
              <a:path w="502920" h="680085">
                <a:moveTo>
                  <a:pt x="502488" y="500926"/>
                </a:moveTo>
                <a:lnTo>
                  <a:pt x="502488" y="0"/>
                </a:lnTo>
                <a:lnTo>
                  <a:pt x="0" y="0"/>
                </a:lnTo>
                <a:lnTo>
                  <a:pt x="0" y="679831"/>
                </a:lnTo>
                <a:lnTo>
                  <a:pt x="323024" y="679831"/>
                </a:lnTo>
                <a:lnTo>
                  <a:pt x="502488" y="500926"/>
                </a:lnTo>
                <a:close/>
              </a:path>
              <a:path w="502920" h="680085">
                <a:moveTo>
                  <a:pt x="502488" y="500926"/>
                </a:moveTo>
                <a:lnTo>
                  <a:pt x="323024" y="500926"/>
                </a:lnTo>
                <a:lnTo>
                  <a:pt x="323024" y="679831"/>
                </a:lnTo>
              </a:path>
              <a:path w="502920" h="680085">
                <a:moveTo>
                  <a:pt x="287134" y="178892"/>
                </a:moveTo>
                <a:lnTo>
                  <a:pt x="412750" y="178892"/>
                </a:lnTo>
              </a:path>
              <a:path w="502920" h="680085">
                <a:moveTo>
                  <a:pt x="287134" y="357797"/>
                </a:moveTo>
                <a:lnTo>
                  <a:pt x="412750" y="357797"/>
                </a:lnTo>
              </a:path>
            </a:pathLst>
          </a:custGeom>
          <a:ln w="25400">
            <a:solidFill>
              <a:srgbClr val="333E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287053" y="3060703"/>
            <a:ext cx="215900" cy="822960"/>
          </a:xfrm>
          <a:custGeom>
            <a:avLst/>
            <a:gdLst/>
            <a:ahLst/>
            <a:cxnLst/>
            <a:rect l="l" t="t" r="r" b="b"/>
            <a:pathLst>
              <a:path w="215900" h="822960">
                <a:moveTo>
                  <a:pt x="0" y="661936"/>
                </a:moveTo>
                <a:lnTo>
                  <a:pt x="143560" y="661936"/>
                </a:lnTo>
                <a:lnTo>
                  <a:pt x="143560" y="286232"/>
                </a:lnTo>
                <a:lnTo>
                  <a:pt x="0" y="286232"/>
                </a:lnTo>
                <a:lnTo>
                  <a:pt x="0" y="661936"/>
                </a:lnTo>
                <a:close/>
              </a:path>
              <a:path w="215900" h="822960">
                <a:moveTo>
                  <a:pt x="215341" y="393585"/>
                </a:moveTo>
                <a:lnTo>
                  <a:pt x="215341" y="107340"/>
                </a:lnTo>
                <a:lnTo>
                  <a:pt x="209172" y="81065"/>
                </a:lnTo>
                <a:lnTo>
                  <a:pt x="192909" y="58142"/>
                </a:lnTo>
                <a:lnTo>
                  <a:pt x="169917" y="41926"/>
                </a:lnTo>
                <a:lnTo>
                  <a:pt x="143560" y="35775"/>
                </a:lnTo>
              </a:path>
              <a:path w="215900" h="822960">
                <a:moveTo>
                  <a:pt x="71780" y="733501"/>
                </a:moveTo>
                <a:lnTo>
                  <a:pt x="71780" y="822960"/>
                </a:lnTo>
              </a:path>
              <a:path w="215900" h="822960">
                <a:moveTo>
                  <a:pt x="143560" y="0"/>
                </a:moveTo>
                <a:lnTo>
                  <a:pt x="0" y="0"/>
                </a:lnTo>
                <a:lnTo>
                  <a:pt x="0" y="286245"/>
                </a:lnTo>
                <a:lnTo>
                  <a:pt x="143560" y="286245"/>
                </a:lnTo>
                <a:lnTo>
                  <a:pt x="143560" y="0"/>
                </a:lnTo>
                <a:close/>
              </a:path>
              <a:path w="215900" h="822960">
                <a:moveTo>
                  <a:pt x="35890" y="733501"/>
                </a:moveTo>
                <a:lnTo>
                  <a:pt x="107670" y="733501"/>
                </a:lnTo>
                <a:lnTo>
                  <a:pt x="107670" y="661936"/>
                </a:lnTo>
                <a:lnTo>
                  <a:pt x="35890" y="661936"/>
                </a:lnTo>
                <a:lnTo>
                  <a:pt x="35890" y="733501"/>
                </a:lnTo>
                <a:close/>
              </a:path>
            </a:pathLst>
          </a:custGeom>
          <a:ln w="25400">
            <a:solidFill>
              <a:srgbClr val="333E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92190" y="3999229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28575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19930" y="6320468"/>
            <a:ext cx="2312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Conversation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Project, </a:t>
            </a:r>
            <a:r>
              <a:rPr dirty="0" sz="1000" spc="-10">
                <a:latin typeface="Arial"/>
                <a:cs typeface="Arial"/>
              </a:rPr>
              <a:t>2018.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62" y="1018082"/>
            <a:ext cx="40589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CONVERSATIONS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135"/>
              <a:t> </a:t>
            </a:r>
            <a:r>
              <a:rPr dirty="0" spc="-35"/>
              <a:t>HAVE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5462" y="1546402"/>
            <a:ext cx="10115550" cy="2806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5"/>
              </a:spcBef>
            </a:pP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Is</a:t>
            </a:r>
            <a:r>
              <a:rPr dirty="0" sz="4000" spc="-6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there</a:t>
            </a:r>
            <a:r>
              <a:rPr dirty="0" sz="4000" spc="-4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current</a:t>
            </a:r>
            <a:r>
              <a:rPr dirty="0" sz="4000" spc="-3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will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3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4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Are</a:t>
            </a:r>
            <a:r>
              <a:rPr dirty="0" sz="4000" spc="-5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768592"/>
                </a:solidFill>
                <a:latin typeface="Arial"/>
                <a:cs typeface="Arial"/>
              </a:rPr>
              <a:t>account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beneficiaries</a:t>
            </a:r>
            <a:r>
              <a:rPr dirty="0" sz="4000" spc="-6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current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8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9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Who</a:t>
            </a:r>
            <a:r>
              <a:rPr dirty="0" sz="4000" spc="-8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is</a:t>
            </a:r>
            <a:r>
              <a:rPr dirty="0" sz="4000" spc="-8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your</a:t>
            </a:r>
            <a:r>
              <a:rPr dirty="0" sz="4000" spc="-70">
                <a:solidFill>
                  <a:srgbClr val="799B3C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799B3C"/>
                </a:solidFill>
                <a:latin typeface="Arial"/>
                <a:cs typeface="Arial"/>
              </a:rPr>
              <a:t>personal </a:t>
            </a:r>
            <a:r>
              <a:rPr dirty="0" sz="4000">
                <a:solidFill>
                  <a:srgbClr val="799B3C"/>
                </a:solidFill>
                <a:latin typeface="Arial"/>
                <a:cs typeface="Arial"/>
              </a:rPr>
              <a:t>representative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?</a:t>
            </a:r>
            <a:r>
              <a:rPr dirty="0" sz="4000" spc="-8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•</a:t>
            </a:r>
            <a:r>
              <a:rPr dirty="0" sz="4000" spc="-9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Does</a:t>
            </a:r>
            <a:r>
              <a:rPr dirty="0" sz="4000" spc="-9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your</a:t>
            </a:r>
            <a:r>
              <a:rPr dirty="0" sz="4000" spc="-90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C7CFD2"/>
                </a:solidFill>
                <a:latin typeface="Arial"/>
                <a:cs typeface="Arial"/>
              </a:rPr>
              <a:t>family</a:t>
            </a:r>
            <a:r>
              <a:rPr dirty="0" sz="4000" spc="-95">
                <a:solidFill>
                  <a:srgbClr val="C7CFD2"/>
                </a:solidFill>
                <a:latin typeface="Arial"/>
                <a:cs typeface="Arial"/>
              </a:rPr>
              <a:t> </a:t>
            </a:r>
            <a:r>
              <a:rPr dirty="0" sz="4000" spc="-20">
                <a:solidFill>
                  <a:srgbClr val="C7CFD2"/>
                </a:solidFill>
                <a:latin typeface="Arial"/>
                <a:cs typeface="Arial"/>
              </a:rPr>
              <a:t>know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where</a:t>
            </a:r>
            <a:r>
              <a:rPr dirty="0" sz="4000" spc="-6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key</a:t>
            </a:r>
            <a:r>
              <a:rPr dirty="0" sz="4000" spc="-7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documents</a:t>
            </a:r>
            <a:r>
              <a:rPr dirty="0" sz="4000" spc="-7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can</a:t>
            </a:r>
            <a:r>
              <a:rPr dirty="0" sz="4000" spc="-80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768592"/>
                </a:solidFill>
                <a:latin typeface="Arial"/>
                <a:cs typeface="Arial"/>
              </a:rPr>
              <a:t>be</a:t>
            </a:r>
            <a:r>
              <a:rPr dirty="0" sz="4000" spc="-75">
                <a:solidFill>
                  <a:srgbClr val="768592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768592"/>
                </a:solidFill>
                <a:latin typeface="Arial"/>
                <a:cs typeface="Arial"/>
              </a:rPr>
              <a:t>found</a:t>
            </a:r>
            <a:r>
              <a:rPr dirty="0" sz="4000" spc="-10">
                <a:solidFill>
                  <a:srgbClr val="C7CFD2"/>
                </a:solidFill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INHERITANCE</a:t>
            </a:r>
            <a:r>
              <a:rPr dirty="0" spc="-95"/>
              <a:t> </a:t>
            </a:r>
            <a:r>
              <a:rPr dirty="0" spc="-10"/>
              <a:t>BASICS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54263" y="1716474"/>
            <a:ext cx="8625840" cy="264795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27000" marR="5080" indent="-114300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7000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Settling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investment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accounts,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trusts,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life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insurance,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forms</a:t>
            </a:r>
            <a:r>
              <a:rPr dirty="0" sz="18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guaranteed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income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complicated.</a:t>
            </a:r>
            <a:endParaRPr sz="18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Understanding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what to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expect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when</a:t>
            </a:r>
            <a:r>
              <a:rPr dirty="0" sz="18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transferring</a:t>
            </a:r>
            <a:r>
              <a:rPr dirty="0" sz="18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different</a:t>
            </a:r>
            <a:r>
              <a:rPr dirty="0" sz="1800" spc="-7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asset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types is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vital.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799B3C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Family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meetings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facilitate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dialogue.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5" name="object 5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050167" y="3518533"/>
            <a:ext cx="7151370" cy="3348354"/>
            <a:chOff x="5050167" y="3518533"/>
            <a:chExt cx="7151370" cy="334835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167" y="4221480"/>
              <a:ext cx="7141400" cy="26365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06094" y="3475354"/>
            <a:ext cx="699770" cy="699770"/>
            <a:chOff x="506094" y="3475354"/>
            <a:chExt cx="699770" cy="699770"/>
          </a:xfrm>
        </p:grpSpPr>
        <p:sp>
          <p:nvSpPr>
            <p:cNvPr id="13" name="object 13" descr=""/>
            <p:cNvSpPr/>
            <p:nvPr/>
          </p:nvSpPr>
          <p:spPr>
            <a:xfrm>
              <a:off x="515619" y="3484879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20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3263" y="3632203"/>
              <a:ext cx="347980" cy="386080"/>
            </a:xfrm>
            <a:custGeom>
              <a:avLst/>
              <a:gdLst/>
              <a:ahLst/>
              <a:cxnLst/>
              <a:rect l="l" t="t" r="r" b="b"/>
              <a:pathLst>
                <a:path w="347980" h="386079">
                  <a:moveTo>
                    <a:pt x="280149" y="14731"/>
                  </a:moveTo>
                  <a:lnTo>
                    <a:pt x="347980" y="14731"/>
                  </a:lnTo>
                  <a:lnTo>
                    <a:pt x="347980" y="362496"/>
                  </a:lnTo>
                  <a:lnTo>
                    <a:pt x="215277" y="362496"/>
                  </a:lnTo>
                </a:path>
                <a:path w="347980" h="386079">
                  <a:moveTo>
                    <a:pt x="197573" y="0"/>
                  </a:moveTo>
                  <a:lnTo>
                    <a:pt x="197573" y="114934"/>
                  </a:lnTo>
                  <a:lnTo>
                    <a:pt x="147446" y="114934"/>
                  </a:lnTo>
                  <a:lnTo>
                    <a:pt x="147446" y="197459"/>
                  </a:lnTo>
                  <a:lnTo>
                    <a:pt x="100266" y="197459"/>
                  </a:lnTo>
                  <a:lnTo>
                    <a:pt x="100266" y="294716"/>
                  </a:lnTo>
                  <a:lnTo>
                    <a:pt x="165138" y="294716"/>
                  </a:lnTo>
                  <a:lnTo>
                    <a:pt x="165138" y="386079"/>
                  </a:lnTo>
                </a:path>
                <a:path w="347980" h="386079">
                  <a:moveTo>
                    <a:pt x="247713" y="50101"/>
                  </a:moveTo>
                  <a:lnTo>
                    <a:pt x="197573" y="0"/>
                  </a:lnTo>
                  <a:lnTo>
                    <a:pt x="147446" y="50101"/>
                  </a:lnTo>
                </a:path>
                <a:path w="347980" h="386079">
                  <a:moveTo>
                    <a:pt x="50126" y="14731"/>
                  </a:moveTo>
                  <a:lnTo>
                    <a:pt x="50126" y="97256"/>
                  </a:lnTo>
                </a:path>
                <a:path w="347980" h="386079">
                  <a:moveTo>
                    <a:pt x="0" y="147358"/>
                  </a:moveTo>
                  <a:lnTo>
                    <a:pt x="100266" y="147358"/>
                  </a:lnTo>
                  <a:lnTo>
                    <a:pt x="100266" y="82511"/>
                  </a:lnTo>
                </a:path>
                <a:path w="347980" h="386079">
                  <a:moveTo>
                    <a:pt x="215277" y="312394"/>
                  </a:moveTo>
                  <a:lnTo>
                    <a:pt x="215277" y="244614"/>
                  </a:lnTo>
                  <a:lnTo>
                    <a:pt x="132702" y="244614"/>
                  </a:lnTo>
                </a:path>
                <a:path w="347980" h="386079">
                  <a:moveTo>
                    <a:pt x="115011" y="14731"/>
                  </a:moveTo>
                  <a:lnTo>
                    <a:pt x="0" y="14731"/>
                  </a:lnTo>
                  <a:lnTo>
                    <a:pt x="0" y="362496"/>
                  </a:lnTo>
                  <a:lnTo>
                    <a:pt x="115011" y="362496"/>
                  </a:lnTo>
                  <a:lnTo>
                    <a:pt x="115011" y="327126"/>
                  </a:lnTo>
                  <a:lnTo>
                    <a:pt x="50126" y="327126"/>
                  </a:lnTo>
                  <a:lnTo>
                    <a:pt x="50126" y="197459"/>
                  </a:lnTo>
                </a:path>
                <a:path w="347980" h="386079">
                  <a:moveTo>
                    <a:pt x="297840" y="212191"/>
                  </a:moveTo>
                  <a:lnTo>
                    <a:pt x="265404" y="212191"/>
                  </a:lnTo>
                  <a:lnTo>
                    <a:pt x="265404" y="362496"/>
                  </a:lnTo>
                </a:path>
                <a:path w="347980" h="386079">
                  <a:moveTo>
                    <a:pt x="347980" y="312394"/>
                  </a:moveTo>
                  <a:lnTo>
                    <a:pt x="312585" y="312394"/>
                  </a:lnTo>
                </a:path>
                <a:path w="347980" h="386079">
                  <a:moveTo>
                    <a:pt x="347980" y="262293"/>
                  </a:moveTo>
                  <a:lnTo>
                    <a:pt x="312585" y="262293"/>
                  </a:lnTo>
                </a:path>
                <a:path w="347980" h="386079">
                  <a:moveTo>
                    <a:pt x="347980" y="165036"/>
                  </a:moveTo>
                  <a:lnTo>
                    <a:pt x="197573" y="165036"/>
                  </a:lnTo>
                  <a:lnTo>
                    <a:pt x="197573" y="197459"/>
                  </a:lnTo>
                </a:path>
                <a:path w="347980" h="386079">
                  <a:moveTo>
                    <a:pt x="297840" y="114934"/>
                  </a:moveTo>
                  <a:lnTo>
                    <a:pt x="297840" y="82511"/>
                  </a:lnTo>
                  <a:lnTo>
                    <a:pt x="247713" y="82511"/>
                  </a:lnTo>
                  <a:lnTo>
                    <a:pt x="247713" y="165036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8162" y="6526310"/>
            <a:ext cx="9455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5"/>
              </a:lnSpc>
            </a:pPr>
            <a:r>
              <a:rPr dirty="0" sz="1000" spc="-315">
                <a:latin typeface="Arial"/>
                <a:cs typeface="Arial"/>
              </a:rPr>
              <a:t>F</a:t>
            </a:r>
            <a:r>
              <a:rPr dirty="0" baseline="-22222" sz="2250" spc="352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-22222" sz="2250" spc="-869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229">
                <a:latin typeface="Arial"/>
                <a:cs typeface="Arial"/>
              </a:rPr>
              <a:t>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25">
                <a:latin typeface="Arial"/>
                <a:cs typeface="Arial"/>
              </a:rPr>
              <a:t>i</a:t>
            </a:r>
            <a:r>
              <a:rPr dirty="0" baseline="-22222" sz="2250" spc="-254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950">
                <a:latin typeface="Arial"/>
                <a:cs typeface="Arial"/>
              </a:rPr>
              <a:t>v</a:t>
            </a:r>
            <a:r>
              <a:rPr dirty="0" baseline="-22222" sz="2250" spc="-44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-22222" sz="2250" spc="-1072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-30">
                <a:latin typeface="Arial"/>
                <a:cs typeface="Arial"/>
              </a:rPr>
              <a:t>e</a:t>
            </a:r>
            <a:r>
              <a:rPr dirty="0" sz="1000" spc="-430">
                <a:latin typeface="Arial"/>
                <a:cs typeface="Arial"/>
              </a:rPr>
              <a:t>s</a:t>
            </a:r>
            <a:r>
              <a:rPr dirty="0" baseline="-22222" sz="2250" spc="-4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-22222" sz="2250" spc="-186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baseline="-22222" sz="2250" spc="-37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u</a:t>
            </a:r>
            <a:r>
              <a:rPr dirty="0" sz="1000" spc="-869">
                <a:latin typeface="Arial"/>
                <a:cs typeface="Arial"/>
              </a:rPr>
              <a:t>s</a:t>
            </a:r>
            <a:r>
              <a:rPr dirty="0" baseline="-22222" sz="2250" spc="-44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-22222" sz="2250" spc="-817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30">
                <a:latin typeface="Arial"/>
                <a:cs typeface="Arial"/>
              </a:rPr>
              <a:t>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3710940"/>
              <a:ext cx="12192000" cy="1021080"/>
            </a:xfrm>
            <a:custGeom>
              <a:avLst/>
              <a:gdLst/>
              <a:ahLst/>
              <a:cxnLst/>
              <a:rect l="l" t="t" r="r" b="b"/>
              <a:pathLst>
                <a:path w="12192000" h="1021079">
                  <a:moveTo>
                    <a:pt x="12192000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12192000" y="10210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770932" y="3839105"/>
            <a:ext cx="8649970" cy="70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620"/>
              </a:lnSpc>
              <a:spcBef>
                <a:spcPts val="100"/>
              </a:spcBef>
            </a:pPr>
            <a:r>
              <a:rPr dirty="0" sz="2300">
                <a:solidFill>
                  <a:srgbClr val="333E47"/>
                </a:solidFill>
                <a:latin typeface="Arial"/>
                <a:cs typeface="Arial"/>
              </a:rPr>
              <a:t>Give</a:t>
            </a:r>
            <a:r>
              <a:rPr dirty="0" sz="23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3E47"/>
                </a:solidFill>
                <a:latin typeface="Arial"/>
                <a:cs typeface="Arial"/>
              </a:rPr>
              <a:t>yourself</a:t>
            </a:r>
            <a:r>
              <a:rPr dirty="0" sz="2300" spc="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23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3E47"/>
                </a:solidFill>
                <a:latin typeface="Arial"/>
                <a:cs typeface="Arial"/>
              </a:rPr>
              <a:t>gift</a:t>
            </a:r>
            <a:r>
              <a:rPr dirty="0" sz="23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23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3E47"/>
                </a:solidFill>
                <a:latin typeface="Arial"/>
                <a:cs typeface="Arial"/>
              </a:rPr>
              <a:t>financial</a:t>
            </a:r>
            <a:r>
              <a:rPr dirty="0" sz="23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333E47"/>
                </a:solidFill>
                <a:latin typeface="Arial"/>
                <a:cs typeface="Arial"/>
              </a:rPr>
              <a:t>confidence.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740"/>
              </a:lnSpc>
            </a:pPr>
            <a:r>
              <a:rPr dirty="0" sz="2300" b="1">
                <a:solidFill>
                  <a:srgbClr val="333E47"/>
                </a:solidFill>
                <a:latin typeface="Arial"/>
                <a:cs typeface="Arial"/>
              </a:rPr>
              <a:t>Make</a:t>
            </a:r>
            <a:r>
              <a:rPr dirty="0" sz="23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333E47"/>
                </a:solidFill>
                <a:latin typeface="Arial"/>
                <a:cs typeface="Arial"/>
              </a:rPr>
              <a:t>an</a:t>
            </a:r>
            <a:r>
              <a:rPr dirty="0" sz="23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333E47"/>
                </a:solidFill>
                <a:latin typeface="Arial"/>
                <a:cs typeface="Arial"/>
              </a:rPr>
              <a:t>appointment</a:t>
            </a:r>
            <a:r>
              <a:rPr dirty="0" sz="23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23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333E47"/>
                </a:solidFill>
                <a:latin typeface="Arial"/>
                <a:cs typeface="Arial"/>
              </a:rPr>
              <a:t>your financial</a:t>
            </a:r>
            <a:r>
              <a:rPr dirty="0" sz="23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333E47"/>
                </a:solidFill>
                <a:latin typeface="Arial"/>
                <a:cs typeface="Arial"/>
              </a:rPr>
              <a:t>representative</a:t>
            </a:r>
            <a:r>
              <a:rPr dirty="0" sz="23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333E47"/>
                </a:solidFill>
                <a:latin typeface="Arial"/>
                <a:cs typeface="Arial"/>
              </a:rPr>
              <a:t>today</a:t>
            </a:r>
            <a:r>
              <a:rPr dirty="0" sz="2400" spc="-10" b="1">
                <a:solidFill>
                  <a:srgbClr val="333E4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7988" y="1793655"/>
            <a:ext cx="3225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Life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is</a:t>
            </a:r>
            <a:r>
              <a:rPr dirty="0" sz="3600" spc="-1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</a:t>
            </a:r>
            <a:r>
              <a:rPr dirty="0" sz="3600" spc="-1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journey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89064" y="2574359"/>
            <a:ext cx="68192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7925" marR="5080" indent="-11658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Having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trusted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support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elevates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many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life’s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moments</a:t>
            </a:r>
            <a:r>
              <a:rPr dirty="0" sz="18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makes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getting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through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difficult</a:t>
            </a:r>
            <a:r>
              <a:rPr dirty="0" sz="18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ones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bit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easier.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559" y="251459"/>
            <a:ext cx="36423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latin typeface="Arial"/>
                <a:cs typeface="Arial"/>
              </a:rPr>
              <a:t>Important</a:t>
            </a:r>
            <a:r>
              <a:rPr dirty="0" sz="3000" spc="-65" b="0">
                <a:latin typeface="Arial"/>
                <a:cs typeface="Arial"/>
              </a:rPr>
              <a:t> </a:t>
            </a:r>
            <a:r>
              <a:rPr dirty="0" sz="3000" spc="-10" b="0">
                <a:latin typeface="Arial"/>
                <a:cs typeface="Arial"/>
              </a:rPr>
              <a:t>Information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3928" y="6496862"/>
            <a:ext cx="123380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baseline="2777" sz="1500" b="1">
                <a:latin typeface="Arial"/>
                <a:cs typeface="Arial"/>
              </a:rPr>
              <a:t>39</a:t>
            </a:r>
            <a:r>
              <a:rPr dirty="0" baseline="2777" sz="1500" spc="300" b="1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use.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1004" y="1104264"/>
            <a:ext cx="11254740" cy="3843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ts val="1255"/>
              </a:lnSpc>
              <a:spcBef>
                <a:spcPts val="110"/>
              </a:spcBef>
            </a:pPr>
            <a:r>
              <a:rPr dirty="0" sz="1050" b="1">
                <a:latin typeface="Arial"/>
                <a:cs typeface="Arial"/>
              </a:rPr>
              <a:t>Slide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  <a:p>
            <a:pPr marL="38100" marR="30480">
              <a:lnSpc>
                <a:spcPts val="1320"/>
              </a:lnSpc>
              <a:spcBef>
                <a:spcPts val="35"/>
              </a:spcBef>
            </a:pP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College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Savings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Indicator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calculated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Personal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Workplace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Advisors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collaboration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Research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Analysis. </a:t>
            </a:r>
            <a:r>
              <a:rPr dirty="0" sz="1100">
                <a:latin typeface="Arial"/>
                <a:cs typeface="Arial"/>
              </a:rPr>
              <a:t>Boston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Research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Technologies,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independent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research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firm,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online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behalf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18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among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sample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1,858 </a:t>
            </a:r>
            <a:r>
              <a:rPr dirty="0" sz="1100">
                <a:latin typeface="Arial"/>
                <a:cs typeface="Arial"/>
              </a:rPr>
              <a:t>families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nationwide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children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18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younger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 are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attend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college.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respondents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household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incomes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$30,000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decision-</a:t>
            </a:r>
            <a:r>
              <a:rPr dirty="0" sz="1100">
                <a:latin typeface="Arial"/>
                <a:cs typeface="Arial"/>
              </a:rPr>
              <a:t>makers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household.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dirty="0" sz="1100" b="1">
                <a:latin typeface="Arial"/>
                <a:cs typeface="Arial"/>
              </a:rPr>
              <a:t>Slide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 marL="38100" marR="129539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release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major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surveys,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Population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(CPS;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household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(CES; establishment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survey).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household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 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 force,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employment,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unemployment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appears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"A"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tables,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HOUSEHOLD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DATA.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 sample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60,000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eligible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households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conducted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Census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Bureau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Bureau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Statistics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(BLS).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dirty="0" sz="1100" b="1">
                <a:latin typeface="Arial"/>
                <a:cs typeface="Arial"/>
              </a:rPr>
              <a:t>Slide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  <a:p>
            <a:pPr marL="38100" marR="9144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Retiree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single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retiring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65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old,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life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expectancies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Society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Actuaries'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RP-</a:t>
            </a:r>
            <a:r>
              <a:rPr dirty="0" sz="1100">
                <a:latin typeface="Arial"/>
                <a:cs typeface="Arial"/>
              </a:rPr>
              <a:t>2014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Healthy </a:t>
            </a:r>
            <a:r>
              <a:rPr dirty="0" sz="1100">
                <a:latin typeface="Arial"/>
                <a:cs typeface="Arial"/>
              </a:rPr>
              <a:t>Annuitant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Mortality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Improvements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Scale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MP-</a:t>
            </a:r>
            <a:r>
              <a:rPr dirty="0" sz="1100">
                <a:latin typeface="Arial"/>
                <a:cs typeface="Arial"/>
              </a:rPr>
              <a:t>2020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less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depending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status,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residence,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longevity.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taxes.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Retiree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assumes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individuals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employer-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retiree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coverage,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qualify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federal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government’s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insurance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original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Medicare.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calculation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Medicare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premiums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cost-</a:t>
            </a:r>
            <a:r>
              <a:rPr dirty="0" sz="1100">
                <a:latin typeface="Arial"/>
                <a:cs typeface="Arial"/>
              </a:rPr>
              <a:t>sharing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provisions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(such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0">
                <a:latin typeface="Arial"/>
                <a:cs typeface="Arial"/>
              </a:rPr>
              <a:t> deductibles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coinsurance)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Medicare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(inpatient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outpatient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insurance).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considers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Medicare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 (prescription </a:t>
            </a:r>
            <a:r>
              <a:rPr dirty="0" sz="1100" spc="-20">
                <a:latin typeface="Arial"/>
                <a:cs typeface="Arial"/>
              </a:rPr>
              <a:t>drug </a:t>
            </a:r>
            <a:r>
              <a:rPr dirty="0" sz="1100">
                <a:latin typeface="Arial"/>
                <a:cs typeface="Arial"/>
              </a:rPr>
              <a:t>coverage)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premiums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out-of-</a:t>
            </a:r>
            <a:r>
              <a:rPr dirty="0" sz="1100">
                <a:latin typeface="Arial"/>
                <a:cs typeface="Arial"/>
              </a:rPr>
              <a:t>pocket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certain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excluded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original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Medicare.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 other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health-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over- the-</a:t>
            </a:r>
            <a:r>
              <a:rPr dirty="0" sz="1100">
                <a:latin typeface="Arial"/>
                <a:cs typeface="Arial"/>
              </a:rPr>
              <a:t>counter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medications,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dental services,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care.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dirty="0" sz="1100" b="1">
                <a:latin typeface="Arial"/>
                <a:cs typeface="Arial"/>
              </a:rPr>
              <a:t>Slide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  <a:p>
            <a:pPr marL="38100" marR="34925" indent="-63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baseline="22222" sz="1125">
                <a:latin typeface="Arial"/>
                <a:cs typeface="Arial"/>
              </a:rPr>
              <a:t>®</a:t>
            </a:r>
            <a:r>
              <a:rPr dirty="0" baseline="22222" sz="1125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American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Caregivers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findings from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nationwide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766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adults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18+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 have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caregiving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responsibilities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family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loved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 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future.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Interviewing 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conducted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20-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Engine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Insights,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Inc.,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is</a:t>
            </a:r>
            <a:r>
              <a:rPr dirty="0" sz="1100" spc="50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affiliated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representative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adults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same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criteria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those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study.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29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8159"/>
              <a:ext cx="12192000" cy="304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25240"/>
              <a:ext cx="12192000" cy="303276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7367" y="6293681"/>
            <a:ext cx="1676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illustrative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purposes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80643" y="3182538"/>
            <a:ext cx="17856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804" marR="5080" indent="-2057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Work</a:t>
            </a:r>
            <a:r>
              <a:rPr dirty="0" sz="1800" spc="-9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trusted professionals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238375" y="1931035"/>
            <a:ext cx="9666605" cy="4716145"/>
            <a:chOff x="2238375" y="1931035"/>
            <a:chExt cx="9666605" cy="471614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23" y="2125982"/>
              <a:ext cx="277190" cy="27608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0653" y="2125982"/>
              <a:ext cx="277190" cy="2760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449" y="2426807"/>
              <a:ext cx="428269" cy="30115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58934" y="2125973"/>
              <a:ext cx="538480" cy="599440"/>
            </a:xfrm>
            <a:custGeom>
              <a:avLst/>
              <a:gdLst/>
              <a:ahLst/>
              <a:cxnLst/>
              <a:rect l="l" t="t" r="r" b="b"/>
              <a:pathLst>
                <a:path w="538479" h="599439">
                  <a:moveTo>
                    <a:pt x="433527" y="22885"/>
                  </a:moveTo>
                  <a:lnTo>
                    <a:pt x="538479" y="22885"/>
                  </a:lnTo>
                  <a:lnTo>
                    <a:pt x="538479" y="562838"/>
                  </a:lnTo>
                  <a:lnTo>
                    <a:pt x="333133" y="562838"/>
                  </a:lnTo>
                </a:path>
                <a:path w="538479" h="599439">
                  <a:moveTo>
                    <a:pt x="305752" y="0"/>
                  </a:moveTo>
                  <a:lnTo>
                    <a:pt x="305752" y="178460"/>
                  </a:lnTo>
                  <a:lnTo>
                    <a:pt x="228180" y="178460"/>
                  </a:lnTo>
                  <a:lnTo>
                    <a:pt x="228180" y="306590"/>
                  </a:lnTo>
                  <a:lnTo>
                    <a:pt x="155155" y="306590"/>
                  </a:lnTo>
                  <a:lnTo>
                    <a:pt x="155155" y="457593"/>
                  </a:lnTo>
                  <a:lnTo>
                    <a:pt x="255549" y="457593"/>
                  </a:lnTo>
                  <a:lnTo>
                    <a:pt x="255549" y="599440"/>
                  </a:lnTo>
                </a:path>
                <a:path w="538479" h="599439">
                  <a:moveTo>
                    <a:pt x="383324" y="77800"/>
                  </a:moveTo>
                  <a:lnTo>
                    <a:pt x="305752" y="0"/>
                  </a:lnTo>
                  <a:lnTo>
                    <a:pt x="228180" y="77800"/>
                  </a:lnTo>
                </a:path>
                <a:path w="538479" h="599439">
                  <a:moveTo>
                    <a:pt x="77584" y="22885"/>
                  </a:moveTo>
                  <a:lnTo>
                    <a:pt x="77584" y="151015"/>
                  </a:lnTo>
                </a:path>
                <a:path w="538479" h="599439">
                  <a:moveTo>
                    <a:pt x="0" y="228803"/>
                  </a:moveTo>
                  <a:lnTo>
                    <a:pt x="155155" y="228803"/>
                  </a:lnTo>
                  <a:lnTo>
                    <a:pt x="155155" y="128130"/>
                  </a:lnTo>
                </a:path>
                <a:path w="538479" h="599439">
                  <a:moveTo>
                    <a:pt x="333133" y="485051"/>
                  </a:moveTo>
                  <a:lnTo>
                    <a:pt x="333133" y="379806"/>
                  </a:lnTo>
                  <a:lnTo>
                    <a:pt x="205358" y="379806"/>
                  </a:lnTo>
                </a:path>
                <a:path w="538479" h="599439">
                  <a:moveTo>
                    <a:pt x="177977" y="22885"/>
                  </a:moveTo>
                  <a:lnTo>
                    <a:pt x="0" y="22885"/>
                  </a:lnTo>
                  <a:lnTo>
                    <a:pt x="0" y="562838"/>
                  </a:lnTo>
                  <a:lnTo>
                    <a:pt x="177977" y="562838"/>
                  </a:lnTo>
                  <a:lnTo>
                    <a:pt x="177977" y="507923"/>
                  </a:lnTo>
                  <a:lnTo>
                    <a:pt x="77584" y="507923"/>
                  </a:lnTo>
                  <a:lnTo>
                    <a:pt x="77584" y="306590"/>
                  </a:lnTo>
                </a:path>
                <a:path w="538479" h="599439">
                  <a:moveTo>
                    <a:pt x="460908" y="329463"/>
                  </a:moveTo>
                  <a:lnTo>
                    <a:pt x="410705" y="329463"/>
                  </a:lnTo>
                  <a:lnTo>
                    <a:pt x="410705" y="562838"/>
                  </a:lnTo>
                </a:path>
                <a:path w="538479" h="599439">
                  <a:moveTo>
                    <a:pt x="538479" y="485051"/>
                  </a:moveTo>
                  <a:lnTo>
                    <a:pt x="483730" y="485051"/>
                  </a:lnTo>
                </a:path>
                <a:path w="538479" h="599439">
                  <a:moveTo>
                    <a:pt x="538479" y="407263"/>
                  </a:moveTo>
                  <a:lnTo>
                    <a:pt x="483730" y="407263"/>
                  </a:lnTo>
                </a:path>
                <a:path w="538479" h="599439">
                  <a:moveTo>
                    <a:pt x="538479" y="256260"/>
                  </a:moveTo>
                  <a:lnTo>
                    <a:pt x="305752" y="256260"/>
                  </a:lnTo>
                  <a:lnTo>
                    <a:pt x="305752" y="306590"/>
                  </a:lnTo>
                </a:path>
                <a:path w="538479" h="599439">
                  <a:moveTo>
                    <a:pt x="460908" y="178460"/>
                  </a:moveTo>
                  <a:lnTo>
                    <a:pt x="460908" y="128130"/>
                  </a:lnTo>
                  <a:lnTo>
                    <a:pt x="383324" y="128130"/>
                  </a:lnTo>
                  <a:lnTo>
                    <a:pt x="383324" y="256260"/>
                  </a:lnTo>
                </a:path>
              </a:pathLst>
            </a:custGeom>
            <a:ln w="2540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5403" y="6266180"/>
              <a:ext cx="1719580" cy="3810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009380" y="2148840"/>
              <a:ext cx="411480" cy="556260"/>
            </a:xfrm>
            <a:custGeom>
              <a:avLst/>
              <a:gdLst/>
              <a:ahLst/>
              <a:cxnLst/>
              <a:rect l="l" t="t" r="r" b="b"/>
              <a:pathLst>
                <a:path w="411479" h="556260">
                  <a:moveTo>
                    <a:pt x="411479" y="556260"/>
                  </a:moveTo>
                  <a:lnTo>
                    <a:pt x="205739" y="423214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411479" y="0"/>
                  </a:lnTo>
                  <a:lnTo>
                    <a:pt x="411479" y="556260"/>
                  </a:lnTo>
                  <a:close/>
                </a:path>
              </a:pathLst>
            </a:custGeom>
            <a:ln w="2540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083037" y="2245360"/>
              <a:ext cx="264160" cy="254000"/>
            </a:xfrm>
            <a:custGeom>
              <a:avLst/>
              <a:gdLst/>
              <a:ahLst/>
              <a:cxnLst/>
              <a:rect l="l" t="t" r="r" b="b"/>
              <a:pathLst>
                <a:path w="264159" h="254000">
                  <a:moveTo>
                    <a:pt x="132562" y="0"/>
                  </a:moveTo>
                  <a:lnTo>
                    <a:pt x="168109" y="96583"/>
                  </a:lnTo>
                  <a:lnTo>
                    <a:pt x="264159" y="96583"/>
                  </a:lnTo>
                  <a:lnTo>
                    <a:pt x="192112" y="157416"/>
                  </a:lnTo>
                  <a:lnTo>
                    <a:pt x="216128" y="254000"/>
                  </a:lnTo>
                  <a:lnTo>
                    <a:pt x="132562" y="194119"/>
                  </a:lnTo>
                  <a:lnTo>
                    <a:pt x="48031" y="254000"/>
                  </a:lnTo>
                  <a:lnTo>
                    <a:pt x="72047" y="157416"/>
                  </a:lnTo>
                  <a:lnTo>
                    <a:pt x="0" y="96583"/>
                  </a:lnTo>
                  <a:lnTo>
                    <a:pt x="96062" y="96583"/>
                  </a:lnTo>
                  <a:lnTo>
                    <a:pt x="132562" y="0"/>
                  </a:lnTo>
                  <a:close/>
                </a:path>
              </a:pathLst>
            </a:custGeom>
            <a:ln w="2540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56417" y="2125977"/>
              <a:ext cx="262890" cy="262255"/>
            </a:xfrm>
            <a:custGeom>
              <a:avLst/>
              <a:gdLst/>
              <a:ahLst/>
              <a:cxnLst/>
              <a:rect l="l" t="t" r="r" b="b"/>
              <a:pathLst>
                <a:path w="262889" h="262255">
                  <a:moveTo>
                    <a:pt x="0" y="210743"/>
                  </a:moveTo>
                  <a:lnTo>
                    <a:pt x="0" y="37464"/>
                  </a:lnTo>
                  <a:lnTo>
                    <a:pt x="131254" y="79616"/>
                  </a:lnTo>
                  <a:lnTo>
                    <a:pt x="262509" y="37464"/>
                  </a:lnTo>
                  <a:lnTo>
                    <a:pt x="262509" y="210743"/>
                  </a:lnTo>
                  <a:lnTo>
                    <a:pt x="131254" y="262254"/>
                  </a:lnTo>
                  <a:lnTo>
                    <a:pt x="0" y="210743"/>
                  </a:lnTo>
                </a:path>
                <a:path w="262889" h="262255">
                  <a:moveTo>
                    <a:pt x="262509" y="37464"/>
                  </a:moveTo>
                  <a:lnTo>
                    <a:pt x="131254" y="0"/>
                  </a:lnTo>
                  <a:lnTo>
                    <a:pt x="0" y="37464"/>
                  </a:lnTo>
                </a:path>
                <a:path w="262889" h="262255">
                  <a:moveTo>
                    <a:pt x="131254" y="79616"/>
                  </a:moveTo>
                  <a:lnTo>
                    <a:pt x="131254" y="262254"/>
                  </a:lnTo>
                </a:path>
              </a:pathLst>
            </a:custGeom>
            <a:ln w="2540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6534" y="2384905"/>
              <a:ext cx="236347" cy="23614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673601" y="2411651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4685" y="313766"/>
                  </a:moveTo>
                  <a:lnTo>
                    <a:pt x="314070" y="262255"/>
                  </a:lnTo>
                  <a:lnTo>
                    <a:pt x="314070" y="51511"/>
                  </a:lnTo>
                  <a:lnTo>
                    <a:pt x="154685" y="107708"/>
                  </a:lnTo>
                  <a:lnTo>
                    <a:pt x="0" y="51511"/>
                  </a:lnTo>
                  <a:lnTo>
                    <a:pt x="0" y="262255"/>
                  </a:lnTo>
                  <a:lnTo>
                    <a:pt x="154685" y="313766"/>
                  </a:lnTo>
                </a:path>
                <a:path w="314325" h="314325">
                  <a:moveTo>
                    <a:pt x="314070" y="51511"/>
                  </a:moveTo>
                  <a:lnTo>
                    <a:pt x="154685" y="0"/>
                  </a:lnTo>
                  <a:lnTo>
                    <a:pt x="0" y="51511"/>
                  </a:lnTo>
                </a:path>
                <a:path w="314325" h="314325">
                  <a:moveTo>
                    <a:pt x="154685" y="107708"/>
                  </a:moveTo>
                  <a:lnTo>
                    <a:pt x="154685" y="313766"/>
                  </a:lnTo>
                </a:path>
              </a:pathLst>
            </a:custGeom>
            <a:ln w="2540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247900" y="1940560"/>
              <a:ext cx="972819" cy="972819"/>
            </a:xfrm>
            <a:custGeom>
              <a:avLst/>
              <a:gdLst/>
              <a:ahLst/>
              <a:cxnLst/>
              <a:rect l="l" t="t" r="r" b="b"/>
              <a:pathLst>
                <a:path w="972819" h="972819">
                  <a:moveTo>
                    <a:pt x="0" y="486410"/>
                  </a:moveTo>
                  <a:lnTo>
                    <a:pt x="2226" y="439566"/>
                  </a:lnTo>
                  <a:lnTo>
                    <a:pt x="8770" y="393982"/>
                  </a:lnTo>
                  <a:lnTo>
                    <a:pt x="19427" y="349862"/>
                  </a:lnTo>
                  <a:lnTo>
                    <a:pt x="33994" y="307408"/>
                  </a:lnTo>
                  <a:lnTo>
                    <a:pt x="52267" y="266826"/>
                  </a:lnTo>
                  <a:lnTo>
                    <a:pt x="74042" y="228319"/>
                  </a:lnTo>
                  <a:lnTo>
                    <a:pt x="99115" y="192091"/>
                  </a:lnTo>
                  <a:lnTo>
                    <a:pt x="127283" y="158346"/>
                  </a:lnTo>
                  <a:lnTo>
                    <a:pt x="158341" y="127287"/>
                  </a:lnTo>
                  <a:lnTo>
                    <a:pt x="192086" y="99119"/>
                  </a:lnTo>
                  <a:lnTo>
                    <a:pt x="228314" y="74045"/>
                  </a:lnTo>
                  <a:lnTo>
                    <a:pt x="266821" y="52270"/>
                  </a:lnTo>
                  <a:lnTo>
                    <a:pt x="307403" y="33996"/>
                  </a:lnTo>
                  <a:lnTo>
                    <a:pt x="349857" y="19428"/>
                  </a:lnTo>
                  <a:lnTo>
                    <a:pt x="393979" y="8770"/>
                  </a:lnTo>
                  <a:lnTo>
                    <a:pt x="439564" y="2226"/>
                  </a:lnTo>
                  <a:lnTo>
                    <a:pt x="486409" y="0"/>
                  </a:lnTo>
                  <a:lnTo>
                    <a:pt x="533255" y="2226"/>
                  </a:lnTo>
                  <a:lnTo>
                    <a:pt x="578840" y="8770"/>
                  </a:lnTo>
                  <a:lnTo>
                    <a:pt x="622962" y="19428"/>
                  </a:lnTo>
                  <a:lnTo>
                    <a:pt x="665416" y="33996"/>
                  </a:lnTo>
                  <a:lnTo>
                    <a:pt x="705998" y="52270"/>
                  </a:lnTo>
                  <a:lnTo>
                    <a:pt x="744505" y="74045"/>
                  </a:lnTo>
                  <a:lnTo>
                    <a:pt x="780733" y="99119"/>
                  </a:lnTo>
                  <a:lnTo>
                    <a:pt x="814478" y="127287"/>
                  </a:lnTo>
                  <a:lnTo>
                    <a:pt x="845536" y="158346"/>
                  </a:lnTo>
                  <a:lnTo>
                    <a:pt x="873704" y="192091"/>
                  </a:lnTo>
                  <a:lnTo>
                    <a:pt x="898777" y="228319"/>
                  </a:lnTo>
                  <a:lnTo>
                    <a:pt x="920552" y="266826"/>
                  </a:lnTo>
                  <a:lnTo>
                    <a:pt x="938825" y="307408"/>
                  </a:lnTo>
                  <a:lnTo>
                    <a:pt x="953392" y="349862"/>
                  </a:lnTo>
                  <a:lnTo>
                    <a:pt x="964049" y="393982"/>
                  </a:lnTo>
                  <a:lnTo>
                    <a:pt x="970593" y="439566"/>
                  </a:lnTo>
                  <a:lnTo>
                    <a:pt x="972819" y="486410"/>
                  </a:lnTo>
                  <a:lnTo>
                    <a:pt x="970593" y="533255"/>
                  </a:lnTo>
                  <a:lnTo>
                    <a:pt x="964049" y="578840"/>
                  </a:lnTo>
                  <a:lnTo>
                    <a:pt x="953392" y="622962"/>
                  </a:lnTo>
                  <a:lnTo>
                    <a:pt x="938825" y="665416"/>
                  </a:lnTo>
                  <a:lnTo>
                    <a:pt x="920552" y="705998"/>
                  </a:lnTo>
                  <a:lnTo>
                    <a:pt x="898777" y="744505"/>
                  </a:lnTo>
                  <a:lnTo>
                    <a:pt x="873704" y="780733"/>
                  </a:lnTo>
                  <a:lnTo>
                    <a:pt x="845536" y="814478"/>
                  </a:lnTo>
                  <a:lnTo>
                    <a:pt x="814478" y="845536"/>
                  </a:lnTo>
                  <a:lnTo>
                    <a:pt x="780733" y="873704"/>
                  </a:lnTo>
                  <a:lnTo>
                    <a:pt x="744505" y="898777"/>
                  </a:lnTo>
                  <a:lnTo>
                    <a:pt x="705998" y="920552"/>
                  </a:lnTo>
                  <a:lnTo>
                    <a:pt x="665416" y="938825"/>
                  </a:lnTo>
                  <a:lnTo>
                    <a:pt x="622962" y="953392"/>
                  </a:lnTo>
                  <a:lnTo>
                    <a:pt x="578840" y="964049"/>
                  </a:lnTo>
                  <a:lnTo>
                    <a:pt x="533255" y="970593"/>
                  </a:lnTo>
                  <a:lnTo>
                    <a:pt x="486409" y="972820"/>
                  </a:lnTo>
                  <a:lnTo>
                    <a:pt x="439564" y="970593"/>
                  </a:lnTo>
                  <a:lnTo>
                    <a:pt x="393979" y="964049"/>
                  </a:lnTo>
                  <a:lnTo>
                    <a:pt x="349857" y="953392"/>
                  </a:lnTo>
                  <a:lnTo>
                    <a:pt x="307403" y="938825"/>
                  </a:lnTo>
                  <a:lnTo>
                    <a:pt x="266821" y="920552"/>
                  </a:lnTo>
                  <a:lnTo>
                    <a:pt x="228314" y="898777"/>
                  </a:lnTo>
                  <a:lnTo>
                    <a:pt x="192086" y="873704"/>
                  </a:lnTo>
                  <a:lnTo>
                    <a:pt x="158341" y="845536"/>
                  </a:lnTo>
                  <a:lnTo>
                    <a:pt x="127283" y="814478"/>
                  </a:lnTo>
                  <a:lnTo>
                    <a:pt x="99115" y="780733"/>
                  </a:lnTo>
                  <a:lnTo>
                    <a:pt x="74042" y="744505"/>
                  </a:lnTo>
                  <a:lnTo>
                    <a:pt x="52267" y="705998"/>
                  </a:lnTo>
                  <a:lnTo>
                    <a:pt x="33994" y="665416"/>
                  </a:lnTo>
                  <a:lnTo>
                    <a:pt x="19427" y="622962"/>
                  </a:lnTo>
                  <a:lnTo>
                    <a:pt x="8770" y="578840"/>
                  </a:lnTo>
                  <a:lnTo>
                    <a:pt x="2226" y="533255"/>
                  </a:lnTo>
                  <a:lnTo>
                    <a:pt x="0" y="486410"/>
                  </a:lnTo>
                  <a:close/>
                </a:path>
              </a:pathLst>
            </a:custGeom>
            <a:ln w="190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475479" y="1940560"/>
              <a:ext cx="972819" cy="972819"/>
            </a:xfrm>
            <a:custGeom>
              <a:avLst/>
              <a:gdLst/>
              <a:ahLst/>
              <a:cxnLst/>
              <a:rect l="l" t="t" r="r" b="b"/>
              <a:pathLst>
                <a:path w="972820" h="972819">
                  <a:moveTo>
                    <a:pt x="0" y="486410"/>
                  </a:moveTo>
                  <a:lnTo>
                    <a:pt x="2226" y="439566"/>
                  </a:lnTo>
                  <a:lnTo>
                    <a:pt x="8770" y="393982"/>
                  </a:lnTo>
                  <a:lnTo>
                    <a:pt x="19427" y="349862"/>
                  </a:lnTo>
                  <a:lnTo>
                    <a:pt x="33994" y="307408"/>
                  </a:lnTo>
                  <a:lnTo>
                    <a:pt x="52267" y="266826"/>
                  </a:lnTo>
                  <a:lnTo>
                    <a:pt x="74042" y="228319"/>
                  </a:lnTo>
                  <a:lnTo>
                    <a:pt x="99115" y="192091"/>
                  </a:lnTo>
                  <a:lnTo>
                    <a:pt x="127283" y="158346"/>
                  </a:lnTo>
                  <a:lnTo>
                    <a:pt x="158341" y="127287"/>
                  </a:lnTo>
                  <a:lnTo>
                    <a:pt x="192086" y="99119"/>
                  </a:lnTo>
                  <a:lnTo>
                    <a:pt x="228314" y="74045"/>
                  </a:lnTo>
                  <a:lnTo>
                    <a:pt x="266821" y="52270"/>
                  </a:lnTo>
                  <a:lnTo>
                    <a:pt x="307403" y="33996"/>
                  </a:lnTo>
                  <a:lnTo>
                    <a:pt x="349857" y="19428"/>
                  </a:lnTo>
                  <a:lnTo>
                    <a:pt x="393979" y="8770"/>
                  </a:lnTo>
                  <a:lnTo>
                    <a:pt x="439564" y="2226"/>
                  </a:lnTo>
                  <a:lnTo>
                    <a:pt x="486409" y="0"/>
                  </a:lnTo>
                  <a:lnTo>
                    <a:pt x="533255" y="2226"/>
                  </a:lnTo>
                  <a:lnTo>
                    <a:pt x="578840" y="8770"/>
                  </a:lnTo>
                  <a:lnTo>
                    <a:pt x="622962" y="19428"/>
                  </a:lnTo>
                  <a:lnTo>
                    <a:pt x="665416" y="33996"/>
                  </a:lnTo>
                  <a:lnTo>
                    <a:pt x="705998" y="52270"/>
                  </a:lnTo>
                  <a:lnTo>
                    <a:pt x="744505" y="74045"/>
                  </a:lnTo>
                  <a:lnTo>
                    <a:pt x="780733" y="99119"/>
                  </a:lnTo>
                  <a:lnTo>
                    <a:pt x="814478" y="127287"/>
                  </a:lnTo>
                  <a:lnTo>
                    <a:pt x="845536" y="158346"/>
                  </a:lnTo>
                  <a:lnTo>
                    <a:pt x="873704" y="192091"/>
                  </a:lnTo>
                  <a:lnTo>
                    <a:pt x="898777" y="228319"/>
                  </a:lnTo>
                  <a:lnTo>
                    <a:pt x="920552" y="266826"/>
                  </a:lnTo>
                  <a:lnTo>
                    <a:pt x="938825" y="307408"/>
                  </a:lnTo>
                  <a:lnTo>
                    <a:pt x="953392" y="349862"/>
                  </a:lnTo>
                  <a:lnTo>
                    <a:pt x="964049" y="393982"/>
                  </a:lnTo>
                  <a:lnTo>
                    <a:pt x="970593" y="439566"/>
                  </a:lnTo>
                  <a:lnTo>
                    <a:pt x="972819" y="486410"/>
                  </a:lnTo>
                  <a:lnTo>
                    <a:pt x="970593" y="533255"/>
                  </a:lnTo>
                  <a:lnTo>
                    <a:pt x="964049" y="578840"/>
                  </a:lnTo>
                  <a:lnTo>
                    <a:pt x="953392" y="622962"/>
                  </a:lnTo>
                  <a:lnTo>
                    <a:pt x="938825" y="665416"/>
                  </a:lnTo>
                  <a:lnTo>
                    <a:pt x="920552" y="705998"/>
                  </a:lnTo>
                  <a:lnTo>
                    <a:pt x="898777" y="744505"/>
                  </a:lnTo>
                  <a:lnTo>
                    <a:pt x="873704" y="780733"/>
                  </a:lnTo>
                  <a:lnTo>
                    <a:pt x="845536" y="814478"/>
                  </a:lnTo>
                  <a:lnTo>
                    <a:pt x="814478" y="845536"/>
                  </a:lnTo>
                  <a:lnTo>
                    <a:pt x="780733" y="873704"/>
                  </a:lnTo>
                  <a:lnTo>
                    <a:pt x="744505" y="898777"/>
                  </a:lnTo>
                  <a:lnTo>
                    <a:pt x="705998" y="920552"/>
                  </a:lnTo>
                  <a:lnTo>
                    <a:pt x="665416" y="938825"/>
                  </a:lnTo>
                  <a:lnTo>
                    <a:pt x="622962" y="953392"/>
                  </a:lnTo>
                  <a:lnTo>
                    <a:pt x="578840" y="964049"/>
                  </a:lnTo>
                  <a:lnTo>
                    <a:pt x="533255" y="970593"/>
                  </a:lnTo>
                  <a:lnTo>
                    <a:pt x="486409" y="972820"/>
                  </a:lnTo>
                  <a:lnTo>
                    <a:pt x="439564" y="970593"/>
                  </a:lnTo>
                  <a:lnTo>
                    <a:pt x="393979" y="964049"/>
                  </a:lnTo>
                  <a:lnTo>
                    <a:pt x="349857" y="953392"/>
                  </a:lnTo>
                  <a:lnTo>
                    <a:pt x="307403" y="938825"/>
                  </a:lnTo>
                  <a:lnTo>
                    <a:pt x="266821" y="920552"/>
                  </a:lnTo>
                  <a:lnTo>
                    <a:pt x="228314" y="898777"/>
                  </a:lnTo>
                  <a:lnTo>
                    <a:pt x="192086" y="873704"/>
                  </a:lnTo>
                  <a:lnTo>
                    <a:pt x="158341" y="845536"/>
                  </a:lnTo>
                  <a:lnTo>
                    <a:pt x="127283" y="814478"/>
                  </a:lnTo>
                  <a:lnTo>
                    <a:pt x="99115" y="780733"/>
                  </a:lnTo>
                  <a:lnTo>
                    <a:pt x="74042" y="744505"/>
                  </a:lnTo>
                  <a:lnTo>
                    <a:pt x="52267" y="705998"/>
                  </a:lnTo>
                  <a:lnTo>
                    <a:pt x="33994" y="665416"/>
                  </a:lnTo>
                  <a:lnTo>
                    <a:pt x="19427" y="622962"/>
                  </a:lnTo>
                  <a:lnTo>
                    <a:pt x="8770" y="578840"/>
                  </a:lnTo>
                  <a:lnTo>
                    <a:pt x="2226" y="533255"/>
                  </a:lnTo>
                  <a:lnTo>
                    <a:pt x="0" y="486410"/>
                  </a:lnTo>
                  <a:close/>
                </a:path>
              </a:pathLst>
            </a:custGeom>
            <a:ln w="190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40500" y="1940560"/>
              <a:ext cx="975360" cy="972819"/>
            </a:xfrm>
            <a:custGeom>
              <a:avLst/>
              <a:gdLst/>
              <a:ahLst/>
              <a:cxnLst/>
              <a:rect l="l" t="t" r="r" b="b"/>
              <a:pathLst>
                <a:path w="975359" h="972819">
                  <a:moveTo>
                    <a:pt x="0" y="486410"/>
                  </a:moveTo>
                  <a:lnTo>
                    <a:pt x="2232" y="439566"/>
                  </a:lnTo>
                  <a:lnTo>
                    <a:pt x="8793" y="393982"/>
                  </a:lnTo>
                  <a:lnTo>
                    <a:pt x="19478" y="349862"/>
                  </a:lnTo>
                  <a:lnTo>
                    <a:pt x="34083" y="307408"/>
                  </a:lnTo>
                  <a:lnTo>
                    <a:pt x="52404" y="266826"/>
                  </a:lnTo>
                  <a:lnTo>
                    <a:pt x="74236" y="228319"/>
                  </a:lnTo>
                  <a:lnTo>
                    <a:pt x="99375" y="192091"/>
                  </a:lnTo>
                  <a:lnTo>
                    <a:pt x="127616" y="158346"/>
                  </a:lnTo>
                  <a:lnTo>
                    <a:pt x="158756" y="127287"/>
                  </a:lnTo>
                  <a:lnTo>
                    <a:pt x="192589" y="99119"/>
                  </a:lnTo>
                  <a:lnTo>
                    <a:pt x="228911" y="74045"/>
                  </a:lnTo>
                  <a:lnTo>
                    <a:pt x="267519" y="52270"/>
                  </a:lnTo>
                  <a:lnTo>
                    <a:pt x="308207" y="33996"/>
                  </a:lnTo>
                  <a:lnTo>
                    <a:pt x="350772" y="19428"/>
                  </a:lnTo>
                  <a:lnTo>
                    <a:pt x="395008" y="8770"/>
                  </a:lnTo>
                  <a:lnTo>
                    <a:pt x="440712" y="2226"/>
                  </a:lnTo>
                  <a:lnTo>
                    <a:pt x="487680" y="0"/>
                  </a:lnTo>
                  <a:lnTo>
                    <a:pt x="534647" y="2226"/>
                  </a:lnTo>
                  <a:lnTo>
                    <a:pt x="580351" y="8770"/>
                  </a:lnTo>
                  <a:lnTo>
                    <a:pt x="624587" y="19428"/>
                  </a:lnTo>
                  <a:lnTo>
                    <a:pt x="667152" y="33996"/>
                  </a:lnTo>
                  <a:lnTo>
                    <a:pt x="707840" y="52270"/>
                  </a:lnTo>
                  <a:lnTo>
                    <a:pt x="746448" y="74045"/>
                  </a:lnTo>
                  <a:lnTo>
                    <a:pt x="782770" y="99119"/>
                  </a:lnTo>
                  <a:lnTo>
                    <a:pt x="816603" y="127287"/>
                  </a:lnTo>
                  <a:lnTo>
                    <a:pt x="847743" y="158346"/>
                  </a:lnTo>
                  <a:lnTo>
                    <a:pt x="875984" y="192091"/>
                  </a:lnTo>
                  <a:lnTo>
                    <a:pt x="901123" y="228319"/>
                  </a:lnTo>
                  <a:lnTo>
                    <a:pt x="922955" y="266826"/>
                  </a:lnTo>
                  <a:lnTo>
                    <a:pt x="941276" y="307408"/>
                  </a:lnTo>
                  <a:lnTo>
                    <a:pt x="955881" y="349862"/>
                  </a:lnTo>
                  <a:lnTo>
                    <a:pt x="966566" y="393982"/>
                  </a:lnTo>
                  <a:lnTo>
                    <a:pt x="973127" y="439566"/>
                  </a:lnTo>
                  <a:lnTo>
                    <a:pt x="975360" y="486410"/>
                  </a:lnTo>
                  <a:lnTo>
                    <a:pt x="973127" y="533255"/>
                  </a:lnTo>
                  <a:lnTo>
                    <a:pt x="966566" y="578840"/>
                  </a:lnTo>
                  <a:lnTo>
                    <a:pt x="955881" y="622962"/>
                  </a:lnTo>
                  <a:lnTo>
                    <a:pt x="941276" y="665416"/>
                  </a:lnTo>
                  <a:lnTo>
                    <a:pt x="922955" y="705998"/>
                  </a:lnTo>
                  <a:lnTo>
                    <a:pt x="901123" y="744505"/>
                  </a:lnTo>
                  <a:lnTo>
                    <a:pt x="875984" y="780733"/>
                  </a:lnTo>
                  <a:lnTo>
                    <a:pt x="847743" y="814478"/>
                  </a:lnTo>
                  <a:lnTo>
                    <a:pt x="816603" y="845536"/>
                  </a:lnTo>
                  <a:lnTo>
                    <a:pt x="782770" y="873704"/>
                  </a:lnTo>
                  <a:lnTo>
                    <a:pt x="746448" y="898777"/>
                  </a:lnTo>
                  <a:lnTo>
                    <a:pt x="707840" y="920552"/>
                  </a:lnTo>
                  <a:lnTo>
                    <a:pt x="667152" y="938825"/>
                  </a:lnTo>
                  <a:lnTo>
                    <a:pt x="624587" y="953392"/>
                  </a:lnTo>
                  <a:lnTo>
                    <a:pt x="580351" y="964049"/>
                  </a:lnTo>
                  <a:lnTo>
                    <a:pt x="534647" y="970593"/>
                  </a:lnTo>
                  <a:lnTo>
                    <a:pt x="487680" y="972820"/>
                  </a:lnTo>
                  <a:lnTo>
                    <a:pt x="440712" y="970593"/>
                  </a:lnTo>
                  <a:lnTo>
                    <a:pt x="395008" y="964049"/>
                  </a:lnTo>
                  <a:lnTo>
                    <a:pt x="350772" y="953392"/>
                  </a:lnTo>
                  <a:lnTo>
                    <a:pt x="308207" y="938825"/>
                  </a:lnTo>
                  <a:lnTo>
                    <a:pt x="267519" y="920552"/>
                  </a:lnTo>
                  <a:lnTo>
                    <a:pt x="228911" y="898777"/>
                  </a:lnTo>
                  <a:lnTo>
                    <a:pt x="192589" y="873704"/>
                  </a:lnTo>
                  <a:lnTo>
                    <a:pt x="158756" y="845536"/>
                  </a:lnTo>
                  <a:lnTo>
                    <a:pt x="127616" y="814478"/>
                  </a:lnTo>
                  <a:lnTo>
                    <a:pt x="99375" y="780733"/>
                  </a:lnTo>
                  <a:lnTo>
                    <a:pt x="74236" y="744505"/>
                  </a:lnTo>
                  <a:lnTo>
                    <a:pt x="52404" y="705998"/>
                  </a:lnTo>
                  <a:lnTo>
                    <a:pt x="34083" y="665416"/>
                  </a:lnTo>
                  <a:lnTo>
                    <a:pt x="19478" y="622962"/>
                  </a:lnTo>
                  <a:lnTo>
                    <a:pt x="8793" y="578840"/>
                  </a:lnTo>
                  <a:lnTo>
                    <a:pt x="2232" y="533255"/>
                  </a:lnTo>
                  <a:lnTo>
                    <a:pt x="0" y="486410"/>
                  </a:lnTo>
                  <a:close/>
                </a:path>
              </a:pathLst>
            </a:custGeom>
            <a:ln w="190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27440" y="1940560"/>
              <a:ext cx="975360" cy="972819"/>
            </a:xfrm>
            <a:custGeom>
              <a:avLst/>
              <a:gdLst/>
              <a:ahLst/>
              <a:cxnLst/>
              <a:rect l="l" t="t" r="r" b="b"/>
              <a:pathLst>
                <a:path w="975359" h="972819">
                  <a:moveTo>
                    <a:pt x="0" y="486410"/>
                  </a:moveTo>
                  <a:lnTo>
                    <a:pt x="2232" y="439566"/>
                  </a:lnTo>
                  <a:lnTo>
                    <a:pt x="8793" y="393982"/>
                  </a:lnTo>
                  <a:lnTo>
                    <a:pt x="19478" y="349862"/>
                  </a:lnTo>
                  <a:lnTo>
                    <a:pt x="34083" y="307408"/>
                  </a:lnTo>
                  <a:lnTo>
                    <a:pt x="52404" y="266826"/>
                  </a:lnTo>
                  <a:lnTo>
                    <a:pt x="74236" y="228319"/>
                  </a:lnTo>
                  <a:lnTo>
                    <a:pt x="99375" y="192091"/>
                  </a:lnTo>
                  <a:lnTo>
                    <a:pt x="127616" y="158346"/>
                  </a:lnTo>
                  <a:lnTo>
                    <a:pt x="158756" y="127287"/>
                  </a:lnTo>
                  <a:lnTo>
                    <a:pt x="192589" y="99119"/>
                  </a:lnTo>
                  <a:lnTo>
                    <a:pt x="228911" y="74045"/>
                  </a:lnTo>
                  <a:lnTo>
                    <a:pt x="267519" y="52270"/>
                  </a:lnTo>
                  <a:lnTo>
                    <a:pt x="308207" y="33996"/>
                  </a:lnTo>
                  <a:lnTo>
                    <a:pt x="350772" y="19428"/>
                  </a:lnTo>
                  <a:lnTo>
                    <a:pt x="395008" y="8770"/>
                  </a:lnTo>
                  <a:lnTo>
                    <a:pt x="440712" y="2226"/>
                  </a:lnTo>
                  <a:lnTo>
                    <a:pt x="487680" y="0"/>
                  </a:lnTo>
                  <a:lnTo>
                    <a:pt x="534647" y="2226"/>
                  </a:lnTo>
                  <a:lnTo>
                    <a:pt x="580351" y="8770"/>
                  </a:lnTo>
                  <a:lnTo>
                    <a:pt x="624587" y="19428"/>
                  </a:lnTo>
                  <a:lnTo>
                    <a:pt x="667152" y="33996"/>
                  </a:lnTo>
                  <a:lnTo>
                    <a:pt x="707840" y="52270"/>
                  </a:lnTo>
                  <a:lnTo>
                    <a:pt x="746448" y="74045"/>
                  </a:lnTo>
                  <a:lnTo>
                    <a:pt x="782770" y="99119"/>
                  </a:lnTo>
                  <a:lnTo>
                    <a:pt x="816603" y="127287"/>
                  </a:lnTo>
                  <a:lnTo>
                    <a:pt x="847743" y="158346"/>
                  </a:lnTo>
                  <a:lnTo>
                    <a:pt x="875984" y="192091"/>
                  </a:lnTo>
                  <a:lnTo>
                    <a:pt x="901123" y="228319"/>
                  </a:lnTo>
                  <a:lnTo>
                    <a:pt x="922955" y="266826"/>
                  </a:lnTo>
                  <a:lnTo>
                    <a:pt x="941276" y="307408"/>
                  </a:lnTo>
                  <a:lnTo>
                    <a:pt x="955881" y="349862"/>
                  </a:lnTo>
                  <a:lnTo>
                    <a:pt x="966566" y="393982"/>
                  </a:lnTo>
                  <a:lnTo>
                    <a:pt x="973127" y="439566"/>
                  </a:lnTo>
                  <a:lnTo>
                    <a:pt x="975360" y="486410"/>
                  </a:lnTo>
                  <a:lnTo>
                    <a:pt x="973127" y="533255"/>
                  </a:lnTo>
                  <a:lnTo>
                    <a:pt x="966566" y="578840"/>
                  </a:lnTo>
                  <a:lnTo>
                    <a:pt x="955881" y="622962"/>
                  </a:lnTo>
                  <a:lnTo>
                    <a:pt x="941276" y="665416"/>
                  </a:lnTo>
                  <a:lnTo>
                    <a:pt x="922955" y="705998"/>
                  </a:lnTo>
                  <a:lnTo>
                    <a:pt x="901123" y="744505"/>
                  </a:lnTo>
                  <a:lnTo>
                    <a:pt x="875984" y="780733"/>
                  </a:lnTo>
                  <a:lnTo>
                    <a:pt x="847743" y="814478"/>
                  </a:lnTo>
                  <a:lnTo>
                    <a:pt x="816603" y="845536"/>
                  </a:lnTo>
                  <a:lnTo>
                    <a:pt x="782770" y="873704"/>
                  </a:lnTo>
                  <a:lnTo>
                    <a:pt x="746448" y="898777"/>
                  </a:lnTo>
                  <a:lnTo>
                    <a:pt x="707840" y="920552"/>
                  </a:lnTo>
                  <a:lnTo>
                    <a:pt x="667152" y="938825"/>
                  </a:lnTo>
                  <a:lnTo>
                    <a:pt x="624587" y="953392"/>
                  </a:lnTo>
                  <a:lnTo>
                    <a:pt x="580351" y="964049"/>
                  </a:lnTo>
                  <a:lnTo>
                    <a:pt x="534647" y="970593"/>
                  </a:lnTo>
                  <a:lnTo>
                    <a:pt x="487680" y="972820"/>
                  </a:lnTo>
                  <a:lnTo>
                    <a:pt x="440712" y="970593"/>
                  </a:lnTo>
                  <a:lnTo>
                    <a:pt x="395008" y="964049"/>
                  </a:lnTo>
                  <a:lnTo>
                    <a:pt x="350772" y="953392"/>
                  </a:lnTo>
                  <a:lnTo>
                    <a:pt x="308207" y="938825"/>
                  </a:lnTo>
                  <a:lnTo>
                    <a:pt x="267519" y="920552"/>
                  </a:lnTo>
                  <a:lnTo>
                    <a:pt x="228911" y="898777"/>
                  </a:lnTo>
                  <a:lnTo>
                    <a:pt x="192589" y="873704"/>
                  </a:lnTo>
                  <a:lnTo>
                    <a:pt x="158756" y="845536"/>
                  </a:lnTo>
                  <a:lnTo>
                    <a:pt x="127616" y="814478"/>
                  </a:lnTo>
                  <a:lnTo>
                    <a:pt x="99375" y="780733"/>
                  </a:lnTo>
                  <a:lnTo>
                    <a:pt x="74236" y="744505"/>
                  </a:lnTo>
                  <a:lnTo>
                    <a:pt x="52404" y="705998"/>
                  </a:lnTo>
                  <a:lnTo>
                    <a:pt x="34083" y="665416"/>
                  </a:lnTo>
                  <a:lnTo>
                    <a:pt x="19478" y="622962"/>
                  </a:lnTo>
                  <a:lnTo>
                    <a:pt x="8793" y="578840"/>
                  </a:lnTo>
                  <a:lnTo>
                    <a:pt x="2232" y="533255"/>
                  </a:lnTo>
                  <a:lnTo>
                    <a:pt x="0" y="486410"/>
                  </a:lnTo>
                  <a:close/>
                </a:path>
              </a:pathLst>
            </a:custGeom>
            <a:ln w="190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424910" y="3182538"/>
            <a:ext cx="1270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Make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2</a:t>
            </a:fld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investor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use.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8569426" y="3182538"/>
            <a:ext cx="1341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839" marR="5080" indent="-1047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Proceed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confidence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269576" y="3182430"/>
            <a:ext cx="1458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Get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 organized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9616" y="3247794"/>
            <a:ext cx="11125200" cy="305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4160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Information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provided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presentation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this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document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are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informational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educational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purposes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only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are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recommendation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take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particular </a:t>
            </a:r>
            <a:r>
              <a:rPr dirty="0" sz="1100" b="1">
                <a:latin typeface="Arial"/>
                <a:cs typeface="Arial"/>
              </a:rPr>
              <a:t>action,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action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all,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offer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solicitation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buy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sell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securities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services</a:t>
            </a:r>
            <a:r>
              <a:rPr dirty="0" sz="1100" spc="-10" b="1">
                <a:latin typeface="Arial"/>
                <a:cs typeface="Arial"/>
              </a:rPr>
              <a:t> presented.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It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investment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advice.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Fidelity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does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provide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legal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or </a:t>
            </a:r>
            <a:r>
              <a:rPr dirty="0" sz="1100" b="1">
                <a:latin typeface="Arial"/>
                <a:cs typeface="Arial"/>
              </a:rPr>
              <a:t>tax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advice.</a:t>
            </a:r>
            <a:endParaRPr sz="1100">
              <a:latin typeface="Arial"/>
              <a:cs typeface="Arial"/>
            </a:endParaRPr>
          </a:p>
          <a:p>
            <a:pPr marL="12700" marR="110489">
              <a:lnSpc>
                <a:spcPct val="100000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Before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decisions,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should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 professional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advisers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 account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particular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circumstances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your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individual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situation.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 </a:t>
            </a:r>
            <a:r>
              <a:rPr dirty="0" sz="1100" spc="-10">
                <a:latin typeface="Arial"/>
                <a:cs typeface="Arial"/>
              </a:rPr>
              <a:t>representatives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conflict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 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mentioned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materials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because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them,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directly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indirectly,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connection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distribution,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and/or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funds, </a:t>
            </a:r>
            <a:r>
              <a:rPr dirty="0" sz="1100">
                <a:latin typeface="Arial"/>
                <a:cs typeface="Arial"/>
              </a:rPr>
              <a:t>certain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third-</a:t>
            </a:r>
            <a:r>
              <a:rPr dirty="0" sz="1100">
                <a:latin typeface="Arial"/>
                <a:cs typeface="Arial"/>
              </a:rPr>
              <a:t>party funds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certain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services.</a:t>
            </a:r>
            <a:endParaRPr sz="1100">
              <a:latin typeface="Arial"/>
              <a:cs typeface="Arial"/>
            </a:endParaRPr>
          </a:p>
          <a:p>
            <a:pPr marL="12700" marR="6492875">
              <a:lnSpc>
                <a:spcPct val="122800"/>
              </a:lnSpc>
            </a:pP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NCUA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NCUSIF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insured.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value.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guarantee.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use.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b="1">
                <a:latin typeface="Arial"/>
                <a:cs typeface="Arial"/>
              </a:rPr>
              <a:t>Fidelity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Investments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[Firm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Name]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are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affiliated.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-20">
                <a:latin typeface="Arial"/>
                <a:cs typeface="Arial"/>
              </a:rPr>
              <a:t>Third-</a:t>
            </a:r>
            <a:r>
              <a:rPr dirty="0" sz="1100">
                <a:latin typeface="Arial"/>
                <a:cs typeface="Arial"/>
              </a:rPr>
              <a:t>party trademarks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property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 respective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owners.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trademarks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property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FMR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affiliated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company.</a:t>
            </a:r>
            <a:endParaRPr sz="1100">
              <a:latin typeface="Arial"/>
              <a:cs typeface="Arial"/>
            </a:endParaRPr>
          </a:p>
          <a:p>
            <a:pPr marL="12700" marR="102235">
              <a:lnSpc>
                <a:spcPct val="100000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-10">
                <a:latin typeface="Arial"/>
                <a:cs typeface="Arial"/>
              </a:rPr>
              <a:t> Investments®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Distributors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Company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LLC;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clearing,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custody,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brokerage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 </a:t>
            </a:r>
            <a:r>
              <a:rPr dirty="0" sz="1100">
                <a:latin typeface="Arial"/>
                <a:cs typeface="Arial"/>
              </a:rPr>
              <a:t>LLC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Brokerage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(Members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NYSE,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SIPC);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institutional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advisory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Institutional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Wealth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Adviser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LLC.</a:t>
            </a:r>
            <a:endParaRPr sz="1100">
              <a:latin typeface="Arial"/>
              <a:cs typeface="Arial"/>
            </a:endParaRPr>
          </a:p>
          <a:p>
            <a:pPr marL="12700" marR="3836670">
              <a:lnSpc>
                <a:spcPct val="122800"/>
              </a:lnSpc>
            </a:pPr>
            <a:r>
              <a:rPr dirty="0" sz="1100">
                <a:latin typeface="Arial"/>
                <a:cs typeface="Arial"/>
              </a:rPr>
              <a:t>Personal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workplace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Brokerage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NYSE,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SIPC. Institutional</a:t>
            </a:r>
            <a:r>
              <a:rPr dirty="0" sz="1100">
                <a:latin typeface="Arial"/>
                <a:cs typeface="Arial"/>
              </a:rPr>
              <a:t> asset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FIAM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Fidelity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Institutional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Company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FMR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LLC.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 rights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reserved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3972" y="6595526"/>
            <a:ext cx="585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836035.11.0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87065" y="6561795"/>
            <a:ext cx="6991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1.9887595.106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800" spc="-20">
                <a:latin typeface="Arial"/>
                <a:cs typeface="Arial"/>
              </a:rPr>
              <a:t>0823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10540" y="2700019"/>
            <a:ext cx="1526540" cy="338455"/>
          </a:xfrm>
          <a:custGeom>
            <a:avLst/>
            <a:gdLst/>
            <a:ahLst/>
            <a:cxnLst/>
            <a:rect l="l" t="t" r="r" b="b"/>
            <a:pathLst>
              <a:path w="1526539" h="338455">
                <a:moveTo>
                  <a:pt x="314960" y="158267"/>
                </a:moveTo>
                <a:lnTo>
                  <a:pt x="305917" y="109054"/>
                </a:lnTo>
                <a:lnTo>
                  <a:pt x="293827" y="82461"/>
                </a:lnTo>
                <a:lnTo>
                  <a:pt x="291719" y="78473"/>
                </a:lnTo>
                <a:lnTo>
                  <a:pt x="283972" y="65163"/>
                </a:lnTo>
                <a:lnTo>
                  <a:pt x="274942" y="54533"/>
                </a:lnTo>
                <a:lnTo>
                  <a:pt x="264617" y="43891"/>
                </a:lnTo>
                <a:lnTo>
                  <a:pt x="260261" y="39903"/>
                </a:lnTo>
                <a:lnTo>
                  <a:pt x="252996" y="33248"/>
                </a:lnTo>
                <a:lnTo>
                  <a:pt x="240080" y="25273"/>
                </a:lnTo>
                <a:lnTo>
                  <a:pt x="228473" y="17297"/>
                </a:lnTo>
                <a:lnTo>
                  <a:pt x="222783" y="14630"/>
                </a:lnTo>
                <a:lnTo>
                  <a:pt x="214274" y="10642"/>
                </a:lnTo>
                <a:lnTo>
                  <a:pt x="188455" y="2667"/>
                </a:lnTo>
                <a:lnTo>
                  <a:pt x="176834" y="0"/>
                </a:lnTo>
                <a:lnTo>
                  <a:pt x="138112" y="0"/>
                </a:lnTo>
                <a:lnTo>
                  <a:pt x="123913" y="2667"/>
                </a:lnTo>
                <a:lnTo>
                  <a:pt x="112293" y="6654"/>
                </a:lnTo>
                <a:lnTo>
                  <a:pt x="99390" y="9309"/>
                </a:lnTo>
                <a:lnTo>
                  <a:pt x="59372" y="34582"/>
                </a:lnTo>
                <a:lnTo>
                  <a:pt x="18059" y="83794"/>
                </a:lnTo>
                <a:lnTo>
                  <a:pt x="2578" y="127673"/>
                </a:lnTo>
                <a:lnTo>
                  <a:pt x="0" y="160921"/>
                </a:lnTo>
                <a:lnTo>
                  <a:pt x="0" y="175552"/>
                </a:lnTo>
                <a:lnTo>
                  <a:pt x="11607" y="220776"/>
                </a:lnTo>
                <a:lnTo>
                  <a:pt x="34848" y="262001"/>
                </a:lnTo>
                <a:lnTo>
                  <a:pt x="70993" y="293928"/>
                </a:lnTo>
                <a:lnTo>
                  <a:pt x="98094" y="309880"/>
                </a:lnTo>
                <a:lnTo>
                  <a:pt x="101968" y="299237"/>
                </a:lnTo>
                <a:lnTo>
                  <a:pt x="118643" y="244716"/>
                </a:lnTo>
                <a:lnTo>
                  <a:pt x="131660" y="202158"/>
                </a:lnTo>
                <a:lnTo>
                  <a:pt x="207810" y="202158"/>
                </a:lnTo>
                <a:lnTo>
                  <a:pt x="191033" y="191516"/>
                </a:lnTo>
                <a:lnTo>
                  <a:pt x="134239" y="191516"/>
                </a:lnTo>
                <a:lnTo>
                  <a:pt x="156184" y="118364"/>
                </a:lnTo>
                <a:lnTo>
                  <a:pt x="120040" y="179539"/>
                </a:lnTo>
                <a:lnTo>
                  <a:pt x="130365" y="188861"/>
                </a:lnTo>
                <a:lnTo>
                  <a:pt x="113588" y="188861"/>
                </a:lnTo>
                <a:lnTo>
                  <a:pt x="99390" y="211467"/>
                </a:lnTo>
                <a:lnTo>
                  <a:pt x="38722" y="243382"/>
                </a:lnTo>
                <a:lnTo>
                  <a:pt x="37426" y="244716"/>
                </a:lnTo>
                <a:lnTo>
                  <a:pt x="37426" y="243382"/>
                </a:lnTo>
                <a:lnTo>
                  <a:pt x="99872" y="188861"/>
                </a:lnTo>
                <a:lnTo>
                  <a:pt x="113588" y="176885"/>
                </a:lnTo>
                <a:lnTo>
                  <a:pt x="18059" y="188861"/>
                </a:lnTo>
                <a:lnTo>
                  <a:pt x="111010" y="160921"/>
                </a:lnTo>
                <a:lnTo>
                  <a:pt x="16776" y="131673"/>
                </a:lnTo>
                <a:lnTo>
                  <a:pt x="16776" y="130340"/>
                </a:lnTo>
                <a:lnTo>
                  <a:pt x="113588" y="142303"/>
                </a:lnTo>
                <a:lnTo>
                  <a:pt x="105841" y="135661"/>
                </a:lnTo>
                <a:lnTo>
                  <a:pt x="99479" y="130340"/>
                </a:lnTo>
                <a:lnTo>
                  <a:pt x="37426" y="78473"/>
                </a:lnTo>
                <a:lnTo>
                  <a:pt x="38722" y="78473"/>
                </a:lnTo>
                <a:lnTo>
                  <a:pt x="123913" y="125018"/>
                </a:lnTo>
                <a:lnTo>
                  <a:pt x="99961" y="78473"/>
                </a:lnTo>
                <a:lnTo>
                  <a:pt x="78740" y="37236"/>
                </a:lnTo>
                <a:lnTo>
                  <a:pt x="139407" y="117043"/>
                </a:lnTo>
                <a:lnTo>
                  <a:pt x="134023" y="37236"/>
                </a:lnTo>
                <a:lnTo>
                  <a:pt x="132943" y="21285"/>
                </a:lnTo>
                <a:lnTo>
                  <a:pt x="131660" y="14630"/>
                </a:lnTo>
                <a:lnTo>
                  <a:pt x="132943" y="14630"/>
                </a:lnTo>
                <a:lnTo>
                  <a:pt x="149733" y="82461"/>
                </a:lnTo>
                <a:lnTo>
                  <a:pt x="157480" y="113042"/>
                </a:lnTo>
                <a:lnTo>
                  <a:pt x="185877" y="17297"/>
                </a:lnTo>
                <a:lnTo>
                  <a:pt x="187159" y="17297"/>
                </a:lnTo>
                <a:lnTo>
                  <a:pt x="175539" y="117043"/>
                </a:lnTo>
                <a:lnTo>
                  <a:pt x="237502" y="39903"/>
                </a:lnTo>
                <a:lnTo>
                  <a:pt x="238798" y="39903"/>
                </a:lnTo>
                <a:lnTo>
                  <a:pt x="191033" y="127673"/>
                </a:lnTo>
                <a:lnTo>
                  <a:pt x="203949" y="121031"/>
                </a:lnTo>
                <a:lnTo>
                  <a:pt x="276225" y="82461"/>
                </a:lnTo>
                <a:lnTo>
                  <a:pt x="278815" y="82461"/>
                </a:lnTo>
                <a:lnTo>
                  <a:pt x="271068" y="89103"/>
                </a:lnTo>
                <a:lnTo>
                  <a:pt x="201358" y="143637"/>
                </a:lnTo>
                <a:lnTo>
                  <a:pt x="299466" y="135661"/>
                </a:lnTo>
                <a:lnTo>
                  <a:pt x="299466" y="136982"/>
                </a:lnTo>
                <a:lnTo>
                  <a:pt x="202653" y="160921"/>
                </a:lnTo>
                <a:lnTo>
                  <a:pt x="295592" y="194170"/>
                </a:lnTo>
                <a:lnTo>
                  <a:pt x="196202" y="179539"/>
                </a:lnTo>
                <a:lnTo>
                  <a:pt x="273646" y="247370"/>
                </a:lnTo>
                <a:lnTo>
                  <a:pt x="272351" y="247370"/>
                </a:lnTo>
                <a:lnTo>
                  <a:pt x="214274" y="215455"/>
                </a:lnTo>
                <a:lnTo>
                  <a:pt x="252996" y="279298"/>
                </a:lnTo>
                <a:lnTo>
                  <a:pt x="256870" y="285940"/>
                </a:lnTo>
                <a:lnTo>
                  <a:pt x="265899" y="279298"/>
                </a:lnTo>
                <a:lnTo>
                  <a:pt x="273646" y="268655"/>
                </a:lnTo>
                <a:lnTo>
                  <a:pt x="287845" y="250037"/>
                </a:lnTo>
                <a:lnTo>
                  <a:pt x="289394" y="247370"/>
                </a:lnTo>
                <a:lnTo>
                  <a:pt x="299466" y="230085"/>
                </a:lnTo>
                <a:lnTo>
                  <a:pt x="307213" y="208800"/>
                </a:lnTo>
                <a:lnTo>
                  <a:pt x="310769" y="194170"/>
                </a:lnTo>
                <a:lnTo>
                  <a:pt x="311086" y="192849"/>
                </a:lnTo>
                <a:lnTo>
                  <a:pt x="313664" y="175552"/>
                </a:lnTo>
                <a:lnTo>
                  <a:pt x="314960" y="158267"/>
                </a:lnTo>
                <a:close/>
              </a:path>
              <a:path w="1526539" h="338455">
                <a:moveTo>
                  <a:pt x="355600" y="299720"/>
                </a:moveTo>
                <a:lnTo>
                  <a:pt x="336550" y="299720"/>
                </a:lnTo>
                <a:lnTo>
                  <a:pt x="325120" y="337820"/>
                </a:lnTo>
                <a:lnTo>
                  <a:pt x="344170" y="337820"/>
                </a:lnTo>
                <a:lnTo>
                  <a:pt x="355600" y="299720"/>
                </a:lnTo>
                <a:close/>
              </a:path>
              <a:path w="1526539" h="338455">
                <a:moveTo>
                  <a:pt x="462280" y="299720"/>
                </a:moveTo>
                <a:lnTo>
                  <a:pt x="445465" y="299720"/>
                </a:lnTo>
                <a:lnTo>
                  <a:pt x="437705" y="324688"/>
                </a:lnTo>
                <a:lnTo>
                  <a:pt x="431241" y="299720"/>
                </a:lnTo>
                <a:lnTo>
                  <a:pt x="404088" y="299720"/>
                </a:lnTo>
                <a:lnTo>
                  <a:pt x="391160" y="337820"/>
                </a:lnTo>
                <a:lnTo>
                  <a:pt x="407962" y="337820"/>
                </a:lnTo>
                <a:lnTo>
                  <a:pt x="417017" y="310235"/>
                </a:lnTo>
                <a:lnTo>
                  <a:pt x="424776" y="337820"/>
                </a:lnTo>
                <a:lnTo>
                  <a:pt x="450634" y="337820"/>
                </a:lnTo>
                <a:lnTo>
                  <a:pt x="462280" y="299720"/>
                </a:lnTo>
                <a:close/>
              </a:path>
              <a:path w="1526539" h="338455">
                <a:moveTo>
                  <a:pt x="553720" y="48260"/>
                </a:moveTo>
                <a:lnTo>
                  <a:pt x="398576" y="48260"/>
                </a:lnTo>
                <a:lnTo>
                  <a:pt x="337820" y="274320"/>
                </a:lnTo>
                <a:lnTo>
                  <a:pt x="414096" y="274320"/>
                </a:lnTo>
                <a:lnTo>
                  <a:pt x="436079" y="190893"/>
                </a:lnTo>
                <a:lnTo>
                  <a:pt x="514934" y="190893"/>
                </a:lnTo>
                <a:lnTo>
                  <a:pt x="529158" y="139763"/>
                </a:lnTo>
                <a:lnTo>
                  <a:pt x="450291" y="139763"/>
                </a:lnTo>
                <a:lnTo>
                  <a:pt x="459346" y="102082"/>
                </a:lnTo>
                <a:lnTo>
                  <a:pt x="539496" y="102082"/>
                </a:lnTo>
                <a:lnTo>
                  <a:pt x="553720" y="48260"/>
                </a:lnTo>
                <a:close/>
              </a:path>
              <a:path w="1526539" h="338455">
                <a:moveTo>
                  <a:pt x="558800" y="299720"/>
                </a:moveTo>
                <a:lnTo>
                  <a:pt x="538962" y="299720"/>
                </a:lnTo>
                <a:lnTo>
                  <a:pt x="520433" y="323367"/>
                </a:lnTo>
                <a:lnTo>
                  <a:pt x="515137" y="299720"/>
                </a:lnTo>
                <a:lnTo>
                  <a:pt x="495300" y="299720"/>
                </a:lnTo>
                <a:lnTo>
                  <a:pt x="503237" y="337820"/>
                </a:lnTo>
                <a:lnTo>
                  <a:pt x="527050" y="337820"/>
                </a:lnTo>
                <a:lnTo>
                  <a:pt x="558800" y="299720"/>
                </a:lnTo>
                <a:close/>
              </a:path>
              <a:path w="1526539" h="338455">
                <a:moveTo>
                  <a:pt x="634555" y="110159"/>
                </a:moveTo>
                <a:lnTo>
                  <a:pt x="557479" y="110159"/>
                </a:lnTo>
                <a:lnTo>
                  <a:pt x="513067" y="274320"/>
                </a:lnTo>
                <a:lnTo>
                  <a:pt x="588835" y="274320"/>
                </a:lnTo>
                <a:lnTo>
                  <a:pt x="634555" y="110159"/>
                </a:lnTo>
                <a:close/>
              </a:path>
              <a:path w="1526539" h="338455">
                <a:moveTo>
                  <a:pt x="635000" y="299720"/>
                </a:moveTo>
                <a:lnTo>
                  <a:pt x="593090" y="299720"/>
                </a:lnTo>
                <a:lnTo>
                  <a:pt x="581660" y="337820"/>
                </a:lnTo>
                <a:lnTo>
                  <a:pt x="623570" y="337820"/>
                </a:lnTo>
                <a:lnTo>
                  <a:pt x="626110" y="329933"/>
                </a:lnTo>
                <a:lnTo>
                  <a:pt x="601980" y="329933"/>
                </a:lnTo>
                <a:lnTo>
                  <a:pt x="603250" y="322059"/>
                </a:lnTo>
                <a:lnTo>
                  <a:pt x="627380" y="322059"/>
                </a:lnTo>
                <a:lnTo>
                  <a:pt x="628650" y="314172"/>
                </a:lnTo>
                <a:lnTo>
                  <a:pt x="607060" y="314172"/>
                </a:lnTo>
                <a:lnTo>
                  <a:pt x="609600" y="306285"/>
                </a:lnTo>
                <a:lnTo>
                  <a:pt x="633730" y="306285"/>
                </a:lnTo>
                <a:lnTo>
                  <a:pt x="635000" y="299720"/>
                </a:lnTo>
                <a:close/>
              </a:path>
              <a:path w="1526539" h="338455">
                <a:moveTo>
                  <a:pt x="650227" y="48260"/>
                </a:moveTo>
                <a:lnTo>
                  <a:pt x="574471" y="48260"/>
                </a:lnTo>
                <a:lnTo>
                  <a:pt x="562711" y="94005"/>
                </a:lnTo>
                <a:lnTo>
                  <a:pt x="637171" y="94005"/>
                </a:lnTo>
                <a:lnTo>
                  <a:pt x="650227" y="48260"/>
                </a:lnTo>
                <a:close/>
              </a:path>
              <a:path w="1526539" h="338455">
                <a:moveTo>
                  <a:pt x="723900" y="304800"/>
                </a:moveTo>
                <a:lnTo>
                  <a:pt x="721296" y="302260"/>
                </a:lnTo>
                <a:lnTo>
                  <a:pt x="714794" y="299720"/>
                </a:lnTo>
                <a:lnTo>
                  <a:pt x="691400" y="299720"/>
                </a:lnTo>
                <a:lnTo>
                  <a:pt x="682307" y="302260"/>
                </a:lnTo>
                <a:lnTo>
                  <a:pt x="677113" y="304800"/>
                </a:lnTo>
                <a:lnTo>
                  <a:pt x="671906" y="311150"/>
                </a:lnTo>
                <a:lnTo>
                  <a:pt x="671906" y="313690"/>
                </a:lnTo>
                <a:lnTo>
                  <a:pt x="673214" y="317500"/>
                </a:lnTo>
                <a:lnTo>
                  <a:pt x="679704" y="320040"/>
                </a:lnTo>
                <a:lnTo>
                  <a:pt x="688809" y="322580"/>
                </a:lnTo>
                <a:lnTo>
                  <a:pt x="696607" y="323850"/>
                </a:lnTo>
                <a:lnTo>
                  <a:pt x="700506" y="326390"/>
                </a:lnTo>
                <a:lnTo>
                  <a:pt x="700506" y="327660"/>
                </a:lnTo>
                <a:lnTo>
                  <a:pt x="697903" y="330200"/>
                </a:lnTo>
                <a:lnTo>
                  <a:pt x="691400" y="331470"/>
                </a:lnTo>
                <a:lnTo>
                  <a:pt x="687501" y="330200"/>
                </a:lnTo>
                <a:lnTo>
                  <a:pt x="686206" y="330200"/>
                </a:lnTo>
                <a:lnTo>
                  <a:pt x="683602" y="327660"/>
                </a:lnTo>
                <a:lnTo>
                  <a:pt x="683602" y="326390"/>
                </a:lnTo>
                <a:lnTo>
                  <a:pt x="668007" y="326390"/>
                </a:lnTo>
                <a:lnTo>
                  <a:pt x="668007" y="332740"/>
                </a:lnTo>
                <a:lnTo>
                  <a:pt x="669315" y="335280"/>
                </a:lnTo>
                <a:lnTo>
                  <a:pt x="674509" y="337820"/>
                </a:lnTo>
                <a:lnTo>
                  <a:pt x="703097" y="337820"/>
                </a:lnTo>
                <a:lnTo>
                  <a:pt x="712203" y="335280"/>
                </a:lnTo>
                <a:lnTo>
                  <a:pt x="721296" y="326390"/>
                </a:lnTo>
                <a:lnTo>
                  <a:pt x="721296" y="321310"/>
                </a:lnTo>
                <a:lnTo>
                  <a:pt x="714794" y="314960"/>
                </a:lnTo>
                <a:lnTo>
                  <a:pt x="705700" y="313690"/>
                </a:lnTo>
                <a:lnTo>
                  <a:pt x="697903" y="312420"/>
                </a:lnTo>
                <a:lnTo>
                  <a:pt x="694004" y="311150"/>
                </a:lnTo>
                <a:lnTo>
                  <a:pt x="694004" y="308610"/>
                </a:lnTo>
                <a:lnTo>
                  <a:pt x="695299" y="306070"/>
                </a:lnTo>
                <a:lnTo>
                  <a:pt x="699198" y="304800"/>
                </a:lnTo>
                <a:lnTo>
                  <a:pt x="704405" y="304800"/>
                </a:lnTo>
                <a:lnTo>
                  <a:pt x="706996" y="306070"/>
                </a:lnTo>
                <a:lnTo>
                  <a:pt x="706996" y="309880"/>
                </a:lnTo>
                <a:lnTo>
                  <a:pt x="723900" y="309880"/>
                </a:lnTo>
                <a:lnTo>
                  <a:pt x="723900" y="304800"/>
                </a:lnTo>
                <a:close/>
              </a:path>
              <a:path w="1526539" h="338455">
                <a:moveTo>
                  <a:pt x="812800" y="299732"/>
                </a:moveTo>
                <a:lnTo>
                  <a:pt x="765898" y="299732"/>
                </a:lnTo>
                <a:lnTo>
                  <a:pt x="762000" y="308927"/>
                </a:lnTo>
                <a:lnTo>
                  <a:pt x="776325" y="308927"/>
                </a:lnTo>
                <a:lnTo>
                  <a:pt x="767207" y="337832"/>
                </a:lnTo>
                <a:lnTo>
                  <a:pt x="786752" y="337832"/>
                </a:lnTo>
                <a:lnTo>
                  <a:pt x="794562" y="308927"/>
                </a:lnTo>
                <a:lnTo>
                  <a:pt x="810196" y="308927"/>
                </a:lnTo>
                <a:lnTo>
                  <a:pt x="812800" y="299732"/>
                </a:lnTo>
                <a:close/>
              </a:path>
              <a:path w="1526539" h="338455">
                <a:moveTo>
                  <a:pt x="843280" y="48272"/>
                </a:moveTo>
                <a:lnTo>
                  <a:pt x="768756" y="48272"/>
                </a:lnTo>
                <a:lnTo>
                  <a:pt x="748207" y="128955"/>
                </a:lnTo>
                <a:lnTo>
                  <a:pt x="741781" y="119545"/>
                </a:lnTo>
                <a:lnTo>
                  <a:pt x="739203" y="117627"/>
                </a:lnTo>
                <a:lnTo>
                  <a:pt x="739203" y="165265"/>
                </a:lnTo>
                <a:lnTo>
                  <a:pt x="723798" y="219049"/>
                </a:lnTo>
                <a:lnTo>
                  <a:pt x="717372" y="221742"/>
                </a:lnTo>
                <a:lnTo>
                  <a:pt x="712228" y="223075"/>
                </a:lnTo>
                <a:lnTo>
                  <a:pt x="705802" y="221742"/>
                </a:lnTo>
                <a:lnTo>
                  <a:pt x="700671" y="216357"/>
                </a:lnTo>
                <a:lnTo>
                  <a:pt x="699376" y="210985"/>
                </a:lnTo>
                <a:lnTo>
                  <a:pt x="700671" y="201561"/>
                </a:lnTo>
                <a:lnTo>
                  <a:pt x="713511" y="163918"/>
                </a:lnTo>
                <a:lnTo>
                  <a:pt x="722503" y="158534"/>
                </a:lnTo>
                <a:lnTo>
                  <a:pt x="726363" y="158534"/>
                </a:lnTo>
                <a:lnTo>
                  <a:pt x="734072" y="161226"/>
                </a:lnTo>
                <a:lnTo>
                  <a:pt x="739203" y="165265"/>
                </a:lnTo>
                <a:lnTo>
                  <a:pt x="739203" y="117627"/>
                </a:lnTo>
                <a:lnTo>
                  <a:pt x="732790" y="112814"/>
                </a:lnTo>
                <a:lnTo>
                  <a:pt x="721220" y="108775"/>
                </a:lnTo>
                <a:lnTo>
                  <a:pt x="705802" y="107442"/>
                </a:lnTo>
                <a:lnTo>
                  <a:pt x="696810" y="107442"/>
                </a:lnTo>
                <a:lnTo>
                  <a:pt x="687819" y="108775"/>
                </a:lnTo>
                <a:lnTo>
                  <a:pt x="680110" y="111467"/>
                </a:lnTo>
                <a:lnTo>
                  <a:pt x="664692" y="119545"/>
                </a:lnTo>
                <a:lnTo>
                  <a:pt x="659549" y="126263"/>
                </a:lnTo>
                <a:lnTo>
                  <a:pt x="653135" y="131635"/>
                </a:lnTo>
                <a:lnTo>
                  <a:pt x="628713" y="190804"/>
                </a:lnTo>
                <a:lnTo>
                  <a:pt x="622300" y="239217"/>
                </a:lnTo>
                <a:lnTo>
                  <a:pt x="622300" y="248627"/>
                </a:lnTo>
                <a:lnTo>
                  <a:pt x="624865" y="256705"/>
                </a:lnTo>
                <a:lnTo>
                  <a:pt x="628713" y="263423"/>
                </a:lnTo>
                <a:lnTo>
                  <a:pt x="633857" y="267462"/>
                </a:lnTo>
                <a:lnTo>
                  <a:pt x="637717" y="272834"/>
                </a:lnTo>
                <a:lnTo>
                  <a:pt x="645426" y="275526"/>
                </a:lnTo>
                <a:lnTo>
                  <a:pt x="653135" y="276872"/>
                </a:lnTo>
                <a:lnTo>
                  <a:pt x="662127" y="276872"/>
                </a:lnTo>
                <a:lnTo>
                  <a:pt x="678827" y="275526"/>
                </a:lnTo>
                <a:lnTo>
                  <a:pt x="704519" y="264769"/>
                </a:lnTo>
                <a:lnTo>
                  <a:pt x="714794" y="255358"/>
                </a:lnTo>
                <a:lnTo>
                  <a:pt x="709663" y="274180"/>
                </a:lnTo>
                <a:lnTo>
                  <a:pt x="782891" y="274180"/>
                </a:lnTo>
                <a:lnTo>
                  <a:pt x="787920" y="255358"/>
                </a:lnTo>
                <a:lnTo>
                  <a:pt x="796556" y="223075"/>
                </a:lnTo>
                <a:lnTo>
                  <a:pt x="813803" y="158534"/>
                </a:lnTo>
                <a:lnTo>
                  <a:pt x="821715" y="128955"/>
                </a:lnTo>
                <a:lnTo>
                  <a:pt x="843280" y="48272"/>
                </a:lnTo>
                <a:close/>
              </a:path>
              <a:path w="1526539" h="338455">
                <a:moveTo>
                  <a:pt x="924547" y="299720"/>
                </a:moveTo>
                <a:lnTo>
                  <a:pt x="896188" y="299720"/>
                </a:lnTo>
                <a:lnTo>
                  <a:pt x="879436" y="324688"/>
                </a:lnTo>
                <a:lnTo>
                  <a:pt x="876858" y="299720"/>
                </a:lnTo>
                <a:lnTo>
                  <a:pt x="848499" y="299720"/>
                </a:lnTo>
                <a:lnTo>
                  <a:pt x="838187" y="337820"/>
                </a:lnTo>
                <a:lnTo>
                  <a:pt x="853655" y="337820"/>
                </a:lnTo>
                <a:lnTo>
                  <a:pt x="862672" y="308914"/>
                </a:lnTo>
                <a:lnTo>
                  <a:pt x="865251" y="337820"/>
                </a:lnTo>
                <a:lnTo>
                  <a:pt x="882015" y="337820"/>
                </a:lnTo>
                <a:lnTo>
                  <a:pt x="902639" y="308914"/>
                </a:lnTo>
                <a:lnTo>
                  <a:pt x="896188" y="337820"/>
                </a:lnTo>
                <a:lnTo>
                  <a:pt x="911656" y="337820"/>
                </a:lnTo>
                <a:lnTo>
                  <a:pt x="924547" y="299720"/>
                </a:lnTo>
                <a:close/>
              </a:path>
              <a:path w="1526539" h="338455">
                <a:moveTo>
                  <a:pt x="1003287" y="157607"/>
                </a:moveTo>
                <a:lnTo>
                  <a:pt x="981252" y="117411"/>
                </a:lnTo>
                <a:lnTo>
                  <a:pt x="942365" y="108026"/>
                </a:lnTo>
                <a:lnTo>
                  <a:pt x="933297" y="107315"/>
                </a:lnTo>
                <a:lnTo>
                  <a:pt x="933297" y="158953"/>
                </a:lnTo>
                <a:lnTo>
                  <a:pt x="929411" y="171005"/>
                </a:lnTo>
                <a:lnTo>
                  <a:pt x="899591" y="171005"/>
                </a:lnTo>
                <a:lnTo>
                  <a:pt x="902182" y="158953"/>
                </a:lnTo>
                <a:lnTo>
                  <a:pt x="912558" y="148234"/>
                </a:lnTo>
                <a:lnTo>
                  <a:pt x="919035" y="146888"/>
                </a:lnTo>
                <a:lnTo>
                  <a:pt x="925512" y="148234"/>
                </a:lnTo>
                <a:lnTo>
                  <a:pt x="928103" y="149567"/>
                </a:lnTo>
                <a:lnTo>
                  <a:pt x="930706" y="153593"/>
                </a:lnTo>
                <a:lnTo>
                  <a:pt x="933297" y="158953"/>
                </a:lnTo>
                <a:lnTo>
                  <a:pt x="933297" y="107315"/>
                </a:lnTo>
                <a:lnTo>
                  <a:pt x="925512" y="106692"/>
                </a:lnTo>
                <a:lnTo>
                  <a:pt x="915149" y="108026"/>
                </a:lnTo>
                <a:lnTo>
                  <a:pt x="902182" y="108026"/>
                </a:lnTo>
                <a:lnTo>
                  <a:pt x="891819" y="110705"/>
                </a:lnTo>
                <a:lnTo>
                  <a:pt x="880148" y="113385"/>
                </a:lnTo>
                <a:lnTo>
                  <a:pt x="871067" y="118745"/>
                </a:lnTo>
                <a:lnTo>
                  <a:pt x="859409" y="125450"/>
                </a:lnTo>
                <a:lnTo>
                  <a:pt x="850328" y="132143"/>
                </a:lnTo>
                <a:lnTo>
                  <a:pt x="843851" y="142862"/>
                </a:lnTo>
                <a:lnTo>
                  <a:pt x="838669" y="149567"/>
                </a:lnTo>
                <a:lnTo>
                  <a:pt x="832180" y="161632"/>
                </a:lnTo>
                <a:lnTo>
                  <a:pt x="823112" y="183070"/>
                </a:lnTo>
                <a:lnTo>
                  <a:pt x="819226" y="207187"/>
                </a:lnTo>
                <a:lnTo>
                  <a:pt x="817930" y="217906"/>
                </a:lnTo>
                <a:lnTo>
                  <a:pt x="815327" y="227291"/>
                </a:lnTo>
                <a:lnTo>
                  <a:pt x="817930" y="242023"/>
                </a:lnTo>
                <a:lnTo>
                  <a:pt x="820521" y="248729"/>
                </a:lnTo>
                <a:lnTo>
                  <a:pt x="821817" y="254088"/>
                </a:lnTo>
                <a:lnTo>
                  <a:pt x="829589" y="263474"/>
                </a:lnTo>
                <a:lnTo>
                  <a:pt x="838669" y="268833"/>
                </a:lnTo>
                <a:lnTo>
                  <a:pt x="850328" y="274193"/>
                </a:lnTo>
                <a:lnTo>
                  <a:pt x="880148" y="276872"/>
                </a:lnTo>
                <a:lnTo>
                  <a:pt x="908659" y="276872"/>
                </a:lnTo>
                <a:lnTo>
                  <a:pt x="951445" y="264807"/>
                </a:lnTo>
                <a:lnTo>
                  <a:pt x="981252" y="238010"/>
                </a:lnTo>
                <a:lnTo>
                  <a:pt x="983843" y="231305"/>
                </a:lnTo>
                <a:lnTo>
                  <a:pt x="989037" y="223266"/>
                </a:lnTo>
                <a:lnTo>
                  <a:pt x="990333" y="216573"/>
                </a:lnTo>
                <a:lnTo>
                  <a:pt x="917740" y="216573"/>
                </a:lnTo>
                <a:lnTo>
                  <a:pt x="912558" y="225945"/>
                </a:lnTo>
                <a:lnTo>
                  <a:pt x="909967" y="231305"/>
                </a:lnTo>
                <a:lnTo>
                  <a:pt x="903478" y="235331"/>
                </a:lnTo>
                <a:lnTo>
                  <a:pt x="898296" y="236664"/>
                </a:lnTo>
                <a:lnTo>
                  <a:pt x="891819" y="235331"/>
                </a:lnTo>
                <a:lnTo>
                  <a:pt x="889215" y="231305"/>
                </a:lnTo>
                <a:lnTo>
                  <a:pt x="887920" y="227291"/>
                </a:lnTo>
                <a:lnTo>
                  <a:pt x="887920" y="213893"/>
                </a:lnTo>
                <a:lnTo>
                  <a:pt x="890511" y="201828"/>
                </a:lnTo>
                <a:lnTo>
                  <a:pt x="994219" y="201828"/>
                </a:lnTo>
                <a:lnTo>
                  <a:pt x="999401" y="177711"/>
                </a:lnTo>
                <a:lnTo>
                  <a:pt x="1000696" y="171005"/>
                </a:lnTo>
                <a:lnTo>
                  <a:pt x="1003287" y="157607"/>
                </a:lnTo>
                <a:close/>
              </a:path>
              <a:path w="1526539" h="338455">
                <a:moveTo>
                  <a:pt x="1005840" y="299720"/>
                </a:moveTo>
                <a:lnTo>
                  <a:pt x="963930" y="299720"/>
                </a:lnTo>
                <a:lnTo>
                  <a:pt x="952500" y="337820"/>
                </a:lnTo>
                <a:lnTo>
                  <a:pt x="994410" y="337820"/>
                </a:lnTo>
                <a:lnTo>
                  <a:pt x="996950" y="329933"/>
                </a:lnTo>
                <a:lnTo>
                  <a:pt x="971550" y="329933"/>
                </a:lnTo>
                <a:lnTo>
                  <a:pt x="974090" y="322059"/>
                </a:lnTo>
                <a:lnTo>
                  <a:pt x="996950" y="322059"/>
                </a:lnTo>
                <a:lnTo>
                  <a:pt x="998220" y="314172"/>
                </a:lnTo>
                <a:lnTo>
                  <a:pt x="975360" y="314172"/>
                </a:lnTo>
                <a:lnTo>
                  <a:pt x="979170" y="306285"/>
                </a:lnTo>
                <a:lnTo>
                  <a:pt x="1003300" y="306285"/>
                </a:lnTo>
                <a:lnTo>
                  <a:pt x="1005840" y="299720"/>
                </a:lnTo>
                <a:close/>
              </a:path>
              <a:path w="1526539" h="338455">
                <a:moveTo>
                  <a:pt x="1102360" y="299720"/>
                </a:moveTo>
                <a:lnTo>
                  <a:pt x="1086548" y="299720"/>
                </a:lnTo>
                <a:lnTo>
                  <a:pt x="1078649" y="324688"/>
                </a:lnTo>
                <a:lnTo>
                  <a:pt x="1077328" y="324688"/>
                </a:lnTo>
                <a:lnTo>
                  <a:pt x="1070749" y="299720"/>
                </a:lnTo>
                <a:lnTo>
                  <a:pt x="1043089" y="299720"/>
                </a:lnTo>
                <a:lnTo>
                  <a:pt x="1031240" y="337820"/>
                </a:lnTo>
                <a:lnTo>
                  <a:pt x="1048359" y="337820"/>
                </a:lnTo>
                <a:lnTo>
                  <a:pt x="1056259" y="310235"/>
                </a:lnTo>
                <a:lnTo>
                  <a:pt x="1062850" y="337820"/>
                </a:lnTo>
                <a:lnTo>
                  <a:pt x="1091819" y="337820"/>
                </a:lnTo>
                <a:lnTo>
                  <a:pt x="1102360" y="299720"/>
                </a:lnTo>
                <a:close/>
              </a:path>
              <a:path w="1526539" h="338455">
                <a:moveTo>
                  <a:pt x="1130287" y="48260"/>
                </a:moveTo>
                <a:lnTo>
                  <a:pt x="1053922" y="48260"/>
                </a:lnTo>
                <a:lnTo>
                  <a:pt x="995667" y="274320"/>
                </a:lnTo>
                <a:lnTo>
                  <a:pt x="1069454" y="274320"/>
                </a:lnTo>
                <a:lnTo>
                  <a:pt x="1130287" y="48260"/>
                </a:lnTo>
                <a:close/>
              </a:path>
              <a:path w="1526539" h="338455">
                <a:moveTo>
                  <a:pt x="1183640" y="299732"/>
                </a:moveTo>
                <a:lnTo>
                  <a:pt x="1134300" y="299732"/>
                </a:lnTo>
                <a:lnTo>
                  <a:pt x="1130300" y="308927"/>
                </a:lnTo>
                <a:lnTo>
                  <a:pt x="1146302" y="308927"/>
                </a:lnTo>
                <a:lnTo>
                  <a:pt x="1136967" y="337832"/>
                </a:lnTo>
                <a:lnTo>
                  <a:pt x="1155636" y="337832"/>
                </a:lnTo>
                <a:lnTo>
                  <a:pt x="1164971" y="308927"/>
                </a:lnTo>
                <a:lnTo>
                  <a:pt x="1180973" y="308927"/>
                </a:lnTo>
                <a:lnTo>
                  <a:pt x="1183640" y="299732"/>
                </a:lnTo>
                <a:close/>
              </a:path>
              <a:path w="1526539" h="338455">
                <a:moveTo>
                  <a:pt x="1212519" y="110159"/>
                </a:moveTo>
                <a:lnTo>
                  <a:pt x="1138745" y="110159"/>
                </a:lnTo>
                <a:lnTo>
                  <a:pt x="1094727" y="274320"/>
                </a:lnTo>
                <a:lnTo>
                  <a:pt x="1168514" y="274320"/>
                </a:lnTo>
                <a:lnTo>
                  <a:pt x="1212519" y="110159"/>
                </a:lnTo>
                <a:close/>
              </a:path>
              <a:path w="1526539" h="338455">
                <a:moveTo>
                  <a:pt x="1229347" y="48260"/>
                </a:moveTo>
                <a:lnTo>
                  <a:pt x="1155573" y="48260"/>
                </a:lnTo>
                <a:lnTo>
                  <a:pt x="1141336" y="94005"/>
                </a:lnTo>
                <a:lnTo>
                  <a:pt x="1217701" y="94005"/>
                </a:lnTo>
                <a:lnTo>
                  <a:pt x="1229347" y="48260"/>
                </a:lnTo>
                <a:close/>
              </a:path>
              <a:path w="1526539" h="338455">
                <a:moveTo>
                  <a:pt x="1262380" y="302742"/>
                </a:moveTo>
                <a:lnTo>
                  <a:pt x="1259776" y="300037"/>
                </a:lnTo>
                <a:lnTo>
                  <a:pt x="1253286" y="297345"/>
                </a:lnTo>
                <a:lnTo>
                  <a:pt x="1241602" y="294640"/>
                </a:lnTo>
                <a:lnTo>
                  <a:pt x="1228623" y="297345"/>
                </a:lnTo>
                <a:lnTo>
                  <a:pt x="1219530" y="298691"/>
                </a:lnTo>
                <a:lnTo>
                  <a:pt x="1213040" y="302742"/>
                </a:lnTo>
                <a:lnTo>
                  <a:pt x="1210449" y="309486"/>
                </a:lnTo>
                <a:lnTo>
                  <a:pt x="1210449" y="312178"/>
                </a:lnTo>
                <a:lnTo>
                  <a:pt x="1211745" y="316230"/>
                </a:lnTo>
                <a:lnTo>
                  <a:pt x="1218234" y="318935"/>
                </a:lnTo>
                <a:lnTo>
                  <a:pt x="1226019" y="320281"/>
                </a:lnTo>
                <a:lnTo>
                  <a:pt x="1235113" y="322973"/>
                </a:lnTo>
                <a:lnTo>
                  <a:pt x="1239012" y="325678"/>
                </a:lnTo>
                <a:lnTo>
                  <a:pt x="1239012" y="327025"/>
                </a:lnTo>
                <a:lnTo>
                  <a:pt x="1237703" y="328371"/>
                </a:lnTo>
                <a:lnTo>
                  <a:pt x="1235113" y="329730"/>
                </a:lnTo>
                <a:lnTo>
                  <a:pt x="1229918" y="331076"/>
                </a:lnTo>
                <a:lnTo>
                  <a:pt x="1226019" y="329730"/>
                </a:lnTo>
                <a:lnTo>
                  <a:pt x="1222133" y="329730"/>
                </a:lnTo>
                <a:lnTo>
                  <a:pt x="1222133" y="325678"/>
                </a:lnTo>
                <a:lnTo>
                  <a:pt x="1206550" y="325678"/>
                </a:lnTo>
                <a:lnTo>
                  <a:pt x="1203960" y="329730"/>
                </a:lnTo>
                <a:lnTo>
                  <a:pt x="1203960" y="332422"/>
                </a:lnTo>
                <a:lnTo>
                  <a:pt x="1206550" y="335127"/>
                </a:lnTo>
                <a:lnTo>
                  <a:pt x="1209141" y="336473"/>
                </a:lnTo>
                <a:lnTo>
                  <a:pt x="1213040" y="337820"/>
                </a:lnTo>
                <a:lnTo>
                  <a:pt x="1241602" y="337820"/>
                </a:lnTo>
                <a:lnTo>
                  <a:pt x="1250696" y="335127"/>
                </a:lnTo>
                <a:lnTo>
                  <a:pt x="1259776" y="325678"/>
                </a:lnTo>
                <a:lnTo>
                  <a:pt x="1259776" y="320281"/>
                </a:lnTo>
                <a:lnTo>
                  <a:pt x="1257185" y="317576"/>
                </a:lnTo>
                <a:lnTo>
                  <a:pt x="1251991" y="313537"/>
                </a:lnTo>
                <a:lnTo>
                  <a:pt x="1244193" y="312178"/>
                </a:lnTo>
                <a:lnTo>
                  <a:pt x="1235113" y="310832"/>
                </a:lnTo>
                <a:lnTo>
                  <a:pt x="1229918" y="309486"/>
                </a:lnTo>
                <a:lnTo>
                  <a:pt x="1229918" y="306781"/>
                </a:lnTo>
                <a:lnTo>
                  <a:pt x="1233817" y="304088"/>
                </a:lnTo>
                <a:lnTo>
                  <a:pt x="1237703" y="302742"/>
                </a:lnTo>
                <a:lnTo>
                  <a:pt x="1241602" y="302742"/>
                </a:lnTo>
                <a:lnTo>
                  <a:pt x="1244193" y="304088"/>
                </a:lnTo>
                <a:lnTo>
                  <a:pt x="1245501" y="306781"/>
                </a:lnTo>
                <a:lnTo>
                  <a:pt x="1245501" y="308140"/>
                </a:lnTo>
                <a:lnTo>
                  <a:pt x="1262380" y="308140"/>
                </a:lnTo>
                <a:lnTo>
                  <a:pt x="1262380" y="302742"/>
                </a:lnTo>
                <a:close/>
              </a:path>
              <a:path w="1526539" h="338455">
                <a:moveTo>
                  <a:pt x="1480807" y="271792"/>
                </a:moveTo>
                <a:lnTo>
                  <a:pt x="1474939" y="263715"/>
                </a:lnTo>
                <a:lnTo>
                  <a:pt x="1473974" y="262382"/>
                </a:lnTo>
                <a:lnTo>
                  <a:pt x="1478076" y="259689"/>
                </a:lnTo>
                <a:lnTo>
                  <a:pt x="1478076" y="258343"/>
                </a:lnTo>
                <a:lnTo>
                  <a:pt x="1478076" y="254304"/>
                </a:lnTo>
                <a:lnTo>
                  <a:pt x="1477619" y="252958"/>
                </a:lnTo>
                <a:lnTo>
                  <a:pt x="1476705" y="250278"/>
                </a:lnTo>
                <a:lnTo>
                  <a:pt x="1475346" y="250278"/>
                </a:lnTo>
                <a:lnTo>
                  <a:pt x="1475346" y="254304"/>
                </a:lnTo>
                <a:lnTo>
                  <a:pt x="1475346" y="258343"/>
                </a:lnTo>
                <a:lnTo>
                  <a:pt x="1467129" y="258343"/>
                </a:lnTo>
                <a:lnTo>
                  <a:pt x="1467129" y="252958"/>
                </a:lnTo>
                <a:lnTo>
                  <a:pt x="1469872" y="252958"/>
                </a:lnTo>
                <a:lnTo>
                  <a:pt x="1473974" y="254304"/>
                </a:lnTo>
                <a:lnTo>
                  <a:pt x="1475346" y="254304"/>
                </a:lnTo>
                <a:lnTo>
                  <a:pt x="1475346" y="250278"/>
                </a:lnTo>
                <a:lnTo>
                  <a:pt x="1472603" y="248932"/>
                </a:lnTo>
                <a:lnTo>
                  <a:pt x="1463027" y="248932"/>
                </a:lnTo>
                <a:lnTo>
                  <a:pt x="1463027" y="271792"/>
                </a:lnTo>
                <a:lnTo>
                  <a:pt x="1467129" y="271792"/>
                </a:lnTo>
                <a:lnTo>
                  <a:pt x="1467129" y="263715"/>
                </a:lnTo>
                <a:lnTo>
                  <a:pt x="1469872" y="263715"/>
                </a:lnTo>
                <a:lnTo>
                  <a:pt x="1475346" y="271792"/>
                </a:lnTo>
                <a:lnTo>
                  <a:pt x="1480807" y="271792"/>
                </a:lnTo>
                <a:close/>
              </a:path>
              <a:path w="1526539" h="338455">
                <a:moveTo>
                  <a:pt x="1490980" y="259003"/>
                </a:moveTo>
                <a:lnTo>
                  <a:pt x="1489659" y="252247"/>
                </a:lnTo>
                <a:lnTo>
                  <a:pt x="1487043" y="247751"/>
                </a:lnTo>
                <a:lnTo>
                  <a:pt x="1487043" y="259003"/>
                </a:lnTo>
                <a:lnTo>
                  <a:pt x="1485734" y="267093"/>
                </a:lnTo>
                <a:lnTo>
                  <a:pt x="1483106" y="272491"/>
                </a:lnTo>
                <a:lnTo>
                  <a:pt x="1476552" y="275196"/>
                </a:lnTo>
                <a:lnTo>
                  <a:pt x="1469999" y="276542"/>
                </a:lnTo>
                <a:lnTo>
                  <a:pt x="1464754" y="275196"/>
                </a:lnTo>
                <a:lnTo>
                  <a:pt x="1458201" y="272491"/>
                </a:lnTo>
                <a:lnTo>
                  <a:pt x="1455585" y="267093"/>
                </a:lnTo>
                <a:lnTo>
                  <a:pt x="1454264" y="259003"/>
                </a:lnTo>
                <a:lnTo>
                  <a:pt x="1455585" y="253606"/>
                </a:lnTo>
                <a:lnTo>
                  <a:pt x="1458201" y="246862"/>
                </a:lnTo>
                <a:lnTo>
                  <a:pt x="1464754" y="244157"/>
                </a:lnTo>
                <a:lnTo>
                  <a:pt x="1469999" y="242811"/>
                </a:lnTo>
                <a:lnTo>
                  <a:pt x="1476552" y="244157"/>
                </a:lnTo>
                <a:lnTo>
                  <a:pt x="1483106" y="246862"/>
                </a:lnTo>
                <a:lnTo>
                  <a:pt x="1485734" y="253606"/>
                </a:lnTo>
                <a:lnTo>
                  <a:pt x="1487043" y="259003"/>
                </a:lnTo>
                <a:lnTo>
                  <a:pt x="1487043" y="247751"/>
                </a:lnTo>
                <a:lnTo>
                  <a:pt x="1485734" y="245503"/>
                </a:lnTo>
                <a:lnTo>
                  <a:pt x="1481810" y="242811"/>
                </a:lnTo>
                <a:lnTo>
                  <a:pt x="1477860" y="240106"/>
                </a:lnTo>
                <a:lnTo>
                  <a:pt x="1469999" y="238760"/>
                </a:lnTo>
                <a:lnTo>
                  <a:pt x="1463446" y="240106"/>
                </a:lnTo>
                <a:lnTo>
                  <a:pt x="1456893" y="245503"/>
                </a:lnTo>
                <a:lnTo>
                  <a:pt x="1451648" y="252247"/>
                </a:lnTo>
                <a:lnTo>
                  <a:pt x="1450340" y="259003"/>
                </a:lnTo>
                <a:lnTo>
                  <a:pt x="1451648" y="267093"/>
                </a:lnTo>
                <a:lnTo>
                  <a:pt x="1456893" y="275196"/>
                </a:lnTo>
                <a:lnTo>
                  <a:pt x="1463446" y="280593"/>
                </a:lnTo>
                <a:lnTo>
                  <a:pt x="1469999" y="281940"/>
                </a:lnTo>
                <a:lnTo>
                  <a:pt x="1477860" y="280593"/>
                </a:lnTo>
                <a:lnTo>
                  <a:pt x="1483766" y="276542"/>
                </a:lnTo>
                <a:lnTo>
                  <a:pt x="1485734" y="275196"/>
                </a:lnTo>
                <a:lnTo>
                  <a:pt x="1489659" y="267093"/>
                </a:lnTo>
                <a:lnTo>
                  <a:pt x="1490980" y="259003"/>
                </a:lnTo>
                <a:close/>
              </a:path>
              <a:path w="1526539" h="338455">
                <a:moveTo>
                  <a:pt x="1526527" y="111760"/>
                </a:moveTo>
                <a:lnTo>
                  <a:pt x="1450314" y="111760"/>
                </a:lnTo>
                <a:lnTo>
                  <a:pt x="1410271" y="200850"/>
                </a:lnTo>
                <a:lnTo>
                  <a:pt x="1411566" y="111760"/>
                </a:lnTo>
                <a:lnTo>
                  <a:pt x="1351457" y="111760"/>
                </a:lnTo>
                <a:lnTo>
                  <a:pt x="1351089" y="110032"/>
                </a:lnTo>
                <a:lnTo>
                  <a:pt x="1310741" y="110032"/>
                </a:lnTo>
                <a:lnTo>
                  <a:pt x="1319847" y="73672"/>
                </a:lnTo>
                <a:lnTo>
                  <a:pt x="1245666" y="73672"/>
                </a:lnTo>
                <a:lnTo>
                  <a:pt x="1204023" y="223151"/>
                </a:lnTo>
                <a:lnTo>
                  <a:pt x="1201420" y="235280"/>
                </a:lnTo>
                <a:lnTo>
                  <a:pt x="1201420" y="251434"/>
                </a:lnTo>
                <a:lnTo>
                  <a:pt x="1202715" y="256819"/>
                </a:lnTo>
                <a:lnTo>
                  <a:pt x="1204023" y="260858"/>
                </a:lnTo>
                <a:lnTo>
                  <a:pt x="1211834" y="268947"/>
                </a:lnTo>
                <a:lnTo>
                  <a:pt x="1218336" y="272986"/>
                </a:lnTo>
                <a:lnTo>
                  <a:pt x="1224851" y="272986"/>
                </a:lnTo>
                <a:lnTo>
                  <a:pt x="1231353" y="274332"/>
                </a:lnTo>
                <a:lnTo>
                  <a:pt x="1299032" y="274332"/>
                </a:lnTo>
                <a:lnTo>
                  <a:pt x="1309446" y="232587"/>
                </a:lnTo>
                <a:lnTo>
                  <a:pt x="1288618" y="232587"/>
                </a:lnTo>
                <a:lnTo>
                  <a:pt x="1283411" y="231241"/>
                </a:lnTo>
                <a:lnTo>
                  <a:pt x="1280807" y="228549"/>
                </a:lnTo>
                <a:lnTo>
                  <a:pt x="1280807" y="223151"/>
                </a:lnTo>
                <a:lnTo>
                  <a:pt x="1282115" y="217766"/>
                </a:lnTo>
                <a:lnTo>
                  <a:pt x="1283411" y="209689"/>
                </a:lnTo>
                <a:lnTo>
                  <a:pt x="1300327" y="146392"/>
                </a:lnTo>
                <a:lnTo>
                  <a:pt x="1338643" y="146392"/>
                </a:lnTo>
                <a:lnTo>
                  <a:pt x="1350848" y="273989"/>
                </a:lnTo>
                <a:lnTo>
                  <a:pt x="1348270" y="280644"/>
                </a:lnTo>
                <a:lnTo>
                  <a:pt x="1346974" y="284632"/>
                </a:lnTo>
                <a:lnTo>
                  <a:pt x="1343101" y="287286"/>
                </a:lnTo>
                <a:lnTo>
                  <a:pt x="1339227" y="291274"/>
                </a:lnTo>
                <a:lnTo>
                  <a:pt x="1334058" y="292608"/>
                </a:lnTo>
                <a:lnTo>
                  <a:pt x="1313383" y="292608"/>
                </a:lnTo>
                <a:lnTo>
                  <a:pt x="1300467" y="337820"/>
                </a:lnTo>
                <a:lnTo>
                  <a:pt x="1352143" y="337820"/>
                </a:lnTo>
                <a:lnTo>
                  <a:pt x="1362468" y="336486"/>
                </a:lnTo>
                <a:lnTo>
                  <a:pt x="1371511" y="333832"/>
                </a:lnTo>
                <a:lnTo>
                  <a:pt x="1381848" y="329844"/>
                </a:lnTo>
                <a:lnTo>
                  <a:pt x="1388313" y="324523"/>
                </a:lnTo>
                <a:lnTo>
                  <a:pt x="1396060" y="319201"/>
                </a:lnTo>
                <a:lnTo>
                  <a:pt x="1418018" y="287286"/>
                </a:lnTo>
                <a:lnTo>
                  <a:pt x="1526527" y="11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17792"/>
            <a:ext cx="12176760" cy="682242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292798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341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CONSIDERATIONS</a:t>
            </a:r>
            <a:r>
              <a:rPr dirty="0" spc="-60"/>
              <a:t> </a:t>
            </a:r>
            <a:r>
              <a:rPr dirty="0"/>
              <a:t>AS</a:t>
            </a:r>
            <a:r>
              <a:rPr dirty="0" spc="-55"/>
              <a:t> </a:t>
            </a:r>
            <a:r>
              <a:rPr dirty="0"/>
              <a:t>YOU</a:t>
            </a:r>
            <a:r>
              <a:rPr dirty="0" spc="-70"/>
              <a:t> </a:t>
            </a:r>
            <a:r>
              <a:rPr dirty="0" spc="-10"/>
              <a:t>COMBINE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5"/>
              </a:spcBef>
            </a:pPr>
            <a:r>
              <a:rPr dirty="0"/>
              <a:t>How</a:t>
            </a:r>
            <a:r>
              <a:rPr dirty="0" spc="-45"/>
              <a:t> </a:t>
            </a:r>
            <a:r>
              <a:rPr dirty="0"/>
              <a:t>will</a:t>
            </a:r>
            <a:r>
              <a:rPr dirty="0" spc="-45"/>
              <a:t> </a:t>
            </a:r>
            <a:r>
              <a:rPr dirty="0"/>
              <a:t>you</a:t>
            </a:r>
            <a:r>
              <a:rPr dirty="0" spc="-60"/>
              <a:t> </a:t>
            </a:r>
            <a:r>
              <a:rPr dirty="0">
                <a:solidFill>
                  <a:srgbClr val="799A01"/>
                </a:solidFill>
              </a:rPr>
              <a:t>share</a:t>
            </a:r>
            <a:r>
              <a:rPr dirty="0" spc="-65">
                <a:solidFill>
                  <a:srgbClr val="799A01"/>
                </a:solidFill>
              </a:rPr>
              <a:t> </a:t>
            </a:r>
            <a:r>
              <a:rPr dirty="0">
                <a:solidFill>
                  <a:srgbClr val="799A01"/>
                </a:solidFill>
              </a:rPr>
              <a:t>expenses</a:t>
            </a:r>
            <a:r>
              <a:rPr dirty="0" spc="-15">
                <a:solidFill>
                  <a:srgbClr val="799A01"/>
                </a:solidFill>
              </a:rPr>
              <a:t> </a:t>
            </a:r>
            <a:r>
              <a:rPr dirty="0">
                <a:solidFill>
                  <a:srgbClr val="799A01"/>
                </a:solidFill>
              </a:rPr>
              <a:t>and</a:t>
            </a:r>
            <a:r>
              <a:rPr dirty="0" spc="-65">
                <a:solidFill>
                  <a:srgbClr val="799A01"/>
                </a:solidFill>
              </a:rPr>
              <a:t> </a:t>
            </a:r>
            <a:r>
              <a:rPr dirty="0">
                <a:solidFill>
                  <a:srgbClr val="799A01"/>
                </a:solidFill>
              </a:rPr>
              <a:t>assets</a:t>
            </a:r>
            <a:r>
              <a:rPr dirty="0"/>
              <a:t>?</a:t>
            </a:r>
            <a:r>
              <a:rPr dirty="0" spc="-60"/>
              <a:t> </a:t>
            </a:r>
            <a:r>
              <a:rPr dirty="0"/>
              <a:t>•</a:t>
            </a:r>
            <a:r>
              <a:rPr dirty="0" spc="-60"/>
              <a:t> </a:t>
            </a:r>
            <a:r>
              <a:rPr dirty="0" spc="-20"/>
              <a:t>Have </a:t>
            </a:r>
            <a:r>
              <a:rPr dirty="0"/>
              <a:t>you</a:t>
            </a:r>
            <a:r>
              <a:rPr dirty="0" spc="-85"/>
              <a:t> </a:t>
            </a:r>
            <a:r>
              <a:rPr dirty="0"/>
              <a:t>discussed</a:t>
            </a:r>
            <a:r>
              <a:rPr dirty="0" spc="-50"/>
              <a:t> </a:t>
            </a:r>
            <a:r>
              <a:rPr dirty="0">
                <a:solidFill>
                  <a:srgbClr val="768592"/>
                </a:solidFill>
              </a:rPr>
              <a:t>sharing</a:t>
            </a:r>
            <a:r>
              <a:rPr dirty="0" spc="-50">
                <a:solidFill>
                  <a:srgbClr val="768592"/>
                </a:solidFill>
              </a:rPr>
              <a:t> </a:t>
            </a:r>
            <a:r>
              <a:rPr dirty="0">
                <a:solidFill>
                  <a:srgbClr val="768592"/>
                </a:solidFill>
              </a:rPr>
              <a:t>debt</a:t>
            </a:r>
            <a:r>
              <a:rPr dirty="0"/>
              <a:t>?</a:t>
            </a:r>
            <a:r>
              <a:rPr dirty="0" spc="-70"/>
              <a:t> </a:t>
            </a:r>
            <a:r>
              <a:rPr dirty="0"/>
              <a:t>•</a:t>
            </a:r>
            <a:r>
              <a:rPr dirty="0" spc="-65"/>
              <a:t> </a:t>
            </a:r>
            <a:r>
              <a:rPr dirty="0"/>
              <a:t>What</a:t>
            </a:r>
            <a:r>
              <a:rPr dirty="0" spc="-70"/>
              <a:t> </a:t>
            </a:r>
            <a:r>
              <a:rPr dirty="0"/>
              <a:t>are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25">
                <a:solidFill>
                  <a:srgbClr val="799A01"/>
                </a:solidFill>
              </a:rPr>
              <a:t>tax </a:t>
            </a:r>
            <a:r>
              <a:rPr dirty="0">
                <a:solidFill>
                  <a:srgbClr val="799A01"/>
                </a:solidFill>
              </a:rPr>
              <a:t>implications</a:t>
            </a:r>
            <a:r>
              <a:rPr dirty="0"/>
              <a:t>?</a:t>
            </a:r>
            <a:r>
              <a:rPr dirty="0" spc="-40"/>
              <a:t> </a:t>
            </a:r>
            <a:r>
              <a:rPr dirty="0"/>
              <a:t>•</a:t>
            </a:r>
            <a:r>
              <a:rPr dirty="0" spc="-70"/>
              <a:t> </a:t>
            </a:r>
            <a:r>
              <a:rPr dirty="0"/>
              <a:t>Whose</a:t>
            </a:r>
            <a:r>
              <a:rPr dirty="0" spc="-75"/>
              <a:t> </a:t>
            </a:r>
            <a:r>
              <a:rPr dirty="0">
                <a:solidFill>
                  <a:srgbClr val="768592"/>
                </a:solidFill>
              </a:rPr>
              <a:t>health</a:t>
            </a:r>
            <a:r>
              <a:rPr dirty="0" spc="-70">
                <a:solidFill>
                  <a:srgbClr val="768592"/>
                </a:solidFill>
              </a:rPr>
              <a:t> </a:t>
            </a:r>
            <a:r>
              <a:rPr dirty="0">
                <a:solidFill>
                  <a:srgbClr val="768592"/>
                </a:solidFill>
              </a:rPr>
              <a:t>care</a:t>
            </a:r>
            <a:r>
              <a:rPr dirty="0" spc="-75">
                <a:solidFill>
                  <a:srgbClr val="768592"/>
                </a:solidFill>
              </a:rPr>
              <a:t> </a:t>
            </a:r>
            <a:r>
              <a:rPr dirty="0">
                <a:solidFill>
                  <a:srgbClr val="768592"/>
                </a:solidFill>
              </a:rPr>
              <a:t>plans</a:t>
            </a:r>
            <a:r>
              <a:rPr dirty="0" spc="-50">
                <a:solidFill>
                  <a:srgbClr val="768592"/>
                </a:solidFill>
              </a:rPr>
              <a:t> </a:t>
            </a:r>
            <a:r>
              <a:rPr dirty="0"/>
              <a:t>will</a:t>
            </a:r>
            <a:r>
              <a:rPr dirty="0" spc="-55"/>
              <a:t> </a:t>
            </a:r>
            <a:r>
              <a:rPr dirty="0" spc="-25"/>
              <a:t>you </a:t>
            </a:r>
            <a:r>
              <a:rPr dirty="0"/>
              <a:t>use?</a:t>
            </a:r>
            <a:r>
              <a:rPr dirty="0" spc="-80"/>
              <a:t> </a:t>
            </a:r>
            <a:r>
              <a:rPr dirty="0"/>
              <a:t>•</a:t>
            </a:r>
            <a:r>
              <a:rPr dirty="0" spc="-75"/>
              <a:t> </a:t>
            </a:r>
            <a:r>
              <a:rPr dirty="0"/>
              <a:t>Have</a:t>
            </a:r>
            <a:r>
              <a:rPr dirty="0" spc="-75"/>
              <a:t> </a:t>
            </a:r>
            <a:r>
              <a:rPr dirty="0"/>
              <a:t>you</a:t>
            </a:r>
            <a:r>
              <a:rPr dirty="0" spc="-90"/>
              <a:t> </a:t>
            </a:r>
            <a:r>
              <a:rPr dirty="0"/>
              <a:t>updated</a:t>
            </a:r>
            <a:r>
              <a:rPr dirty="0" spc="-80"/>
              <a:t> </a:t>
            </a:r>
            <a:r>
              <a:rPr dirty="0"/>
              <a:t>your</a:t>
            </a:r>
            <a:r>
              <a:rPr dirty="0" spc="-65"/>
              <a:t> </a:t>
            </a:r>
            <a:r>
              <a:rPr dirty="0" spc="-10">
                <a:solidFill>
                  <a:srgbClr val="799A01"/>
                </a:solidFill>
              </a:rPr>
              <a:t>beneficiary </a:t>
            </a:r>
            <a:r>
              <a:rPr dirty="0">
                <a:solidFill>
                  <a:srgbClr val="799A01"/>
                </a:solidFill>
              </a:rPr>
              <a:t>designations</a:t>
            </a:r>
            <a:r>
              <a:rPr dirty="0"/>
              <a:t>?</a:t>
            </a:r>
            <a:r>
              <a:rPr dirty="0" spc="-75"/>
              <a:t> </a:t>
            </a:r>
            <a:r>
              <a:rPr dirty="0"/>
              <a:t>•</a:t>
            </a:r>
            <a:r>
              <a:rPr dirty="0" spc="-90"/>
              <a:t> </a:t>
            </a:r>
            <a:r>
              <a:rPr dirty="0"/>
              <a:t>Should</a:t>
            </a:r>
            <a:r>
              <a:rPr dirty="0" spc="-80"/>
              <a:t> </a:t>
            </a:r>
            <a:r>
              <a:rPr dirty="0"/>
              <a:t>you</a:t>
            </a:r>
            <a:r>
              <a:rPr dirty="0" spc="-100"/>
              <a:t> </a:t>
            </a:r>
            <a:r>
              <a:rPr dirty="0"/>
              <a:t>change</a:t>
            </a:r>
            <a:r>
              <a:rPr dirty="0" spc="-80"/>
              <a:t> </a:t>
            </a:r>
            <a:r>
              <a:rPr dirty="0"/>
              <a:t>your</a:t>
            </a:r>
            <a:r>
              <a:rPr dirty="0" spc="-80"/>
              <a:t> </a:t>
            </a:r>
            <a:r>
              <a:rPr dirty="0" spc="-10">
                <a:solidFill>
                  <a:srgbClr val="768592"/>
                </a:solidFill>
              </a:rPr>
              <a:t>health </a:t>
            </a:r>
            <a:r>
              <a:rPr dirty="0">
                <a:solidFill>
                  <a:srgbClr val="768592"/>
                </a:solidFill>
              </a:rPr>
              <a:t>care</a:t>
            </a:r>
            <a:r>
              <a:rPr dirty="0" spc="-60">
                <a:solidFill>
                  <a:srgbClr val="768592"/>
                </a:solidFill>
              </a:rPr>
              <a:t> </a:t>
            </a:r>
            <a:r>
              <a:rPr dirty="0" spc="-10">
                <a:solidFill>
                  <a:srgbClr val="768592"/>
                </a:solidFill>
              </a:rPr>
              <a:t>proxy</a:t>
            </a:r>
            <a:r>
              <a:rPr dirty="0" spc="-10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3569" y="6094253"/>
            <a:ext cx="4855210" cy="4064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dirty="0" baseline="25641" sz="975">
                <a:latin typeface="Arial"/>
                <a:cs typeface="Arial"/>
              </a:rPr>
              <a:t>1</a:t>
            </a:r>
            <a:r>
              <a:rPr dirty="0" baseline="25641" sz="975" spc="157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PEW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Research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Center,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“8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about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love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marriage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America,”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2019.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baseline="25641" sz="975">
                <a:latin typeface="Arial"/>
                <a:cs typeface="Arial"/>
              </a:rPr>
              <a:t>2</a:t>
            </a:r>
            <a:r>
              <a:rPr dirty="0" baseline="25641" sz="975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Centers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Disease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Prevention,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2021.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10848" y="1784535"/>
            <a:ext cx="3106420" cy="2837815"/>
          </a:xfrm>
          <a:prstGeom prst="rect">
            <a:avLst/>
          </a:prstGeom>
        </p:spPr>
        <p:txBody>
          <a:bodyPr wrap="square" lIns="0" tIns="440690" rIns="0" bIns="0" rtlCol="0" vert="horz">
            <a:spAutoFit/>
          </a:bodyPr>
          <a:lstStyle/>
          <a:p>
            <a:pPr marL="805180">
              <a:lnSpc>
                <a:spcPct val="100000"/>
              </a:lnSpc>
              <a:spcBef>
                <a:spcPts val="3470"/>
              </a:spcBef>
            </a:pPr>
            <a:r>
              <a:rPr dirty="0" sz="6600" spc="-25">
                <a:solidFill>
                  <a:srgbClr val="799A01"/>
                </a:solidFill>
                <a:latin typeface="Arial"/>
                <a:cs typeface="Arial"/>
              </a:rPr>
              <a:t>23%</a:t>
            </a:r>
            <a:endParaRPr sz="6600">
              <a:latin typeface="Arial"/>
              <a:cs typeface="Arial"/>
            </a:endParaRPr>
          </a:p>
          <a:p>
            <a:pPr algn="ctr" marL="38100" marR="30480">
              <a:lnSpc>
                <a:spcPct val="90200"/>
              </a:lnSpc>
              <a:spcBef>
                <a:spcPts val="1760"/>
              </a:spcBef>
            </a:pP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2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all</a:t>
            </a:r>
            <a:r>
              <a:rPr dirty="0" sz="2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3E47"/>
                </a:solidFill>
                <a:latin typeface="Arial"/>
                <a:cs typeface="Arial"/>
              </a:rPr>
              <a:t>married </a:t>
            </a: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persons</a:t>
            </a:r>
            <a:r>
              <a:rPr dirty="0" sz="2800" spc="-6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have</a:t>
            </a:r>
            <a:r>
              <a:rPr dirty="0" sz="2800" spc="-8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33E47"/>
                </a:solidFill>
                <a:latin typeface="Arial"/>
                <a:cs typeface="Arial"/>
              </a:rPr>
              <a:t>been </a:t>
            </a: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married</a:t>
            </a:r>
            <a:r>
              <a:rPr dirty="0" sz="2800" spc="-9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3E47"/>
                </a:solidFill>
                <a:latin typeface="Arial"/>
                <a:cs typeface="Arial"/>
              </a:rPr>
              <a:t>before</a:t>
            </a:r>
            <a:r>
              <a:rPr dirty="0" baseline="25525" sz="2775" spc="-15">
                <a:solidFill>
                  <a:srgbClr val="333E47"/>
                </a:solidFill>
                <a:latin typeface="Arial"/>
                <a:cs typeface="Arial"/>
              </a:rPr>
              <a:t>1</a:t>
            </a:r>
            <a:endParaRPr baseline="25525" sz="2775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13211" y="1649465"/>
            <a:ext cx="3307079" cy="2589530"/>
          </a:xfrm>
          <a:prstGeom prst="rect">
            <a:avLst/>
          </a:prstGeom>
        </p:spPr>
        <p:txBody>
          <a:bodyPr wrap="square" lIns="0" tIns="535305" rIns="0" bIns="0" rtlCol="0" vert="horz">
            <a:spAutoFit/>
          </a:bodyPr>
          <a:lstStyle/>
          <a:p>
            <a:pPr marL="774700">
              <a:lnSpc>
                <a:spcPct val="100000"/>
              </a:lnSpc>
              <a:spcBef>
                <a:spcPts val="4215"/>
              </a:spcBef>
            </a:pPr>
            <a:r>
              <a:rPr dirty="0" sz="6600" spc="-10">
                <a:solidFill>
                  <a:srgbClr val="298FC2"/>
                </a:solidFill>
                <a:latin typeface="Arial"/>
                <a:cs typeface="Arial"/>
              </a:rPr>
              <a:t>680k+</a:t>
            </a:r>
            <a:endParaRPr sz="6600">
              <a:latin typeface="Arial"/>
              <a:cs typeface="Arial"/>
            </a:endParaRPr>
          </a:p>
          <a:p>
            <a:pPr marL="984885" marR="30480" indent="-947419">
              <a:lnSpc>
                <a:spcPts val="3040"/>
              </a:lnSpc>
              <a:spcBef>
                <a:spcPts val="2120"/>
              </a:spcBef>
            </a:pP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couples</a:t>
            </a:r>
            <a:r>
              <a:rPr dirty="0" sz="2800" spc="-7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who</a:t>
            </a:r>
            <a:r>
              <a:rPr dirty="0" sz="2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3E47"/>
                </a:solidFill>
                <a:latin typeface="Arial"/>
                <a:cs typeface="Arial"/>
              </a:rPr>
              <a:t>divorce </a:t>
            </a:r>
            <a:r>
              <a:rPr dirty="0" sz="2800">
                <a:solidFill>
                  <a:srgbClr val="333E47"/>
                </a:solidFill>
                <a:latin typeface="Arial"/>
                <a:cs typeface="Arial"/>
              </a:rPr>
              <a:t>per</a:t>
            </a:r>
            <a:r>
              <a:rPr dirty="0" sz="2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33E47"/>
                </a:solidFill>
                <a:latin typeface="Arial"/>
                <a:cs typeface="Arial"/>
              </a:rPr>
              <a:t>year</a:t>
            </a:r>
            <a:r>
              <a:rPr dirty="0" baseline="25525" sz="2775" spc="-30">
                <a:solidFill>
                  <a:srgbClr val="333E47"/>
                </a:solidFill>
                <a:latin typeface="Arial"/>
                <a:cs typeface="Arial"/>
              </a:rPr>
              <a:t>2</a:t>
            </a:r>
            <a:endParaRPr baseline="25525" sz="2775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209029" y="2264410"/>
            <a:ext cx="0" cy="2431415"/>
          </a:xfrm>
          <a:custGeom>
            <a:avLst/>
            <a:gdLst/>
            <a:ahLst/>
            <a:cxnLst/>
            <a:rect l="l" t="t" r="r" b="b"/>
            <a:pathLst>
              <a:path w="0" h="2431415">
                <a:moveTo>
                  <a:pt x="0" y="0"/>
                </a:moveTo>
                <a:lnTo>
                  <a:pt x="0" y="2431173"/>
                </a:lnTo>
              </a:path>
            </a:pathLst>
          </a:custGeom>
          <a:ln w="38100">
            <a:solidFill>
              <a:srgbClr val="C7CFD2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632898" y="2247585"/>
            <a:ext cx="932815" cy="935355"/>
            <a:chOff x="1632898" y="2247585"/>
            <a:chExt cx="932815" cy="935355"/>
          </a:xfrm>
        </p:grpSpPr>
        <p:sp>
          <p:nvSpPr>
            <p:cNvPr id="7" name="object 7" descr=""/>
            <p:cNvSpPr/>
            <p:nvPr/>
          </p:nvSpPr>
          <p:spPr>
            <a:xfrm>
              <a:off x="1891030" y="2516108"/>
              <a:ext cx="609600" cy="591820"/>
            </a:xfrm>
            <a:custGeom>
              <a:avLst/>
              <a:gdLst/>
              <a:ahLst/>
              <a:cxnLst/>
              <a:rect l="l" t="t" r="r" b="b"/>
              <a:pathLst>
                <a:path w="609600" h="591819">
                  <a:moveTo>
                    <a:pt x="304800" y="591581"/>
                  </a:moveTo>
                  <a:lnTo>
                    <a:pt x="481012" y="481777"/>
                  </a:lnTo>
                  <a:lnTo>
                    <a:pt x="571500" y="401615"/>
                  </a:lnTo>
                  <a:lnTo>
                    <a:pt x="604837" y="311889"/>
                  </a:lnTo>
                  <a:lnTo>
                    <a:pt x="609600" y="173396"/>
                  </a:lnTo>
                  <a:lnTo>
                    <a:pt x="605590" y="128597"/>
                  </a:lnTo>
                  <a:lnTo>
                    <a:pt x="594315" y="90400"/>
                  </a:lnTo>
                  <a:lnTo>
                    <a:pt x="554504" y="33989"/>
                  </a:lnTo>
                  <a:lnTo>
                    <a:pt x="499232" y="4519"/>
                  </a:lnTo>
                  <a:lnTo>
                    <a:pt x="468629" y="0"/>
                  </a:lnTo>
                  <a:lnTo>
                    <a:pt x="437561" y="2349"/>
                  </a:lnTo>
                  <a:lnTo>
                    <a:pt x="378556" y="27834"/>
                  </a:lnTo>
                  <a:lnTo>
                    <a:pt x="331281" y="81331"/>
                  </a:lnTo>
                  <a:lnTo>
                    <a:pt x="314874" y="118696"/>
                  </a:lnTo>
                  <a:lnTo>
                    <a:pt x="304800" y="163198"/>
                  </a:lnTo>
                  <a:lnTo>
                    <a:pt x="295606" y="121446"/>
                  </a:lnTo>
                  <a:lnTo>
                    <a:pt x="280831" y="85951"/>
                  </a:lnTo>
                  <a:lnTo>
                    <a:pt x="238222" y="33727"/>
                  </a:lnTo>
                  <a:lnTo>
                    <a:pt x="184343" y="6527"/>
                  </a:lnTo>
                  <a:lnTo>
                    <a:pt x="155479" y="2311"/>
                  </a:lnTo>
                  <a:lnTo>
                    <a:pt x="126561" y="4351"/>
                  </a:lnTo>
                  <a:lnTo>
                    <a:pt x="72248" y="27198"/>
                  </a:lnTo>
                  <a:lnTo>
                    <a:pt x="28773" y="75068"/>
                  </a:lnTo>
                  <a:lnTo>
                    <a:pt x="3504" y="147961"/>
                  </a:lnTo>
                  <a:lnTo>
                    <a:pt x="0" y="193792"/>
                  </a:lnTo>
                  <a:lnTo>
                    <a:pt x="47625" y="359218"/>
                  </a:lnTo>
                  <a:lnTo>
                    <a:pt x="152400" y="484484"/>
                  </a:lnTo>
                  <a:lnTo>
                    <a:pt x="257175" y="563851"/>
                  </a:lnTo>
                  <a:lnTo>
                    <a:pt x="304800" y="591581"/>
                  </a:lnTo>
                  <a:close/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58390" y="2973070"/>
              <a:ext cx="193040" cy="195580"/>
            </a:xfrm>
            <a:custGeom>
              <a:avLst/>
              <a:gdLst/>
              <a:ahLst/>
              <a:cxnLst/>
              <a:rect l="l" t="t" r="r" b="b"/>
              <a:pathLst>
                <a:path w="193039" h="195580">
                  <a:moveTo>
                    <a:pt x="0" y="0"/>
                  </a:moveTo>
                  <a:lnTo>
                    <a:pt x="193040" y="19558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18310" y="23329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19">
                  <a:moveTo>
                    <a:pt x="0" y="0"/>
                  </a:moveTo>
                  <a:lnTo>
                    <a:pt x="223520" y="22352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68550" y="2983233"/>
              <a:ext cx="182880" cy="185420"/>
            </a:xfrm>
            <a:custGeom>
              <a:avLst/>
              <a:gdLst/>
              <a:ahLst/>
              <a:cxnLst/>
              <a:rect l="l" t="t" r="r" b="b"/>
              <a:pathLst>
                <a:path w="182880" h="185419">
                  <a:moveTo>
                    <a:pt x="0" y="153962"/>
                  </a:moveTo>
                  <a:lnTo>
                    <a:pt x="182880" y="185419"/>
                  </a:lnTo>
                  <a:lnTo>
                    <a:pt x="151853" y="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47186" y="2261872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80" h="233680">
                  <a:moveTo>
                    <a:pt x="121780" y="131648"/>
                  </a:moveTo>
                  <a:lnTo>
                    <a:pt x="0" y="141516"/>
                  </a:lnTo>
                  <a:lnTo>
                    <a:pt x="90512" y="223799"/>
                  </a:lnTo>
                  <a:lnTo>
                    <a:pt x="233679" y="233679"/>
                  </a:lnTo>
                  <a:lnTo>
                    <a:pt x="233679" y="80632"/>
                  </a:lnTo>
                  <a:lnTo>
                    <a:pt x="141528" y="0"/>
                  </a:lnTo>
                  <a:lnTo>
                    <a:pt x="131648" y="121780"/>
                  </a:lnTo>
                </a:path>
              </a:pathLst>
            </a:custGeom>
            <a:ln w="28575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7185342" y="2394902"/>
            <a:ext cx="640715" cy="617855"/>
            <a:chOff x="7185342" y="2394902"/>
            <a:chExt cx="640715" cy="617855"/>
          </a:xfrm>
        </p:grpSpPr>
        <p:sp>
          <p:nvSpPr>
            <p:cNvPr id="13" name="object 13" descr=""/>
            <p:cNvSpPr/>
            <p:nvPr/>
          </p:nvSpPr>
          <p:spPr>
            <a:xfrm>
              <a:off x="7199630" y="2409189"/>
              <a:ext cx="612140" cy="589280"/>
            </a:xfrm>
            <a:custGeom>
              <a:avLst/>
              <a:gdLst/>
              <a:ahLst/>
              <a:cxnLst/>
              <a:rect l="l" t="t" r="r" b="b"/>
              <a:pathLst>
                <a:path w="612140" h="589280">
                  <a:moveTo>
                    <a:pt x="306070" y="589279"/>
                  </a:moveTo>
                  <a:lnTo>
                    <a:pt x="483016" y="479901"/>
                  </a:lnTo>
                  <a:lnTo>
                    <a:pt x="573881" y="400049"/>
                  </a:lnTo>
                  <a:lnTo>
                    <a:pt x="607357" y="310673"/>
                  </a:lnTo>
                  <a:lnTo>
                    <a:pt x="612140" y="172719"/>
                  </a:lnTo>
                  <a:lnTo>
                    <a:pt x="608113" y="128095"/>
                  </a:lnTo>
                  <a:lnTo>
                    <a:pt x="596791" y="90047"/>
                  </a:lnTo>
                  <a:lnTo>
                    <a:pt x="556815" y="33856"/>
                  </a:lnTo>
                  <a:lnTo>
                    <a:pt x="501312" y="4502"/>
                  </a:lnTo>
                  <a:lnTo>
                    <a:pt x="470582" y="0"/>
                  </a:lnTo>
                  <a:lnTo>
                    <a:pt x="439384" y="2340"/>
                  </a:lnTo>
                  <a:lnTo>
                    <a:pt x="380133" y="27725"/>
                  </a:lnTo>
                  <a:lnTo>
                    <a:pt x="332661" y="81013"/>
                  </a:lnTo>
                  <a:lnTo>
                    <a:pt x="316186" y="118232"/>
                  </a:lnTo>
                  <a:lnTo>
                    <a:pt x="306070" y="162559"/>
                  </a:lnTo>
                  <a:lnTo>
                    <a:pt x="296838" y="120971"/>
                  </a:lnTo>
                  <a:lnTo>
                    <a:pt x="282001" y="85614"/>
                  </a:lnTo>
                  <a:lnTo>
                    <a:pt x="239215" y="33595"/>
                  </a:lnTo>
                  <a:lnTo>
                    <a:pt x="185111" y="6502"/>
                  </a:lnTo>
                  <a:lnTo>
                    <a:pt x="156127" y="2302"/>
                  </a:lnTo>
                  <a:lnTo>
                    <a:pt x="127089" y="4334"/>
                  </a:lnTo>
                  <a:lnTo>
                    <a:pt x="72549" y="27093"/>
                  </a:lnTo>
                  <a:lnTo>
                    <a:pt x="28893" y="74777"/>
                  </a:lnTo>
                  <a:lnTo>
                    <a:pt x="3518" y="147387"/>
                  </a:lnTo>
                  <a:lnTo>
                    <a:pt x="0" y="193039"/>
                  </a:lnTo>
                  <a:lnTo>
                    <a:pt x="47823" y="357822"/>
                  </a:lnTo>
                  <a:lnTo>
                    <a:pt x="153035" y="482599"/>
                  </a:lnTo>
                  <a:lnTo>
                    <a:pt x="258246" y="561657"/>
                  </a:lnTo>
                  <a:lnTo>
                    <a:pt x="306070" y="589279"/>
                  </a:lnTo>
                  <a:close/>
                </a:path>
              </a:pathLst>
            </a:custGeom>
            <a:ln w="28575">
              <a:solidFill>
                <a:srgbClr val="298F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484114" y="2528569"/>
              <a:ext cx="63500" cy="434340"/>
            </a:xfrm>
            <a:custGeom>
              <a:avLst/>
              <a:gdLst/>
              <a:ahLst/>
              <a:cxnLst/>
              <a:rect l="l" t="t" r="r" b="b"/>
              <a:pathLst>
                <a:path w="63500" h="434339">
                  <a:moveTo>
                    <a:pt x="10579" y="0"/>
                  </a:moveTo>
                  <a:lnTo>
                    <a:pt x="63499" y="84747"/>
                  </a:lnTo>
                  <a:lnTo>
                    <a:pt x="0" y="148310"/>
                  </a:lnTo>
                  <a:lnTo>
                    <a:pt x="63499" y="211874"/>
                  </a:lnTo>
                  <a:lnTo>
                    <a:pt x="10579" y="296621"/>
                  </a:lnTo>
                  <a:lnTo>
                    <a:pt x="63499" y="349592"/>
                  </a:lnTo>
                  <a:lnTo>
                    <a:pt x="10579" y="434340"/>
                  </a:lnTo>
                </a:path>
              </a:pathLst>
            </a:custGeom>
            <a:ln w="28575">
              <a:solidFill>
                <a:srgbClr val="298FC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1564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Divorce</a:t>
            </a:r>
            <a:r>
              <a:rPr dirty="0" sz="3600" spc="-3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and</a:t>
            </a:r>
            <a:r>
              <a:rPr dirty="0" sz="3600" spc="-4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remarriage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051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SEPARATING</a:t>
            </a:r>
            <a:r>
              <a:rPr dirty="0" spc="-110"/>
              <a:t> </a:t>
            </a:r>
            <a:r>
              <a:rPr dirty="0" spc="-10"/>
              <a:t>ASSETS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54264" y="1716474"/>
            <a:ext cx="8691245" cy="237299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Get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99A01"/>
                </a:solidFill>
                <a:latin typeface="Arial"/>
                <a:cs typeface="Arial"/>
              </a:rPr>
              <a:t>organized</a:t>
            </a:r>
            <a:endParaRPr sz="24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Legal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advice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different</a:t>
            </a:r>
            <a:r>
              <a:rPr dirty="0" sz="1800" spc="-6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than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financial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advice.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799B3C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Make</a:t>
            </a:r>
            <a:r>
              <a:rPr dirty="0" sz="2400" spc="-45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99A01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799A01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799A01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2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Work</a:t>
            </a:r>
            <a:r>
              <a:rPr dirty="0" sz="1800" spc="-8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together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trusted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professionals,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friends,</a:t>
            </a:r>
            <a:r>
              <a:rPr dirty="0" sz="18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family.</a:t>
            </a:r>
            <a:endParaRPr sz="18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spcBef>
                <a:spcPts val="600"/>
              </a:spcBef>
              <a:buClr>
                <a:srgbClr val="799B3C"/>
              </a:buClr>
              <a:buChar char="•"/>
              <a:tabLst>
                <a:tab pos="126364" algn="l"/>
              </a:tabLst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Understand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implications</a:t>
            </a:r>
            <a:r>
              <a:rPr dirty="0" sz="1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dividing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retirement</a:t>
            </a:r>
            <a:r>
              <a:rPr dirty="0" sz="18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accounts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Social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Security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benefits.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6094" y="1765935"/>
            <a:ext cx="699770" cy="699770"/>
            <a:chOff x="506094" y="1765935"/>
            <a:chExt cx="699770" cy="699770"/>
          </a:xfrm>
        </p:grpSpPr>
        <p:sp>
          <p:nvSpPr>
            <p:cNvPr id="5" name="object 5" descr=""/>
            <p:cNvSpPr/>
            <p:nvPr/>
          </p:nvSpPr>
          <p:spPr>
            <a:xfrm>
              <a:off x="515619" y="17754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19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1" y="1894843"/>
              <a:ext cx="424180" cy="44196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050167" y="3518533"/>
            <a:ext cx="7151370" cy="3348354"/>
            <a:chOff x="5050167" y="3518533"/>
            <a:chExt cx="7151370" cy="334835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167" y="4221480"/>
              <a:ext cx="7141400" cy="26365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50183" y="4221521"/>
              <a:ext cx="7141845" cy="2636520"/>
            </a:xfrm>
            <a:custGeom>
              <a:avLst/>
              <a:gdLst/>
              <a:ahLst/>
              <a:cxnLst/>
              <a:rect l="l" t="t" r="r" b="b"/>
              <a:pathLst>
                <a:path w="7141845" h="2636520">
                  <a:moveTo>
                    <a:pt x="7136207" y="0"/>
                  </a:moveTo>
                  <a:lnTo>
                    <a:pt x="7078097" y="15026"/>
                  </a:lnTo>
                  <a:lnTo>
                    <a:pt x="7027739" y="31231"/>
                  </a:lnTo>
                  <a:lnTo>
                    <a:pt x="6938438" y="61344"/>
                  </a:lnTo>
                  <a:lnTo>
                    <a:pt x="6760194" y="123537"/>
                  </a:lnTo>
                  <a:lnTo>
                    <a:pt x="6448084" y="235114"/>
                  </a:lnTo>
                  <a:lnTo>
                    <a:pt x="5845857" y="454221"/>
                  </a:lnTo>
                  <a:lnTo>
                    <a:pt x="4724659" y="867534"/>
                  </a:lnTo>
                  <a:lnTo>
                    <a:pt x="2490922" y="1699571"/>
                  </a:lnTo>
                  <a:lnTo>
                    <a:pt x="0" y="2636478"/>
                  </a:lnTo>
                  <a:lnTo>
                    <a:pt x="7141416" y="2636478"/>
                  </a:lnTo>
                  <a:lnTo>
                    <a:pt x="7140273" y="2580829"/>
                  </a:lnTo>
                  <a:lnTo>
                    <a:pt x="7137919" y="2258776"/>
                  </a:lnTo>
                  <a:lnTo>
                    <a:pt x="7134334" y="943808"/>
                  </a:lnTo>
                  <a:lnTo>
                    <a:pt x="7135037" y="180294"/>
                  </a:lnTo>
                  <a:lnTo>
                    <a:pt x="7136296" y="32626"/>
                  </a:lnTo>
                  <a:lnTo>
                    <a:pt x="7136979" y="6067"/>
                  </a:lnTo>
                  <a:lnTo>
                    <a:pt x="7137361" y="593"/>
                  </a:lnTo>
                  <a:lnTo>
                    <a:pt x="7136207" y="0"/>
                  </a:lnTo>
                  <a:close/>
                </a:path>
              </a:pathLst>
            </a:custGeom>
            <a:solidFill>
              <a:srgbClr val="333E47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0" y="3528058"/>
              <a:ext cx="6096000" cy="3329304"/>
            </a:xfrm>
            <a:custGeom>
              <a:avLst/>
              <a:gdLst/>
              <a:ahLst/>
              <a:cxnLst/>
              <a:rect l="l" t="t" r="r" b="b"/>
              <a:pathLst>
                <a:path w="6096000" h="3329304">
                  <a:moveTo>
                    <a:pt x="0" y="3329190"/>
                  </a:moveTo>
                  <a:lnTo>
                    <a:pt x="6096000" y="0"/>
                  </a:lnTo>
                </a:path>
              </a:pathLst>
            </a:custGeom>
            <a:ln w="19049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5403" y="6266179"/>
              <a:ext cx="1719580" cy="38100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06094" y="2985135"/>
            <a:ext cx="699770" cy="699770"/>
            <a:chOff x="506094" y="2985135"/>
            <a:chExt cx="699770" cy="699770"/>
          </a:xfrm>
        </p:grpSpPr>
        <p:sp>
          <p:nvSpPr>
            <p:cNvPr id="13" name="object 13" descr=""/>
            <p:cNvSpPr/>
            <p:nvPr/>
          </p:nvSpPr>
          <p:spPr>
            <a:xfrm>
              <a:off x="515619" y="2994660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19" h="680720">
                  <a:moveTo>
                    <a:pt x="0" y="340360"/>
                  </a:moveTo>
                  <a:lnTo>
                    <a:pt x="3107" y="294175"/>
                  </a:lnTo>
                  <a:lnTo>
                    <a:pt x="12158" y="249879"/>
                  </a:lnTo>
                  <a:lnTo>
                    <a:pt x="26747" y="207877"/>
                  </a:lnTo>
                  <a:lnTo>
                    <a:pt x="46469" y="168575"/>
                  </a:lnTo>
                  <a:lnTo>
                    <a:pt x="70919" y="132377"/>
                  </a:lnTo>
                  <a:lnTo>
                    <a:pt x="99690" y="99690"/>
                  </a:lnTo>
                  <a:lnTo>
                    <a:pt x="132377" y="70919"/>
                  </a:lnTo>
                  <a:lnTo>
                    <a:pt x="168575" y="46469"/>
                  </a:lnTo>
                  <a:lnTo>
                    <a:pt x="207877" y="26747"/>
                  </a:lnTo>
                  <a:lnTo>
                    <a:pt x="249879" y="12158"/>
                  </a:lnTo>
                  <a:lnTo>
                    <a:pt x="294175" y="3107"/>
                  </a:lnTo>
                  <a:lnTo>
                    <a:pt x="340360" y="0"/>
                  </a:lnTo>
                  <a:lnTo>
                    <a:pt x="386544" y="3107"/>
                  </a:lnTo>
                  <a:lnTo>
                    <a:pt x="430840" y="12158"/>
                  </a:lnTo>
                  <a:lnTo>
                    <a:pt x="472842" y="26747"/>
                  </a:lnTo>
                  <a:lnTo>
                    <a:pt x="512144" y="46469"/>
                  </a:lnTo>
                  <a:lnTo>
                    <a:pt x="548342" y="70919"/>
                  </a:lnTo>
                  <a:lnTo>
                    <a:pt x="581029" y="99690"/>
                  </a:lnTo>
                  <a:lnTo>
                    <a:pt x="609800" y="132377"/>
                  </a:lnTo>
                  <a:lnTo>
                    <a:pt x="634250" y="168575"/>
                  </a:lnTo>
                  <a:lnTo>
                    <a:pt x="653972" y="207877"/>
                  </a:lnTo>
                  <a:lnTo>
                    <a:pt x="668561" y="249879"/>
                  </a:lnTo>
                  <a:lnTo>
                    <a:pt x="677612" y="294175"/>
                  </a:lnTo>
                  <a:lnTo>
                    <a:pt x="680720" y="340360"/>
                  </a:lnTo>
                  <a:lnTo>
                    <a:pt x="677612" y="386544"/>
                  </a:lnTo>
                  <a:lnTo>
                    <a:pt x="668561" y="430840"/>
                  </a:lnTo>
                  <a:lnTo>
                    <a:pt x="653972" y="472842"/>
                  </a:lnTo>
                  <a:lnTo>
                    <a:pt x="634250" y="512144"/>
                  </a:lnTo>
                  <a:lnTo>
                    <a:pt x="609800" y="548342"/>
                  </a:lnTo>
                  <a:lnTo>
                    <a:pt x="581029" y="581029"/>
                  </a:lnTo>
                  <a:lnTo>
                    <a:pt x="548342" y="609800"/>
                  </a:lnTo>
                  <a:lnTo>
                    <a:pt x="512144" y="634250"/>
                  </a:lnTo>
                  <a:lnTo>
                    <a:pt x="472842" y="653972"/>
                  </a:lnTo>
                  <a:lnTo>
                    <a:pt x="430840" y="668561"/>
                  </a:lnTo>
                  <a:lnTo>
                    <a:pt x="386544" y="677612"/>
                  </a:lnTo>
                  <a:lnTo>
                    <a:pt x="340360" y="680720"/>
                  </a:lnTo>
                  <a:lnTo>
                    <a:pt x="294175" y="677612"/>
                  </a:lnTo>
                  <a:lnTo>
                    <a:pt x="249879" y="668561"/>
                  </a:lnTo>
                  <a:lnTo>
                    <a:pt x="207877" y="653972"/>
                  </a:lnTo>
                  <a:lnTo>
                    <a:pt x="168575" y="634250"/>
                  </a:lnTo>
                  <a:lnTo>
                    <a:pt x="132377" y="609800"/>
                  </a:lnTo>
                  <a:lnTo>
                    <a:pt x="99690" y="581029"/>
                  </a:lnTo>
                  <a:lnTo>
                    <a:pt x="70919" y="548342"/>
                  </a:lnTo>
                  <a:lnTo>
                    <a:pt x="46469" y="512144"/>
                  </a:lnTo>
                  <a:lnTo>
                    <a:pt x="26747" y="472842"/>
                  </a:lnTo>
                  <a:lnTo>
                    <a:pt x="12158" y="430840"/>
                  </a:lnTo>
                  <a:lnTo>
                    <a:pt x="3107" y="386544"/>
                  </a:lnTo>
                  <a:lnTo>
                    <a:pt x="0" y="340360"/>
                  </a:lnTo>
                  <a:close/>
                </a:path>
              </a:pathLst>
            </a:custGeom>
            <a:ln w="1905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3263" y="3141983"/>
              <a:ext cx="347980" cy="386080"/>
            </a:xfrm>
            <a:custGeom>
              <a:avLst/>
              <a:gdLst/>
              <a:ahLst/>
              <a:cxnLst/>
              <a:rect l="l" t="t" r="r" b="b"/>
              <a:pathLst>
                <a:path w="347980" h="386079">
                  <a:moveTo>
                    <a:pt x="280149" y="14732"/>
                  </a:moveTo>
                  <a:lnTo>
                    <a:pt x="347980" y="14732"/>
                  </a:lnTo>
                  <a:lnTo>
                    <a:pt x="347980" y="362496"/>
                  </a:lnTo>
                  <a:lnTo>
                    <a:pt x="215277" y="362496"/>
                  </a:lnTo>
                </a:path>
                <a:path w="347980" h="386079">
                  <a:moveTo>
                    <a:pt x="197573" y="0"/>
                  </a:moveTo>
                  <a:lnTo>
                    <a:pt x="197573" y="114935"/>
                  </a:lnTo>
                  <a:lnTo>
                    <a:pt x="147446" y="114935"/>
                  </a:lnTo>
                  <a:lnTo>
                    <a:pt x="147446" y="197459"/>
                  </a:lnTo>
                  <a:lnTo>
                    <a:pt x="100266" y="197459"/>
                  </a:lnTo>
                  <a:lnTo>
                    <a:pt x="100266" y="294716"/>
                  </a:lnTo>
                  <a:lnTo>
                    <a:pt x="165138" y="294716"/>
                  </a:lnTo>
                  <a:lnTo>
                    <a:pt x="165138" y="386080"/>
                  </a:lnTo>
                </a:path>
                <a:path w="347980" h="386079">
                  <a:moveTo>
                    <a:pt x="247713" y="50101"/>
                  </a:moveTo>
                  <a:lnTo>
                    <a:pt x="197573" y="0"/>
                  </a:lnTo>
                  <a:lnTo>
                    <a:pt x="147446" y="50101"/>
                  </a:lnTo>
                </a:path>
                <a:path w="347980" h="386079">
                  <a:moveTo>
                    <a:pt x="50126" y="14732"/>
                  </a:moveTo>
                  <a:lnTo>
                    <a:pt x="50126" y="97256"/>
                  </a:lnTo>
                </a:path>
                <a:path w="347980" h="386079">
                  <a:moveTo>
                    <a:pt x="0" y="147358"/>
                  </a:moveTo>
                  <a:lnTo>
                    <a:pt x="100266" y="147358"/>
                  </a:lnTo>
                  <a:lnTo>
                    <a:pt x="100266" y="82511"/>
                  </a:lnTo>
                </a:path>
                <a:path w="347980" h="386079">
                  <a:moveTo>
                    <a:pt x="215277" y="312394"/>
                  </a:moveTo>
                  <a:lnTo>
                    <a:pt x="215277" y="244614"/>
                  </a:lnTo>
                  <a:lnTo>
                    <a:pt x="132702" y="244614"/>
                  </a:lnTo>
                </a:path>
                <a:path w="347980" h="386079">
                  <a:moveTo>
                    <a:pt x="115011" y="14732"/>
                  </a:moveTo>
                  <a:lnTo>
                    <a:pt x="0" y="14732"/>
                  </a:lnTo>
                  <a:lnTo>
                    <a:pt x="0" y="362496"/>
                  </a:lnTo>
                  <a:lnTo>
                    <a:pt x="115011" y="362496"/>
                  </a:lnTo>
                  <a:lnTo>
                    <a:pt x="115011" y="327126"/>
                  </a:lnTo>
                  <a:lnTo>
                    <a:pt x="50126" y="327126"/>
                  </a:lnTo>
                  <a:lnTo>
                    <a:pt x="50126" y="197459"/>
                  </a:lnTo>
                </a:path>
                <a:path w="347980" h="386079">
                  <a:moveTo>
                    <a:pt x="297840" y="212191"/>
                  </a:moveTo>
                  <a:lnTo>
                    <a:pt x="265404" y="212191"/>
                  </a:lnTo>
                  <a:lnTo>
                    <a:pt x="265404" y="362496"/>
                  </a:lnTo>
                </a:path>
                <a:path w="347980" h="386079">
                  <a:moveTo>
                    <a:pt x="347980" y="312394"/>
                  </a:moveTo>
                  <a:lnTo>
                    <a:pt x="312585" y="312394"/>
                  </a:lnTo>
                </a:path>
                <a:path w="347980" h="386079">
                  <a:moveTo>
                    <a:pt x="347980" y="262293"/>
                  </a:moveTo>
                  <a:lnTo>
                    <a:pt x="312585" y="262293"/>
                  </a:lnTo>
                </a:path>
                <a:path w="347980" h="386079">
                  <a:moveTo>
                    <a:pt x="347980" y="165036"/>
                  </a:moveTo>
                  <a:lnTo>
                    <a:pt x="197573" y="165036"/>
                  </a:lnTo>
                  <a:lnTo>
                    <a:pt x="197573" y="197459"/>
                  </a:lnTo>
                </a:path>
                <a:path w="347980" h="386079">
                  <a:moveTo>
                    <a:pt x="297840" y="114935"/>
                  </a:moveTo>
                  <a:lnTo>
                    <a:pt x="297840" y="82511"/>
                  </a:lnTo>
                  <a:lnTo>
                    <a:pt x="247713" y="82511"/>
                  </a:lnTo>
                  <a:lnTo>
                    <a:pt x="247713" y="165036"/>
                  </a:lnTo>
                </a:path>
              </a:pathLst>
            </a:custGeom>
            <a:ln w="25400">
              <a:solidFill>
                <a:srgbClr val="799B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-10"/>
              <a:t> </a:t>
            </a:r>
            <a:r>
              <a:rPr dirty="0"/>
              <a:t>investor</a:t>
            </a:r>
            <a:r>
              <a:rPr dirty="0" spc="-50"/>
              <a:t> </a:t>
            </a:r>
            <a:r>
              <a:rPr dirty="0" spc="-20"/>
              <a:t>use.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92"/>
            <a:ext cx="12192000" cy="682242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E47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403" y="6266179"/>
            <a:ext cx="1719580" cy="3810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-5080" y="-5081"/>
            <a:ext cx="7195820" cy="2908300"/>
            <a:chOff x="-5080" y="-5081"/>
            <a:chExt cx="7195820" cy="2908300"/>
          </a:xfrm>
        </p:grpSpPr>
        <p:sp>
          <p:nvSpPr>
            <p:cNvPr id="6" name="object 6" descr=""/>
            <p:cNvSpPr/>
            <p:nvPr/>
          </p:nvSpPr>
          <p:spPr>
            <a:xfrm>
              <a:off x="11" y="748"/>
              <a:ext cx="7190740" cy="1797685"/>
            </a:xfrm>
            <a:custGeom>
              <a:avLst/>
              <a:gdLst/>
              <a:ahLst/>
              <a:cxnLst/>
              <a:rect l="l" t="t" r="r" b="b"/>
              <a:pathLst>
                <a:path w="7190740" h="1797685">
                  <a:moveTo>
                    <a:pt x="7190727" y="0"/>
                  </a:moveTo>
                  <a:lnTo>
                    <a:pt x="422315" y="5117"/>
                  </a:lnTo>
                  <a:lnTo>
                    <a:pt x="64448" y="8384"/>
                  </a:lnTo>
                  <a:lnTo>
                    <a:pt x="8899" y="9893"/>
                  </a:lnTo>
                  <a:lnTo>
                    <a:pt x="0" y="10871"/>
                  </a:lnTo>
                  <a:lnTo>
                    <a:pt x="450" y="13465"/>
                  </a:lnTo>
                  <a:lnTo>
                    <a:pt x="903" y="23886"/>
                  </a:lnTo>
                  <a:lnTo>
                    <a:pt x="1804" y="66393"/>
                  </a:lnTo>
                  <a:lnTo>
                    <a:pt x="3544" y="225372"/>
                  </a:lnTo>
                  <a:lnTo>
                    <a:pt x="6093" y="665234"/>
                  </a:lnTo>
                  <a:lnTo>
                    <a:pt x="7602" y="1315408"/>
                  </a:lnTo>
                  <a:lnTo>
                    <a:pt x="6920" y="1652110"/>
                  </a:lnTo>
                  <a:lnTo>
                    <a:pt x="5930" y="1754705"/>
                  </a:lnTo>
                  <a:lnTo>
                    <a:pt x="4998" y="1790434"/>
                  </a:lnTo>
                  <a:lnTo>
                    <a:pt x="4444" y="1797138"/>
                  </a:lnTo>
                  <a:lnTo>
                    <a:pt x="5686" y="1797547"/>
                  </a:lnTo>
                  <a:lnTo>
                    <a:pt x="68508" y="1786355"/>
                  </a:lnTo>
                  <a:lnTo>
                    <a:pt x="144508" y="1769546"/>
                  </a:lnTo>
                  <a:lnTo>
                    <a:pt x="308492" y="1731338"/>
                  </a:lnTo>
                  <a:lnTo>
                    <a:pt x="700346" y="1636786"/>
                  </a:lnTo>
                  <a:lnTo>
                    <a:pt x="1636801" y="1405400"/>
                  </a:lnTo>
                  <a:lnTo>
                    <a:pt x="3896710" y="837889"/>
                  </a:lnTo>
                  <a:lnTo>
                    <a:pt x="7190727" y="0"/>
                  </a:lnTo>
                  <a:close/>
                </a:path>
              </a:pathLst>
            </a:custGeom>
            <a:solidFill>
              <a:srgbClr val="94A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69" y="1268"/>
              <a:ext cx="3505200" cy="2895600"/>
            </a:xfrm>
            <a:custGeom>
              <a:avLst/>
              <a:gdLst/>
              <a:ahLst/>
              <a:cxnLst/>
              <a:rect l="l" t="t" r="r" b="b"/>
              <a:pathLst>
                <a:path w="3505200" h="2895600">
                  <a:moveTo>
                    <a:pt x="0" y="2895600"/>
                  </a:moveTo>
                  <a:lnTo>
                    <a:pt x="35052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85459" y="3208014"/>
            <a:ext cx="6615430" cy="3639820"/>
            <a:chOff x="5585459" y="3208014"/>
            <a:chExt cx="6615430" cy="3639820"/>
          </a:xfrm>
        </p:grpSpPr>
        <p:sp>
          <p:nvSpPr>
            <p:cNvPr id="9" name="object 9" descr=""/>
            <p:cNvSpPr/>
            <p:nvPr/>
          </p:nvSpPr>
          <p:spPr>
            <a:xfrm>
              <a:off x="5591809" y="5012688"/>
              <a:ext cx="6602730" cy="1828800"/>
            </a:xfrm>
            <a:custGeom>
              <a:avLst/>
              <a:gdLst/>
              <a:ahLst/>
              <a:cxnLst/>
              <a:rect l="l" t="t" r="r" b="b"/>
              <a:pathLst>
                <a:path w="6602730" h="1828800">
                  <a:moveTo>
                    <a:pt x="0" y="1828800"/>
                  </a:moveTo>
                  <a:lnTo>
                    <a:pt x="6602171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51089" y="3214364"/>
              <a:ext cx="4711700" cy="3627120"/>
            </a:xfrm>
            <a:custGeom>
              <a:avLst/>
              <a:gdLst/>
              <a:ahLst/>
              <a:cxnLst/>
              <a:rect l="l" t="t" r="r" b="b"/>
              <a:pathLst>
                <a:path w="4711700" h="3627120">
                  <a:moveTo>
                    <a:pt x="0" y="3626739"/>
                  </a:moveTo>
                  <a:lnTo>
                    <a:pt x="471159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8619" y="3103676"/>
            <a:ext cx="531177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38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8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b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dirty="0" sz="38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 spc="-10" b="0">
                <a:solidFill>
                  <a:srgbClr val="FFFFFF"/>
                </a:solidFill>
                <a:latin typeface="Arial"/>
                <a:cs typeface="Arial"/>
              </a:rPr>
              <a:t>purchase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Wright, Danielle</dc:creator>
  <cp:keywords>2;#Prospect</cp:keywords>
  <dc:title>Presentation Title</dc:title>
  <dcterms:created xsi:type="dcterms:W3CDTF">2024-09-05T18:22:42Z</dcterms:created>
  <dcterms:modified xsi:type="dcterms:W3CDTF">2024-09-05T18:22:42Z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s0">
    <vt:lpwstr>13;#|#!Standard Discipline Presentations!#|;#18;#|#!Standard Discipline Presentations!#||#!Pyramis Firm Level!#|;#1;#|#!_internal!#|</vt:lpwstr>
  </property>
  <property fmtid="{D5CDD505-2E9C-101B-9397-08002B2CF9AE}" pid="3" name="ContentFileType">
    <vt:lpwstr>Content File</vt:lpwstr>
  </property>
  <property fmtid="{D5CDD505-2E9C-101B-9397-08002B2CF9AE}" pid="4" name="ContentType">
    <vt:lpwstr>PowerPoint Document</vt:lpwstr>
  </property>
  <property fmtid="{D5CDD505-2E9C-101B-9397-08002B2CF9AE}" pid="5" name="Created">
    <vt:filetime>2023-08-09T00:00:00Z</vt:filetime>
  </property>
  <property fmtid="{D5CDD505-2E9C-101B-9397-08002B2CF9AE}" pid="6" name="Creator">
    <vt:lpwstr>Acrobat PDFMaker 23 for PowerPoint</vt:lpwstr>
  </property>
  <property fmtid="{D5CDD505-2E9C-101B-9397-08002B2CF9AE}" pid="7" name="Expiration Date0">
    <vt:lpwstr>2010-10-31T00:00:00Z</vt:lpwstr>
  </property>
  <property fmtid="{D5CDD505-2E9C-101B-9397-08002B2CF9AE}" pid="8" name="Job Number">
    <vt:lpwstr>201007-7986</vt:lpwstr>
  </property>
  <property fmtid="{D5CDD505-2E9C-101B-9397-08002B2CF9AE}" pid="9" name="LastSaved">
    <vt:filetime>2024-09-05T00:00:00Z</vt:filetime>
  </property>
  <property fmtid="{D5CDD505-2E9C-101B-9397-08002B2CF9AE}" pid="10" name="LibraryContentId">
    <vt:lpwstr>1249</vt:lpwstr>
  </property>
  <property fmtid="{D5CDD505-2E9C-101B-9397-08002B2CF9AE}" pid="11" name="PreviewPrefix">
    <vt:lpwstr>https://pyramis.xidocs.net/Content/contentpreview/standard discipline presentations/pyramis firm level/Pyramis Overview_1_256_320X240.jpg</vt:lpwstr>
  </property>
  <property fmtid="{D5CDD505-2E9C-101B-9397-08002B2CF9AE}" pid="12" name="PreviewStatus">
    <vt:lpwstr>Preview Created</vt:lpwstr>
  </property>
  <property fmtid="{D5CDD505-2E9C-101B-9397-08002B2CF9AE}" pid="13" name="Producer">
    <vt:lpwstr>Adobe PDF Library 23.3.20</vt:lpwstr>
  </property>
  <property fmtid="{D5CDD505-2E9C-101B-9397-08002B2CF9AE}" pid="14" name="Status">
    <vt:lpwstr>Q2</vt:lpwstr>
  </property>
  <property fmtid="{D5CDD505-2E9C-101B-9397-08002B2CF9AE}" pid="15" name="UpdateSource">
    <vt:lpwstr>0</vt:lpwstr>
  </property>
</Properties>
</file>