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94" r:id="rId12"/>
    <p:sldMasterId id="2147484327" r:id="rId13"/>
  </p:sldMasterIdLst>
  <p:notesMasterIdLst>
    <p:notesMasterId r:id="rId61"/>
  </p:notesMasterIdLst>
  <p:handoutMasterIdLst>
    <p:handoutMasterId r:id="rId62"/>
  </p:handoutMasterIdLst>
  <p:sldIdLst>
    <p:sldId id="543" r:id="rId14"/>
    <p:sldId id="515" r:id="rId15"/>
    <p:sldId id="516" r:id="rId16"/>
    <p:sldId id="1958" r:id="rId17"/>
    <p:sldId id="1912" r:id="rId18"/>
    <p:sldId id="2147376327" r:id="rId19"/>
    <p:sldId id="2147376328" r:id="rId20"/>
    <p:sldId id="2147376325" r:id="rId21"/>
    <p:sldId id="1391" r:id="rId22"/>
    <p:sldId id="2147376283" r:id="rId23"/>
    <p:sldId id="2147376337" r:id="rId24"/>
    <p:sldId id="2147376338" r:id="rId25"/>
    <p:sldId id="2147376339" r:id="rId26"/>
    <p:sldId id="2147376341" r:id="rId27"/>
    <p:sldId id="2147376348" r:id="rId28"/>
    <p:sldId id="2147376321" r:id="rId29"/>
    <p:sldId id="418" r:id="rId30"/>
    <p:sldId id="2147376307" r:id="rId31"/>
    <p:sldId id="2147376309" r:id="rId32"/>
    <p:sldId id="2147376298" r:id="rId33"/>
    <p:sldId id="2147376296" r:id="rId34"/>
    <p:sldId id="2147376292" r:id="rId35"/>
    <p:sldId id="286" r:id="rId36"/>
    <p:sldId id="2147376301" r:id="rId37"/>
    <p:sldId id="2147376300" r:id="rId38"/>
    <p:sldId id="579" r:id="rId39"/>
    <p:sldId id="2147376310" r:id="rId40"/>
    <p:sldId id="2147376304" r:id="rId41"/>
    <p:sldId id="2147376306" r:id="rId42"/>
    <p:sldId id="1923" r:id="rId43"/>
    <p:sldId id="2147376345" r:id="rId44"/>
    <p:sldId id="2147376367" r:id="rId45"/>
    <p:sldId id="2147376352" r:id="rId46"/>
    <p:sldId id="1928" r:id="rId47"/>
    <p:sldId id="2147376354" r:id="rId48"/>
    <p:sldId id="2147376355" r:id="rId49"/>
    <p:sldId id="2147376356" r:id="rId50"/>
    <p:sldId id="2147376358" r:id="rId51"/>
    <p:sldId id="2147376359" r:id="rId52"/>
    <p:sldId id="2147376362" r:id="rId53"/>
    <p:sldId id="2147376363" r:id="rId54"/>
    <p:sldId id="2147376364" r:id="rId55"/>
    <p:sldId id="2147376365" r:id="rId56"/>
    <p:sldId id="1924" r:id="rId57"/>
    <p:sldId id="2147376368" r:id="rId58"/>
    <p:sldId id="617" r:id="rId59"/>
    <p:sldId id="2147376371" r:id="rId60"/>
  </p:sldIdLst>
  <p:sldSz cx="12188825" cy="6858000"/>
  <p:notesSz cx="7010400" cy="9372600"/>
  <p:custDataLst>
    <p:custData r:id="rId5"/>
    <p:custData r:id="rId6"/>
    <p:custData r:id="rId7"/>
    <p:custData r:id="rId8"/>
    <p:custData r:id="rId9"/>
    <p:custData r:id="rId10"/>
    <p:custData r:id="rId11"/>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 Intro" id="{F8367304-08AC-435B-8A8C-1BE7623799C9}">
          <p14:sldIdLst>
            <p14:sldId id="543"/>
            <p14:sldId id="515"/>
            <p14:sldId id="516"/>
            <p14:sldId id="1958"/>
          </p14:sldIdLst>
        </p14:section>
        <p14:section name="Baby Boomers" id="{5C6A28A5-201C-4A4D-A37D-A392A8EB8114}">
          <p14:sldIdLst>
            <p14:sldId id="1912"/>
            <p14:sldId id="2147376327"/>
            <p14:sldId id="2147376328"/>
            <p14:sldId id="2147376325"/>
            <p14:sldId id="1391"/>
            <p14:sldId id="2147376283"/>
            <p14:sldId id="2147376337"/>
            <p14:sldId id="2147376338"/>
            <p14:sldId id="2147376339"/>
            <p14:sldId id="2147376341"/>
            <p14:sldId id="2147376348"/>
          </p14:sldIdLst>
        </p14:section>
        <p14:section name="Millennials" id="{3A70C60F-086C-41CE-8B4A-A77026FC0B29}">
          <p14:sldIdLst>
            <p14:sldId id="2147376321"/>
            <p14:sldId id="418"/>
            <p14:sldId id="2147376307"/>
            <p14:sldId id="2147376309"/>
            <p14:sldId id="2147376298"/>
            <p14:sldId id="2147376296"/>
            <p14:sldId id="2147376292"/>
            <p14:sldId id="286"/>
          </p14:sldIdLst>
        </p14:section>
        <p14:section name="GenZ" id="{95CE2BAB-4300-4476-8444-06A2C7C8C2F0}">
          <p14:sldIdLst>
            <p14:sldId id="2147376301"/>
            <p14:sldId id="2147376300"/>
            <p14:sldId id="579"/>
            <p14:sldId id="2147376310"/>
            <p14:sldId id="2147376304"/>
            <p14:sldId id="2147376306"/>
          </p14:sldIdLst>
        </p14:section>
        <p14:section name="Keys to developing a family-focused practice" id="{7B047A24-60E5-4FC1-8778-D183F4DA80F8}">
          <p14:sldIdLst>
            <p14:sldId id="1923"/>
            <p14:sldId id="2147376345"/>
          </p14:sldIdLst>
        </p14:section>
        <p14:section name="Family Meetings" id="{4FD178BC-277F-45C5-9156-92F11EB37FBB}">
          <p14:sldIdLst>
            <p14:sldId id="2147376367"/>
          </p14:sldIdLst>
        </p14:section>
        <p14:section name="Family Meeting #1" id="{38B242AB-7521-41C1-AB4B-6666605047BE}">
          <p14:sldIdLst>
            <p14:sldId id="2147376352"/>
            <p14:sldId id="1928"/>
          </p14:sldIdLst>
        </p14:section>
        <p14:section name="Family Meeting #2" id="{60DAB119-0ECC-4E6A-8AE2-EF08FA9C5DB9}">
          <p14:sldIdLst>
            <p14:sldId id="2147376354"/>
            <p14:sldId id="2147376355"/>
            <p14:sldId id="2147376356"/>
          </p14:sldIdLst>
        </p14:section>
        <p14:section name="Family Meeting #3" id="{D241F078-5349-4724-BDE8-F823F42BB800}">
          <p14:sldIdLst>
            <p14:sldId id="2147376358"/>
            <p14:sldId id="2147376359"/>
          </p14:sldIdLst>
        </p14:section>
        <p14:section name="Family Meeting #4" id="{5CB35C44-9866-4040-A443-4F95E59AC4F8}">
          <p14:sldIdLst>
            <p14:sldId id="2147376362"/>
            <p14:sldId id="2147376363"/>
            <p14:sldId id="2147376364"/>
            <p14:sldId id="2147376365"/>
          </p14:sldIdLst>
        </p14:section>
        <p14:section name="Close" id="{5DF14E2E-8DF1-43B6-BE2F-B300121B2313}">
          <p14:sldIdLst>
            <p14:sldId id="1924"/>
            <p14:sldId id="2147376368"/>
            <p14:sldId id="617"/>
            <p14:sldId id="2147376371"/>
          </p14:sldIdLst>
        </p14:section>
      </p14:sectionLst>
    </p:ext>
    <p:ext uri="{EFAFB233-063F-42B5-8137-9DF3F51BA10A}">
      <p15:sldGuideLst xmlns:p15="http://schemas.microsoft.com/office/powerpoint/2012/main">
        <p15:guide id="2" pos="7367" userDrawn="1">
          <p15:clr>
            <a:srgbClr val="A4A3A4"/>
          </p15:clr>
        </p15:guide>
        <p15:guide id="4" orient="horz" pos="3249" userDrawn="1">
          <p15:clr>
            <a:srgbClr val="A4A3A4"/>
          </p15:clr>
        </p15:guide>
        <p15:guide id="5" pos="278" userDrawn="1">
          <p15:clr>
            <a:srgbClr val="A4A3A4"/>
          </p15:clr>
        </p15:guide>
        <p15:guide id="7" pos="5821" userDrawn="1">
          <p15:clr>
            <a:srgbClr val="A4A3A4"/>
          </p15:clr>
        </p15:guide>
        <p15:guide id="12" orient="horz" pos="3203" userDrawn="1">
          <p15:clr>
            <a:srgbClr val="A4A3A4"/>
          </p15:clr>
        </p15:guide>
        <p15:guide id="13" pos="1199" userDrawn="1">
          <p15:clr>
            <a:srgbClr val="A4A3A4"/>
          </p15:clr>
        </p15:guide>
        <p15:guide id="14" pos="713" userDrawn="1">
          <p15:clr>
            <a:srgbClr val="A4A3A4"/>
          </p15:clr>
        </p15:guide>
        <p15:guide id="21" pos="7199" userDrawn="1">
          <p15:clr>
            <a:srgbClr val="A4A3A4"/>
          </p15:clr>
        </p15:guide>
        <p15:guide id="23" pos="192" userDrawn="1">
          <p15:clr>
            <a:srgbClr val="A4A3A4"/>
          </p15:clr>
        </p15:guide>
        <p15:guide id="24" pos="3839" userDrawn="1">
          <p15:clr>
            <a:srgbClr val="A4A3A4"/>
          </p15:clr>
        </p15:guide>
        <p15:guide id="26" orient="horz" pos="2319" userDrawn="1">
          <p15:clr>
            <a:srgbClr val="A4A3A4"/>
          </p15:clr>
        </p15:guide>
        <p15:guide id="28" orient="horz" pos="4080" userDrawn="1">
          <p15:clr>
            <a:srgbClr val="A4A3A4"/>
          </p15:clr>
        </p15:guide>
        <p15:guide id="29" orient="horz" pos="4207" userDrawn="1">
          <p15:clr>
            <a:srgbClr val="A4A3A4"/>
          </p15:clr>
        </p15:guide>
        <p15:guide id="30" pos="3160" userDrawn="1">
          <p15:clr>
            <a:srgbClr val="A4A3A4"/>
          </p15:clr>
        </p15:guide>
        <p15:guide id="32" orient="horz" pos="731" userDrawn="1">
          <p15:clr>
            <a:srgbClr val="A4A3A4"/>
          </p15:clr>
        </p15:guide>
      </p15:sldGuideLst>
    </p:ext>
    <p:ext uri="{2D200454-40CA-4A62-9FC3-DE9A4176ACB9}">
      <p15:notesGuideLst xmlns:p15="http://schemas.microsoft.com/office/powerpoint/2012/main">
        <p15:guide id="1" orient="horz" pos="2952" userDrawn="1">
          <p15:clr>
            <a:srgbClr val="A4A3A4"/>
          </p15:clr>
        </p15:guide>
        <p15:guide id="2" pos="220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8EDA76-DEF8-B3E4-945B-C81DC66EE360}" name="Yazdan, Mandy" initials="MY" userId="S::mandy.yazdan@franklintempleton.com::17c68540-3e75-4075-8ba7-9cf4d0bf43f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 id="2" name="Persaud, Rameshwar" initials="PR" lastIdx="1" clrIdx="1">
    <p:extLst>
      <p:ext uri="{19B8F6BF-5375-455C-9EA6-DF929625EA0E}">
        <p15:presenceInfo xmlns:p15="http://schemas.microsoft.com/office/powerpoint/2012/main" userId="S::ramesh.persaud@franklintempleton.com::05eb2077-9647-4e86-b827-dfcf401989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583"/>
    <a:srgbClr val="DFF0F7"/>
    <a:srgbClr val="FF0F52"/>
    <a:srgbClr val="00BFB3"/>
    <a:srgbClr val="72DBD5"/>
    <a:srgbClr val="F5F5F5"/>
    <a:srgbClr val="FFFFFF"/>
    <a:srgbClr val="E9E9E9"/>
    <a:srgbClr val="CC0066"/>
    <a:srgbClr val="CCE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723" autoAdjust="0"/>
  </p:normalViewPr>
  <p:slideViewPr>
    <p:cSldViewPr snapToGrid="0">
      <p:cViewPr varScale="1">
        <p:scale>
          <a:sx n="99" d="100"/>
          <a:sy n="99" d="100"/>
        </p:scale>
        <p:origin x="312" y="78"/>
      </p:cViewPr>
      <p:guideLst>
        <p:guide pos="7367"/>
        <p:guide orient="horz" pos="3249"/>
        <p:guide pos="278"/>
        <p:guide pos="5821"/>
        <p:guide orient="horz" pos="3203"/>
        <p:guide pos="1199"/>
        <p:guide pos="713"/>
        <p:guide pos="7199"/>
        <p:guide pos="192"/>
        <p:guide pos="3839"/>
        <p:guide orient="horz" pos="2319"/>
        <p:guide orient="horz" pos="4080"/>
        <p:guide orient="horz" pos="4207"/>
        <p:guide pos="3160"/>
        <p:guide orient="horz" pos="731"/>
      </p:guideLst>
    </p:cSldViewPr>
  </p:slideViewPr>
  <p:notesTextViewPr>
    <p:cViewPr>
      <p:scale>
        <a:sx n="1" d="1"/>
        <a:sy n="1" d="1"/>
      </p:scale>
      <p:origin x="0" y="0"/>
    </p:cViewPr>
  </p:notesTextViewPr>
  <p:sorterViewPr>
    <p:cViewPr>
      <p:scale>
        <a:sx n="200" d="100"/>
        <a:sy n="200" d="100"/>
      </p:scale>
      <p:origin x="0" y="-36054"/>
    </p:cViewPr>
  </p:sorterViewPr>
  <p:notesViewPr>
    <p:cSldViewPr snapToGrid="0">
      <p:cViewPr varScale="1">
        <p:scale>
          <a:sx n="94" d="100"/>
          <a:sy n="94" d="100"/>
        </p:scale>
        <p:origin x="3642" y="-216"/>
      </p:cViewPr>
      <p:guideLst>
        <p:guide orient="horz" pos="2952"/>
        <p:guide pos="220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customXml" Target="../customXml/item8.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handoutMaster" Target="handoutMasters/handout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2.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zdan, Mandy" userId="17c68540-3e75-4075-8ba7-9cf4d0bf43f7" providerId="ADAL" clId="{2C775389-0420-4B7A-AFA6-B436EA55A032}"/>
    <pc:docChg chg="undo custSel addSld delSld modSld sldOrd delMainMaster modMainMaster addSection delSection modSection">
      <pc:chgData name="Yazdan, Mandy" userId="17c68540-3e75-4075-8ba7-9cf4d0bf43f7" providerId="ADAL" clId="{2C775389-0420-4B7A-AFA6-B436EA55A032}" dt="2023-11-01T18:59:05.705" v="11132" actId="164"/>
      <pc:docMkLst>
        <pc:docMk/>
      </pc:docMkLst>
      <pc:sldChg chg="addSp delSp modSp del mod modClrScheme chgLayout modNotesTx">
        <pc:chgData name="Yazdan, Mandy" userId="17c68540-3e75-4075-8ba7-9cf4d0bf43f7" providerId="ADAL" clId="{2C775389-0420-4B7A-AFA6-B436EA55A032}" dt="2023-10-03T18:56:01.040" v="4040" actId="47"/>
        <pc:sldMkLst>
          <pc:docMk/>
          <pc:sldMk cId="0" sldId="259"/>
        </pc:sldMkLst>
        <pc:spChg chg="add mod">
          <ac:chgData name="Yazdan, Mandy" userId="17c68540-3e75-4075-8ba7-9cf4d0bf43f7" providerId="ADAL" clId="{2C775389-0420-4B7A-AFA6-B436EA55A032}" dt="2023-10-03T17:08:42.640" v="3996" actId="20577"/>
          <ac:spMkLst>
            <pc:docMk/>
            <pc:sldMk cId="0" sldId="259"/>
            <ac:spMk id="2" creationId="{B26C5915-CAD4-75C1-8ECE-AE620067CBAE}"/>
          </ac:spMkLst>
        </pc:spChg>
        <pc:spChg chg="del mod topLvl">
          <ac:chgData name="Yazdan, Mandy" userId="17c68540-3e75-4075-8ba7-9cf4d0bf43f7" providerId="ADAL" clId="{2C775389-0420-4B7A-AFA6-B436EA55A032}" dt="2023-09-28T13:40:52.075" v="755" actId="478"/>
          <ac:spMkLst>
            <pc:docMk/>
            <pc:sldMk cId="0" sldId="259"/>
            <ac:spMk id="3" creationId="{00000000-0000-0000-0000-000000000000}"/>
          </ac:spMkLst>
        </pc:spChg>
        <pc:spChg chg="del mod topLvl">
          <ac:chgData name="Yazdan, Mandy" userId="17c68540-3e75-4075-8ba7-9cf4d0bf43f7" providerId="ADAL" clId="{2C775389-0420-4B7A-AFA6-B436EA55A032}" dt="2023-09-27T16:08:01.392" v="338" actId="478"/>
          <ac:spMkLst>
            <pc:docMk/>
            <pc:sldMk cId="0" sldId="259"/>
            <ac:spMk id="4" creationId="{00000000-0000-0000-0000-000000000000}"/>
          </ac:spMkLst>
        </pc:spChg>
        <pc:spChg chg="add del mod">
          <ac:chgData name="Yazdan, Mandy" userId="17c68540-3e75-4075-8ba7-9cf4d0bf43f7" providerId="ADAL" clId="{2C775389-0420-4B7A-AFA6-B436EA55A032}" dt="2023-10-02T14:36:22.566" v="2476" actId="478"/>
          <ac:spMkLst>
            <pc:docMk/>
            <pc:sldMk cId="0" sldId="259"/>
            <ac:spMk id="4" creationId="{E449756B-6478-856A-D354-C0BA97572CD2}"/>
          </ac:spMkLst>
        </pc:spChg>
        <pc:spChg chg="mod">
          <ac:chgData name="Yazdan, Mandy" userId="17c68540-3e75-4075-8ba7-9cf4d0bf43f7" providerId="ADAL" clId="{2C775389-0420-4B7A-AFA6-B436EA55A032}" dt="2023-10-02T15:27:00.472" v="2825" actId="1036"/>
          <ac:spMkLst>
            <pc:docMk/>
            <pc:sldMk cId="0" sldId="259"/>
            <ac:spMk id="5" creationId="{00000000-0000-0000-0000-000000000000}"/>
          </ac:spMkLst>
        </pc:spChg>
        <pc:spChg chg="mod">
          <ac:chgData name="Yazdan, Mandy" userId="17c68540-3e75-4075-8ba7-9cf4d0bf43f7" providerId="ADAL" clId="{2C775389-0420-4B7A-AFA6-B436EA55A032}" dt="2023-10-02T15:28:34.559" v="2877" actId="20577"/>
          <ac:spMkLst>
            <pc:docMk/>
            <pc:sldMk cId="0" sldId="259"/>
            <ac:spMk id="6" creationId="{00000000-0000-0000-0000-000000000000}"/>
          </ac:spMkLst>
        </pc:spChg>
        <pc:spChg chg="del mod">
          <ac:chgData name="Yazdan, Mandy" userId="17c68540-3e75-4075-8ba7-9cf4d0bf43f7" providerId="ADAL" clId="{2C775389-0420-4B7A-AFA6-B436EA55A032}" dt="2023-10-02T13:34:32.610" v="2149" actId="478"/>
          <ac:spMkLst>
            <pc:docMk/>
            <pc:sldMk cId="0" sldId="259"/>
            <ac:spMk id="7" creationId="{00000000-0000-0000-0000-000000000000}"/>
          </ac:spMkLst>
        </pc:spChg>
        <pc:spChg chg="del mod">
          <ac:chgData name="Yazdan, Mandy" userId="17c68540-3e75-4075-8ba7-9cf4d0bf43f7" providerId="ADAL" clId="{2C775389-0420-4B7A-AFA6-B436EA55A032}" dt="2023-10-02T13:34:34.175" v="2150" actId="478"/>
          <ac:spMkLst>
            <pc:docMk/>
            <pc:sldMk cId="0" sldId="259"/>
            <ac:spMk id="8" creationId="{00000000-0000-0000-0000-000000000000}"/>
          </ac:spMkLst>
        </pc:spChg>
        <pc:spChg chg="mod">
          <ac:chgData name="Yazdan, Mandy" userId="17c68540-3e75-4075-8ba7-9cf4d0bf43f7" providerId="ADAL" clId="{2C775389-0420-4B7A-AFA6-B436EA55A032}" dt="2023-10-02T15:27:19.649" v="2836" actId="1035"/>
          <ac:spMkLst>
            <pc:docMk/>
            <pc:sldMk cId="0" sldId="259"/>
            <ac:spMk id="9" creationId="{00000000-0000-0000-0000-000000000000}"/>
          </ac:spMkLst>
        </pc:spChg>
        <pc:spChg chg="mod">
          <ac:chgData name="Yazdan, Mandy" userId="17c68540-3e75-4075-8ba7-9cf4d0bf43f7" providerId="ADAL" clId="{2C775389-0420-4B7A-AFA6-B436EA55A032}" dt="2023-10-02T15:33:53.022" v="3037" actId="14100"/>
          <ac:spMkLst>
            <pc:docMk/>
            <pc:sldMk cId="0" sldId="259"/>
            <ac:spMk id="10" creationId="{00000000-0000-0000-0000-000000000000}"/>
          </ac:spMkLst>
        </pc:spChg>
        <pc:spChg chg="mod">
          <ac:chgData name="Yazdan, Mandy" userId="17c68540-3e75-4075-8ba7-9cf4d0bf43f7" providerId="ADAL" clId="{2C775389-0420-4B7A-AFA6-B436EA55A032}" dt="2023-10-02T15:27:43.755" v="2839" actId="1076"/>
          <ac:spMkLst>
            <pc:docMk/>
            <pc:sldMk cId="0" sldId="259"/>
            <ac:spMk id="11" creationId="{00000000-0000-0000-0000-000000000000}"/>
          </ac:spMkLst>
        </pc:spChg>
        <pc:spChg chg="del mod">
          <ac:chgData name="Yazdan, Mandy" userId="17c68540-3e75-4075-8ba7-9cf4d0bf43f7" providerId="ADAL" clId="{2C775389-0420-4B7A-AFA6-B436EA55A032}" dt="2023-10-02T13:34:30.815" v="2148" actId="478"/>
          <ac:spMkLst>
            <pc:docMk/>
            <pc:sldMk cId="0" sldId="259"/>
            <ac:spMk id="12" creationId="{00000000-0000-0000-0000-000000000000}"/>
          </ac:spMkLst>
        </pc:spChg>
        <pc:spChg chg="del mod">
          <ac:chgData name="Yazdan, Mandy" userId="17c68540-3e75-4075-8ba7-9cf4d0bf43f7" providerId="ADAL" clId="{2C775389-0420-4B7A-AFA6-B436EA55A032}" dt="2023-09-28T13:47:34.147" v="757" actId="478"/>
          <ac:spMkLst>
            <pc:docMk/>
            <pc:sldMk cId="0" sldId="259"/>
            <ac:spMk id="13" creationId="{00000000-0000-0000-0000-000000000000}"/>
          </ac:spMkLst>
        </pc:spChg>
        <pc:spChg chg="add mod">
          <ac:chgData name="Yazdan, Mandy" userId="17c68540-3e75-4075-8ba7-9cf4d0bf43f7" providerId="ADAL" clId="{2C775389-0420-4B7A-AFA6-B436EA55A032}" dt="2023-10-02T15:28:30.337" v="2873" actId="20577"/>
          <ac:spMkLst>
            <pc:docMk/>
            <pc:sldMk cId="0" sldId="259"/>
            <ac:spMk id="13" creationId="{E3B366E3-CA8E-7B33-C45F-8C279E62E89B}"/>
          </ac:spMkLst>
        </pc:spChg>
        <pc:spChg chg="add del mod">
          <ac:chgData name="Yazdan, Mandy" userId="17c68540-3e75-4075-8ba7-9cf4d0bf43f7" providerId="ADAL" clId="{2C775389-0420-4B7A-AFA6-B436EA55A032}" dt="2023-10-02T15:25:38.561" v="2801" actId="478"/>
          <ac:spMkLst>
            <pc:docMk/>
            <pc:sldMk cId="0" sldId="259"/>
            <ac:spMk id="14" creationId="{B9289B36-22F0-E27B-407B-92E86B49CF95}"/>
          </ac:spMkLst>
        </pc:spChg>
        <pc:spChg chg="add mod ord">
          <ac:chgData name="Yazdan, Mandy" userId="17c68540-3e75-4075-8ba7-9cf4d0bf43f7" providerId="ADAL" clId="{2C775389-0420-4B7A-AFA6-B436EA55A032}" dt="2023-10-02T15:30:51.869" v="3022" actId="207"/>
          <ac:spMkLst>
            <pc:docMk/>
            <pc:sldMk cId="0" sldId="259"/>
            <ac:spMk id="15" creationId="{6EC2CEF9-6393-6942-0ECC-011079E997B1}"/>
          </ac:spMkLst>
        </pc:spChg>
        <pc:spChg chg="add del mod">
          <ac:chgData name="Yazdan, Mandy" userId="17c68540-3e75-4075-8ba7-9cf4d0bf43f7" providerId="ADAL" clId="{2C775389-0420-4B7A-AFA6-B436EA55A032}" dt="2023-10-02T13:38:40.436" v="2153" actId="478"/>
          <ac:spMkLst>
            <pc:docMk/>
            <pc:sldMk cId="0" sldId="259"/>
            <ac:spMk id="16" creationId="{BB91D13A-39F6-0394-D39E-F83486DC36D7}"/>
          </ac:spMkLst>
        </pc:spChg>
        <pc:spChg chg="add mod ord">
          <ac:chgData name="Yazdan, Mandy" userId="17c68540-3e75-4075-8ba7-9cf4d0bf43f7" providerId="ADAL" clId="{2C775389-0420-4B7A-AFA6-B436EA55A032}" dt="2023-10-02T15:30:55.192" v="3023" actId="207"/>
          <ac:spMkLst>
            <pc:docMk/>
            <pc:sldMk cId="0" sldId="259"/>
            <ac:spMk id="17" creationId="{55D675E2-C345-A0C7-9958-9A1C5EC2FA01}"/>
          </ac:spMkLst>
        </pc:spChg>
        <pc:spChg chg="add del mod ord">
          <ac:chgData name="Yazdan, Mandy" userId="17c68540-3e75-4075-8ba7-9cf4d0bf43f7" providerId="ADAL" clId="{2C775389-0420-4B7A-AFA6-B436EA55A032}" dt="2023-09-28T13:50:10.868" v="772" actId="700"/>
          <ac:spMkLst>
            <pc:docMk/>
            <pc:sldMk cId="0" sldId="259"/>
            <ac:spMk id="17" creationId="{5A1B3DCE-5688-DEDD-4ADB-BDAB15B4AF3F}"/>
          </ac:spMkLst>
        </pc:spChg>
        <pc:spChg chg="add del mod ord">
          <ac:chgData name="Yazdan, Mandy" userId="17c68540-3e75-4075-8ba7-9cf4d0bf43f7" providerId="ADAL" clId="{2C775389-0420-4B7A-AFA6-B436EA55A032}" dt="2023-10-02T15:33:40.011" v="3031" actId="478"/>
          <ac:spMkLst>
            <pc:docMk/>
            <pc:sldMk cId="0" sldId="259"/>
            <ac:spMk id="18" creationId="{DF8FE178-22BB-8D20-3D0D-4621482727B1}"/>
          </ac:spMkLst>
        </pc:spChg>
        <pc:spChg chg="add del mod ord">
          <ac:chgData name="Yazdan, Mandy" userId="17c68540-3e75-4075-8ba7-9cf4d0bf43f7" providerId="ADAL" clId="{2C775389-0420-4B7A-AFA6-B436EA55A032}" dt="2023-09-28T13:50:10.868" v="772" actId="700"/>
          <ac:spMkLst>
            <pc:docMk/>
            <pc:sldMk cId="0" sldId="259"/>
            <ac:spMk id="18" creationId="{FBA5E242-1370-35F4-2240-2A0ACDF12340}"/>
          </ac:spMkLst>
        </pc:spChg>
        <pc:spChg chg="add mod ord">
          <ac:chgData name="Yazdan, Mandy" userId="17c68540-3e75-4075-8ba7-9cf4d0bf43f7" providerId="ADAL" clId="{2C775389-0420-4B7A-AFA6-B436EA55A032}" dt="2023-10-02T15:26:48.009" v="2821" actId="552"/>
          <ac:spMkLst>
            <pc:docMk/>
            <pc:sldMk cId="0" sldId="259"/>
            <ac:spMk id="22" creationId="{849626A0-9468-8DB9-1E2A-A8CF321BBA17}"/>
          </ac:spMkLst>
        </pc:spChg>
        <pc:spChg chg="add del mod ord">
          <ac:chgData name="Yazdan, Mandy" userId="17c68540-3e75-4075-8ba7-9cf4d0bf43f7" providerId="ADAL" clId="{2C775389-0420-4B7A-AFA6-B436EA55A032}" dt="2023-09-28T13:50:33.305" v="776" actId="478"/>
          <ac:spMkLst>
            <pc:docMk/>
            <pc:sldMk cId="0" sldId="259"/>
            <ac:spMk id="23" creationId="{47119758-9A07-EA5F-86E1-09E3230661BC}"/>
          </ac:spMkLst>
        </pc:spChg>
        <pc:spChg chg="add del mod ord">
          <ac:chgData name="Yazdan, Mandy" userId="17c68540-3e75-4075-8ba7-9cf4d0bf43f7" providerId="ADAL" clId="{2C775389-0420-4B7A-AFA6-B436EA55A032}" dt="2023-09-28T13:50:30.271" v="775" actId="478"/>
          <ac:spMkLst>
            <pc:docMk/>
            <pc:sldMk cId="0" sldId="259"/>
            <ac:spMk id="24" creationId="{6B4ED0E5-2969-9410-5FCE-40CAA9B1496C}"/>
          </ac:spMkLst>
        </pc:spChg>
        <pc:spChg chg="add mod ord">
          <ac:chgData name="Yazdan, Mandy" userId="17c68540-3e75-4075-8ba7-9cf4d0bf43f7" providerId="ADAL" clId="{2C775389-0420-4B7A-AFA6-B436EA55A032}" dt="2023-10-02T13:49:14.007" v="2224" actId="20577"/>
          <ac:spMkLst>
            <pc:docMk/>
            <pc:sldMk cId="0" sldId="259"/>
            <ac:spMk id="25" creationId="{5FDD2E09-1A96-7CBA-3F9D-2AB7205415E4}"/>
          </ac:spMkLst>
        </pc:spChg>
        <pc:spChg chg="add del mod">
          <ac:chgData name="Yazdan, Mandy" userId="17c68540-3e75-4075-8ba7-9cf4d0bf43f7" providerId="ADAL" clId="{2C775389-0420-4B7A-AFA6-B436EA55A032}" dt="2023-10-02T13:38:48.100" v="2154" actId="478"/>
          <ac:spMkLst>
            <pc:docMk/>
            <pc:sldMk cId="0" sldId="259"/>
            <ac:spMk id="27" creationId="{C32FC07E-76E6-64F7-F247-B31DDDF4F6F0}"/>
          </ac:spMkLst>
        </pc:spChg>
        <pc:spChg chg="add del mod">
          <ac:chgData name="Yazdan, Mandy" userId="17c68540-3e75-4075-8ba7-9cf4d0bf43f7" providerId="ADAL" clId="{2C775389-0420-4B7A-AFA6-B436EA55A032}" dt="2023-10-02T14:36:34.196" v="2477" actId="478"/>
          <ac:spMkLst>
            <pc:docMk/>
            <pc:sldMk cId="0" sldId="259"/>
            <ac:spMk id="29" creationId="{35617B0A-FB6F-FA4F-FB4C-90A3464338DD}"/>
          </ac:spMkLst>
        </pc:spChg>
        <pc:spChg chg="add del mod">
          <ac:chgData name="Yazdan, Mandy" userId="17c68540-3e75-4075-8ba7-9cf4d0bf43f7" providerId="ADAL" clId="{2C775389-0420-4B7A-AFA6-B436EA55A032}" dt="2023-10-02T15:35:11.484" v="3049" actId="478"/>
          <ac:spMkLst>
            <pc:docMk/>
            <pc:sldMk cId="0" sldId="259"/>
            <ac:spMk id="31" creationId="{67AA2E71-3186-0289-931B-4C2651C966E6}"/>
          </ac:spMkLst>
        </pc:spChg>
        <pc:grpChg chg="del mod">
          <ac:chgData name="Yazdan, Mandy" userId="17c68540-3e75-4075-8ba7-9cf4d0bf43f7" providerId="ADAL" clId="{2C775389-0420-4B7A-AFA6-B436EA55A032}" dt="2023-09-27T16:08:01.392" v="338" actId="478"/>
          <ac:grpSpMkLst>
            <pc:docMk/>
            <pc:sldMk cId="0" sldId="259"/>
            <ac:grpSpMk id="2" creationId="{00000000-0000-0000-0000-000000000000}"/>
          </ac:grpSpMkLst>
        </pc:grpChg>
        <pc:grpChg chg="del mod">
          <ac:chgData name="Yazdan, Mandy" userId="17c68540-3e75-4075-8ba7-9cf4d0bf43f7" providerId="ADAL" clId="{2C775389-0420-4B7A-AFA6-B436EA55A032}" dt="2023-09-27T16:12:38.711" v="447" actId="478"/>
          <ac:grpSpMkLst>
            <pc:docMk/>
            <pc:sldMk cId="0" sldId="259"/>
            <ac:grpSpMk id="14" creationId="{00000000-0000-0000-0000-000000000000}"/>
          </ac:grpSpMkLst>
        </pc:grpChg>
        <pc:picChg chg="del mod topLvl">
          <ac:chgData name="Yazdan, Mandy" userId="17c68540-3e75-4075-8ba7-9cf4d0bf43f7" providerId="ADAL" clId="{2C775389-0420-4B7A-AFA6-B436EA55A032}" dt="2023-09-27T16:12:38.711" v="447" actId="478"/>
          <ac:picMkLst>
            <pc:docMk/>
            <pc:sldMk cId="0" sldId="259"/>
            <ac:picMk id="15" creationId="{00000000-0000-0000-0000-000000000000}"/>
          </ac:picMkLst>
        </pc:picChg>
        <pc:picChg chg="add del mod">
          <ac:chgData name="Yazdan, Mandy" userId="17c68540-3e75-4075-8ba7-9cf4d0bf43f7" providerId="ADAL" clId="{2C775389-0420-4B7A-AFA6-B436EA55A032}" dt="2023-09-28T13:48:54.036" v="764" actId="478"/>
          <ac:picMkLst>
            <pc:docMk/>
            <pc:sldMk cId="0" sldId="259"/>
            <ac:picMk id="20" creationId="{B65D60B9-4080-DB07-E2E0-26920B92DF15}"/>
          </ac:picMkLst>
        </pc:picChg>
        <pc:picChg chg="add mod modCrop">
          <ac:chgData name="Yazdan, Mandy" userId="17c68540-3e75-4075-8ba7-9cf4d0bf43f7" providerId="ADAL" clId="{2C775389-0420-4B7A-AFA6-B436EA55A032}" dt="2023-09-28T14:20:52.677" v="835" actId="1076"/>
          <ac:picMkLst>
            <pc:docMk/>
            <pc:sldMk cId="0" sldId="259"/>
            <ac:picMk id="21" creationId="{495F7103-2102-EE53-8C03-F4E9BB24F52A}"/>
          </ac:picMkLst>
        </pc:picChg>
      </pc:sldChg>
      <pc:sldChg chg="modSp">
        <pc:chgData name="Yazdan, Mandy" userId="17c68540-3e75-4075-8ba7-9cf4d0bf43f7" providerId="ADAL" clId="{2C775389-0420-4B7A-AFA6-B436EA55A032}" dt="2023-09-27T14:40:33.229" v="75"/>
        <pc:sldMkLst>
          <pc:docMk/>
          <pc:sldMk cId="1441486654" sldId="260"/>
        </pc:sldMkLst>
        <pc:spChg chg="mod">
          <ac:chgData name="Yazdan, Mandy" userId="17c68540-3e75-4075-8ba7-9cf4d0bf43f7" providerId="ADAL" clId="{2C775389-0420-4B7A-AFA6-B436EA55A032}" dt="2023-09-27T14:40:33.229" v="75"/>
          <ac:spMkLst>
            <pc:docMk/>
            <pc:sldMk cId="1441486654" sldId="260"/>
            <ac:spMk id="3" creationId="{7A48F23B-02D1-4ED3-890C-58EF9352DE74}"/>
          </ac:spMkLst>
        </pc:spChg>
      </pc:sldChg>
      <pc:sldChg chg="del">
        <pc:chgData name="Yazdan, Mandy" userId="17c68540-3e75-4075-8ba7-9cf4d0bf43f7" providerId="ADAL" clId="{2C775389-0420-4B7A-AFA6-B436EA55A032}" dt="2023-10-04T13:55:49.142" v="5059" actId="47"/>
        <pc:sldMkLst>
          <pc:docMk/>
          <pc:sldMk cId="0" sldId="261"/>
        </pc:sldMkLst>
      </pc:sldChg>
      <pc:sldChg chg="addSp delSp modSp mod addCm delCm modCm modNotesTx">
        <pc:chgData name="Yazdan, Mandy" userId="17c68540-3e75-4075-8ba7-9cf4d0bf43f7" providerId="ADAL" clId="{2C775389-0420-4B7A-AFA6-B436EA55A032}" dt="2023-10-11T17:14:06.847" v="7606" actId="14100"/>
        <pc:sldMkLst>
          <pc:docMk/>
          <pc:sldMk cId="0" sldId="286"/>
        </pc:sldMkLst>
        <pc:spChg chg="add mod">
          <ac:chgData name="Yazdan, Mandy" userId="17c68540-3e75-4075-8ba7-9cf4d0bf43f7" providerId="ADAL" clId="{2C775389-0420-4B7A-AFA6-B436EA55A032}" dt="2023-10-04T14:42:40.430" v="5404" actId="3064"/>
          <ac:spMkLst>
            <pc:docMk/>
            <pc:sldMk cId="0" sldId="286"/>
            <ac:spMk id="2" creationId="{6C222741-F58F-7E30-BBF0-BA14664CDB8C}"/>
          </ac:spMkLst>
        </pc:spChg>
        <pc:spChg chg="add del mod">
          <ac:chgData name="Yazdan, Mandy" userId="17c68540-3e75-4075-8ba7-9cf4d0bf43f7" providerId="ADAL" clId="{2C775389-0420-4B7A-AFA6-B436EA55A032}" dt="2023-10-04T14:42:29.567" v="5400" actId="478"/>
          <ac:spMkLst>
            <pc:docMk/>
            <pc:sldMk cId="0" sldId="286"/>
            <ac:spMk id="4" creationId="{5CD2C416-DCED-3422-9662-8EE1B585C861}"/>
          </ac:spMkLst>
        </pc:spChg>
        <pc:spChg chg="add del mod">
          <ac:chgData name="Yazdan, Mandy" userId="17c68540-3e75-4075-8ba7-9cf4d0bf43f7" providerId="ADAL" clId="{2C775389-0420-4B7A-AFA6-B436EA55A032}" dt="2023-10-04T14:42:32.314" v="5401" actId="478"/>
          <ac:spMkLst>
            <pc:docMk/>
            <pc:sldMk cId="0" sldId="286"/>
            <ac:spMk id="6" creationId="{4AECC8BD-7C43-BD9F-6283-54C204CF1D23}"/>
          </ac:spMkLst>
        </pc:spChg>
        <pc:spChg chg="add del">
          <ac:chgData name="Yazdan, Mandy" userId="17c68540-3e75-4075-8ba7-9cf4d0bf43f7" providerId="ADAL" clId="{2C775389-0420-4B7A-AFA6-B436EA55A032}" dt="2023-10-04T16:00:02.719" v="5721" actId="478"/>
          <ac:spMkLst>
            <pc:docMk/>
            <pc:sldMk cId="0" sldId="286"/>
            <ac:spMk id="18" creationId="{E0AB05CE-FCED-5F64-2341-869C71D816E8}"/>
          </ac:spMkLst>
        </pc:spChg>
        <pc:spChg chg="add mod">
          <ac:chgData name="Yazdan, Mandy" userId="17c68540-3e75-4075-8ba7-9cf4d0bf43f7" providerId="ADAL" clId="{2C775389-0420-4B7A-AFA6-B436EA55A032}" dt="2023-10-04T16:01:18.681" v="5772" actId="1076"/>
          <ac:spMkLst>
            <pc:docMk/>
            <pc:sldMk cId="0" sldId="286"/>
            <ac:spMk id="20" creationId="{17C09F08-CD0D-14E4-59F5-F2A57C765F25}"/>
          </ac:spMkLst>
        </pc:spChg>
        <pc:spChg chg="add mod">
          <ac:chgData name="Yazdan, Mandy" userId="17c68540-3e75-4075-8ba7-9cf4d0bf43f7" providerId="ADAL" clId="{2C775389-0420-4B7A-AFA6-B436EA55A032}" dt="2023-10-04T16:09:51.087" v="5822" actId="20577"/>
          <ac:spMkLst>
            <pc:docMk/>
            <pc:sldMk cId="0" sldId="286"/>
            <ac:spMk id="21" creationId="{91A70FCA-4A9B-7F4F-1BAF-21BE715D7664}"/>
          </ac:spMkLst>
        </pc:spChg>
        <pc:spChg chg="add del mod">
          <ac:chgData name="Yazdan, Mandy" userId="17c68540-3e75-4075-8ba7-9cf4d0bf43f7" providerId="ADAL" clId="{2C775389-0420-4B7A-AFA6-B436EA55A032}" dt="2023-10-04T16:09:04.985" v="5778"/>
          <ac:spMkLst>
            <pc:docMk/>
            <pc:sldMk cId="0" sldId="286"/>
            <ac:spMk id="22" creationId="{B03EDEDA-C4F7-D339-3E31-8046635C5C92}"/>
          </ac:spMkLst>
        </pc:spChg>
        <pc:spChg chg="add del mod">
          <ac:chgData name="Yazdan, Mandy" userId="17c68540-3e75-4075-8ba7-9cf4d0bf43f7" providerId="ADAL" clId="{2C775389-0420-4B7A-AFA6-B436EA55A032}" dt="2023-10-04T16:09:08.406" v="5780"/>
          <ac:spMkLst>
            <pc:docMk/>
            <pc:sldMk cId="0" sldId="286"/>
            <ac:spMk id="23" creationId="{4E11969E-C298-605A-778F-B098EAFD7480}"/>
          </ac:spMkLst>
        </pc:spChg>
        <pc:spChg chg="del mod">
          <ac:chgData name="Yazdan, Mandy" userId="17c68540-3e75-4075-8ba7-9cf4d0bf43f7" providerId="ADAL" clId="{2C775389-0420-4B7A-AFA6-B436EA55A032}" dt="2023-10-04T14:42:29.567" v="5400" actId="478"/>
          <ac:spMkLst>
            <pc:docMk/>
            <pc:sldMk cId="0" sldId="286"/>
            <ac:spMk id="42" creationId="{F701336F-9B1B-482C-AEE2-01A681000648}"/>
          </ac:spMkLst>
        </pc:spChg>
        <pc:spChg chg="del mod">
          <ac:chgData name="Yazdan, Mandy" userId="17c68540-3e75-4075-8ba7-9cf4d0bf43f7" providerId="ADAL" clId="{2C775389-0420-4B7A-AFA6-B436EA55A032}" dt="2023-10-04T14:42:29.567" v="5400" actId="478"/>
          <ac:spMkLst>
            <pc:docMk/>
            <pc:sldMk cId="0" sldId="286"/>
            <ac:spMk id="46" creationId="{34B5A5CA-5F5C-462D-BC20-449E6E1AD000}"/>
          </ac:spMkLst>
        </pc:spChg>
        <pc:spChg chg="mod">
          <ac:chgData name="Yazdan, Mandy" userId="17c68540-3e75-4075-8ba7-9cf4d0bf43f7" providerId="ADAL" clId="{2C775389-0420-4B7A-AFA6-B436EA55A032}" dt="2023-10-04T15:51:11.316" v="5587" actId="1076"/>
          <ac:spMkLst>
            <pc:docMk/>
            <pc:sldMk cId="0" sldId="286"/>
            <ac:spMk id="47" creationId="{FCD48C0B-B1B6-404A-AC03-C2E56A2FA48D}"/>
          </ac:spMkLst>
        </pc:spChg>
        <pc:spChg chg="mod">
          <ac:chgData name="Yazdan, Mandy" userId="17c68540-3e75-4075-8ba7-9cf4d0bf43f7" providerId="ADAL" clId="{2C775389-0420-4B7A-AFA6-B436EA55A032}" dt="2023-10-04T15:51:17.273" v="5595" actId="1036"/>
          <ac:spMkLst>
            <pc:docMk/>
            <pc:sldMk cId="0" sldId="286"/>
            <ac:spMk id="48" creationId="{ACE9B11C-2BCA-4A3F-A158-C6CCFBA61A75}"/>
          </ac:spMkLst>
        </pc:spChg>
        <pc:spChg chg="mod">
          <ac:chgData name="Yazdan, Mandy" userId="17c68540-3e75-4075-8ba7-9cf4d0bf43f7" providerId="ADAL" clId="{2C775389-0420-4B7A-AFA6-B436EA55A032}" dt="2023-10-04T15:55:23.297" v="5709" actId="20577"/>
          <ac:spMkLst>
            <pc:docMk/>
            <pc:sldMk cId="0" sldId="286"/>
            <ac:spMk id="51" creationId="{EAA693A3-B0EE-4F9F-A64E-662C3966B021}"/>
          </ac:spMkLst>
        </pc:spChg>
        <pc:spChg chg="mod">
          <ac:chgData name="Yazdan, Mandy" userId="17c68540-3e75-4075-8ba7-9cf4d0bf43f7" providerId="ADAL" clId="{2C775389-0420-4B7A-AFA6-B436EA55A032}" dt="2023-10-04T15:52:26.058" v="5605" actId="208"/>
          <ac:spMkLst>
            <pc:docMk/>
            <pc:sldMk cId="0" sldId="286"/>
            <ac:spMk id="53" creationId="{548AD904-E97C-4D49-8513-A730C1ACAF8A}"/>
          </ac:spMkLst>
        </pc:spChg>
        <pc:spChg chg="mod">
          <ac:chgData name="Yazdan, Mandy" userId="17c68540-3e75-4075-8ba7-9cf4d0bf43f7" providerId="ADAL" clId="{2C775389-0420-4B7A-AFA6-B436EA55A032}" dt="2023-10-04T15:54:22.334" v="5695" actId="1076"/>
          <ac:spMkLst>
            <pc:docMk/>
            <pc:sldMk cId="0" sldId="286"/>
            <ac:spMk id="54" creationId="{4C2B6687-644D-4FF4-8151-D3FC3AD8C8FB}"/>
          </ac:spMkLst>
        </pc:spChg>
        <pc:spChg chg="mod">
          <ac:chgData name="Yazdan, Mandy" userId="17c68540-3e75-4075-8ba7-9cf4d0bf43f7" providerId="ADAL" clId="{2C775389-0420-4B7A-AFA6-B436EA55A032}" dt="2023-10-04T15:55:12.408" v="5707" actId="208"/>
          <ac:spMkLst>
            <pc:docMk/>
            <pc:sldMk cId="0" sldId="286"/>
            <ac:spMk id="56" creationId="{F9872F9F-B362-49C2-89E2-63C721E4405B}"/>
          </ac:spMkLst>
        </pc:spChg>
        <pc:spChg chg="mod">
          <ac:chgData name="Yazdan, Mandy" userId="17c68540-3e75-4075-8ba7-9cf4d0bf43f7" providerId="ADAL" clId="{2C775389-0420-4B7A-AFA6-B436EA55A032}" dt="2023-10-04T15:55:38.922" v="5717" actId="20577"/>
          <ac:spMkLst>
            <pc:docMk/>
            <pc:sldMk cId="0" sldId="286"/>
            <ac:spMk id="57" creationId="{B1F8BA68-6ACC-43F0-83CF-98193F7EC794}"/>
          </ac:spMkLst>
        </pc:spChg>
        <pc:spChg chg="mod">
          <ac:chgData name="Yazdan, Mandy" userId="17c68540-3e75-4075-8ba7-9cf4d0bf43f7" providerId="ADAL" clId="{2C775389-0420-4B7A-AFA6-B436EA55A032}" dt="2023-10-04T15:53:57.768" v="5661" actId="208"/>
          <ac:spMkLst>
            <pc:docMk/>
            <pc:sldMk cId="0" sldId="286"/>
            <ac:spMk id="59" creationId="{C9607011-C843-4151-BFA1-9600CA1F0BFF}"/>
          </ac:spMkLst>
        </pc:spChg>
        <pc:spChg chg="mod">
          <ac:chgData name="Yazdan, Mandy" userId="17c68540-3e75-4075-8ba7-9cf4d0bf43f7" providerId="ADAL" clId="{2C775389-0420-4B7A-AFA6-B436EA55A032}" dt="2023-10-04T15:53:43.980" v="5659" actId="1076"/>
          <ac:spMkLst>
            <pc:docMk/>
            <pc:sldMk cId="0" sldId="286"/>
            <ac:spMk id="60" creationId="{51D96DAF-5EA7-466C-A5C2-F589D8CB959C}"/>
          </ac:spMkLst>
        </pc:spChg>
        <pc:spChg chg="del">
          <ac:chgData name="Yazdan, Mandy" userId="17c68540-3e75-4075-8ba7-9cf4d0bf43f7" providerId="ADAL" clId="{2C775389-0420-4B7A-AFA6-B436EA55A032}" dt="2023-10-04T14:42:50.491" v="5405" actId="478"/>
          <ac:spMkLst>
            <pc:docMk/>
            <pc:sldMk cId="0" sldId="286"/>
            <ac:spMk id="63" creationId="{4258A300-0D95-42A8-A0F6-10BE3CBB9EBD}"/>
          </ac:spMkLst>
        </pc:spChg>
        <pc:grpChg chg="add del mod">
          <ac:chgData name="Yazdan, Mandy" userId="17c68540-3e75-4075-8ba7-9cf4d0bf43f7" providerId="ADAL" clId="{2C775389-0420-4B7A-AFA6-B436EA55A032}" dt="2023-10-04T15:54:36.473" v="5702" actId="478"/>
          <ac:grpSpMkLst>
            <pc:docMk/>
            <pc:sldMk cId="0" sldId="286"/>
            <ac:grpSpMk id="55" creationId="{6127D28B-0818-49D1-83C5-8840A86716F8}"/>
          </ac:grpSpMkLst>
        </pc:grpChg>
        <pc:cxnChg chg="mod">
          <ac:chgData name="Yazdan, Mandy" userId="17c68540-3e75-4075-8ba7-9cf4d0bf43f7" providerId="ADAL" clId="{2C775389-0420-4B7A-AFA6-B436EA55A032}" dt="2023-10-11T17:14:04.620" v="7605" actId="1582"/>
          <ac:cxnSpMkLst>
            <pc:docMk/>
            <pc:sldMk cId="0" sldId="286"/>
            <ac:cxnSpMk id="36" creationId="{D2483591-F602-4685-8ED9-758FB426080D}"/>
          </ac:cxnSpMkLst>
        </pc:cxnChg>
        <pc:cxnChg chg="mod">
          <ac:chgData name="Yazdan, Mandy" userId="17c68540-3e75-4075-8ba7-9cf4d0bf43f7" providerId="ADAL" clId="{2C775389-0420-4B7A-AFA6-B436EA55A032}" dt="2023-10-11T17:14:04.620" v="7605" actId="1582"/>
          <ac:cxnSpMkLst>
            <pc:docMk/>
            <pc:sldMk cId="0" sldId="286"/>
            <ac:cxnSpMk id="37" creationId="{C8CAAC4D-21F1-4AE7-81FF-6C9C6A878E3A}"/>
          </ac:cxnSpMkLst>
        </pc:cxnChg>
        <pc:cxnChg chg="mod">
          <ac:chgData name="Yazdan, Mandy" userId="17c68540-3e75-4075-8ba7-9cf4d0bf43f7" providerId="ADAL" clId="{2C775389-0420-4B7A-AFA6-B436EA55A032}" dt="2023-10-11T17:14:06.847" v="7606" actId="14100"/>
          <ac:cxnSpMkLst>
            <pc:docMk/>
            <pc:sldMk cId="0" sldId="286"/>
            <ac:cxnSpMk id="38" creationId="{C6080C3F-E979-45B6-94EB-78F64DF2CB9D}"/>
          </ac:cxnSpMkLst>
        </pc:cxnChg>
        <pc:cxnChg chg="mod">
          <ac:chgData name="Yazdan, Mandy" userId="17c68540-3e75-4075-8ba7-9cf4d0bf43f7" providerId="ADAL" clId="{2C775389-0420-4B7A-AFA6-B436EA55A032}" dt="2023-10-11T17:14:04.620" v="7605" actId="1582"/>
          <ac:cxnSpMkLst>
            <pc:docMk/>
            <pc:sldMk cId="0" sldId="286"/>
            <ac:cxnSpMk id="39" creationId="{FF1A1CEE-08C0-4C3E-8700-57753F79E892}"/>
          </ac:cxnSpMkLst>
        </pc:cxnChg>
        <pc:cxnChg chg="add del mod">
          <ac:chgData name="Yazdan, Mandy" userId="17c68540-3e75-4075-8ba7-9cf4d0bf43f7" providerId="ADAL" clId="{2C775389-0420-4B7A-AFA6-B436EA55A032}" dt="2023-10-11T17:14:04.620" v="7605" actId="1582"/>
          <ac:cxnSpMkLst>
            <pc:docMk/>
            <pc:sldMk cId="0" sldId="286"/>
            <ac:cxnSpMk id="40" creationId="{4CD5F94E-6BDB-4DD3-815A-5EB266645629}"/>
          </ac:cxnSpMkLst>
        </pc:cxnChg>
        <pc:cxnChg chg="mod">
          <ac:chgData name="Yazdan, Mandy" userId="17c68540-3e75-4075-8ba7-9cf4d0bf43f7" providerId="ADAL" clId="{2C775389-0420-4B7A-AFA6-B436EA55A032}" dt="2023-10-11T17:14:04.620" v="7605" actId="1582"/>
          <ac:cxnSpMkLst>
            <pc:docMk/>
            <pc:sldMk cId="0" sldId="286"/>
            <ac:cxnSpMk id="41" creationId="{2C4607FB-DD93-4BC5-9337-DF9CBE3035AE}"/>
          </ac:cxnSpMkLst>
        </pc:cxnChg>
        <pc:cxnChg chg="mod">
          <ac:chgData name="Yazdan, Mandy" userId="17c68540-3e75-4075-8ba7-9cf4d0bf43f7" providerId="ADAL" clId="{2C775389-0420-4B7A-AFA6-B436EA55A032}" dt="2023-10-11T17:14:04.620" v="7605" actId="1582"/>
          <ac:cxnSpMkLst>
            <pc:docMk/>
            <pc:sldMk cId="0" sldId="286"/>
            <ac:cxnSpMk id="61" creationId="{424EFB0E-15A5-4A96-AD71-ACF6676B2AFA}"/>
          </ac:cxnSpMkLst>
        </pc:cxnChg>
        <pc:cxnChg chg="add del mod">
          <ac:chgData name="Yazdan, Mandy" userId="17c68540-3e75-4075-8ba7-9cf4d0bf43f7" providerId="ADAL" clId="{2C775389-0420-4B7A-AFA6-B436EA55A032}" dt="2023-10-11T17:14:04.620" v="7605" actId="1582"/>
          <ac:cxnSpMkLst>
            <pc:docMk/>
            <pc:sldMk cId="0" sldId="286"/>
            <ac:cxnSpMk id="62" creationId="{7D65A3A3-92C5-44E7-B3A9-3822E8B856E9}"/>
          </ac:cxnSpMkLst>
        </pc:cxn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2C775389-0420-4B7A-AFA6-B436EA55A032}" dt="2023-10-04T14:43:03.277" v="5408"/>
              <pc2:cmMkLst xmlns:pc2="http://schemas.microsoft.com/office/powerpoint/2019/9/main/command">
                <pc:docMk/>
                <pc:sldMk cId="0" sldId="286"/>
                <pc2:cmMk id="{0DDA783C-99AD-4E16-A63B-92E04FB1556A}"/>
              </pc2:cmMkLst>
            </pc226:cmChg>
            <pc226:cmChg xmlns:pc226="http://schemas.microsoft.com/office/powerpoint/2022/06/main/command" chg="add del">
              <pc226:chgData name="Yazdan, Mandy" userId="17c68540-3e75-4075-8ba7-9cf4d0bf43f7" providerId="ADAL" clId="{2C775389-0420-4B7A-AFA6-B436EA55A032}" dt="2023-10-04T14:43:01.571" v="5407"/>
              <pc2:cmMkLst xmlns:pc2="http://schemas.microsoft.com/office/powerpoint/2019/9/main/command">
                <pc:docMk/>
                <pc:sldMk cId="0" sldId="286"/>
                <pc2:cmMk id="{A36689CB-A079-4C63-8677-76520B88FB63}"/>
              </pc2:cmMkLst>
              <pc226:cmRplyChg chg="add">
                <pc226:chgData name="Yazdan, Mandy" userId="17c68540-3e75-4075-8ba7-9cf4d0bf43f7" providerId="ADAL" clId="{2C775389-0420-4B7A-AFA6-B436EA55A032}" dt="2023-09-28T14:50:35.379" v="854"/>
                <pc2:cmRplyMkLst xmlns:pc2="http://schemas.microsoft.com/office/powerpoint/2019/9/main/command">
                  <pc:docMk/>
                  <pc:sldMk cId="0" sldId="286"/>
                  <pc2:cmMk id="{A36689CB-A079-4C63-8677-76520B88FB63}"/>
                  <pc2:cmRplyMk id="{2C5CA7B0-9C3D-420E-8CE5-3C42C3A80826}"/>
                </pc2:cmRplyMkLst>
              </pc226:cmRplyChg>
            </pc226:cmChg>
          </p:ext>
        </pc:extLst>
      </pc:sldChg>
      <pc:sldChg chg="addSp modSp mod ord">
        <pc:chgData name="Yazdan, Mandy" userId="17c68540-3e75-4075-8ba7-9cf4d0bf43f7" providerId="ADAL" clId="{2C775389-0420-4B7A-AFA6-B436EA55A032}" dt="2023-09-28T15:10:49.862" v="1019" actId="1076"/>
        <pc:sldMkLst>
          <pc:docMk/>
          <pc:sldMk cId="2315875726" sldId="418"/>
        </pc:sldMkLst>
        <pc:spChg chg="add mod">
          <ac:chgData name="Yazdan, Mandy" userId="17c68540-3e75-4075-8ba7-9cf4d0bf43f7" providerId="ADAL" clId="{2C775389-0420-4B7A-AFA6-B436EA55A032}" dt="2023-09-27T16:01:37.648" v="333" actId="313"/>
          <ac:spMkLst>
            <pc:docMk/>
            <pc:sldMk cId="2315875726" sldId="418"/>
            <ac:spMk id="4" creationId="{52643639-006F-CB94-A66D-2BDB75C2224A}"/>
          </ac:spMkLst>
        </pc:spChg>
        <pc:spChg chg="mod">
          <ac:chgData name="Yazdan, Mandy" userId="17c68540-3e75-4075-8ba7-9cf4d0bf43f7" providerId="ADAL" clId="{2C775389-0420-4B7A-AFA6-B436EA55A032}" dt="2023-09-27T15:56:28.899" v="288" actId="1035"/>
          <ac:spMkLst>
            <pc:docMk/>
            <pc:sldMk cId="2315875726" sldId="418"/>
            <ac:spMk id="9" creationId="{00000000-0000-0000-0000-000000000000}"/>
          </ac:spMkLst>
        </pc:spChg>
        <pc:grpChg chg="mod">
          <ac:chgData name="Yazdan, Mandy" userId="17c68540-3e75-4075-8ba7-9cf4d0bf43f7" providerId="ADAL" clId="{2C775389-0420-4B7A-AFA6-B436EA55A032}" dt="2023-09-27T15:56:28.899" v="288" actId="1035"/>
          <ac:grpSpMkLst>
            <pc:docMk/>
            <pc:sldMk cId="2315875726" sldId="418"/>
            <ac:grpSpMk id="16" creationId="{00000000-0000-0000-0000-000000000000}"/>
          </ac:grpSpMkLst>
        </pc:grpChg>
        <pc:grpChg chg="mod">
          <ac:chgData name="Yazdan, Mandy" userId="17c68540-3e75-4075-8ba7-9cf4d0bf43f7" providerId="ADAL" clId="{2C775389-0420-4B7A-AFA6-B436EA55A032}" dt="2023-09-27T15:56:28.899" v="288" actId="1035"/>
          <ac:grpSpMkLst>
            <pc:docMk/>
            <pc:sldMk cId="2315875726" sldId="418"/>
            <ac:grpSpMk id="17" creationId="{00000000-0000-0000-0000-000000000000}"/>
          </ac:grpSpMkLst>
        </pc:grpChg>
        <pc:grpChg chg="mod">
          <ac:chgData name="Yazdan, Mandy" userId="17c68540-3e75-4075-8ba7-9cf4d0bf43f7" providerId="ADAL" clId="{2C775389-0420-4B7A-AFA6-B436EA55A032}" dt="2023-09-28T15:10:44.163" v="1018" actId="1076"/>
          <ac:grpSpMkLst>
            <pc:docMk/>
            <pc:sldMk cId="2315875726" sldId="418"/>
            <ac:grpSpMk id="29" creationId="{EFC3B063-6CE7-4ABD-9374-32110C41368D}"/>
          </ac:grpSpMkLst>
        </pc:grpChg>
        <pc:grpChg chg="mod">
          <ac:chgData name="Yazdan, Mandy" userId="17c68540-3e75-4075-8ba7-9cf4d0bf43f7" providerId="ADAL" clId="{2C775389-0420-4B7A-AFA6-B436EA55A032}" dt="2023-09-28T15:10:49.862" v="1019" actId="1076"/>
          <ac:grpSpMkLst>
            <pc:docMk/>
            <pc:sldMk cId="2315875726" sldId="418"/>
            <ac:grpSpMk id="33" creationId="{574A7631-4EEB-4068-82D2-FFB485F44D6E}"/>
          </ac:grpSpMkLst>
        </pc:grpChg>
        <pc:picChg chg="mod modCrop">
          <ac:chgData name="Yazdan, Mandy" userId="17c68540-3e75-4075-8ba7-9cf4d0bf43f7" providerId="ADAL" clId="{2C775389-0420-4B7A-AFA6-B436EA55A032}" dt="2023-09-27T16:00:41.518" v="302" actId="18131"/>
          <ac:picMkLst>
            <pc:docMk/>
            <pc:sldMk cId="2315875726" sldId="418"/>
            <ac:picMk id="25" creationId="{9D3650BD-DD8F-4B04-A515-E84479CEF581}"/>
          </ac:picMkLst>
        </pc:picChg>
        <pc:picChg chg="mod modCrop">
          <ac:chgData name="Yazdan, Mandy" userId="17c68540-3e75-4075-8ba7-9cf4d0bf43f7" providerId="ADAL" clId="{2C775389-0420-4B7A-AFA6-B436EA55A032}" dt="2023-09-27T15:58:11.471" v="294" actId="18131"/>
          <ac:picMkLst>
            <pc:docMk/>
            <pc:sldMk cId="2315875726" sldId="418"/>
            <ac:picMk id="32" creationId="{267CB9B3-7716-40F8-AA9C-A1CC7DE75FE9}"/>
          </ac:picMkLst>
        </pc:picChg>
      </pc:sldChg>
      <pc:sldChg chg="ord">
        <pc:chgData name="Yazdan, Mandy" userId="17c68540-3e75-4075-8ba7-9cf4d0bf43f7" providerId="ADAL" clId="{2C775389-0420-4B7A-AFA6-B436EA55A032}" dt="2023-10-13T15:41:03.664" v="9679"/>
        <pc:sldMkLst>
          <pc:docMk/>
          <pc:sldMk cId="2649886457" sldId="513"/>
        </pc:sldMkLst>
      </pc:sldChg>
      <pc:sldChg chg="addSp delSp modSp mod modTransition modAnim modNotesTx">
        <pc:chgData name="Yazdan, Mandy" userId="17c68540-3e75-4075-8ba7-9cf4d0bf43f7" providerId="ADAL" clId="{2C775389-0420-4B7A-AFA6-B436EA55A032}" dt="2023-10-13T15:27:49.017" v="9666" actId="207"/>
        <pc:sldMkLst>
          <pc:docMk/>
          <pc:sldMk cId="801673813" sldId="515"/>
        </pc:sldMkLst>
        <pc:spChg chg="del">
          <ac:chgData name="Yazdan, Mandy" userId="17c68540-3e75-4075-8ba7-9cf4d0bf43f7" providerId="ADAL" clId="{2C775389-0420-4B7A-AFA6-B436EA55A032}" dt="2023-10-12T14:36:04.561" v="8991" actId="478"/>
          <ac:spMkLst>
            <pc:docMk/>
            <pc:sldMk cId="801673813" sldId="515"/>
            <ac:spMk id="2" creationId="{A70DFDFD-9438-3D7B-D97E-6F35A1A3B67A}"/>
          </ac:spMkLst>
        </pc:spChg>
        <pc:spChg chg="add del mod ord">
          <ac:chgData name="Yazdan, Mandy" userId="17c68540-3e75-4075-8ba7-9cf4d0bf43f7" providerId="ADAL" clId="{2C775389-0420-4B7A-AFA6-B436EA55A032}" dt="2023-10-12T14:35:57.539" v="8990" actId="478"/>
          <ac:spMkLst>
            <pc:docMk/>
            <pc:sldMk cId="801673813" sldId="515"/>
            <ac:spMk id="5" creationId="{F9E6A4E7-70CA-C863-E063-4C94FFD456E0}"/>
          </ac:spMkLst>
        </pc:spChg>
        <pc:spChg chg="add del mod">
          <ac:chgData name="Yazdan, Mandy" userId="17c68540-3e75-4075-8ba7-9cf4d0bf43f7" providerId="ADAL" clId="{2C775389-0420-4B7A-AFA6-B436EA55A032}" dt="2023-10-12T14:35:38.184" v="8987" actId="478"/>
          <ac:spMkLst>
            <pc:docMk/>
            <pc:sldMk cId="801673813" sldId="515"/>
            <ac:spMk id="7" creationId="{5C9A671B-AF0A-D1B3-B042-2C6FA59310BA}"/>
          </ac:spMkLst>
        </pc:spChg>
        <pc:spChg chg="mod">
          <ac:chgData name="Yazdan, Mandy" userId="17c68540-3e75-4075-8ba7-9cf4d0bf43f7" providerId="ADAL" clId="{2C775389-0420-4B7A-AFA6-B436EA55A032}" dt="2023-10-12T14:42:37.302" v="9079" actId="164"/>
          <ac:spMkLst>
            <pc:docMk/>
            <pc:sldMk cId="801673813" sldId="515"/>
            <ac:spMk id="8" creationId="{DC65E7A8-4FEF-4E63-AE5E-78483F507B96}"/>
          </ac:spMkLst>
        </pc:spChg>
        <pc:spChg chg="mod">
          <ac:chgData name="Yazdan, Mandy" userId="17c68540-3e75-4075-8ba7-9cf4d0bf43f7" providerId="ADAL" clId="{2C775389-0420-4B7A-AFA6-B436EA55A032}" dt="2023-10-12T14:20:01.032" v="8910" actId="207"/>
          <ac:spMkLst>
            <pc:docMk/>
            <pc:sldMk cId="801673813" sldId="515"/>
            <ac:spMk id="9" creationId="{2EBF691E-976E-2E4D-D258-FFC1881BBA5D}"/>
          </ac:spMkLst>
        </pc:spChg>
        <pc:spChg chg="add del mod">
          <ac:chgData name="Yazdan, Mandy" userId="17c68540-3e75-4075-8ba7-9cf4d0bf43f7" providerId="ADAL" clId="{2C775389-0420-4B7A-AFA6-B436EA55A032}" dt="2023-10-12T20:02:01.631" v="9232" actId="478"/>
          <ac:spMkLst>
            <pc:docMk/>
            <pc:sldMk cId="801673813" sldId="515"/>
            <ac:spMk id="11" creationId="{A5A21583-8D55-3A57-7521-834376B2761F}"/>
          </ac:spMkLst>
        </pc:spChg>
        <pc:spChg chg="add del mod">
          <ac:chgData name="Yazdan, Mandy" userId="17c68540-3e75-4075-8ba7-9cf4d0bf43f7" providerId="ADAL" clId="{2C775389-0420-4B7A-AFA6-B436EA55A032}" dt="2023-10-12T14:36:07.772" v="8992" actId="478"/>
          <ac:spMkLst>
            <pc:docMk/>
            <pc:sldMk cId="801673813" sldId="515"/>
            <ac:spMk id="13" creationId="{3C47E20E-7B11-D158-318E-429D7C0CD2F0}"/>
          </ac:spMkLst>
        </pc:spChg>
        <pc:spChg chg="add mod">
          <ac:chgData name="Yazdan, Mandy" userId="17c68540-3e75-4075-8ba7-9cf4d0bf43f7" providerId="ADAL" clId="{2C775389-0420-4B7A-AFA6-B436EA55A032}" dt="2023-10-12T20:01:46.911" v="9231" actId="403"/>
          <ac:spMkLst>
            <pc:docMk/>
            <pc:sldMk cId="801673813" sldId="515"/>
            <ac:spMk id="15" creationId="{1F12BD9B-B815-6D78-9726-BCF6649F875D}"/>
          </ac:spMkLst>
        </pc:spChg>
        <pc:spChg chg="add mod">
          <ac:chgData name="Yazdan, Mandy" userId="17c68540-3e75-4075-8ba7-9cf4d0bf43f7" providerId="ADAL" clId="{2C775389-0420-4B7A-AFA6-B436EA55A032}" dt="2023-10-12T20:30:52.165" v="9382" actId="1036"/>
          <ac:spMkLst>
            <pc:docMk/>
            <pc:sldMk cId="801673813" sldId="515"/>
            <ac:spMk id="18" creationId="{E6DA2CD6-9DCB-6E45-008B-2DBAD9F7E0A3}"/>
          </ac:spMkLst>
        </pc:spChg>
        <pc:spChg chg="add del mod">
          <ac:chgData name="Yazdan, Mandy" userId="17c68540-3e75-4075-8ba7-9cf4d0bf43f7" providerId="ADAL" clId="{2C775389-0420-4B7A-AFA6-B436EA55A032}" dt="2023-10-12T20:01:28.080" v="9222" actId="478"/>
          <ac:spMkLst>
            <pc:docMk/>
            <pc:sldMk cId="801673813" sldId="515"/>
            <ac:spMk id="20" creationId="{3D160FD0-477D-6E98-856F-17FB21EE588A}"/>
          </ac:spMkLst>
        </pc:spChg>
        <pc:spChg chg="add mod">
          <ac:chgData name="Yazdan, Mandy" userId="17c68540-3e75-4075-8ba7-9cf4d0bf43f7" providerId="ADAL" clId="{2C775389-0420-4B7A-AFA6-B436EA55A032}" dt="2023-10-12T20:11:10.923" v="9321" actId="1037"/>
          <ac:spMkLst>
            <pc:docMk/>
            <pc:sldMk cId="801673813" sldId="515"/>
            <ac:spMk id="30" creationId="{4B728CFD-868B-0AD1-7F9C-43421823FC70}"/>
          </ac:spMkLst>
        </pc:spChg>
        <pc:spChg chg="del">
          <ac:chgData name="Yazdan, Mandy" userId="17c68540-3e75-4075-8ba7-9cf4d0bf43f7" providerId="ADAL" clId="{2C775389-0420-4B7A-AFA6-B436EA55A032}" dt="2023-10-12T14:36:04.561" v="8991" actId="478"/>
          <ac:spMkLst>
            <pc:docMk/>
            <pc:sldMk cId="801673813" sldId="515"/>
            <ac:spMk id="47" creationId="{E2BA135F-09EC-D0BC-FA5D-8F75B0D5F1D4}"/>
          </ac:spMkLst>
        </pc:spChg>
        <pc:spChg chg="del">
          <ac:chgData name="Yazdan, Mandy" userId="17c68540-3e75-4075-8ba7-9cf4d0bf43f7" providerId="ADAL" clId="{2C775389-0420-4B7A-AFA6-B436EA55A032}" dt="2023-10-12T14:20:04.389" v="8911" actId="478"/>
          <ac:spMkLst>
            <pc:docMk/>
            <pc:sldMk cId="801673813" sldId="515"/>
            <ac:spMk id="64" creationId="{E7CE0458-C31C-4A7B-B693-2C01F9810D0F}"/>
          </ac:spMkLst>
        </pc:spChg>
        <pc:spChg chg="del">
          <ac:chgData name="Yazdan, Mandy" userId="17c68540-3e75-4075-8ba7-9cf4d0bf43f7" providerId="ADAL" clId="{2C775389-0420-4B7A-AFA6-B436EA55A032}" dt="2023-10-12T14:35:27.034" v="8985" actId="478"/>
          <ac:spMkLst>
            <pc:docMk/>
            <pc:sldMk cId="801673813" sldId="515"/>
            <ac:spMk id="75" creationId="{74DAA6DB-B8F5-4566-D43C-E307630D71D2}"/>
          </ac:spMkLst>
        </pc:spChg>
        <pc:spChg chg="del">
          <ac:chgData name="Yazdan, Mandy" userId="17c68540-3e75-4075-8ba7-9cf4d0bf43f7" providerId="ADAL" clId="{2C775389-0420-4B7A-AFA6-B436EA55A032}" dt="2023-10-12T14:36:04.561" v="8991" actId="478"/>
          <ac:spMkLst>
            <pc:docMk/>
            <pc:sldMk cId="801673813" sldId="515"/>
            <ac:spMk id="85" creationId="{81FFE207-8553-8960-706D-014257A9218B}"/>
          </ac:spMkLst>
        </pc:spChg>
        <pc:grpChg chg="add mod ord">
          <ac:chgData name="Yazdan, Mandy" userId="17c68540-3e75-4075-8ba7-9cf4d0bf43f7" providerId="ADAL" clId="{2C775389-0420-4B7A-AFA6-B436EA55A032}" dt="2023-10-12T19:58:47.993" v="9180" actId="166"/>
          <ac:grpSpMkLst>
            <pc:docMk/>
            <pc:sldMk cId="801673813" sldId="515"/>
            <ac:grpSpMk id="16" creationId="{696960DE-9705-72BF-6797-CE4BDE73FD1B}"/>
          </ac:grpSpMkLst>
        </pc:grpChg>
        <pc:grpChg chg="del">
          <ac:chgData name="Yazdan, Mandy" userId="17c68540-3e75-4075-8ba7-9cf4d0bf43f7" providerId="ADAL" clId="{2C775389-0420-4B7A-AFA6-B436EA55A032}" dt="2023-10-12T14:36:04.561" v="8991" actId="478"/>
          <ac:grpSpMkLst>
            <pc:docMk/>
            <pc:sldMk cId="801673813" sldId="515"/>
            <ac:grpSpMk id="27" creationId="{0D32E20B-2547-05A8-86BB-AEC71AC89B60}"/>
          </ac:grpSpMkLst>
        </pc:grpChg>
        <pc:grpChg chg="del">
          <ac:chgData name="Yazdan, Mandy" userId="17c68540-3e75-4075-8ba7-9cf4d0bf43f7" providerId="ADAL" clId="{2C775389-0420-4B7A-AFA6-B436EA55A032}" dt="2023-10-12T14:36:04.561" v="8991" actId="478"/>
          <ac:grpSpMkLst>
            <pc:docMk/>
            <pc:sldMk cId="801673813" sldId="515"/>
            <ac:grpSpMk id="28" creationId="{314B1E78-E5CE-4946-6897-EC69C9D5C674}"/>
          </ac:grpSpMkLst>
        </pc:grpChg>
        <pc:grpChg chg="del">
          <ac:chgData name="Yazdan, Mandy" userId="17c68540-3e75-4075-8ba7-9cf4d0bf43f7" providerId="ADAL" clId="{2C775389-0420-4B7A-AFA6-B436EA55A032}" dt="2023-10-12T14:36:04.561" v="8991" actId="478"/>
          <ac:grpSpMkLst>
            <pc:docMk/>
            <pc:sldMk cId="801673813" sldId="515"/>
            <ac:grpSpMk id="29" creationId="{4C98F978-3674-64DB-69AD-937BFF94E4DA}"/>
          </ac:grpSpMkLst>
        </pc:grpChg>
        <pc:grpChg chg="del">
          <ac:chgData name="Yazdan, Mandy" userId="17c68540-3e75-4075-8ba7-9cf4d0bf43f7" providerId="ADAL" clId="{2C775389-0420-4B7A-AFA6-B436EA55A032}" dt="2023-10-12T14:35:38.184" v="8987" actId="478"/>
          <ac:grpSpMkLst>
            <pc:docMk/>
            <pc:sldMk cId="801673813" sldId="515"/>
            <ac:grpSpMk id="77" creationId="{5E2645C2-1FC7-4903-9F30-D4C62223D329}"/>
          </ac:grpSpMkLst>
        </pc:grpChg>
        <pc:graphicFrameChg chg="add mod modGraphic">
          <ac:chgData name="Yazdan, Mandy" userId="17c68540-3e75-4075-8ba7-9cf4d0bf43f7" providerId="ADAL" clId="{2C775389-0420-4B7A-AFA6-B436EA55A032}" dt="2023-10-13T15:27:49.017" v="9666" actId="207"/>
          <ac:graphicFrameMkLst>
            <pc:docMk/>
            <pc:sldMk cId="801673813" sldId="515"/>
            <ac:graphicFrameMk id="17" creationId="{AABCB389-05FB-34FA-F6B2-861A6D24C9ED}"/>
          </ac:graphicFrameMkLst>
        </pc:graphicFrameChg>
        <pc:picChg chg="add mod ord modCrop">
          <ac:chgData name="Yazdan, Mandy" userId="17c68540-3e75-4075-8ba7-9cf4d0bf43f7" providerId="ADAL" clId="{2C775389-0420-4B7A-AFA6-B436EA55A032}" dt="2023-10-12T14:35:53.913" v="8989" actId="18131"/>
          <ac:picMkLst>
            <pc:docMk/>
            <pc:sldMk cId="801673813" sldId="515"/>
            <ac:picMk id="4" creationId="{2B4E75AF-50D9-55FB-642E-FE765D52FA3D}"/>
          </ac:picMkLst>
        </pc:picChg>
        <pc:picChg chg="del">
          <ac:chgData name="Yazdan, Mandy" userId="17c68540-3e75-4075-8ba7-9cf4d0bf43f7" providerId="ADAL" clId="{2C775389-0420-4B7A-AFA6-B436EA55A032}" dt="2023-10-12T14:15:24.396" v="8892" actId="478"/>
          <ac:picMkLst>
            <pc:docMk/>
            <pc:sldMk cId="801673813" sldId="515"/>
            <ac:picMk id="87" creationId="{AD539551-D1E1-C12A-C5C0-9823FAF8E418}"/>
          </ac:picMkLst>
        </pc:picChg>
        <pc:cxnChg chg="mod">
          <ac:chgData name="Yazdan, Mandy" userId="17c68540-3e75-4075-8ba7-9cf4d0bf43f7" providerId="ADAL" clId="{2C775389-0420-4B7A-AFA6-B436EA55A032}" dt="2023-10-12T14:35:38.184" v="8987" actId="478"/>
          <ac:cxnSpMkLst>
            <pc:docMk/>
            <pc:sldMk cId="801673813" sldId="515"/>
            <ac:cxnSpMk id="82" creationId="{47A67BF4-AFEE-BE46-37F9-1A37987724E5}"/>
          </ac:cxnSpMkLst>
        </pc:cxnChg>
      </pc:sldChg>
      <pc:sldChg chg="addSp delSp modSp mod ord">
        <pc:chgData name="Yazdan, Mandy" userId="17c68540-3e75-4075-8ba7-9cf4d0bf43f7" providerId="ADAL" clId="{2C775389-0420-4B7A-AFA6-B436EA55A032}" dt="2023-10-12T20:12:34.626" v="9363" actId="403"/>
        <pc:sldMkLst>
          <pc:docMk/>
          <pc:sldMk cId="4260753706" sldId="516"/>
        </pc:sldMkLst>
        <pc:spChg chg="mod">
          <ac:chgData name="Yazdan, Mandy" userId="17c68540-3e75-4075-8ba7-9cf4d0bf43f7" providerId="ADAL" clId="{2C775389-0420-4B7A-AFA6-B436EA55A032}" dt="2023-10-12T13:58:12.951" v="8882" actId="20577"/>
          <ac:spMkLst>
            <pc:docMk/>
            <pc:sldMk cId="4260753706" sldId="516"/>
            <ac:spMk id="7" creationId="{3C462DAF-D876-46FC-AD3E-ACC8F4743E61}"/>
          </ac:spMkLst>
        </pc:spChg>
        <pc:spChg chg="mod">
          <ac:chgData name="Yazdan, Mandy" userId="17c68540-3e75-4075-8ba7-9cf4d0bf43f7" providerId="ADAL" clId="{2C775389-0420-4B7A-AFA6-B436EA55A032}" dt="2023-10-12T20:12:34.626" v="9363" actId="403"/>
          <ac:spMkLst>
            <pc:docMk/>
            <pc:sldMk cId="4260753706" sldId="516"/>
            <ac:spMk id="19" creationId="{89F78F6F-A37D-B513-1091-2E8863EB3470}"/>
          </ac:spMkLst>
        </pc:spChg>
        <pc:grpChg chg="del">
          <ac:chgData name="Yazdan, Mandy" userId="17c68540-3e75-4075-8ba7-9cf4d0bf43f7" providerId="ADAL" clId="{2C775389-0420-4B7A-AFA6-B436EA55A032}" dt="2023-10-12T13:58:16.145" v="8883" actId="478"/>
          <ac:grpSpMkLst>
            <pc:docMk/>
            <pc:sldMk cId="4260753706" sldId="516"/>
            <ac:grpSpMk id="60" creationId="{4C37D6E9-33F4-AC40-4F45-2A0A1C59425B}"/>
          </ac:grpSpMkLst>
        </pc:grpChg>
        <pc:picChg chg="del">
          <ac:chgData name="Yazdan, Mandy" userId="17c68540-3e75-4075-8ba7-9cf4d0bf43f7" providerId="ADAL" clId="{2C775389-0420-4B7A-AFA6-B436EA55A032}" dt="2023-10-12T14:15:30.375" v="8893" actId="478"/>
          <ac:picMkLst>
            <pc:docMk/>
            <pc:sldMk cId="4260753706" sldId="516"/>
            <ac:picMk id="2" creationId="{8D41CA24-B0FE-0C15-A071-F51E515741FE}"/>
          </ac:picMkLst>
        </pc:picChg>
        <pc:picChg chg="add del mod ord">
          <ac:chgData name="Yazdan, Mandy" userId="17c68540-3e75-4075-8ba7-9cf4d0bf43f7" providerId="ADAL" clId="{2C775389-0420-4B7A-AFA6-B436EA55A032}" dt="2023-10-12T14:16:57.342" v="8904" actId="478"/>
          <ac:picMkLst>
            <pc:docMk/>
            <pc:sldMk cId="4260753706" sldId="516"/>
            <ac:picMk id="3" creationId="{422D9707-B6D5-3FAD-ADB5-54A684D6A639}"/>
          </ac:picMkLst>
        </pc:picChg>
        <pc:picChg chg="add del mod modCrop">
          <ac:chgData name="Yazdan, Mandy" userId="17c68540-3e75-4075-8ba7-9cf4d0bf43f7" providerId="ADAL" clId="{2C775389-0420-4B7A-AFA6-B436EA55A032}" dt="2023-10-12T14:16:38.264" v="8903" actId="478"/>
          <ac:picMkLst>
            <pc:docMk/>
            <pc:sldMk cId="4260753706" sldId="516"/>
            <ac:picMk id="5" creationId="{E57B00CF-B609-2958-C141-014F4399A571}"/>
          </ac:picMkLst>
        </pc:picChg>
        <pc:picChg chg="add del mod ord">
          <ac:chgData name="Yazdan, Mandy" userId="17c68540-3e75-4075-8ba7-9cf4d0bf43f7" providerId="ADAL" clId="{2C775389-0420-4B7A-AFA6-B436EA55A032}" dt="2023-10-12T20:11:41.244" v="9322" actId="478"/>
          <ac:picMkLst>
            <pc:docMk/>
            <pc:sldMk cId="4260753706" sldId="516"/>
            <ac:picMk id="6" creationId="{79A1C8BE-0CCA-0CF6-B5EA-7FB782E2EC6F}"/>
          </ac:picMkLst>
        </pc:picChg>
        <pc:picChg chg="add mod ord modCrop">
          <ac:chgData name="Yazdan, Mandy" userId="17c68540-3e75-4075-8ba7-9cf4d0bf43f7" providerId="ADAL" clId="{2C775389-0420-4B7A-AFA6-B436EA55A032}" dt="2023-10-12T20:12:27.886" v="9360" actId="167"/>
          <ac:picMkLst>
            <pc:docMk/>
            <pc:sldMk cId="4260753706" sldId="516"/>
            <ac:picMk id="8" creationId="{3A43A1CD-FD36-9FFE-FB92-E6A7793DC66B}"/>
          </ac:picMkLst>
        </pc:picChg>
        <pc:cxnChg chg="mod">
          <ac:chgData name="Yazdan, Mandy" userId="17c68540-3e75-4075-8ba7-9cf4d0bf43f7" providerId="ADAL" clId="{2C775389-0420-4B7A-AFA6-B436EA55A032}" dt="2023-10-12T13:58:16.145" v="8883" actId="478"/>
          <ac:cxnSpMkLst>
            <pc:docMk/>
            <pc:sldMk cId="4260753706" sldId="516"/>
            <ac:cxnSpMk id="24" creationId="{9CBB9B1A-395A-ED5C-9E84-ABE2926DC4FF}"/>
          </ac:cxnSpMkLst>
        </pc:cxnChg>
      </pc:sldChg>
      <pc:sldChg chg="del">
        <pc:chgData name="Yazdan, Mandy" userId="17c68540-3e75-4075-8ba7-9cf4d0bf43f7" providerId="ADAL" clId="{2C775389-0420-4B7A-AFA6-B436EA55A032}" dt="2023-10-05T00:25:21.241" v="6322" actId="47"/>
        <pc:sldMkLst>
          <pc:docMk/>
          <pc:sldMk cId="2079267963" sldId="537"/>
        </pc:sldMkLst>
      </pc:sldChg>
      <pc:sldChg chg="addSp delSp modSp mod ord modClrScheme chgLayout">
        <pc:chgData name="Yazdan, Mandy" userId="17c68540-3e75-4075-8ba7-9cf4d0bf43f7" providerId="ADAL" clId="{2C775389-0420-4B7A-AFA6-B436EA55A032}" dt="2023-11-01T17:24:57.974" v="10655" actId="255"/>
        <pc:sldMkLst>
          <pc:docMk/>
          <pc:sldMk cId="2012452134" sldId="543"/>
        </pc:sldMkLst>
        <pc:spChg chg="mod ord">
          <ac:chgData name="Yazdan, Mandy" userId="17c68540-3e75-4075-8ba7-9cf4d0bf43f7" providerId="ADAL" clId="{2C775389-0420-4B7A-AFA6-B436EA55A032}" dt="2023-11-01T17:24:57.974" v="10655" actId="255"/>
          <ac:spMkLst>
            <pc:docMk/>
            <pc:sldMk cId="2012452134" sldId="543"/>
            <ac:spMk id="2" creationId="{E284A3C4-109D-4CEE-9027-345E05FC06C2}"/>
          </ac:spMkLst>
        </pc:spChg>
        <pc:spChg chg="add del mod ord">
          <ac:chgData name="Yazdan, Mandy" userId="17c68540-3e75-4075-8ba7-9cf4d0bf43f7" providerId="ADAL" clId="{2C775389-0420-4B7A-AFA6-B436EA55A032}" dt="2023-09-27T14:40:52.240" v="77" actId="700"/>
          <ac:spMkLst>
            <pc:docMk/>
            <pc:sldMk cId="2012452134" sldId="543"/>
            <ac:spMk id="3" creationId="{FDE18378-4A10-5019-F3E8-DD9FD970C1E7}"/>
          </ac:spMkLst>
        </pc:spChg>
        <pc:spChg chg="add del mod ord">
          <ac:chgData name="Yazdan, Mandy" userId="17c68540-3e75-4075-8ba7-9cf4d0bf43f7" providerId="ADAL" clId="{2C775389-0420-4B7A-AFA6-B436EA55A032}" dt="2023-10-13T16:40:50.001" v="9759" actId="478"/>
          <ac:spMkLst>
            <pc:docMk/>
            <pc:sldMk cId="2012452134" sldId="543"/>
            <ac:spMk id="5" creationId="{F75815DE-4A31-DE3F-F6EF-1825D7E318DB}"/>
          </ac:spMkLst>
        </pc:spChg>
        <pc:picChg chg="del">
          <ac:chgData name="Yazdan, Mandy" userId="17c68540-3e75-4075-8ba7-9cf4d0bf43f7" providerId="ADAL" clId="{2C775389-0420-4B7A-AFA6-B436EA55A032}" dt="2023-09-27T14:55:44.566" v="111" actId="21"/>
          <ac:picMkLst>
            <pc:docMk/>
            <pc:sldMk cId="2012452134" sldId="543"/>
            <ac:picMk id="4" creationId="{87BDBA8C-A6D6-EFA9-06A0-06FB859F5DEA}"/>
          </ac:picMkLst>
        </pc:picChg>
      </pc:sldChg>
      <pc:sldChg chg="modSp del">
        <pc:chgData name="Yazdan, Mandy" userId="17c68540-3e75-4075-8ba7-9cf4d0bf43f7" providerId="ADAL" clId="{2C775389-0420-4B7A-AFA6-B436EA55A032}" dt="2023-10-04T19:27:41.658" v="6315" actId="47"/>
        <pc:sldMkLst>
          <pc:docMk/>
          <pc:sldMk cId="448276138" sldId="544"/>
        </pc:sldMkLst>
        <pc:spChg chg="mod">
          <ac:chgData name="Yazdan, Mandy" userId="17c68540-3e75-4075-8ba7-9cf4d0bf43f7" providerId="ADAL" clId="{2C775389-0420-4B7A-AFA6-B436EA55A032}" dt="2023-09-27T14:40:33.229" v="75"/>
          <ac:spMkLst>
            <pc:docMk/>
            <pc:sldMk cId="448276138" sldId="544"/>
            <ac:spMk id="14" creationId="{189FCE3E-3881-49B4-B201-2135541DF822}"/>
          </ac:spMkLst>
        </pc:spChg>
      </pc:sldChg>
      <pc:sldChg chg="modSp mod modAnim modNotesTx">
        <pc:chgData name="Yazdan, Mandy" userId="17c68540-3e75-4075-8ba7-9cf4d0bf43f7" providerId="ADAL" clId="{2C775389-0420-4B7A-AFA6-B436EA55A032}" dt="2023-10-04T16:10:48.338" v="5824" actId="208"/>
        <pc:sldMkLst>
          <pc:docMk/>
          <pc:sldMk cId="1458804781" sldId="579"/>
        </pc:sldMkLst>
        <pc:spChg chg="mod">
          <ac:chgData name="Yazdan, Mandy" userId="17c68540-3e75-4075-8ba7-9cf4d0bf43f7" providerId="ADAL" clId="{2C775389-0420-4B7A-AFA6-B436EA55A032}" dt="2023-10-03T19:52:44.948" v="4219" actId="20577"/>
          <ac:spMkLst>
            <pc:docMk/>
            <pc:sldMk cId="1458804781" sldId="579"/>
            <ac:spMk id="10" creationId="{DDB72F86-58D6-4451-80A5-5B8536B6B360}"/>
          </ac:spMkLst>
        </pc:spChg>
        <pc:spChg chg="mod">
          <ac:chgData name="Yazdan, Mandy" userId="17c68540-3e75-4075-8ba7-9cf4d0bf43f7" providerId="ADAL" clId="{2C775389-0420-4B7A-AFA6-B436EA55A032}" dt="2023-10-03T19:46:47.316" v="4212" actId="6549"/>
          <ac:spMkLst>
            <pc:docMk/>
            <pc:sldMk cId="1458804781" sldId="579"/>
            <ac:spMk id="14" creationId="{8230C020-81E1-4849-9BA8-7DCD3DF7502A}"/>
          </ac:spMkLst>
        </pc:spChg>
        <pc:spChg chg="mod">
          <ac:chgData name="Yazdan, Mandy" userId="17c68540-3e75-4075-8ba7-9cf4d0bf43f7" providerId="ADAL" clId="{2C775389-0420-4B7A-AFA6-B436EA55A032}" dt="2023-10-04T16:10:48.338" v="5824" actId="208"/>
          <ac:spMkLst>
            <pc:docMk/>
            <pc:sldMk cId="1458804781" sldId="579"/>
            <ac:spMk id="17" creationId="{A1B65455-B8DC-435C-971D-AD907731141D}"/>
          </ac:spMkLst>
        </pc:spChg>
        <pc:spChg chg="mod">
          <ac:chgData name="Yazdan, Mandy" userId="17c68540-3e75-4075-8ba7-9cf4d0bf43f7" providerId="ADAL" clId="{2C775389-0420-4B7A-AFA6-B436EA55A032}" dt="2023-10-03T19:45:56.741" v="4194" actId="20577"/>
          <ac:spMkLst>
            <pc:docMk/>
            <pc:sldMk cId="1458804781" sldId="579"/>
            <ac:spMk id="22" creationId="{B8235CF4-83E8-4818-9462-F12B81B03B48}"/>
          </ac:spMkLst>
        </pc:spChg>
      </pc:sldChg>
      <pc:sldChg chg="del ord">
        <pc:chgData name="Yazdan, Mandy" userId="17c68540-3e75-4075-8ba7-9cf4d0bf43f7" providerId="ADAL" clId="{2C775389-0420-4B7A-AFA6-B436EA55A032}" dt="2023-10-04T18:15:27.930" v="6175" actId="47"/>
        <pc:sldMkLst>
          <pc:docMk/>
          <pc:sldMk cId="696396846" sldId="623"/>
        </pc:sldMkLst>
      </pc:sldChg>
      <pc:sldChg chg="addSp delSp modSp del mod">
        <pc:chgData name="Yazdan, Mandy" userId="17c68540-3e75-4075-8ba7-9cf4d0bf43f7" providerId="ADAL" clId="{2C775389-0420-4B7A-AFA6-B436EA55A032}" dt="2023-11-01T18:37:46.679" v="10995" actId="207"/>
        <pc:sldMkLst>
          <pc:docMk/>
          <pc:sldMk cId="77639149" sldId="1391"/>
        </pc:sldMkLst>
        <pc:spChg chg="mod">
          <ac:chgData name="Yazdan, Mandy" userId="17c68540-3e75-4075-8ba7-9cf4d0bf43f7" providerId="ADAL" clId="{2C775389-0420-4B7A-AFA6-B436EA55A032}" dt="2023-11-01T17:40:47.758" v="10770" actId="6549"/>
          <ac:spMkLst>
            <pc:docMk/>
            <pc:sldMk cId="77639149" sldId="1391"/>
            <ac:spMk id="2" creationId="{D724E16B-EFEC-48E2-A525-BF1A118D8F44}"/>
          </ac:spMkLst>
        </pc:spChg>
        <pc:spChg chg="mod">
          <ac:chgData name="Yazdan, Mandy" userId="17c68540-3e75-4075-8ba7-9cf4d0bf43f7" providerId="ADAL" clId="{2C775389-0420-4B7A-AFA6-B436EA55A032}" dt="2023-11-01T18:35:36.415" v="10990" actId="1076"/>
          <ac:spMkLst>
            <pc:docMk/>
            <pc:sldMk cId="77639149" sldId="1391"/>
            <ac:spMk id="11" creationId="{2AD78BD5-698A-4E77-8577-DBF58A7B69BB}"/>
          </ac:spMkLst>
        </pc:spChg>
        <pc:spChg chg="mod">
          <ac:chgData name="Yazdan, Mandy" userId="17c68540-3e75-4075-8ba7-9cf4d0bf43f7" providerId="ADAL" clId="{2C775389-0420-4B7A-AFA6-B436EA55A032}" dt="2023-11-01T18:37:46.679" v="10995" actId="207"/>
          <ac:spMkLst>
            <pc:docMk/>
            <pc:sldMk cId="77639149" sldId="1391"/>
            <ac:spMk id="13" creationId="{1863EE99-EA43-4423-AB0E-1A059FFEAD35}"/>
          </ac:spMkLst>
        </pc:spChg>
        <pc:spChg chg="del mod">
          <ac:chgData name="Yazdan, Mandy" userId="17c68540-3e75-4075-8ba7-9cf4d0bf43f7" providerId="ADAL" clId="{2C775389-0420-4B7A-AFA6-B436EA55A032}" dt="2023-11-01T17:41:32.124" v="10783" actId="478"/>
          <ac:spMkLst>
            <pc:docMk/>
            <pc:sldMk cId="77639149" sldId="1391"/>
            <ac:spMk id="145" creationId="{00000000-0000-0000-0000-000000000000}"/>
          </ac:spMkLst>
        </pc:spChg>
        <pc:picChg chg="add del mod">
          <ac:chgData name="Yazdan, Mandy" userId="17c68540-3e75-4075-8ba7-9cf4d0bf43f7" providerId="ADAL" clId="{2C775389-0420-4B7A-AFA6-B436EA55A032}" dt="2023-11-01T18:11:02.188" v="10886" actId="478"/>
          <ac:picMkLst>
            <pc:docMk/>
            <pc:sldMk cId="77639149" sldId="1391"/>
            <ac:picMk id="3" creationId="{9BE861EF-8532-028D-09FD-15DDF224E8AE}"/>
          </ac:picMkLst>
        </pc:picChg>
        <pc:picChg chg="add del mod">
          <ac:chgData name="Yazdan, Mandy" userId="17c68540-3e75-4075-8ba7-9cf4d0bf43f7" providerId="ADAL" clId="{2C775389-0420-4B7A-AFA6-B436EA55A032}" dt="2023-11-01T18:11:37.051" v="10892" actId="478"/>
          <ac:picMkLst>
            <pc:docMk/>
            <pc:sldMk cId="77639149" sldId="1391"/>
            <ac:picMk id="5" creationId="{33DFE65E-067A-71F9-7342-FF410C495EFD}"/>
          </ac:picMkLst>
        </pc:picChg>
        <pc:picChg chg="add del mod modCrop">
          <ac:chgData name="Yazdan, Mandy" userId="17c68540-3e75-4075-8ba7-9cf4d0bf43f7" providerId="ADAL" clId="{2C775389-0420-4B7A-AFA6-B436EA55A032}" dt="2023-11-01T18:35:08.454" v="10984" actId="478"/>
          <ac:picMkLst>
            <pc:docMk/>
            <pc:sldMk cId="77639149" sldId="1391"/>
            <ac:picMk id="7" creationId="{C4A390A3-9A97-1327-9E66-9212E667E68F}"/>
          </ac:picMkLst>
        </pc:picChg>
        <pc:picChg chg="add mod ord modCrop">
          <ac:chgData name="Yazdan, Mandy" userId="17c68540-3e75-4075-8ba7-9cf4d0bf43f7" providerId="ADAL" clId="{2C775389-0420-4B7A-AFA6-B436EA55A032}" dt="2023-11-01T18:35:50.205" v="10994" actId="12789"/>
          <ac:picMkLst>
            <pc:docMk/>
            <pc:sldMk cId="77639149" sldId="1391"/>
            <ac:picMk id="9" creationId="{61E5A3EB-C890-CBC8-5D17-9CA800CC06CF}"/>
          </ac:picMkLst>
        </pc:picChg>
        <pc:picChg chg="del">
          <ac:chgData name="Yazdan, Mandy" userId="17c68540-3e75-4075-8ba7-9cf4d0bf43f7" providerId="ADAL" clId="{2C775389-0420-4B7A-AFA6-B436EA55A032}" dt="2023-11-01T18:10:40.846" v="10879" actId="478"/>
          <ac:picMkLst>
            <pc:docMk/>
            <pc:sldMk cId="77639149" sldId="1391"/>
            <ac:picMk id="10" creationId="{949C3DB5-2A76-4FAC-BA09-1EB99D19B4C9}"/>
          </ac:picMkLst>
        </pc:picChg>
        <pc:cxnChg chg="mod">
          <ac:chgData name="Yazdan, Mandy" userId="17c68540-3e75-4075-8ba7-9cf4d0bf43f7" providerId="ADAL" clId="{2C775389-0420-4B7A-AFA6-B436EA55A032}" dt="2023-11-01T18:35:36.415" v="10990" actId="1076"/>
          <ac:cxnSpMkLst>
            <pc:docMk/>
            <pc:sldMk cId="77639149" sldId="1391"/>
            <ac:cxnSpMk id="12" creationId="{0B81CA67-6E28-44C9-BEF0-2332127B68E7}"/>
          </ac:cxnSpMkLst>
        </pc:cxnChg>
      </pc:sldChg>
      <pc:sldChg chg="modSp del mod">
        <pc:chgData name="Yazdan, Mandy" userId="17c68540-3e75-4075-8ba7-9cf4d0bf43f7" providerId="ADAL" clId="{2C775389-0420-4B7A-AFA6-B436EA55A032}" dt="2023-10-04T19:27:48.699" v="6316" actId="47"/>
        <pc:sldMkLst>
          <pc:docMk/>
          <pc:sldMk cId="2785244074" sldId="1397"/>
        </pc:sldMkLst>
        <pc:spChg chg="mod">
          <ac:chgData name="Yazdan, Mandy" userId="17c68540-3e75-4075-8ba7-9cf4d0bf43f7" providerId="ADAL" clId="{2C775389-0420-4B7A-AFA6-B436EA55A032}" dt="2023-09-27T15:20:28.875" v="249" actId="113"/>
          <ac:spMkLst>
            <pc:docMk/>
            <pc:sldMk cId="2785244074" sldId="1397"/>
            <ac:spMk id="3" creationId="{C48667AA-C6C3-45B0-0B50-1E8E8388DF65}"/>
          </ac:spMkLst>
        </pc:spChg>
      </pc:sldChg>
      <pc:sldChg chg="del">
        <pc:chgData name="Yazdan, Mandy" userId="17c68540-3e75-4075-8ba7-9cf4d0bf43f7" providerId="ADAL" clId="{2C775389-0420-4B7A-AFA6-B436EA55A032}" dt="2023-09-27T15:08:13.983" v="135" actId="47"/>
        <pc:sldMkLst>
          <pc:docMk/>
          <pc:sldMk cId="4110946123" sldId="1910"/>
        </pc:sldMkLst>
      </pc:sldChg>
      <pc:sldChg chg="modSp mod ord addCm delCm">
        <pc:chgData name="Yazdan, Mandy" userId="17c68540-3e75-4075-8ba7-9cf4d0bf43f7" providerId="ADAL" clId="{2C775389-0420-4B7A-AFA6-B436EA55A032}" dt="2023-10-13T16:50:56.829" v="9985" actId="20577"/>
        <pc:sldMkLst>
          <pc:docMk/>
          <pc:sldMk cId="1541695438" sldId="1912"/>
        </pc:sldMkLst>
        <pc:spChg chg="mod">
          <ac:chgData name="Yazdan, Mandy" userId="17c68540-3e75-4075-8ba7-9cf4d0bf43f7" providerId="ADAL" clId="{2C775389-0420-4B7A-AFA6-B436EA55A032}" dt="2023-10-13T16:50:56.829" v="9985" actId="20577"/>
          <ac:spMkLst>
            <pc:docMk/>
            <pc:sldMk cId="1541695438" sldId="1912"/>
            <ac:spMk id="2" creationId="{59935135-DE5D-4E36-8118-9777581209E6}"/>
          </ac:spMkLst>
        </pc:sp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2C775389-0420-4B7A-AFA6-B436EA55A032}" dt="2023-10-04T14:15:30.884" v="5155"/>
              <pc2:cmMkLst xmlns:pc2="http://schemas.microsoft.com/office/powerpoint/2019/9/main/command">
                <pc:docMk/>
                <pc:sldMk cId="1541695438" sldId="1912"/>
                <pc2:cmMk id="{C37BA111-4EA1-4D46-AB04-F47EAD81F365}"/>
              </pc2:cmMkLst>
            </pc226:cmChg>
          </p:ext>
        </pc:extLst>
      </pc:sldChg>
      <pc:sldChg chg="modSp del">
        <pc:chgData name="Yazdan, Mandy" userId="17c68540-3e75-4075-8ba7-9cf4d0bf43f7" providerId="ADAL" clId="{2C775389-0420-4B7A-AFA6-B436EA55A032}" dt="2023-10-03T20:53:40.557" v="4522" actId="47"/>
        <pc:sldMkLst>
          <pc:docMk/>
          <pc:sldMk cId="4202744860" sldId="1913"/>
        </pc:sldMkLst>
        <pc:spChg chg="mod">
          <ac:chgData name="Yazdan, Mandy" userId="17c68540-3e75-4075-8ba7-9cf4d0bf43f7" providerId="ADAL" clId="{2C775389-0420-4B7A-AFA6-B436EA55A032}" dt="2023-09-27T14:40:33.229" v="75"/>
          <ac:spMkLst>
            <pc:docMk/>
            <pc:sldMk cId="4202744860" sldId="1913"/>
            <ac:spMk id="3" creationId="{421BA68E-7E47-985F-278D-045602FE249F}"/>
          </ac:spMkLst>
        </pc:spChg>
      </pc:sldChg>
      <pc:sldChg chg="del">
        <pc:chgData name="Yazdan, Mandy" userId="17c68540-3e75-4075-8ba7-9cf4d0bf43f7" providerId="ADAL" clId="{2C775389-0420-4B7A-AFA6-B436EA55A032}" dt="2023-10-04T19:27:31.253" v="6314" actId="47"/>
        <pc:sldMkLst>
          <pc:docMk/>
          <pc:sldMk cId="788723051" sldId="1914"/>
        </pc:sldMkLst>
      </pc:sldChg>
      <pc:sldChg chg="modSp del">
        <pc:chgData name="Yazdan, Mandy" userId="17c68540-3e75-4075-8ba7-9cf4d0bf43f7" providerId="ADAL" clId="{2C775389-0420-4B7A-AFA6-B436EA55A032}" dt="2023-10-03T20:53:40.557" v="4522" actId="47"/>
        <pc:sldMkLst>
          <pc:docMk/>
          <pc:sldMk cId="1144193518" sldId="1915"/>
        </pc:sldMkLst>
        <pc:spChg chg="mod">
          <ac:chgData name="Yazdan, Mandy" userId="17c68540-3e75-4075-8ba7-9cf4d0bf43f7" providerId="ADAL" clId="{2C775389-0420-4B7A-AFA6-B436EA55A032}" dt="2023-09-27T14:40:33.229" v="75"/>
          <ac:spMkLst>
            <pc:docMk/>
            <pc:sldMk cId="1144193518" sldId="1915"/>
            <ac:spMk id="3" creationId="{6CF85897-8752-B1BC-EE67-290CEF4B0947}"/>
          </ac:spMkLst>
        </pc:spChg>
      </pc:sldChg>
      <pc:sldChg chg="modSp del">
        <pc:chgData name="Yazdan, Mandy" userId="17c68540-3e75-4075-8ba7-9cf4d0bf43f7" providerId="ADAL" clId="{2C775389-0420-4B7A-AFA6-B436EA55A032}" dt="2023-10-03T20:53:40.557" v="4522" actId="47"/>
        <pc:sldMkLst>
          <pc:docMk/>
          <pc:sldMk cId="302377328" sldId="1916"/>
        </pc:sldMkLst>
        <pc:spChg chg="mod">
          <ac:chgData name="Yazdan, Mandy" userId="17c68540-3e75-4075-8ba7-9cf4d0bf43f7" providerId="ADAL" clId="{2C775389-0420-4B7A-AFA6-B436EA55A032}" dt="2023-09-27T14:40:33.229" v="75"/>
          <ac:spMkLst>
            <pc:docMk/>
            <pc:sldMk cId="302377328" sldId="1916"/>
            <ac:spMk id="3" creationId="{BF9ABDEB-9D2F-C55D-709C-521F0092528A}"/>
          </ac:spMkLst>
        </pc:spChg>
      </pc:sldChg>
      <pc:sldChg chg="modSp del">
        <pc:chgData name="Yazdan, Mandy" userId="17c68540-3e75-4075-8ba7-9cf4d0bf43f7" providerId="ADAL" clId="{2C775389-0420-4B7A-AFA6-B436EA55A032}" dt="2023-10-05T00:25:21.241" v="6322" actId="47"/>
        <pc:sldMkLst>
          <pc:docMk/>
          <pc:sldMk cId="525515592" sldId="1917"/>
        </pc:sldMkLst>
        <pc:spChg chg="mod">
          <ac:chgData name="Yazdan, Mandy" userId="17c68540-3e75-4075-8ba7-9cf4d0bf43f7" providerId="ADAL" clId="{2C775389-0420-4B7A-AFA6-B436EA55A032}" dt="2023-09-27T14:40:33.229" v="75"/>
          <ac:spMkLst>
            <pc:docMk/>
            <pc:sldMk cId="525515592" sldId="1917"/>
            <ac:spMk id="3" creationId="{2A9DA868-ACC4-609E-46E0-974B5CA7E6FB}"/>
          </ac:spMkLst>
        </pc:spChg>
      </pc:sldChg>
      <pc:sldChg chg="modSp del">
        <pc:chgData name="Yazdan, Mandy" userId="17c68540-3e75-4075-8ba7-9cf4d0bf43f7" providerId="ADAL" clId="{2C775389-0420-4B7A-AFA6-B436EA55A032}" dt="2023-10-05T00:25:21.241" v="6322" actId="47"/>
        <pc:sldMkLst>
          <pc:docMk/>
          <pc:sldMk cId="12529672" sldId="1918"/>
        </pc:sldMkLst>
        <pc:spChg chg="mod">
          <ac:chgData name="Yazdan, Mandy" userId="17c68540-3e75-4075-8ba7-9cf4d0bf43f7" providerId="ADAL" clId="{2C775389-0420-4B7A-AFA6-B436EA55A032}" dt="2023-09-27T14:40:33.229" v="75"/>
          <ac:spMkLst>
            <pc:docMk/>
            <pc:sldMk cId="12529672" sldId="1918"/>
            <ac:spMk id="3" creationId="{B62FA001-F99D-DCE7-8FAC-3F00DC9B8173}"/>
          </ac:spMkLst>
        </pc:spChg>
      </pc:sldChg>
      <pc:sldChg chg="modSp del">
        <pc:chgData name="Yazdan, Mandy" userId="17c68540-3e75-4075-8ba7-9cf4d0bf43f7" providerId="ADAL" clId="{2C775389-0420-4B7A-AFA6-B436EA55A032}" dt="2023-10-05T00:25:21.241" v="6322" actId="47"/>
        <pc:sldMkLst>
          <pc:docMk/>
          <pc:sldMk cId="1836193913" sldId="1919"/>
        </pc:sldMkLst>
        <pc:spChg chg="mod">
          <ac:chgData name="Yazdan, Mandy" userId="17c68540-3e75-4075-8ba7-9cf4d0bf43f7" providerId="ADAL" clId="{2C775389-0420-4B7A-AFA6-B436EA55A032}" dt="2023-09-27T14:40:33.229" v="75"/>
          <ac:spMkLst>
            <pc:docMk/>
            <pc:sldMk cId="1836193913" sldId="1919"/>
            <ac:spMk id="2" creationId="{A65D6C3A-2FEC-EC4A-0E60-B5CC19D2E0D3}"/>
          </ac:spMkLst>
        </pc:spChg>
        <pc:spChg chg="mod">
          <ac:chgData name="Yazdan, Mandy" userId="17c68540-3e75-4075-8ba7-9cf4d0bf43f7" providerId="ADAL" clId="{2C775389-0420-4B7A-AFA6-B436EA55A032}" dt="2023-09-27T14:40:33.229" v="75"/>
          <ac:spMkLst>
            <pc:docMk/>
            <pc:sldMk cId="1836193913" sldId="1919"/>
            <ac:spMk id="3" creationId="{24B8D862-3EF2-C0D0-FA80-84FAC2D45B0E}"/>
          </ac:spMkLst>
        </pc:spChg>
      </pc:sldChg>
      <pc:sldChg chg="modSp del">
        <pc:chgData name="Yazdan, Mandy" userId="17c68540-3e75-4075-8ba7-9cf4d0bf43f7" providerId="ADAL" clId="{2C775389-0420-4B7A-AFA6-B436EA55A032}" dt="2023-10-05T00:25:21.241" v="6322" actId="47"/>
        <pc:sldMkLst>
          <pc:docMk/>
          <pc:sldMk cId="2318124530" sldId="1920"/>
        </pc:sldMkLst>
        <pc:spChg chg="mod">
          <ac:chgData name="Yazdan, Mandy" userId="17c68540-3e75-4075-8ba7-9cf4d0bf43f7" providerId="ADAL" clId="{2C775389-0420-4B7A-AFA6-B436EA55A032}" dt="2023-09-27T14:40:33.229" v="75"/>
          <ac:spMkLst>
            <pc:docMk/>
            <pc:sldMk cId="2318124530" sldId="1920"/>
            <ac:spMk id="3" creationId="{6292920D-24B1-8D2B-6769-EF3373A4F387}"/>
          </ac:spMkLst>
        </pc:spChg>
      </pc:sldChg>
      <pc:sldChg chg="del">
        <pc:chgData name="Yazdan, Mandy" userId="17c68540-3e75-4075-8ba7-9cf4d0bf43f7" providerId="ADAL" clId="{2C775389-0420-4B7A-AFA6-B436EA55A032}" dt="2023-10-05T00:25:21.241" v="6322" actId="47"/>
        <pc:sldMkLst>
          <pc:docMk/>
          <pc:sldMk cId="123271573" sldId="1921"/>
        </pc:sldMkLst>
      </pc:sldChg>
      <pc:sldChg chg="del">
        <pc:chgData name="Yazdan, Mandy" userId="17c68540-3e75-4075-8ba7-9cf4d0bf43f7" providerId="ADAL" clId="{2C775389-0420-4B7A-AFA6-B436EA55A032}" dt="2023-10-05T00:25:21.241" v="6322" actId="47"/>
        <pc:sldMkLst>
          <pc:docMk/>
          <pc:sldMk cId="2558036550" sldId="1922"/>
        </pc:sldMkLst>
      </pc:sldChg>
      <pc:sldChg chg="modSp mod ord modNotesTx">
        <pc:chgData name="Yazdan, Mandy" userId="17c68540-3e75-4075-8ba7-9cf4d0bf43f7" providerId="ADAL" clId="{2C775389-0420-4B7A-AFA6-B436EA55A032}" dt="2023-09-19T17:30:03.148" v="69" actId="113"/>
        <pc:sldMkLst>
          <pc:docMk/>
          <pc:sldMk cId="1525294311" sldId="1923"/>
        </pc:sldMkLst>
        <pc:spChg chg="mod">
          <ac:chgData name="Yazdan, Mandy" userId="17c68540-3e75-4075-8ba7-9cf4d0bf43f7" providerId="ADAL" clId="{2C775389-0420-4B7A-AFA6-B436EA55A032}" dt="2023-09-19T17:29:40.694" v="66" actId="404"/>
          <ac:spMkLst>
            <pc:docMk/>
            <pc:sldMk cId="1525294311" sldId="1923"/>
            <ac:spMk id="2" creationId="{59935135-DE5D-4E36-8118-9777581209E6}"/>
          </ac:spMkLst>
        </pc:spChg>
      </pc:sldChg>
      <pc:sldChg chg="ord">
        <pc:chgData name="Yazdan, Mandy" userId="17c68540-3e75-4075-8ba7-9cf4d0bf43f7" providerId="ADAL" clId="{2C775389-0420-4B7A-AFA6-B436EA55A032}" dt="2023-09-19T17:24:59.008" v="7"/>
        <pc:sldMkLst>
          <pc:docMk/>
          <pc:sldMk cId="1997163758" sldId="1924"/>
        </pc:sldMkLst>
      </pc:sldChg>
      <pc:sldChg chg="modSp del">
        <pc:chgData name="Yazdan, Mandy" userId="17c68540-3e75-4075-8ba7-9cf4d0bf43f7" providerId="ADAL" clId="{2C775389-0420-4B7A-AFA6-B436EA55A032}" dt="2023-10-05T00:25:21.241" v="6322" actId="47"/>
        <pc:sldMkLst>
          <pc:docMk/>
          <pc:sldMk cId="2274645858" sldId="1926"/>
        </pc:sldMkLst>
        <pc:spChg chg="mod">
          <ac:chgData name="Yazdan, Mandy" userId="17c68540-3e75-4075-8ba7-9cf4d0bf43f7" providerId="ADAL" clId="{2C775389-0420-4B7A-AFA6-B436EA55A032}" dt="2023-09-27T14:40:33.229" v="75"/>
          <ac:spMkLst>
            <pc:docMk/>
            <pc:sldMk cId="2274645858" sldId="1926"/>
            <ac:spMk id="2" creationId="{A9E6F2B3-10E2-9B1B-B494-8FF61B683FCB}"/>
          </ac:spMkLst>
        </pc:spChg>
        <pc:spChg chg="mod">
          <ac:chgData name="Yazdan, Mandy" userId="17c68540-3e75-4075-8ba7-9cf4d0bf43f7" providerId="ADAL" clId="{2C775389-0420-4B7A-AFA6-B436EA55A032}" dt="2023-09-27T14:40:33.229" v="75"/>
          <ac:spMkLst>
            <pc:docMk/>
            <pc:sldMk cId="2274645858" sldId="1926"/>
            <ac:spMk id="3" creationId="{6292920D-24B1-8D2B-6769-EF3373A4F387}"/>
          </ac:spMkLst>
        </pc:spChg>
      </pc:sldChg>
      <pc:sldChg chg="modSp del">
        <pc:chgData name="Yazdan, Mandy" userId="17c68540-3e75-4075-8ba7-9cf4d0bf43f7" providerId="ADAL" clId="{2C775389-0420-4B7A-AFA6-B436EA55A032}" dt="2023-10-05T00:25:21.241" v="6322" actId="47"/>
        <pc:sldMkLst>
          <pc:docMk/>
          <pc:sldMk cId="2275333452" sldId="1927"/>
        </pc:sldMkLst>
        <pc:spChg chg="mod">
          <ac:chgData name="Yazdan, Mandy" userId="17c68540-3e75-4075-8ba7-9cf4d0bf43f7" providerId="ADAL" clId="{2C775389-0420-4B7A-AFA6-B436EA55A032}" dt="2023-09-27T14:40:33.229" v="75"/>
          <ac:spMkLst>
            <pc:docMk/>
            <pc:sldMk cId="2275333452" sldId="1927"/>
            <ac:spMk id="2" creationId="{A9E6F2B3-10E2-9B1B-B494-8FF61B683FCB}"/>
          </ac:spMkLst>
        </pc:spChg>
        <pc:spChg chg="mod">
          <ac:chgData name="Yazdan, Mandy" userId="17c68540-3e75-4075-8ba7-9cf4d0bf43f7" providerId="ADAL" clId="{2C775389-0420-4B7A-AFA6-B436EA55A032}" dt="2023-09-27T14:40:33.229" v="75"/>
          <ac:spMkLst>
            <pc:docMk/>
            <pc:sldMk cId="2275333452" sldId="1927"/>
            <ac:spMk id="3" creationId="{6292920D-24B1-8D2B-6769-EF3373A4F387}"/>
          </ac:spMkLst>
        </pc:spChg>
      </pc:sldChg>
      <pc:sldChg chg="modSp">
        <pc:chgData name="Yazdan, Mandy" userId="17c68540-3e75-4075-8ba7-9cf4d0bf43f7" providerId="ADAL" clId="{2C775389-0420-4B7A-AFA6-B436EA55A032}" dt="2023-09-27T14:40:33.229" v="75"/>
        <pc:sldMkLst>
          <pc:docMk/>
          <pc:sldMk cId="2710625925" sldId="1928"/>
        </pc:sldMkLst>
        <pc:spChg chg="mod">
          <ac:chgData name="Yazdan, Mandy" userId="17c68540-3e75-4075-8ba7-9cf4d0bf43f7" providerId="ADAL" clId="{2C775389-0420-4B7A-AFA6-B436EA55A032}" dt="2023-09-27T14:40:33.229" v="75"/>
          <ac:spMkLst>
            <pc:docMk/>
            <pc:sldMk cId="2710625925" sldId="1928"/>
            <ac:spMk id="2" creationId="{A9E6F2B3-10E2-9B1B-B494-8FF61B683FCB}"/>
          </ac:spMkLst>
        </pc:spChg>
      </pc:sldChg>
      <pc:sldChg chg="modSp">
        <pc:chgData name="Yazdan, Mandy" userId="17c68540-3e75-4075-8ba7-9cf4d0bf43f7" providerId="ADAL" clId="{2C775389-0420-4B7A-AFA6-B436EA55A032}" dt="2023-09-27T14:40:33.229" v="75"/>
        <pc:sldMkLst>
          <pc:docMk/>
          <pc:sldMk cId="1249027876" sldId="1929"/>
        </pc:sldMkLst>
        <pc:spChg chg="mod">
          <ac:chgData name="Yazdan, Mandy" userId="17c68540-3e75-4075-8ba7-9cf4d0bf43f7" providerId="ADAL" clId="{2C775389-0420-4B7A-AFA6-B436EA55A032}" dt="2023-09-27T14:40:33.229" v="75"/>
          <ac:spMkLst>
            <pc:docMk/>
            <pc:sldMk cId="1249027876" sldId="1929"/>
            <ac:spMk id="2" creationId="{A9E6F2B3-10E2-9B1B-B494-8FF61B683FCB}"/>
          </ac:spMkLst>
        </pc:spChg>
      </pc:sldChg>
      <pc:sldChg chg="modSp">
        <pc:chgData name="Yazdan, Mandy" userId="17c68540-3e75-4075-8ba7-9cf4d0bf43f7" providerId="ADAL" clId="{2C775389-0420-4B7A-AFA6-B436EA55A032}" dt="2023-09-27T14:40:33.229" v="75"/>
        <pc:sldMkLst>
          <pc:docMk/>
          <pc:sldMk cId="2778346602" sldId="1930"/>
        </pc:sldMkLst>
        <pc:spChg chg="mod">
          <ac:chgData name="Yazdan, Mandy" userId="17c68540-3e75-4075-8ba7-9cf4d0bf43f7" providerId="ADAL" clId="{2C775389-0420-4B7A-AFA6-B436EA55A032}" dt="2023-09-27T14:40:33.229" v="75"/>
          <ac:spMkLst>
            <pc:docMk/>
            <pc:sldMk cId="2778346602" sldId="1930"/>
            <ac:spMk id="2" creationId="{A9E6F2B3-10E2-9B1B-B494-8FF61B683FCB}"/>
          </ac:spMkLst>
        </pc:spChg>
        <pc:spChg chg="mod">
          <ac:chgData name="Yazdan, Mandy" userId="17c68540-3e75-4075-8ba7-9cf4d0bf43f7" providerId="ADAL" clId="{2C775389-0420-4B7A-AFA6-B436EA55A032}" dt="2023-09-27T14:40:33.229" v="75"/>
          <ac:spMkLst>
            <pc:docMk/>
            <pc:sldMk cId="2778346602" sldId="1930"/>
            <ac:spMk id="3" creationId="{6292920D-24B1-8D2B-6769-EF3373A4F387}"/>
          </ac:spMkLst>
        </pc:spChg>
      </pc:sldChg>
      <pc:sldChg chg="modSp">
        <pc:chgData name="Yazdan, Mandy" userId="17c68540-3e75-4075-8ba7-9cf4d0bf43f7" providerId="ADAL" clId="{2C775389-0420-4B7A-AFA6-B436EA55A032}" dt="2023-09-27T14:40:33.229" v="75"/>
        <pc:sldMkLst>
          <pc:docMk/>
          <pc:sldMk cId="1600451163" sldId="1931"/>
        </pc:sldMkLst>
        <pc:spChg chg="mod">
          <ac:chgData name="Yazdan, Mandy" userId="17c68540-3e75-4075-8ba7-9cf4d0bf43f7" providerId="ADAL" clId="{2C775389-0420-4B7A-AFA6-B436EA55A032}" dt="2023-09-27T14:40:33.229" v="75"/>
          <ac:spMkLst>
            <pc:docMk/>
            <pc:sldMk cId="1600451163" sldId="1931"/>
            <ac:spMk id="2" creationId="{A9E6F2B3-10E2-9B1B-B494-8FF61B683FCB}"/>
          </ac:spMkLst>
        </pc:spChg>
        <pc:spChg chg="mod">
          <ac:chgData name="Yazdan, Mandy" userId="17c68540-3e75-4075-8ba7-9cf4d0bf43f7" providerId="ADAL" clId="{2C775389-0420-4B7A-AFA6-B436EA55A032}" dt="2023-09-27T14:40:33.229" v="75"/>
          <ac:spMkLst>
            <pc:docMk/>
            <pc:sldMk cId="1600451163" sldId="1931"/>
            <ac:spMk id="3" creationId="{6292920D-24B1-8D2B-6769-EF3373A4F387}"/>
          </ac:spMkLst>
        </pc:spChg>
      </pc:sldChg>
      <pc:sldChg chg="del">
        <pc:chgData name="Yazdan, Mandy" userId="17c68540-3e75-4075-8ba7-9cf4d0bf43f7" providerId="ADAL" clId="{2C775389-0420-4B7A-AFA6-B436EA55A032}" dt="2023-10-05T00:25:21.241" v="6322" actId="47"/>
        <pc:sldMkLst>
          <pc:docMk/>
          <pc:sldMk cId="874324803" sldId="1932"/>
        </pc:sldMkLst>
      </pc:sldChg>
      <pc:sldChg chg="del">
        <pc:chgData name="Yazdan, Mandy" userId="17c68540-3e75-4075-8ba7-9cf4d0bf43f7" providerId="ADAL" clId="{2C775389-0420-4B7A-AFA6-B436EA55A032}" dt="2023-10-05T00:25:21.241" v="6322" actId="47"/>
        <pc:sldMkLst>
          <pc:docMk/>
          <pc:sldMk cId="2714112297" sldId="1933"/>
        </pc:sldMkLst>
      </pc:sldChg>
      <pc:sldChg chg="del">
        <pc:chgData name="Yazdan, Mandy" userId="17c68540-3e75-4075-8ba7-9cf4d0bf43f7" providerId="ADAL" clId="{2C775389-0420-4B7A-AFA6-B436EA55A032}" dt="2023-10-05T00:25:21.241" v="6322" actId="47"/>
        <pc:sldMkLst>
          <pc:docMk/>
          <pc:sldMk cId="728847571" sldId="1934"/>
        </pc:sldMkLst>
      </pc:sldChg>
      <pc:sldChg chg="del">
        <pc:chgData name="Yazdan, Mandy" userId="17c68540-3e75-4075-8ba7-9cf4d0bf43f7" providerId="ADAL" clId="{2C775389-0420-4B7A-AFA6-B436EA55A032}" dt="2023-09-19T17:30:05.914" v="70" actId="47"/>
        <pc:sldMkLst>
          <pc:docMk/>
          <pc:sldMk cId="3067810024" sldId="1935"/>
        </pc:sldMkLst>
      </pc:sldChg>
      <pc:sldChg chg="modSp">
        <pc:chgData name="Yazdan, Mandy" userId="17c68540-3e75-4075-8ba7-9cf4d0bf43f7" providerId="ADAL" clId="{2C775389-0420-4B7A-AFA6-B436EA55A032}" dt="2023-09-27T14:40:33.229" v="75"/>
        <pc:sldMkLst>
          <pc:docMk/>
          <pc:sldMk cId="1109644146" sldId="1936"/>
        </pc:sldMkLst>
        <pc:spChg chg="mod">
          <ac:chgData name="Yazdan, Mandy" userId="17c68540-3e75-4075-8ba7-9cf4d0bf43f7" providerId="ADAL" clId="{2C775389-0420-4B7A-AFA6-B436EA55A032}" dt="2023-09-27T14:40:33.229" v="75"/>
          <ac:spMkLst>
            <pc:docMk/>
            <pc:sldMk cId="1109644146" sldId="1936"/>
            <ac:spMk id="2" creationId="{A9E6F2B3-10E2-9B1B-B494-8FF61B683FCB}"/>
          </ac:spMkLst>
        </pc:spChg>
        <pc:spChg chg="mod">
          <ac:chgData name="Yazdan, Mandy" userId="17c68540-3e75-4075-8ba7-9cf4d0bf43f7" providerId="ADAL" clId="{2C775389-0420-4B7A-AFA6-B436EA55A032}" dt="2023-09-27T14:40:33.229" v="75"/>
          <ac:spMkLst>
            <pc:docMk/>
            <pc:sldMk cId="1109644146" sldId="1936"/>
            <ac:spMk id="3" creationId="{6292920D-24B1-8D2B-6769-EF3373A4F387}"/>
          </ac:spMkLst>
        </pc:spChg>
      </pc:sldChg>
      <pc:sldChg chg="delSp modSp mod">
        <pc:chgData name="Yazdan, Mandy" userId="17c68540-3e75-4075-8ba7-9cf4d0bf43f7" providerId="ADAL" clId="{2C775389-0420-4B7A-AFA6-B436EA55A032}" dt="2023-09-27T14:40:33.229" v="75"/>
        <pc:sldMkLst>
          <pc:docMk/>
          <pc:sldMk cId="4263127396" sldId="1937"/>
        </pc:sldMkLst>
        <pc:spChg chg="mod">
          <ac:chgData name="Yazdan, Mandy" userId="17c68540-3e75-4075-8ba7-9cf4d0bf43f7" providerId="ADAL" clId="{2C775389-0420-4B7A-AFA6-B436EA55A032}" dt="2023-09-27T14:40:33.229" v="75"/>
          <ac:spMkLst>
            <pc:docMk/>
            <pc:sldMk cId="4263127396" sldId="1937"/>
            <ac:spMk id="2" creationId="{A9E6F2B3-10E2-9B1B-B494-8FF61B683FCB}"/>
          </ac:spMkLst>
        </pc:spChg>
        <pc:spChg chg="mod">
          <ac:chgData name="Yazdan, Mandy" userId="17c68540-3e75-4075-8ba7-9cf4d0bf43f7" providerId="ADAL" clId="{2C775389-0420-4B7A-AFA6-B436EA55A032}" dt="2023-09-27T14:40:33.229" v="75"/>
          <ac:spMkLst>
            <pc:docMk/>
            <pc:sldMk cId="4263127396" sldId="1937"/>
            <ac:spMk id="3" creationId="{6292920D-24B1-8D2B-6769-EF3373A4F387}"/>
          </ac:spMkLst>
        </pc:spChg>
        <pc:spChg chg="del">
          <ac:chgData name="Yazdan, Mandy" userId="17c68540-3e75-4075-8ba7-9cf4d0bf43f7" providerId="ADAL" clId="{2C775389-0420-4B7A-AFA6-B436EA55A032}" dt="2023-09-19T17:25:08.467" v="8" actId="478"/>
          <ac:spMkLst>
            <pc:docMk/>
            <pc:sldMk cId="4263127396" sldId="1937"/>
            <ac:spMk id="4" creationId="{6B702360-074B-27F0-768B-1D97FBC984B8}"/>
          </ac:spMkLst>
        </pc:spChg>
      </pc:sldChg>
      <pc:sldChg chg="modSp">
        <pc:chgData name="Yazdan, Mandy" userId="17c68540-3e75-4075-8ba7-9cf4d0bf43f7" providerId="ADAL" clId="{2C775389-0420-4B7A-AFA6-B436EA55A032}" dt="2023-09-27T14:40:33.229" v="75"/>
        <pc:sldMkLst>
          <pc:docMk/>
          <pc:sldMk cId="3914771295" sldId="1938"/>
        </pc:sldMkLst>
        <pc:spChg chg="mod">
          <ac:chgData name="Yazdan, Mandy" userId="17c68540-3e75-4075-8ba7-9cf4d0bf43f7" providerId="ADAL" clId="{2C775389-0420-4B7A-AFA6-B436EA55A032}" dt="2023-09-27T14:40:33.229" v="75"/>
          <ac:spMkLst>
            <pc:docMk/>
            <pc:sldMk cId="3914771295" sldId="1938"/>
            <ac:spMk id="2" creationId="{A9E6F2B3-10E2-9B1B-B494-8FF61B683FCB}"/>
          </ac:spMkLst>
        </pc:spChg>
        <pc:spChg chg="mod">
          <ac:chgData name="Yazdan, Mandy" userId="17c68540-3e75-4075-8ba7-9cf4d0bf43f7" providerId="ADAL" clId="{2C775389-0420-4B7A-AFA6-B436EA55A032}" dt="2023-09-27T14:40:33.229" v="75"/>
          <ac:spMkLst>
            <pc:docMk/>
            <pc:sldMk cId="3914771295" sldId="1938"/>
            <ac:spMk id="3" creationId="{6292920D-24B1-8D2B-6769-EF3373A4F387}"/>
          </ac:spMkLst>
        </pc:spChg>
      </pc:sldChg>
      <pc:sldChg chg="modSp">
        <pc:chgData name="Yazdan, Mandy" userId="17c68540-3e75-4075-8ba7-9cf4d0bf43f7" providerId="ADAL" clId="{2C775389-0420-4B7A-AFA6-B436EA55A032}" dt="2023-09-27T14:40:33.229" v="75"/>
        <pc:sldMkLst>
          <pc:docMk/>
          <pc:sldMk cId="2821733209" sldId="1939"/>
        </pc:sldMkLst>
        <pc:spChg chg="mod">
          <ac:chgData name="Yazdan, Mandy" userId="17c68540-3e75-4075-8ba7-9cf4d0bf43f7" providerId="ADAL" clId="{2C775389-0420-4B7A-AFA6-B436EA55A032}" dt="2023-09-27T14:40:33.229" v="75"/>
          <ac:spMkLst>
            <pc:docMk/>
            <pc:sldMk cId="2821733209" sldId="1939"/>
            <ac:spMk id="2" creationId="{A9E6F2B3-10E2-9B1B-B494-8FF61B683FCB}"/>
          </ac:spMkLst>
        </pc:spChg>
        <pc:spChg chg="mod">
          <ac:chgData name="Yazdan, Mandy" userId="17c68540-3e75-4075-8ba7-9cf4d0bf43f7" providerId="ADAL" clId="{2C775389-0420-4B7A-AFA6-B436EA55A032}" dt="2023-09-27T14:40:33.229" v="75"/>
          <ac:spMkLst>
            <pc:docMk/>
            <pc:sldMk cId="2821733209" sldId="1939"/>
            <ac:spMk id="3" creationId="{6292920D-24B1-8D2B-6769-EF3373A4F387}"/>
          </ac:spMkLst>
        </pc:spChg>
      </pc:sldChg>
      <pc:sldChg chg="modSp del">
        <pc:chgData name="Yazdan, Mandy" userId="17c68540-3e75-4075-8ba7-9cf4d0bf43f7" providerId="ADAL" clId="{2C775389-0420-4B7A-AFA6-B436EA55A032}" dt="2023-10-06T12:50:24.986" v="6694" actId="47"/>
        <pc:sldMkLst>
          <pc:docMk/>
          <pc:sldMk cId="3764398557" sldId="1940"/>
        </pc:sldMkLst>
        <pc:spChg chg="mod">
          <ac:chgData name="Yazdan, Mandy" userId="17c68540-3e75-4075-8ba7-9cf4d0bf43f7" providerId="ADAL" clId="{2C775389-0420-4B7A-AFA6-B436EA55A032}" dt="2023-09-27T14:40:33.229" v="75"/>
          <ac:spMkLst>
            <pc:docMk/>
            <pc:sldMk cId="3764398557" sldId="1940"/>
            <ac:spMk id="3" creationId="{6292920D-24B1-8D2B-6769-EF3373A4F387}"/>
          </ac:spMkLst>
        </pc:spChg>
      </pc:sldChg>
      <pc:sldChg chg="modSp">
        <pc:chgData name="Yazdan, Mandy" userId="17c68540-3e75-4075-8ba7-9cf4d0bf43f7" providerId="ADAL" clId="{2C775389-0420-4B7A-AFA6-B436EA55A032}" dt="2023-09-27T14:40:33.229" v="75"/>
        <pc:sldMkLst>
          <pc:docMk/>
          <pc:sldMk cId="2395835887" sldId="1946"/>
        </pc:sldMkLst>
        <pc:spChg chg="mod">
          <ac:chgData name="Yazdan, Mandy" userId="17c68540-3e75-4075-8ba7-9cf4d0bf43f7" providerId="ADAL" clId="{2C775389-0420-4B7A-AFA6-B436EA55A032}" dt="2023-09-27T14:40:33.229" v="75"/>
          <ac:spMkLst>
            <pc:docMk/>
            <pc:sldMk cId="2395835887" sldId="1946"/>
            <ac:spMk id="2" creationId="{A9E6F2B3-10E2-9B1B-B494-8FF61B683FCB}"/>
          </ac:spMkLst>
        </pc:spChg>
      </pc:sldChg>
      <pc:sldChg chg="delSp modSp mod">
        <pc:chgData name="Yazdan, Mandy" userId="17c68540-3e75-4075-8ba7-9cf4d0bf43f7" providerId="ADAL" clId="{2C775389-0420-4B7A-AFA6-B436EA55A032}" dt="2023-09-27T14:40:33.229" v="75"/>
        <pc:sldMkLst>
          <pc:docMk/>
          <pc:sldMk cId="4131455145" sldId="1947"/>
        </pc:sldMkLst>
        <pc:spChg chg="mod">
          <ac:chgData name="Yazdan, Mandy" userId="17c68540-3e75-4075-8ba7-9cf4d0bf43f7" providerId="ADAL" clId="{2C775389-0420-4B7A-AFA6-B436EA55A032}" dt="2023-09-27T14:40:33.229" v="75"/>
          <ac:spMkLst>
            <pc:docMk/>
            <pc:sldMk cId="4131455145" sldId="1947"/>
            <ac:spMk id="2" creationId="{A9E6F2B3-10E2-9B1B-B494-8FF61B683FCB}"/>
          </ac:spMkLst>
        </pc:spChg>
        <pc:spChg chg="del">
          <ac:chgData name="Yazdan, Mandy" userId="17c68540-3e75-4075-8ba7-9cf4d0bf43f7" providerId="ADAL" clId="{2C775389-0420-4B7A-AFA6-B436EA55A032}" dt="2023-09-19T17:25:24.708" v="11" actId="478"/>
          <ac:spMkLst>
            <pc:docMk/>
            <pc:sldMk cId="4131455145" sldId="1947"/>
            <ac:spMk id="7" creationId="{3FEDA104-3A1A-33BB-2AAC-3F320608E89D}"/>
          </ac:spMkLst>
        </pc:spChg>
      </pc:sldChg>
      <pc:sldChg chg="modSp">
        <pc:chgData name="Yazdan, Mandy" userId="17c68540-3e75-4075-8ba7-9cf4d0bf43f7" providerId="ADAL" clId="{2C775389-0420-4B7A-AFA6-B436EA55A032}" dt="2023-09-27T14:40:33.229" v="75"/>
        <pc:sldMkLst>
          <pc:docMk/>
          <pc:sldMk cId="218012700" sldId="1949"/>
        </pc:sldMkLst>
        <pc:spChg chg="mod">
          <ac:chgData name="Yazdan, Mandy" userId="17c68540-3e75-4075-8ba7-9cf4d0bf43f7" providerId="ADAL" clId="{2C775389-0420-4B7A-AFA6-B436EA55A032}" dt="2023-09-27T14:40:33.229" v="75"/>
          <ac:spMkLst>
            <pc:docMk/>
            <pc:sldMk cId="218012700" sldId="1949"/>
            <ac:spMk id="2" creationId="{A9E6F2B3-10E2-9B1B-B494-8FF61B683FCB}"/>
          </ac:spMkLst>
        </pc:spChg>
      </pc:sldChg>
      <pc:sldChg chg="modSp">
        <pc:chgData name="Yazdan, Mandy" userId="17c68540-3e75-4075-8ba7-9cf4d0bf43f7" providerId="ADAL" clId="{2C775389-0420-4B7A-AFA6-B436EA55A032}" dt="2023-09-27T14:40:33.229" v="75"/>
        <pc:sldMkLst>
          <pc:docMk/>
          <pc:sldMk cId="87098745" sldId="1950"/>
        </pc:sldMkLst>
        <pc:spChg chg="mod">
          <ac:chgData name="Yazdan, Mandy" userId="17c68540-3e75-4075-8ba7-9cf4d0bf43f7" providerId="ADAL" clId="{2C775389-0420-4B7A-AFA6-B436EA55A032}" dt="2023-09-27T14:40:33.229" v="75"/>
          <ac:spMkLst>
            <pc:docMk/>
            <pc:sldMk cId="87098745" sldId="1950"/>
            <ac:spMk id="2" creationId="{A9E6F2B3-10E2-9B1B-B494-8FF61B683FCB}"/>
          </ac:spMkLst>
        </pc:spChg>
      </pc:sldChg>
      <pc:sldChg chg="modSp">
        <pc:chgData name="Yazdan, Mandy" userId="17c68540-3e75-4075-8ba7-9cf4d0bf43f7" providerId="ADAL" clId="{2C775389-0420-4B7A-AFA6-B436EA55A032}" dt="2023-09-27T14:40:33.229" v="75"/>
        <pc:sldMkLst>
          <pc:docMk/>
          <pc:sldMk cId="3310938228" sldId="1951"/>
        </pc:sldMkLst>
        <pc:spChg chg="mod">
          <ac:chgData name="Yazdan, Mandy" userId="17c68540-3e75-4075-8ba7-9cf4d0bf43f7" providerId="ADAL" clId="{2C775389-0420-4B7A-AFA6-B436EA55A032}" dt="2023-09-27T14:40:33.229" v="75"/>
          <ac:spMkLst>
            <pc:docMk/>
            <pc:sldMk cId="3310938228" sldId="1951"/>
            <ac:spMk id="2" creationId="{A9E6F2B3-10E2-9B1B-B494-8FF61B683FCB}"/>
          </ac:spMkLst>
        </pc:spChg>
      </pc:sldChg>
      <pc:sldChg chg="modSp">
        <pc:chgData name="Yazdan, Mandy" userId="17c68540-3e75-4075-8ba7-9cf4d0bf43f7" providerId="ADAL" clId="{2C775389-0420-4B7A-AFA6-B436EA55A032}" dt="2023-09-27T14:40:33.229" v="75"/>
        <pc:sldMkLst>
          <pc:docMk/>
          <pc:sldMk cId="1365989707" sldId="1952"/>
        </pc:sldMkLst>
        <pc:spChg chg="mod">
          <ac:chgData name="Yazdan, Mandy" userId="17c68540-3e75-4075-8ba7-9cf4d0bf43f7" providerId="ADAL" clId="{2C775389-0420-4B7A-AFA6-B436EA55A032}" dt="2023-09-27T14:40:33.229" v="75"/>
          <ac:spMkLst>
            <pc:docMk/>
            <pc:sldMk cId="1365989707" sldId="1952"/>
            <ac:spMk id="2" creationId="{A9E6F2B3-10E2-9B1B-B494-8FF61B683FCB}"/>
          </ac:spMkLst>
        </pc:spChg>
      </pc:sldChg>
      <pc:sldChg chg="ord">
        <pc:chgData name="Yazdan, Mandy" userId="17c68540-3e75-4075-8ba7-9cf4d0bf43f7" providerId="ADAL" clId="{2C775389-0420-4B7A-AFA6-B436EA55A032}" dt="2023-10-13T17:21:09.918" v="10238"/>
        <pc:sldMkLst>
          <pc:docMk/>
          <pc:sldMk cId="3891655851" sldId="1953"/>
        </pc:sldMkLst>
      </pc:sldChg>
      <pc:sldChg chg="ord">
        <pc:chgData name="Yazdan, Mandy" userId="17c68540-3e75-4075-8ba7-9cf4d0bf43f7" providerId="ADAL" clId="{2C775389-0420-4B7A-AFA6-B436EA55A032}" dt="2023-09-19T17:24:59.008" v="7"/>
        <pc:sldMkLst>
          <pc:docMk/>
          <pc:sldMk cId="2747245711" sldId="1954"/>
        </pc:sldMkLst>
      </pc:sldChg>
      <pc:sldChg chg="addSp delSp modSp new del mod modClrScheme chgLayout">
        <pc:chgData name="Yazdan, Mandy" userId="17c68540-3e75-4075-8ba7-9cf4d0bf43f7" providerId="ADAL" clId="{2C775389-0420-4B7A-AFA6-B436EA55A032}" dt="2023-10-04T19:28:10.732" v="6317" actId="47"/>
        <pc:sldMkLst>
          <pc:docMk/>
          <pc:sldMk cId="506547825" sldId="1955"/>
        </pc:sldMkLst>
        <pc:spChg chg="del mod ord">
          <ac:chgData name="Yazdan, Mandy" userId="17c68540-3e75-4075-8ba7-9cf4d0bf43f7" providerId="ADAL" clId="{2C775389-0420-4B7A-AFA6-B436EA55A032}" dt="2023-09-27T14:54:26.545" v="82" actId="700"/>
          <ac:spMkLst>
            <pc:docMk/>
            <pc:sldMk cId="506547825" sldId="1955"/>
            <ac:spMk id="2" creationId="{7E8C1B86-C8CE-5386-7F47-A8F408690C79}"/>
          </ac:spMkLst>
        </pc:spChg>
        <pc:spChg chg="del mod ord">
          <ac:chgData name="Yazdan, Mandy" userId="17c68540-3e75-4075-8ba7-9cf4d0bf43f7" providerId="ADAL" clId="{2C775389-0420-4B7A-AFA6-B436EA55A032}" dt="2023-09-27T14:54:26.545" v="82" actId="700"/>
          <ac:spMkLst>
            <pc:docMk/>
            <pc:sldMk cId="506547825" sldId="1955"/>
            <ac:spMk id="3" creationId="{C69DF305-C5DD-58E4-C40A-E7E0BBC8A2CC}"/>
          </ac:spMkLst>
        </pc:spChg>
        <pc:spChg chg="add mod ord">
          <ac:chgData name="Yazdan, Mandy" userId="17c68540-3e75-4075-8ba7-9cf4d0bf43f7" providerId="ADAL" clId="{2C775389-0420-4B7A-AFA6-B436EA55A032}" dt="2023-09-27T14:54:26.545" v="82" actId="700"/>
          <ac:spMkLst>
            <pc:docMk/>
            <pc:sldMk cId="506547825" sldId="1955"/>
            <ac:spMk id="4" creationId="{4174011A-5C56-7868-707F-8EE5BA084682}"/>
          </ac:spMkLst>
        </pc:spChg>
        <pc:spChg chg="add mod ord">
          <ac:chgData name="Yazdan, Mandy" userId="17c68540-3e75-4075-8ba7-9cf4d0bf43f7" providerId="ADAL" clId="{2C775389-0420-4B7A-AFA6-B436EA55A032}" dt="2023-09-27T14:55:25.939" v="110" actId="113"/>
          <ac:spMkLst>
            <pc:docMk/>
            <pc:sldMk cId="506547825" sldId="1955"/>
            <ac:spMk id="5" creationId="{D1D9ADF2-497C-5A81-6854-CB5A85D9069C}"/>
          </ac:spMkLst>
        </pc:spChg>
        <pc:spChg chg="add del mod ord">
          <ac:chgData name="Yazdan, Mandy" userId="17c68540-3e75-4075-8ba7-9cf4d0bf43f7" providerId="ADAL" clId="{2C775389-0420-4B7A-AFA6-B436EA55A032}" dt="2023-09-27T14:54:46.952" v="89" actId="478"/>
          <ac:spMkLst>
            <pc:docMk/>
            <pc:sldMk cId="506547825" sldId="1955"/>
            <ac:spMk id="6" creationId="{BBF8DE54-E00B-874B-A338-4EF49D2BCD3D}"/>
          </ac:spMkLst>
        </pc:spChg>
        <pc:spChg chg="add mod ord">
          <ac:chgData name="Yazdan, Mandy" userId="17c68540-3e75-4075-8ba7-9cf4d0bf43f7" providerId="ADAL" clId="{2C775389-0420-4B7A-AFA6-B436EA55A032}" dt="2023-09-27T14:54:26.545" v="82" actId="700"/>
          <ac:spMkLst>
            <pc:docMk/>
            <pc:sldMk cId="506547825" sldId="1955"/>
            <ac:spMk id="7" creationId="{F9735A73-94BE-0A81-CF74-7EDAE15F9386}"/>
          </ac:spMkLst>
        </pc:spChg>
        <pc:spChg chg="add mod ord">
          <ac:chgData name="Yazdan, Mandy" userId="17c68540-3e75-4075-8ba7-9cf4d0bf43f7" providerId="ADAL" clId="{2C775389-0420-4B7A-AFA6-B436EA55A032}" dt="2023-09-27T14:54:26.545" v="82" actId="700"/>
          <ac:spMkLst>
            <pc:docMk/>
            <pc:sldMk cId="506547825" sldId="1955"/>
            <ac:spMk id="8" creationId="{56CECDCD-745D-CD3B-C54A-12FEB5E1148A}"/>
          </ac:spMkLst>
        </pc:spChg>
      </pc:sldChg>
      <pc:sldChg chg="addSp delSp modSp new del mod">
        <pc:chgData name="Yazdan, Mandy" userId="17c68540-3e75-4075-8ba7-9cf4d0bf43f7" providerId="ADAL" clId="{2C775389-0420-4B7A-AFA6-B436EA55A032}" dt="2023-09-27T15:04:21.754" v="134" actId="47"/>
        <pc:sldMkLst>
          <pc:docMk/>
          <pc:sldMk cId="2008715364" sldId="1956"/>
        </pc:sldMkLst>
        <pc:spChg chg="del">
          <ac:chgData name="Yazdan, Mandy" userId="17c68540-3e75-4075-8ba7-9cf4d0bf43f7" providerId="ADAL" clId="{2C775389-0420-4B7A-AFA6-B436EA55A032}" dt="2023-09-27T15:02:54.001" v="121" actId="478"/>
          <ac:spMkLst>
            <pc:docMk/>
            <pc:sldMk cId="2008715364" sldId="1956"/>
            <ac:spMk id="2" creationId="{1A68A03C-AAA1-F2B1-C061-91A2FE311CAE}"/>
          </ac:spMkLst>
        </pc:spChg>
        <pc:spChg chg="del">
          <ac:chgData name="Yazdan, Mandy" userId="17c68540-3e75-4075-8ba7-9cf4d0bf43f7" providerId="ADAL" clId="{2C775389-0420-4B7A-AFA6-B436EA55A032}" dt="2023-09-27T15:03:10.264" v="125" actId="478"/>
          <ac:spMkLst>
            <pc:docMk/>
            <pc:sldMk cId="2008715364" sldId="1956"/>
            <ac:spMk id="3" creationId="{1D790BB9-C8F4-8AD1-7FF4-47ACB3906AC9}"/>
          </ac:spMkLst>
        </pc:spChg>
        <pc:spChg chg="del">
          <ac:chgData name="Yazdan, Mandy" userId="17c68540-3e75-4075-8ba7-9cf4d0bf43f7" providerId="ADAL" clId="{2C775389-0420-4B7A-AFA6-B436EA55A032}" dt="2023-09-27T15:03:13.565" v="126" actId="478"/>
          <ac:spMkLst>
            <pc:docMk/>
            <pc:sldMk cId="2008715364" sldId="1956"/>
            <ac:spMk id="4" creationId="{08C0A5C1-1DF1-E811-6721-503D77F3EC96}"/>
          </ac:spMkLst>
        </pc:spChg>
        <pc:spChg chg="del">
          <ac:chgData name="Yazdan, Mandy" userId="17c68540-3e75-4075-8ba7-9cf4d0bf43f7" providerId="ADAL" clId="{2C775389-0420-4B7A-AFA6-B436EA55A032}" dt="2023-09-27T15:02:50.147" v="120" actId="478"/>
          <ac:spMkLst>
            <pc:docMk/>
            <pc:sldMk cId="2008715364" sldId="1956"/>
            <ac:spMk id="6" creationId="{07D0BF8D-C7C6-6357-7068-A6AC62A9E92D}"/>
          </ac:spMkLst>
        </pc:spChg>
        <pc:spChg chg="del">
          <ac:chgData name="Yazdan, Mandy" userId="17c68540-3e75-4075-8ba7-9cf4d0bf43f7" providerId="ADAL" clId="{2C775389-0420-4B7A-AFA6-B436EA55A032}" dt="2023-09-27T15:03:07.224" v="124" actId="478"/>
          <ac:spMkLst>
            <pc:docMk/>
            <pc:sldMk cId="2008715364" sldId="1956"/>
            <ac:spMk id="7" creationId="{C1C9648A-1EB9-15AB-5879-4AD38A2FC3C3}"/>
          </ac:spMkLst>
        </pc:spChg>
        <pc:spChg chg="mod">
          <ac:chgData name="Yazdan, Mandy" userId="17c68540-3e75-4075-8ba7-9cf4d0bf43f7" providerId="ADAL" clId="{2C775389-0420-4B7A-AFA6-B436EA55A032}" dt="2023-09-27T15:03:37.837" v="131" actId="207"/>
          <ac:spMkLst>
            <pc:docMk/>
            <pc:sldMk cId="2008715364" sldId="1956"/>
            <ac:spMk id="9" creationId="{64B15BFC-200C-C258-F087-38268B4801A3}"/>
          </ac:spMkLst>
        </pc:spChg>
        <pc:spChg chg="add mod">
          <ac:chgData name="Yazdan, Mandy" userId="17c68540-3e75-4075-8ba7-9cf4d0bf43f7" providerId="ADAL" clId="{2C775389-0420-4B7A-AFA6-B436EA55A032}" dt="2023-09-27T15:03:31.391" v="130" actId="14100"/>
          <ac:spMkLst>
            <pc:docMk/>
            <pc:sldMk cId="2008715364" sldId="1956"/>
            <ac:spMk id="10" creationId="{D3774A55-10DC-D72F-7EFC-131E2D71C3FC}"/>
          </ac:spMkLst>
        </pc:spChg>
        <pc:spChg chg="add mod">
          <ac:chgData name="Yazdan, Mandy" userId="17c68540-3e75-4075-8ba7-9cf4d0bf43f7" providerId="ADAL" clId="{2C775389-0420-4B7A-AFA6-B436EA55A032}" dt="2023-09-27T15:03:31.391" v="130" actId="14100"/>
          <ac:spMkLst>
            <pc:docMk/>
            <pc:sldMk cId="2008715364" sldId="1956"/>
            <ac:spMk id="11" creationId="{90B95B95-A066-785C-6F41-E4976DCA761F}"/>
          </ac:spMkLst>
        </pc:spChg>
        <pc:spChg chg="add mod">
          <ac:chgData name="Yazdan, Mandy" userId="17c68540-3e75-4075-8ba7-9cf4d0bf43f7" providerId="ADAL" clId="{2C775389-0420-4B7A-AFA6-B436EA55A032}" dt="2023-09-27T15:03:31.391" v="130" actId="14100"/>
          <ac:spMkLst>
            <pc:docMk/>
            <pc:sldMk cId="2008715364" sldId="1956"/>
            <ac:spMk id="12" creationId="{8ECE9503-5944-1778-0FF9-918F7E20E1E8}"/>
          </ac:spMkLst>
        </pc:spChg>
        <pc:spChg chg="add mod">
          <ac:chgData name="Yazdan, Mandy" userId="17c68540-3e75-4075-8ba7-9cf4d0bf43f7" providerId="ADAL" clId="{2C775389-0420-4B7A-AFA6-B436EA55A032}" dt="2023-09-27T15:03:31.391" v="130" actId="14100"/>
          <ac:spMkLst>
            <pc:docMk/>
            <pc:sldMk cId="2008715364" sldId="1956"/>
            <ac:spMk id="13" creationId="{DD1E2B03-C30C-DBF1-D4BA-79A00822D930}"/>
          </ac:spMkLst>
        </pc:spChg>
        <pc:spChg chg="add mod">
          <ac:chgData name="Yazdan, Mandy" userId="17c68540-3e75-4075-8ba7-9cf4d0bf43f7" providerId="ADAL" clId="{2C775389-0420-4B7A-AFA6-B436EA55A032}" dt="2023-09-27T15:03:31.391" v="130" actId="14100"/>
          <ac:spMkLst>
            <pc:docMk/>
            <pc:sldMk cId="2008715364" sldId="1956"/>
            <ac:spMk id="14" creationId="{B3696C86-5BE1-CC1A-A2CE-DA649074D816}"/>
          </ac:spMkLst>
        </pc:spChg>
        <pc:spChg chg="mod">
          <ac:chgData name="Yazdan, Mandy" userId="17c68540-3e75-4075-8ba7-9cf4d0bf43f7" providerId="ADAL" clId="{2C775389-0420-4B7A-AFA6-B436EA55A032}" dt="2023-09-27T15:03:19.021" v="128" actId="2711"/>
          <ac:spMkLst>
            <pc:docMk/>
            <pc:sldMk cId="2008715364" sldId="1956"/>
            <ac:spMk id="16" creationId="{A262D101-B09B-BBEC-9762-82D836510E17}"/>
          </ac:spMkLst>
        </pc:spChg>
        <pc:spChg chg="mod">
          <ac:chgData name="Yazdan, Mandy" userId="17c68540-3e75-4075-8ba7-9cf4d0bf43f7" providerId="ADAL" clId="{2C775389-0420-4B7A-AFA6-B436EA55A032}" dt="2023-09-27T15:03:19.021" v="128" actId="2711"/>
          <ac:spMkLst>
            <pc:docMk/>
            <pc:sldMk cId="2008715364" sldId="1956"/>
            <ac:spMk id="18" creationId="{C4E52834-281E-1B7B-8BE3-D1834C6777E9}"/>
          </ac:spMkLst>
        </pc:spChg>
        <pc:spChg chg="mod">
          <ac:chgData name="Yazdan, Mandy" userId="17c68540-3e75-4075-8ba7-9cf4d0bf43f7" providerId="ADAL" clId="{2C775389-0420-4B7A-AFA6-B436EA55A032}" dt="2023-09-27T15:03:19.021" v="128" actId="2711"/>
          <ac:spMkLst>
            <pc:docMk/>
            <pc:sldMk cId="2008715364" sldId="1956"/>
            <ac:spMk id="20" creationId="{0327F0E4-ADCE-77BB-5F32-BF6379AEC88D}"/>
          </ac:spMkLst>
        </pc:spChg>
        <pc:spChg chg="mod">
          <ac:chgData name="Yazdan, Mandy" userId="17c68540-3e75-4075-8ba7-9cf4d0bf43f7" providerId="ADAL" clId="{2C775389-0420-4B7A-AFA6-B436EA55A032}" dt="2023-09-27T15:03:19.021" v="128" actId="2711"/>
          <ac:spMkLst>
            <pc:docMk/>
            <pc:sldMk cId="2008715364" sldId="1956"/>
            <ac:spMk id="22" creationId="{73D4D1F0-9729-7F72-4A39-BD08C9A4C68D}"/>
          </ac:spMkLst>
        </pc:spChg>
        <pc:spChg chg="add mod">
          <ac:chgData name="Yazdan, Mandy" userId="17c68540-3e75-4075-8ba7-9cf4d0bf43f7" providerId="ADAL" clId="{2C775389-0420-4B7A-AFA6-B436EA55A032}" dt="2023-09-27T15:03:31.391" v="130" actId="14100"/>
          <ac:spMkLst>
            <pc:docMk/>
            <pc:sldMk cId="2008715364" sldId="1956"/>
            <ac:spMk id="23" creationId="{3DAD8079-3F88-C184-0571-3D25D37E4E2D}"/>
          </ac:spMkLst>
        </pc:spChg>
        <pc:spChg chg="add mod">
          <ac:chgData name="Yazdan, Mandy" userId="17c68540-3e75-4075-8ba7-9cf4d0bf43f7" providerId="ADAL" clId="{2C775389-0420-4B7A-AFA6-B436EA55A032}" dt="2023-09-27T15:03:31.391" v="130" actId="14100"/>
          <ac:spMkLst>
            <pc:docMk/>
            <pc:sldMk cId="2008715364" sldId="1956"/>
            <ac:spMk id="24" creationId="{CFFB4917-3FE2-5B0E-2399-D39133F7D9BA}"/>
          </ac:spMkLst>
        </pc:spChg>
        <pc:spChg chg="add mod">
          <ac:chgData name="Yazdan, Mandy" userId="17c68540-3e75-4075-8ba7-9cf4d0bf43f7" providerId="ADAL" clId="{2C775389-0420-4B7A-AFA6-B436EA55A032}" dt="2023-09-27T15:03:31.391" v="130" actId="14100"/>
          <ac:spMkLst>
            <pc:docMk/>
            <pc:sldMk cId="2008715364" sldId="1956"/>
            <ac:spMk id="25" creationId="{113274CD-DC3D-0390-2E33-D862D623CAAD}"/>
          </ac:spMkLst>
        </pc:spChg>
        <pc:spChg chg="add mod">
          <ac:chgData name="Yazdan, Mandy" userId="17c68540-3e75-4075-8ba7-9cf4d0bf43f7" providerId="ADAL" clId="{2C775389-0420-4B7A-AFA6-B436EA55A032}" dt="2023-09-27T15:03:31.391" v="130" actId="14100"/>
          <ac:spMkLst>
            <pc:docMk/>
            <pc:sldMk cId="2008715364" sldId="1956"/>
            <ac:spMk id="26" creationId="{72991888-E665-822D-5D76-F41398D586A6}"/>
          </ac:spMkLst>
        </pc:spChg>
        <pc:spChg chg="add mod">
          <ac:chgData name="Yazdan, Mandy" userId="17c68540-3e75-4075-8ba7-9cf4d0bf43f7" providerId="ADAL" clId="{2C775389-0420-4B7A-AFA6-B436EA55A032}" dt="2023-09-27T15:03:31.391" v="130" actId="14100"/>
          <ac:spMkLst>
            <pc:docMk/>
            <pc:sldMk cId="2008715364" sldId="1956"/>
            <ac:spMk id="27" creationId="{7A10F703-2A86-EBC1-7746-BCD93813E91B}"/>
          </ac:spMkLst>
        </pc:spChg>
        <pc:spChg chg="add mod">
          <ac:chgData name="Yazdan, Mandy" userId="17c68540-3e75-4075-8ba7-9cf4d0bf43f7" providerId="ADAL" clId="{2C775389-0420-4B7A-AFA6-B436EA55A032}" dt="2023-09-27T15:03:31.391" v="130" actId="14100"/>
          <ac:spMkLst>
            <pc:docMk/>
            <pc:sldMk cId="2008715364" sldId="1956"/>
            <ac:spMk id="28" creationId="{8DE4654B-546D-0D05-5552-88E41F03F2DF}"/>
          </ac:spMkLst>
        </pc:spChg>
        <pc:spChg chg="add mod">
          <ac:chgData name="Yazdan, Mandy" userId="17c68540-3e75-4075-8ba7-9cf4d0bf43f7" providerId="ADAL" clId="{2C775389-0420-4B7A-AFA6-B436EA55A032}" dt="2023-09-27T15:03:31.391" v="130" actId="14100"/>
          <ac:spMkLst>
            <pc:docMk/>
            <pc:sldMk cId="2008715364" sldId="1956"/>
            <ac:spMk id="29" creationId="{FBF311F2-ADA1-13AB-B30D-29276C5B0830}"/>
          </ac:spMkLst>
        </pc:spChg>
        <pc:spChg chg="add mod">
          <ac:chgData name="Yazdan, Mandy" userId="17c68540-3e75-4075-8ba7-9cf4d0bf43f7" providerId="ADAL" clId="{2C775389-0420-4B7A-AFA6-B436EA55A032}" dt="2023-09-27T15:03:31.391" v="130" actId="14100"/>
          <ac:spMkLst>
            <pc:docMk/>
            <pc:sldMk cId="2008715364" sldId="1956"/>
            <ac:spMk id="30" creationId="{1D6CE6F0-B3AA-8CBF-E1E7-C16D3F1BA9B7}"/>
          </ac:spMkLst>
        </pc:spChg>
        <pc:spChg chg="add mod">
          <ac:chgData name="Yazdan, Mandy" userId="17c68540-3e75-4075-8ba7-9cf4d0bf43f7" providerId="ADAL" clId="{2C775389-0420-4B7A-AFA6-B436EA55A032}" dt="2023-09-27T15:03:31.391" v="130" actId="14100"/>
          <ac:spMkLst>
            <pc:docMk/>
            <pc:sldMk cId="2008715364" sldId="1956"/>
            <ac:spMk id="31" creationId="{4D6031A6-B029-007A-C8E0-6865C6EE663F}"/>
          </ac:spMkLst>
        </pc:spChg>
        <pc:grpChg chg="add mod">
          <ac:chgData name="Yazdan, Mandy" userId="17c68540-3e75-4075-8ba7-9cf4d0bf43f7" providerId="ADAL" clId="{2C775389-0420-4B7A-AFA6-B436EA55A032}" dt="2023-09-27T15:03:37.837" v="131" actId="207"/>
          <ac:grpSpMkLst>
            <pc:docMk/>
            <pc:sldMk cId="2008715364" sldId="1956"/>
            <ac:grpSpMk id="8" creationId="{9925127E-1666-79F2-56E6-23E8894B05F0}"/>
          </ac:grpSpMkLst>
        </pc:grpChg>
        <pc:grpChg chg="add mod">
          <ac:chgData name="Yazdan, Mandy" userId="17c68540-3e75-4075-8ba7-9cf4d0bf43f7" providerId="ADAL" clId="{2C775389-0420-4B7A-AFA6-B436EA55A032}" dt="2023-09-27T15:03:31.391" v="130" actId="14100"/>
          <ac:grpSpMkLst>
            <pc:docMk/>
            <pc:sldMk cId="2008715364" sldId="1956"/>
            <ac:grpSpMk id="15" creationId="{139C4D6E-4CB0-705B-7EB7-47FAEBDE283D}"/>
          </ac:grpSpMkLst>
        </pc:grpChg>
        <pc:grpChg chg="add mod">
          <ac:chgData name="Yazdan, Mandy" userId="17c68540-3e75-4075-8ba7-9cf4d0bf43f7" providerId="ADAL" clId="{2C775389-0420-4B7A-AFA6-B436EA55A032}" dt="2023-09-27T15:03:31.391" v="130" actId="14100"/>
          <ac:grpSpMkLst>
            <pc:docMk/>
            <pc:sldMk cId="2008715364" sldId="1956"/>
            <ac:grpSpMk id="17" creationId="{56E5063E-92CA-8C28-A8AE-B7A19C080046}"/>
          </ac:grpSpMkLst>
        </pc:grpChg>
        <pc:grpChg chg="add mod">
          <ac:chgData name="Yazdan, Mandy" userId="17c68540-3e75-4075-8ba7-9cf4d0bf43f7" providerId="ADAL" clId="{2C775389-0420-4B7A-AFA6-B436EA55A032}" dt="2023-09-27T15:03:31.391" v="130" actId="14100"/>
          <ac:grpSpMkLst>
            <pc:docMk/>
            <pc:sldMk cId="2008715364" sldId="1956"/>
            <ac:grpSpMk id="19" creationId="{272CA921-20DD-DAAF-B2EB-D72860DAA1CF}"/>
          </ac:grpSpMkLst>
        </pc:grpChg>
        <pc:grpChg chg="add mod">
          <ac:chgData name="Yazdan, Mandy" userId="17c68540-3e75-4075-8ba7-9cf4d0bf43f7" providerId="ADAL" clId="{2C775389-0420-4B7A-AFA6-B436EA55A032}" dt="2023-09-27T15:03:31.391" v="130" actId="14100"/>
          <ac:grpSpMkLst>
            <pc:docMk/>
            <pc:sldMk cId="2008715364" sldId="1956"/>
            <ac:grpSpMk id="21" creationId="{73FA865B-5928-D846-C756-A33B64603FD0}"/>
          </ac:grpSpMkLst>
        </pc:grpChg>
      </pc:sldChg>
      <pc:sldChg chg="modSp add del mod">
        <pc:chgData name="Yazdan, Mandy" userId="17c68540-3e75-4075-8ba7-9cf4d0bf43f7" providerId="ADAL" clId="{2C775389-0420-4B7A-AFA6-B436EA55A032}" dt="2023-10-04T19:28:10.732" v="6317" actId="47"/>
        <pc:sldMkLst>
          <pc:docMk/>
          <pc:sldMk cId="1985720058" sldId="1957"/>
        </pc:sldMkLst>
        <pc:spChg chg="mod">
          <ac:chgData name="Yazdan, Mandy" userId="17c68540-3e75-4075-8ba7-9cf4d0bf43f7" providerId="ADAL" clId="{2C775389-0420-4B7A-AFA6-B436EA55A032}" dt="2023-09-27T15:04:16.043" v="133"/>
          <ac:spMkLst>
            <pc:docMk/>
            <pc:sldMk cId="1985720058" sldId="1957"/>
            <ac:spMk id="5" creationId="{D1D9ADF2-497C-5A81-6854-CB5A85D9069C}"/>
          </ac:spMkLst>
        </pc:spChg>
      </pc:sldChg>
      <pc:sldChg chg="addSp delSp modSp mod ord delAnim modAnim modNotesTx">
        <pc:chgData name="Yazdan, Mandy" userId="17c68540-3e75-4075-8ba7-9cf4d0bf43f7" providerId="ADAL" clId="{2C775389-0420-4B7A-AFA6-B436EA55A032}" dt="2023-10-16T17:05:41.592" v="10244" actId="1076"/>
        <pc:sldMkLst>
          <pc:docMk/>
          <pc:sldMk cId="2909178783" sldId="1958"/>
        </pc:sldMkLst>
        <pc:spChg chg="add mod">
          <ac:chgData name="Yazdan, Mandy" userId="17c68540-3e75-4075-8ba7-9cf4d0bf43f7" providerId="ADAL" clId="{2C775389-0420-4B7A-AFA6-B436EA55A032}" dt="2023-10-16T17:05:41.592" v="10244" actId="1076"/>
          <ac:spMkLst>
            <pc:docMk/>
            <pc:sldMk cId="2909178783" sldId="1958"/>
            <ac:spMk id="2" creationId="{E2009698-ADDE-0CF2-BDDC-AD4DDC4F1F85}"/>
          </ac:spMkLst>
        </pc:spChg>
        <pc:spChg chg="del mod">
          <ac:chgData name="Yazdan, Mandy" userId="17c68540-3e75-4075-8ba7-9cf4d0bf43f7" providerId="ADAL" clId="{2C775389-0420-4B7A-AFA6-B436EA55A032}" dt="2023-09-27T15:13:40.444" v="161" actId="478"/>
          <ac:spMkLst>
            <pc:docMk/>
            <pc:sldMk cId="2909178783" sldId="1958"/>
            <ac:spMk id="4" creationId="{00000000-0000-0000-0000-000000000000}"/>
          </ac:spMkLst>
        </pc:spChg>
        <pc:spChg chg="mod">
          <ac:chgData name="Yazdan, Mandy" userId="17c68540-3e75-4075-8ba7-9cf4d0bf43f7" providerId="ADAL" clId="{2C775389-0420-4B7A-AFA6-B436EA55A032}" dt="2023-10-13T15:31:39.427" v="9673" actId="1076"/>
          <ac:spMkLst>
            <pc:docMk/>
            <pc:sldMk cId="2909178783" sldId="1958"/>
            <ac:spMk id="14" creationId="{189FCE3E-3881-49B4-B201-2135541DF822}"/>
          </ac:spMkLst>
        </pc:spChg>
        <pc:spChg chg="del">
          <ac:chgData name="Yazdan, Mandy" userId="17c68540-3e75-4075-8ba7-9cf4d0bf43f7" providerId="ADAL" clId="{2C775389-0420-4B7A-AFA6-B436EA55A032}" dt="2023-09-27T15:17:03.751" v="178" actId="478"/>
          <ac:spMkLst>
            <pc:docMk/>
            <pc:sldMk cId="2909178783" sldId="1958"/>
            <ac:spMk id="19" creationId="{183D947F-E53D-5842-0292-56726A83ADEF}"/>
          </ac:spMkLst>
        </pc:spChg>
        <pc:spChg chg="mod">
          <ac:chgData name="Yazdan, Mandy" userId="17c68540-3e75-4075-8ba7-9cf4d0bf43f7" providerId="ADAL" clId="{2C775389-0420-4B7A-AFA6-B436EA55A032}" dt="2023-09-27T15:18:46.522" v="222" actId="1038"/>
          <ac:spMkLst>
            <pc:docMk/>
            <pc:sldMk cId="2909178783" sldId="1958"/>
            <ac:spMk id="24" creationId="{54BED10C-610A-E539-ED53-62105225786C}"/>
          </ac:spMkLst>
        </pc:spChg>
        <pc:spChg chg="mod">
          <ac:chgData name="Yazdan, Mandy" userId="17c68540-3e75-4075-8ba7-9cf4d0bf43f7" providerId="ADAL" clId="{2C775389-0420-4B7A-AFA6-B436EA55A032}" dt="2023-09-27T15:18:51.993" v="223" actId="1076"/>
          <ac:spMkLst>
            <pc:docMk/>
            <pc:sldMk cId="2909178783" sldId="1958"/>
            <ac:spMk id="25" creationId="{A7C7E719-4D11-F218-CEEF-B0186FC82890}"/>
          </ac:spMkLst>
        </pc:spChg>
        <pc:spChg chg="mod">
          <ac:chgData name="Yazdan, Mandy" userId="17c68540-3e75-4075-8ba7-9cf4d0bf43f7" providerId="ADAL" clId="{2C775389-0420-4B7A-AFA6-B436EA55A032}" dt="2023-10-11T18:33:04.118" v="8507" actId="14100"/>
          <ac:spMkLst>
            <pc:docMk/>
            <pc:sldMk cId="2909178783" sldId="1958"/>
            <ac:spMk id="26" creationId="{4A2A60CB-0015-155F-29A8-D3C8EE9C7B69}"/>
          </ac:spMkLst>
        </pc:spChg>
        <pc:spChg chg="del">
          <ac:chgData name="Yazdan, Mandy" userId="17c68540-3e75-4075-8ba7-9cf4d0bf43f7" providerId="ADAL" clId="{2C775389-0420-4B7A-AFA6-B436EA55A032}" dt="2023-09-27T15:17:03.751" v="178" actId="478"/>
          <ac:spMkLst>
            <pc:docMk/>
            <pc:sldMk cId="2909178783" sldId="1958"/>
            <ac:spMk id="27" creationId="{D7700D05-5FB8-9847-D8E1-6C7F01A1CA08}"/>
          </ac:spMkLst>
        </pc:spChg>
        <pc:spChg chg="del">
          <ac:chgData name="Yazdan, Mandy" userId="17c68540-3e75-4075-8ba7-9cf4d0bf43f7" providerId="ADAL" clId="{2C775389-0420-4B7A-AFA6-B436EA55A032}" dt="2023-09-27T15:17:03.751" v="178" actId="478"/>
          <ac:spMkLst>
            <pc:docMk/>
            <pc:sldMk cId="2909178783" sldId="1958"/>
            <ac:spMk id="28" creationId="{1026D43A-A5EF-3A30-0CBE-520829A6D21A}"/>
          </ac:spMkLst>
        </pc:spChg>
        <pc:spChg chg="del">
          <ac:chgData name="Yazdan, Mandy" userId="17c68540-3e75-4075-8ba7-9cf4d0bf43f7" providerId="ADAL" clId="{2C775389-0420-4B7A-AFA6-B436EA55A032}" dt="2023-09-27T15:17:03.751" v="178" actId="478"/>
          <ac:spMkLst>
            <pc:docMk/>
            <pc:sldMk cId="2909178783" sldId="1958"/>
            <ac:spMk id="29" creationId="{FE1A1333-628D-6849-8C51-9A0492797849}"/>
          </ac:spMkLst>
        </pc:spChg>
        <pc:spChg chg="del">
          <ac:chgData name="Yazdan, Mandy" userId="17c68540-3e75-4075-8ba7-9cf4d0bf43f7" providerId="ADAL" clId="{2C775389-0420-4B7A-AFA6-B436EA55A032}" dt="2023-09-27T15:17:03.751" v="178" actId="478"/>
          <ac:spMkLst>
            <pc:docMk/>
            <pc:sldMk cId="2909178783" sldId="1958"/>
            <ac:spMk id="30" creationId="{012984FD-5853-8166-3706-D86CED90F08E}"/>
          </ac:spMkLst>
        </pc:spChg>
        <pc:spChg chg="del">
          <ac:chgData name="Yazdan, Mandy" userId="17c68540-3e75-4075-8ba7-9cf4d0bf43f7" providerId="ADAL" clId="{2C775389-0420-4B7A-AFA6-B436EA55A032}" dt="2023-09-27T15:17:03.751" v="178" actId="478"/>
          <ac:spMkLst>
            <pc:docMk/>
            <pc:sldMk cId="2909178783" sldId="1958"/>
            <ac:spMk id="31" creationId="{1E93A088-933B-EEE1-3A35-1FF01D39C585}"/>
          </ac:spMkLst>
        </pc:spChg>
        <pc:spChg chg="del">
          <ac:chgData name="Yazdan, Mandy" userId="17c68540-3e75-4075-8ba7-9cf4d0bf43f7" providerId="ADAL" clId="{2C775389-0420-4B7A-AFA6-B436EA55A032}" dt="2023-09-27T15:17:03.751" v="178" actId="478"/>
          <ac:spMkLst>
            <pc:docMk/>
            <pc:sldMk cId="2909178783" sldId="1958"/>
            <ac:spMk id="34" creationId="{6A11FAB1-2316-FE03-B353-44C08B069EEE}"/>
          </ac:spMkLst>
        </pc:spChg>
        <pc:spChg chg="del">
          <ac:chgData name="Yazdan, Mandy" userId="17c68540-3e75-4075-8ba7-9cf4d0bf43f7" providerId="ADAL" clId="{2C775389-0420-4B7A-AFA6-B436EA55A032}" dt="2023-09-27T15:17:03.751" v="178" actId="478"/>
          <ac:spMkLst>
            <pc:docMk/>
            <pc:sldMk cId="2909178783" sldId="1958"/>
            <ac:spMk id="35" creationId="{F6BD7D37-3AA6-D9E0-D797-2996F7158C35}"/>
          </ac:spMkLst>
        </pc:spChg>
        <pc:grpChg chg="del">
          <ac:chgData name="Yazdan, Mandy" userId="17c68540-3e75-4075-8ba7-9cf4d0bf43f7" providerId="ADAL" clId="{2C775389-0420-4B7A-AFA6-B436EA55A032}" dt="2023-09-27T15:17:03.751" v="178" actId="478"/>
          <ac:grpSpMkLst>
            <pc:docMk/>
            <pc:sldMk cId="2909178783" sldId="1958"/>
            <ac:grpSpMk id="6" creationId="{B382B0D5-8A6F-F0D2-0D2E-136F30B8C83C}"/>
          </ac:grpSpMkLst>
        </pc:grpChg>
        <pc:grpChg chg="del">
          <ac:chgData name="Yazdan, Mandy" userId="17c68540-3e75-4075-8ba7-9cf4d0bf43f7" providerId="ADAL" clId="{2C775389-0420-4B7A-AFA6-B436EA55A032}" dt="2023-09-27T15:17:03.751" v="178" actId="478"/>
          <ac:grpSpMkLst>
            <pc:docMk/>
            <pc:sldMk cId="2909178783" sldId="1958"/>
            <ac:grpSpMk id="12" creationId="{667E51ED-0698-C4FB-DF22-7B1CBCE3F688}"/>
          </ac:grpSpMkLst>
        </pc:grpChg>
        <pc:grpChg chg="del">
          <ac:chgData name="Yazdan, Mandy" userId="17c68540-3e75-4075-8ba7-9cf4d0bf43f7" providerId="ADAL" clId="{2C775389-0420-4B7A-AFA6-B436EA55A032}" dt="2023-09-27T15:17:00.405" v="177" actId="478"/>
          <ac:grpSpMkLst>
            <pc:docMk/>
            <pc:sldMk cId="2909178783" sldId="1958"/>
            <ac:grpSpMk id="16" creationId="{1B4DC495-063E-1480-5E1D-694AA31D8574}"/>
          </ac:grpSpMkLst>
        </pc:grpChg>
        <pc:picChg chg="add mod">
          <ac:chgData name="Yazdan, Mandy" userId="17c68540-3e75-4075-8ba7-9cf4d0bf43f7" providerId="ADAL" clId="{2C775389-0420-4B7A-AFA6-B436EA55A032}" dt="2023-09-27T15:18:22.216" v="192" actId="1076"/>
          <ac:picMkLst>
            <pc:docMk/>
            <pc:sldMk cId="2909178783" sldId="1958"/>
            <ac:picMk id="3" creationId="{D2F0515F-5123-5E45-DDCA-1D0396A5AD1E}"/>
          </ac:picMkLst>
        </pc:picChg>
        <pc:picChg chg="add mod">
          <ac:chgData name="Yazdan, Mandy" userId="17c68540-3e75-4075-8ba7-9cf4d0bf43f7" providerId="ADAL" clId="{2C775389-0420-4B7A-AFA6-B436EA55A032}" dt="2023-09-27T15:18:14.650" v="190" actId="1076"/>
          <ac:picMkLst>
            <pc:docMk/>
            <pc:sldMk cId="2909178783" sldId="1958"/>
            <ac:picMk id="7" creationId="{ACB926D4-4F56-2AFE-5091-BE2781DB9C00}"/>
          </ac:picMkLst>
        </pc:picChg>
        <pc:picChg chg="add mod">
          <ac:chgData name="Yazdan, Mandy" userId="17c68540-3e75-4075-8ba7-9cf4d0bf43f7" providerId="ADAL" clId="{2C775389-0420-4B7A-AFA6-B436EA55A032}" dt="2023-09-27T15:18:06.563" v="188" actId="1076"/>
          <ac:picMkLst>
            <pc:docMk/>
            <pc:sldMk cId="2909178783" sldId="1958"/>
            <ac:picMk id="10" creationId="{4A0015F0-2505-769D-EF19-E6A9A1056115}"/>
          </ac:picMkLst>
        </pc:picChg>
        <pc:picChg chg="del">
          <ac:chgData name="Yazdan, Mandy" userId="17c68540-3e75-4075-8ba7-9cf4d0bf43f7" providerId="ADAL" clId="{2C775389-0420-4B7A-AFA6-B436EA55A032}" dt="2023-09-27T15:17:03.751" v="178" actId="478"/>
          <ac:picMkLst>
            <pc:docMk/>
            <pc:sldMk cId="2909178783" sldId="1958"/>
            <ac:picMk id="20" creationId="{DA90322A-DC25-D033-E09F-D4530138D8B4}"/>
          </ac:picMkLst>
        </pc:picChg>
        <pc:picChg chg="del">
          <ac:chgData name="Yazdan, Mandy" userId="17c68540-3e75-4075-8ba7-9cf4d0bf43f7" providerId="ADAL" clId="{2C775389-0420-4B7A-AFA6-B436EA55A032}" dt="2023-09-27T15:17:03.751" v="178" actId="478"/>
          <ac:picMkLst>
            <pc:docMk/>
            <pc:sldMk cId="2909178783" sldId="1958"/>
            <ac:picMk id="21" creationId="{163D8EA7-2B5C-B3F5-0D11-8832B80C2378}"/>
          </ac:picMkLst>
        </pc:picChg>
        <pc:picChg chg="del">
          <ac:chgData name="Yazdan, Mandy" userId="17c68540-3e75-4075-8ba7-9cf4d0bf43f7" providerId="ADAL" clId="{2C775389-0420-4B7A-AFA6-B436EA55A032}" dt="2023-09-27T15:17:03.751" v="178" actId="478"/>
          <ac:picMkLst>
            <pc:docMk/>
            <pc:sldMk cId="2909178783" sldId="1958"/>
            <ac:picMk id="32" creationId="{2F1FBF4C-1636-C95F-7692-9F769C48BF70}"/>
          </ac:picMkLst>
        </pc:picChg>
        <pc:picChg chg="del">
          <ac:chgData name="Yazdan, Mandy" userId="17c68540-3e75-4075-8ba7-9cf4d0bf43f7" providerId="ADAL" clId="{2C775389-0420-4B7A-AFA6-B436EA55A032}" dt="2023-09-27T15:17:03.751" v="178" actId="478"/>
          <ac:picMkLst>
            <pc:docMk/>
            <pc:sldMk cId="2909178783" sldId="1958"/>
            <ac:picMk id="33" creationId="{CA0306A0-308A-0FE9-A673-40DFEF251875}"/>
          </ac:picMkLst>
        </pc:picChg>
      </pc:sldChg>
      <pc:sldChg chg="addSp modSp new del mod">
        <pc:chgData name="Yazdan, Mandy" userId="17c68540-3e75-4075-8ba7-9cf4d0bf43f7" providerId="ADAL" clId="{2C775389-0420-4B7A-AFA6-B436EA55A032}" dt="2023-10-04T19:27:31.253" v="6314" actId="47"/>
        <pc:sldMkLst>
          <pc:docMk/>
          <pc:sldMk cId="1882874716" sldId="1959"/>
        </pc:sldMkLst>
        <pc:picChg chg="add">
          <ac:chgData name="Yazdan, Mandy" userId="17c68540-3e75-4075-8ba7-9cf4d0bf43f7" providerId="ADAL" clId="{2C775389-0420-4B7A-AFA6-B436EA55A032}" dt="2023-09-27T15:28:27.502" v="251" actId="22"/>
          <ac:picMkLst>
            <pc:docMk/>
            <pc:sldMk cId="1882874716" sldId="1959"/>
            <ac:picMk id="9" creationId="{7B039B68-43F2-AF5E-1D05-73D299E66295}"/>
          </ac:picMkLst>
        </pc:picChg>
        <pc:picChg chg="add mod">
          <ac:chgData name="Yazdan, Mandy" userId="17c68540-3e75-4075-8ba7-9cf4d0bf43f7" providerId="ADAL" clId="{2C775389-0420-4B7A-AFA6-B436EA55A032}" dt="2023-09-27T15:28:50.820" v="253" actId="1076"/>
          <ac:picMkLst>
            <pc:docMk/>
            <pc:sldMk cId="1882874716" sldId="1959"/>
            <ac:picMk id="11" creationId="{B92AEDAE-D074-D10B-3683-FA3759875B00}"/>
          </ac:picMkLst>
        </pc:picChg>
      </pc:sldChg>
      <pc:sldChg chg="addSp modSp del mod">
        <pc:chgData name="Yazdan, Mandy" userId="17c68540-3e75-4075-8ba7-9cf4d0bf43f7" providerId="ADAL" clId="{2C775389-0420-4B7A-AFA6-B436EA55A032}" dt="2023-09-28T13:37:23.529" v="753" actId="47"/>
        <pc:sldMkLst>
          <pc:docMk/>
          <pc:sldMk cId="2562200283" sldId="2147375892"/>
        </pc:sldMkLst>
        <pc:spChg chg="add mod">
          <ac:chgData name="Yazdan, Mandy" userId="17c68540-3e75-4075-8ba7-9cf4d0bf43f7" providerId="ADAL" clId="{2C775389-0420-4B7A-AFA6-B436EA55A032}" dt="2023-09-28T13:29:21.243" v="720" actId="20577"/>
          <ac:spMkLst>
            <pc:docMk/>
            <pc:sldMk cId="2562200283" sldId="2147375892"/>
            <ac:spMk id="18" creationId="{9C850171-CC82-6958-2A28-58B317146519}"/>
          </ac:spMkLst>
        </pc:spChg>
        <pc:picChg chg="add mod">
          <ac:chgData name="Yazdan, Mandy" userId="17c68540-3e75-4075-8ba7-9cf4d0bf43f7" providerId="ADAL" clId="{2C775389-0420-4B7A-AFA6-B436EA55A032}" dt="2023-09-28T12:58:20.946" v="538" actId="1076"/>
          <ac:picMkLst>
            <pc:docMk/>
            <pc:sldMk cId="2562200283" sldId="2147375892"/>
            <ac:picMk id="14" creationId="{D6880C3B-C3F7-A2E2-1D85-8368252D739D}"/>
          </ac:picMkLst>
        </pc:picChg>
      </pc:sldChg>
      <pc:sldChg chg="del">
        <pc:chgData name="Yazdan, Mandy" userId="17c68540-3e75-4075-8ba7-9cf4d0bf43f7" providerId="ADAL" clId="{2C775389-0420-4B7A-AFA6-B436EA55A032}" dt="2023-09-28T13:32:06.208" v="752" actId="47"/>
        <pc:sldMkLst>
          <pc:docMk/>
          <pc:sldMk cId="3753608830" sldId="2147375894"/>
        </pc:sldMkLst>
      </pc:sldChg>
      <pc:sldChg chg="modSp mod">
        <pc:chgData name="Yazdan, Mandy" userId="17c68540-3e75-4075-8ba7-9cf4d0bf43f7" providerId="ADAL" clId="{2C775389-0420-4B7A-AFA6-B436EA55A032}" dt="2023-11-01T18:31:08.709" v="10977" actId="1036"/>
        <pc:sldMkLst>
          <pc:docMk/>
          <pc:sldMk cId="2907042759" sldId="2147376283"/>
        </pc:sldMkLst>
        <pc:spChg chg="mod">
          <ac:chgData name="Yazdan, Mandy" userId="17c68540-3e75-4075-8ba7-9cf4d0bf43f7" providerId="ADAL" clId="{2C775389-0420-4B7A-AFA6-B436EA55A032}" dt="2023-11-01T17:45:32.477" v="10786" actId="1036"/>
          <ac:spMkLst>
            <pc:docMk/>
            <pc:sldMk cId="2907042759" sldId="2147376283"/>
            <ac:spMk id="29" creationId="{15DE364D-444B-4BB8-A90F-C40F5335856F}"/>
          </ac:spMkLst>
        </pc:spChg>
        <pc:picChg chg="mod">
          <ac:chgData name="Yazdan, Mandy" userId="17c68540-3e75-4075-8ba7-9cf4d0bf43f7" providerId="ADAL" clId="{2C775389-0420-4B7A-AFA6-B436EA55A032}" dt="2023-11-01T18:31:08.709" v="10977" actId="1036"/>
          <ac:picMkLst>
            <pc:docMk/>
            <pc:sldMk cId="2907042759" sldId="2147376283"/>
            <ac:picMk id="11" creationId="{75C51B3F-A03D-F0E4-74F7-AB3A3D7C0DD9}"/>
          </ac:picMkLst>
        </pc:picChg>
      </pc:sldChg>
      <pc:sldChg chg="modSp del mod">
        <pc:chgData name="Yazdan, Mandy" userId="17c68540-3e75-4075-8ba7-9cf4d0bf43f7" providerId="ADAL" clId="{2C775389-0420-4B7A-AFA6-B436EA55A032}" dt="2023-10-12T20:13:41.780" v="9367" actId="47"/>
        <pc:sldMkLst>
          <pc:docMk/>
          <pc:sldMk cId="2080334863" sldId="2147376290"/>
        </pc:sldMkLst>
        <pc:picChg chg="mod modCrop">
          <ac:chgData name="Yazdan, Mandy" userId="17c68540-3e75-4075-8ba7-9cf4d0bf43f7" providerId="ADAL" clId="{2C775389-0420-4B7A-AFA6-B436EA55A032}" dt="2023-09-27T15:30:26.029" v="259" actId="18131"/>
          <ac:picMkLst>
            <pc:docMk/>
            <pc:sldMk cId="2080334863" sldId="2147376290"/>
            <ac:picMk id="15" creationId="{00000000-0000-0000-0000-000000000000}"/>
          </ac:picMkLst>
        </pc:picChg>
      </pc:sldChg>
      <pc:sldChg chg="addSp delSp modSp add del mod delAnim modNotesTx">
        <pc:chgData name="Yazdan, Mandy" userId="17c68540-3e75-4075-8ba7-9cf4d0bf43f7" providerId="ADAL" clId="{2C775389-0420-4B7A-AFA6-B436EA55A032}" dt="2023-09-28T16:17:02.393" v="1354" actId="47"/>
        <pc:sldMkLst>
          <pc:docMk/>
          <pc:sldMk cId="4085156082" sldId="2147376291"/>
        </pc:sldMkLst>
        <pc:spChg chg="mod">
          <ac:chgData name="Yazdan, Mandy" userId="17c68540-3e75-4075-8ba7-9cf4d0bf43f7" providerId="ADAL" clId="{2C775389-0420-4B7A-AFA6-B436EA55A032}" dt="2023-09-28T15:13:44.654" v="1087" actId="14100"/>
          <ac:spMkLst>
            <pc:docMk/>
            <pc:sldMk cId="4085156082" sldId="2147376291"/>
            <ac:spMk id="2" creationId="{863270D8-9A89-45E9-B0FC-5240F874C6E1}"/>
          </ac:spMkLst>
        </pc:spChg>
        <pc:spChg chg="add mod">
          <ac:chgData name="Yazdan, Mandy" userId="17c68540-3e75-4075-8ba7-9cf4d0bf43f7" providerId="ADAL" clId="{2C775389-0420-4B7A-AFA6-B436EA55A032}" dt="2023-09-28T15:16:30.365" v="1120"/>
          <ac:spMkLst>
            <pc:docMk/>
            <pc:sldMk cId="4085156082" sldId="2147376291"/>
            <ac:spMk id="3" creationId="{C3C115EC-2ECE-997A-DCBD-8386126F68B0}"/>
          </ac:spMkLst>
        </pc:spChg>
        <pc:spChg chg="add mod">
          <ac:chgData name="Yazdan, Mandy" userId="17c68540-3e75-4075-8ba7-9cf4d0bf43f7" providerId="ADAL" clId="{2C775389-0420-4B7A-AFA6-B436EA55A032}" dt="2023-09-28T13:05:41.690" v="644"/>
          <ac:spMkLst>
            <pc:docMk/>
            <pc:sldMk cId="4085156082" sldId="2147376291"/>
            <ac:spMk id="20" creationId="{C1F65A00-A05C-6497-3783-D5218484FF06}"/>
          </ac:spMkLst>
        </pc:spChg>
        <pc:spChg chg="add mod">
          <ac:chgData name="Yazdan, Mandy" userId="17c68540-3e75-4075-8ba7-9cf4d0bf43f7" providerId="ADAL" clId="{2C775389-0420-4B7A-AFA6-B436EA55A032}" dt="2023-09-28T13:05:41.690" v="644"/>
          <ac:spMkLst>
            <pc:docMk/>
            <pc:sldMk cId="4085156082" sldId="2147376291"/>
            <ac:spMk id="21" creationId="{91D900A0-428A-1765-55A1-6C046BDA3D04}"/>
          </ac:spMkLst>
        </pc:spChg>
        <pc:spChg chg="add mod">
          <ac:chgData name="Yazdan, Mandy" userId="17c68540-3e75-4075-8ba7-9cf4d0bf43f7" providerId="ADAL" clId="{2C775389-0420-4B7A-AFA6-B436EA55A032}" dt="2023-09-28T13:05:41.690" v="644"/>
          <ac:spMkLst>
            <pc:docMk/>
            <pc:sldMk cId="4085156082" sldId="2147376291"/>
            <ac:spMk id="22" creationId="{407CE820-30A1-E9A8-7021-0F29AD3D4313}"/>
          </ac:spMkLst>
        </pc:spChg>
        <pc:spChg chg="add mod">
          <ac:chgData name="Yazdan, Mandy" userId="17c68540-3e75-4075-8ba7-9cf4d0bf43f7" providerId="ADAL" clId="{2C775389-0420-4B7A-AFA6-B436EA55A032}" dt="2023-09-28T13:05:41.690" v="644"/>
          <ac:spMkLst>
            <pc:docMk/>
            <pc:sldMk cId="4085156082" sldId="2147376291"/>
            <ac:spMk id="23" creationId="{7817D653-04EA-9C61-5762-A163610D039E}"/>
          </ac:spMkLst>
        </pc:spChg>
        <pc:spChg chg="add mod">
          <ac:chgData name="Yazdan, Mandy" userId="17c68540-3e75-4075-8ba7-9cf4d0bf43f7" providerId="ADAL" clId="{2C775389-0420-4B7A-AFA6-B436EA55A032}" dt="2023-09-28T13:05:41.690" v="644"/>
          <ac:spMkLst>
            <pc:docMk/>
            <pc:sldMk cId="4085156082" sldId="2147376291"/>
            <ac:spMk id="24" creationId="{29B9F317-CA09-D7ED-EBCF-2CB06008B3DF}"/>
          </ac:spMkLst>
        </pc:spChg>
        <pc:spChg chg="add mod">
          <ac:chgData name="Yazdan, Mandy" userId="17c68540-3e75-4075-8ba7-9cf4d0bf43f7" providerId="ADAL" clId="{2C775389-0420-4B7A-AFA6-B436EA55A032}" dt="2023-09-28T13:05:41.690" v="644"/>
          <ac:spMkLst>
            <pc:docMk/>
            <pc:sldMk cId="4085156082" sldId="2147376291"/>
            <ac:spMk id="25" creationId="{A80997F9-6D44-CAAE-8C50-11EC070C8C5B}"/>
          </ac:spMkLst>
        </pc:spChg>
        <pc:spChg chg="add mod">
          <ac:chgData name="Yazdan, Mandy" userId="17c68540-3e75-4075-8ba7-9cf4d0bf43f7" providerId="ADAL" clId="{2C775389-0420-4B7A-AFA6-B436EA55A032}" dt="2023-09-28T13:05:41.690" v="644"/>
          <ac:spMkLst>
            <pc:docMk/>
            <pc:sldMk cId="4085156082" sldId="2147376291"/>
            <ac:spMk id="26" creationId="{DEBF528B-F83A-BC46-A1C7-7B610A7AD56B}"/>
          </ac:spMkLst>
        </pc:spChg>
        <pc:spChg chg="add mod">
          <ac:chgData name="Yazdan, Mandy" userId="17c68540-3e75-4075-8ba7-9cf4d0bf43f7" providerId="ADAL" clId="{2C775389-0420-4B7A-AFA6-B436EA55A032}" dt="2023-09-28T13:05:41.690" v="644"/>
          <ac:spMkLst>
            <pc:docMk/>
            <pc:sldMk cId="4085156082" sldId="2147376291"/>
            <ac:spMk id="27" creationId="{50F45F6B-824A-7ED8-ED15-6B85406B9B51}"/>
          </ac:spMkLst>
        </pc:spChg>
        <pc:spChg chg="add mod">
          <ac:chgData name="Yazdan, Mandy" userId="17c68540-3e75-4075-8ba7-9cf4d0bf43f7" providerId="ADAL" clId="{2C775389-0420-4B7A-AFA6-B436EA55A032}" dt="2023-09-28T15:12:29.881" v="1067" actId="14100"/>
          <ac:spMkLst>
            <pc:docMk/>
            <pc:sldMk cId="4085156082" sldId="2147376291"/>
            <ac:spMk id="28" creationId="{6050F533-4D0B-9C27-E3A1-29C3CC2C1386}"/>
          </ac:spMkLst>
        </pc:spChg>
        <pc:spChg chg="add mod">
          <ac:chgData name="Yazdan, Mandy" userId="17c68540-3e75-4075-8ba7-9cf4d0bf43f7" providerId="ADAL" clId="{2C775389-0420-4B7A-AFA6-B436EA55A032}" dt="2023-09-28T15:11:11.548" v="1020" actId="164"/>
          <ac:spMkLst>
            <pc:docMk/>
            <pc:sldMk cId="4085156082" sldId="2147376291"/>
            <ac:spMk id="30" creationId="{EACF2155-0656-9C3C-CD82-DDF0B1F8C2F9}"/>
          </ac:spMkLst>
        </pc:spChg>
        <pc:spChg chg="add mod">
          <ac:chgData name="Yazdan, Mandy" userId="17c68540-3e75-4075-8ba7-9cf4d0bf43f7" providerId="ADAL" clId="{2C775389-0420-4B7A-AFA6-B436EA55A032}" dt="2023-09-28T15:12:22.541" v="1065" actId="6549"/>
          <ac:spMkLst>
            <pc:docMk/>
            <pc:sldMk cId="4085156082" sldId="2147376291"/>
            <ac:spMk id="32" creationId="{E06729B6-018F-ED8B-0BE0-ED5FBDD88ABF}"/>
          </ac:spMkLst>
        </pc:spChg>
        <pc:spChg chg="add mod">
          <ac:chgData name="Yazdan, Mandy" userId="17c68540-3e75-4075-8ba7-9cf4d0bf43f7" providerId="ADAL" clId="{2C775389-0420-4B7A-AFA6-B436EA55A032}" dt="2023-09-28T15:12:27.360" v="1066" actId="14100"/>
          <ac:spMkLst>
            <pc:docMk/>
            <pc:sldMk cId="4085156082" sldId="2147376291"/>
            <ac:spMk id="33" creationId="{B4AFB8F4-4CDC-C417-C365-D5AEF6A9FA05}"/>
          </ac:spMkLst>
        </pc:spChg>
        <pc:grpChg chg="del">
          <ac:chgData name="Yazdan, Mandy" userId="17c68540-3e75-4075-8ba7-9cf4d0bf43f7" providerId="ADAL" clId="{2C775389-0420-4B7A-AFA6-B436EA55A032}" dt="2023-09-28T12:59:22.935" v="542" actId="478"/>
          <ac:grpSpMkLst>
            <pc:docMk/>
            <pc:sldMk cId="4085156082" sldId="2147376291"/>
            <ac:grpSpMk id="6" creationId="{F2D914E4-400A-C2E6-B5D5-D6D8AFA3958D}"/>
          </ac:grpSpMkLst>
        </pc:grpChg>
        <pc:grpChg chg="del">
          <ac:chgData name="Yazdan, Mandy" userId="17c68540-3e75-4075-8ba7-9cf4d0bf43f7" providerId="ADAL" clId="{2C775389-0420-4B7A-AFA6-B436EA55A032}" dt="2023-09-28T13:00:30.349" v="562" actId="478"/>
          <ac:grpSpMkLst>
            <pc:docMk/>
            <pc:sldMk cId="4085156082" sldId="2147376291"/>
            <ac:grpSpMk id="16" creationId="{101684D9-2389-1E49-197F-52C1E0F2D56C}"/>
          </ac:grpSpMkLst>
        </pc:grpChg>
        <pc:grpChg chg="add mod">
          <ac:chgData name="Yazdan, Mandy" userId="17c68540-3e75-4075-8ba7-9cf4d0bf43f7" providerId="ADAL" clId="{2C775389-0420-4B7A-AFA6-B436EA55A032}" dt="2023-09-28T13:05:41.690" v="644"/>
          <ac:grpSpMkLst>
            <pc:docMk/>
            <pc:sldMk cId="4085156082" sldId="2147376291"/>
            <ac:grpSpMk id="18" creationId="{58909B7E-85D2-18BB-C1C1-DCED346F5103}"/>
          </ac:grpSpMkLst>
        </pc:grpChg>
        <pc:grpChg chg="add mod">
          <ac:chgData name="Yazdan, Mandy" userId="17c68540-3e75-4075-8ba7-9cf4d0bf43f7" providerId="ADAL" clId="{2C775389-0420-4B7A-AFA6-B436EA55A032}" dt="2023-09-28T13:05:41.690" v="644"/>
          <ac:grpSpMkLst>
            <pc:docMk/>
            <pc:sldMk cId="4085156082" sldId="2147376291"/>
            <ac:grpSpMk id="19" creationId="{D63A55C9-B752-0E9B-812D-4E2E291BAA13}"/>
          </ac:grpSpMkLst>
        </pc:grpChg>
        <pc:grpChg chg="add mod">
          <ac:chgData name="Yazdan, Mandy" userId="17c68540-3e75-4075-8ba7-9cf4d0bf43f7" providerId="ADAL" clId="{2C775389-0420-4B7A-AFA6-B436EA55A032}" dt="2023-09-28T15:11:34.218" v="1035" actId="1036"/>
          <ac:grpSpMkLst>
            <pc:docMk/>
            <pc:sldMk cId="4085156082" sldId="2147376291"/>
            <ac:grpSpMk id="34" creationId="{34E76B43-3782-ADFB-64D2-30E68B535D29}"/>
          </ac:grpSpMkLst>
        </pc:grpChg>
        <pc:grpChg chg="add mod">
          <ac:chgData name="Yazdan, Mandy" userId="17c68540-3e75-4075-8ba7-9cf4d0bf43f7" providerId="ADAL" clId="{2C775389-0420-4B7A-AFA6-B436EA55A032}" dt="2023-09-28T15:11:34.218" v="1035" actId="1036"/>
          <ac:grpSpMkLst>
            <pc:docMk/>
            <pc:sldMk cId="4085156082" sldId="2147376291"/>
            <ac:grpSpMk id="35" creationId="{4D1D028F-019E-B0D9-CE16-B9BA9577A31D}"/>
          </ac:grpSpMkLst>
        </pc:grpChg>
        <pc:graphicFrameChg chg="del">
          <ac:chgData name="Yazdan, Mandy" userId="17c68540-3e75-4075-8ba7-9cf4d0bf43f7" providerId="ADAL" clId="{2C775389-0420-4B7A-AFA6-B436EA55A032}" dt="2023-09-28T12:58:36.943" v="541" actId="478"/>
          <ac:graphicFrameMkLst>
            <pc:docMk/>
            <pc:sldMk cId="4085156082" sldId="2147376291"/>
            <ac:graphicFrameMk id="11" creationId="{F0578152-468C-9AF1-E8EC-D731A42D1D97}"/>
          </ac:graphicFrameMkLst>
        </pc:graphicFrameChg>
        <pc:picChg chg="del">
          <ac:chgData name="Yazdan, Mandy" userId="17c68540-3e75-4075-8ba7-9cf4d0bf43f7" providerId="ADAL" clId="{2C775389-0420-4B7A-AFA6-B436EA55A032}" dt="2023-09-28T12:58:30.855" v="540" actId="478"/>
          <ac:picMkLst>
            <pc:docMk/>
            <pc:sldMk cId="4085156082" sldId="2147376291"/>
            <ac:picMk id="14" creationId="{D6880C3B-C3F7-A2E2-1D85-8368252D739D}"/>
          </ac:picMkLst>
        </pc:picChg>
        <pc:picChg chg="add mod modCrop">
          <ac:chgData name="Yazdan, Mandy" userId="17c68540-3e75-4075-8ba7-9cf4d0bf43f7" providerId="ADAL" clId="{2C775389-0420-4B7A-AFA6-B436EA55A032}" dt="2023-09-28T15:15:39.615" v="1088" actId="1076"/>
          <ac:picMkLst>
            <pc:docMk/>
            <pc:sldMk cId="4085156082" sldId="2147376291"/>
            <ac:picMk id="37" creationId="{5AC55B36-3644-5B38-7AAB-318EACF3E879}"/>
          </ac:picMkLst>
        </pc:picChg>
      </pc:sldChg>
      <pc:sldChg chg="addSp delSp modSp add mod delAnim modAnim addCm delCm modNotesTx">
        <pc:chgData name="Yazdan, Mandy" userId="17c68540-3e75-4075-8ba7-9cf4d0bf43f7" providerId="ADAL" clId="{2C775389-0420-4B7A-AFA6-B436EA55A032}" dt="2023-10-04T15:06:35.027" v="5411" actId="207"/>
        <pc:sldMkLst>
          <pc:docMk/>
          <pc:sldMk cId="1918545616" sldId="2147376292"/>
        </pc:sldMkLst>
        <pc:spChg chg="del">
          <ac:chgData name="Yazdan, Mandy" userId="17c68540-3e75-4075-8ba7-9cf4d0bf43f7" providerId="ADAL" clId="{2C775389-0420-4B7A-AFA6-B436EA55A032}" dt="2023-09-28T15:15:52.379" v="1089" actId="478"/>
          <ac:spMkLst>
            <pc:docMk/>
            <pc:sldMk cId="1918545616" sldId="2147376292"/>
            <ac:spMk id="2" creationId="{863270D8-9A89-45E9-B0FC-5240F874C6E1}"/>
          </ac:spMkLst>
        </pc:spChg>
        <pc:spChg chg="mod">
          <ac:chgData name="Yazdan, Mandy" userId="17c68540-3e75-4075-8ba7-9cf4d0bf43f7" providerId="ADAL" clId="{2C775389-0420-4B7A-AFA6-B436EA55A032}" dt="2023-10-04T14:39:24.401" v="5379" actId="3064"/>
          <ac:spMkLst>
            <pc:docMk/>
            <pc:sldMk cId="1918545616" sldId="2147376292"/>
            <ac:spMk id="3" creationId="{C3C115EC-2ECE-997A-DCBD-8386126F68B0}"/>
          </ac:spMkLst>
        </pc:spChg>
        <pc:spChg chg="add mod">
          <ac:chgData name="Yazdan, Mandy" userId="17c68540-3e75-4075-8ba7-9cf4d0bf43f7" providerId="ADAL" clId="{2C775389-0420-4B7A-AFA6-B436EA55A032}" dt="2023-10-03T14:13:22.484" v="3813" actId="20577"/>
          <ac:spMkLst>
            <pc:docMk/>
            <pc:sldMk cId="1918545616" sldId="2147376292"/>
            <ac:spMk id="4" creationId="{C4DF367B-F040-17B6-B1A8-87D344F1BCE7}"/>
          </ac:spMkLst>
        </pc:spChg>
        <pc:spChg chg="add del mod">
          <ac:chgData name="Yazdan, Mandy" userId="17c68540-3e75-4075-8ba7-9cf4d0bf43f7" providerId="ADAL" clId="{2C775389-0420-4B7A-AFA6-B436EA55A032}" dt="2023-10-04T13:22:02.889" v="4599" actId="478"/>
          <ac:spMkLst>
            <pc:docMk/>
            <pc:sldMk cId="1918545616" sldId="2147376292"/>
            <ac:spMk id="6" creationId="{36907682-F9A8-604F-A9F8-712BAD10AE94}"/>
          </ac:spMkLst>
        </pc:spChg>
        <pc:spChg chg="add del mod">
          <ac:chgData name="Yazdan, Mandy" userId="17c68540-3e75-4075-8ba7-9cf4d0bf43f7" providerId="ADAL" clId="{2C775389-0420-4B7A-AFA6-B436EA55A032}" dt="2023-10-03T14:33:06.922" v="3818" actId="478"/>
          <ac:spMkLst>
            <pc:docMk/>
            <pc:sldMk cId="1918545616" sldId="2147376292"/>
            <ac:spMk id="7" creationId="{71029597-3279-AB31-82F1-8D4AE6654DFB}"/>
          </ac:spMkLst>
        </pc:spChg>
        <pc:spChg chg="add del mod">
          <ac:chgData name="Yazdan, Mandy" userId="17c68540-3e75-4075-8ba7-9cf4d0bf43f7" providerId="ADAL" clId="{2C775389-0420-4B7A-AFA6-B436EA55A032}" dt="2023-10-04T13:08:20.728" v="4584" actId="478"/>
          <ac:spMkLst>
            <pc:docMk/>
            <pc:sldMk cId="1918545616" sldId="2147376292"/>
            <ac:spMk id="11" creationId="{F75A2304-2279-0FDB-C991-CBEDF25FDCA9}"/>
          </ac:spMkLst>
        </pc:spChg>
        <pc:spChg chg="add del mod">
          <ac:chgData name="Yazdan, Mandy" userId="17c68540-3e75-4075-8ba7-9cf4d0bf43f7" providerId="ADAL" clId="{2C775389-0420-4B7A-AFA6-B436EA55A032}" dt="2023-10-04T13:22:02.889" v="4599" actId="478"/>
          <ac:spMkLst>
            <pc:docMk/>
            <pc:sldMk cId="1918545616" sldId="2147376292"/>
            <ac:spMk id="13" creationId="{B5FAC47E-86D9-EEE5-17EC-70BB4D4F49F7}"/>
          </ac:spMkLst>
        </pc:spChg>
        <pc:spChg chg="mod">
          <ac:chgData name="Yazdan, Mandy" userId="17c68540-3e75-4075-8ba7-9cf4d0bf43f7" providerId="ADAL" clId="{2C775389-0420-4B7A-AFA6-B436EA55A032}" dt="2023-10-03T14:41:58.562" v="3849" actId="404"/>
          <ac:spMkLst>
            <pc:docMk/>
            <pc:sldMk cId="1918545616" sldId="2147376292"/>
            <ac:spMk id="16" creationId="{BB588F5B-DB25-C2D7-018E-4404527FA5CF}"/>
          </ac:spMkLst>
        </pc:spChg>
        <pc:spChg chg="mod">
          <ac:chgData name="Yazdan, Mandy" userId="17c68540-3e75-4075-8ba7-9cf4d0bf43f7" providerId="ADAL" clId="{2C775389-0420-4B7A-AFA6-B436EA55A032}" dt="2023-10-03T14:41:58.562" v="3849" actId="404"/>
          <ac:spMkLst>
            <pc:docMk/>
            <pc:sldMk cId="1918545616" sldId="2147376292"/>
            <ac:spMk id="19" creationId="{0480DDD4-AEB8-A39F-3211-879BB3133DFC}"/>
          </ac:spMkLst>
        </pc:spChg>
        <pc:spChg chg="mod">
          <ac:chgData name="Yazdan, Mandy" userId="17c68540-3e75-4075-8ba7-9cf4d0bf43f7" providerId="ADAL" clId="{2C775389-0420-4B7A-AFA6-B436EA55A032}" dt="2023-10-03T14:44:17.089" v="3865" actId="1076"/>
          <ac:spMkLst>
            <pc:docMk/>
            <pc:sldMk cId="1918545616" sldId="2147376292"/>
            <ac:spMk id="20" creationId="{EF9AC0F1-D3A7-8284-FB8C-BAED36FE638F}"/>
          </ac:spMkLst>
        </pc:spChg>
        <pc:spChg chg="add del mod">
          <ac:chgData name="Yazdan, Mandy" userId="17c68540-3e75-4075-8ba7-9cf4d0bf43f7" providerId="ADAL" clId="{2C775389-0420-4B7A-AFA6-B436EA55A032}" dt="2023-10-03T14:42:41.827" v="3852" actId="478"/>
          <ac:spMkLst>
            <pc:docMk/>
            <pc:sldMk cId="1918545616" sldId="2147376292"/>
            <ac:spMk id="21" creationId="{2EA8D9D6-6CFA-7D6B-941E-0CE5C0A041AB}"/>
          </ac:spMkLst>
        </pc:spChg>
        <pc:spChg chg="add del mod">
          <ac:chgData name="Yazdan, Mandy" userId="17c68540-3e75-4075-8ba7-9cf4d0bf43f7" providerId="ADAL" clId="{2C775389-0420-4B7A-AFA6-B436EA55A032}" dt="2023-10-03T14:42:41.827" v="3852" actId="478"/>
          <ac:spMkLst>
            <pc:docMk/>
            <pc:sldMk cId="1918545616" sldId="2147376292"/>
            <ac:spMk id="22" creationId="{C68527CB-9996-49F8-DDB4-735AE47F71A3}"/>
          </ac:spMkLst>
        </pc:spChg>
        <pc:spChg chg="add del mod">
          <ac:chgData name="Yazdan, Mandy" userId="17c68540-3e75-4075-8ba7-9cf4d0bf43f7" providerId="ADAL" clId="{2C775389-0420-4B7A-AFA6-B436EA55A032}" dt="2023-10-03T14:42:41.827" v="3852" actId="478"/>
          <ac:spMkLst>
            <pc:docMk/>
            <pc:sldMk cId="1918545616" sldId="2147376292"/>
            <ac:spMk id="23" creationId="{E564E5D8-16BB-E14F-E31D-4D1C1A8F6983}"/>
          </ac:spMkLst>
        </pc:spChg>
        <pc:spChg chg="mod">
          <ac:chgData name="Yazdan, Mandy" userId="17c68540-3e75-4075-8ba7-9cf4d0bf43f7" providerId="ADAL" clId="{2C775389-0420-4B7A-AFA6-B436EA55A032}" dt="2023-10-03T14:41:58.562" v="3849" actId="404"/>
          <ac:spMkLst>
            <pc:docMk/>
            <pc:sldMk cId="1918545616" sldId="2147376292"/>
            <ac:spMk id="25" creationId="{8295D2A6-1AE0-3B33-3247-3ACAA66D931F}"/>
          </ac:spMkLst>
        </pc:spChg>
        <pc:spChg chg="del">
          <ac:chgData name="Yazdan, Mandy" userId="17c68540-3e75-4075-8ba7-9cf4d0bf43f7" providerId="ADAL" clId="{2C775389-0420-4B7A-AFA6-B436EA55A032}" dt="2023-09-28T15:10:20.226" v="1016" actId="478"/>
          <ac:spMkLst>
            <pc:docMk/>
            <pc:sldMk cId="1918545616" sldId="2147376292"/>
            <ac:spMk id="28" creationId="{6050F533-4D0B-9C27-E3A1-29C3CC2C1386}"/>
          </ac:spMkLst>
        </pc:spChg>
        <pc:spChg chg="mod">
          <ac:chgData name="Yazdan, Mandy" userId="17c68540-3e75-4075-8ba7-9cf4d0bf43f7" providerId="ADAL" clId="{2C775389-0420-4B7A-AFA6-B436EA55A032}" dt="2023-10-03T14:41:58.562" v="3849" actId="404"/>
          <ac:spMkLst>
            <pc:docMk/>
            <pc:sldMk cId="1918545616" sldId="2147376292"/>
            <ac:spMk id="28" creationId="{F6D17569-ACF0-93F4-B5C0-FD0DABD12F66}"/>
          </ac:spMkLst>
        </pc:spChg>
        <pc:spChg chg="mod">
          <ac:chgData name="Yazdan, Mandy" userId="17c68540-3e75-4075-8ba7-9cf4d0bf43f7" providerId="ADAL" clId="{2C775389-0420-4B7A-AFA6-B436EA55A032}" dt="2023-10-03T14:43:56.976" v="3862" actId="1076"/>
          <ac:spMkLst>
            <pc:docMk/>
            <pc:sldMk cId="1918545616" sldId="2147376292"/>
            <ac:spMk id="29" creationId="{23EB3D2F-1BEC-5059-239B-1B4BF1A3961B}"/>
          </ac:spMkLst>
        </pc:spChg>
        <pc:spChg chg="del">
          <ac:chgData name="Yazdan, Mandy" userId="17c68540-3e75-4075-8ba7-9cf4d0bf43f7" providerId="ADAL" clId="{2C775389-0420-4B7A-AFA6-B436EA55A032}" dt="2023-09-28T15:10:19.174" v="1015" actId="478"/>
          <ac:spMkLst>
            <pc:docMk/>
            <pc:sldMk cId="1918545616" sldId="2147376292"/>
            <ac:spMk id="30" creationId="{EACF2155-0656-9C3C-CD82-DDF0B1F8C2F9}"/>
          </ac:spMkLst>
        </pc:spChg>
        <pc:spChg chg="mod">
          <ac:chgData name="Yazdan, Mandy" userId="17c68540-3e75-4075-8ba7-9cf4d0bf43f7" providerId="ADAL" clId="{2C775389-0420-4B7A-AFA6-B436EA55A032}" dt="2023-10-03T14:41:58.562" v="3849" actId="404"/>
          <ac:spMkLst>
            <pc:docMk/>
            <pc:sldMk cId="1918545616" sldId="2147376292"/>
            <ac:spMk id="31" creationId="{7F10284B-2C3A-1F16-AA0E-05857A7FC64B}"/>
          </ac:spMkLst>
        </pc:spChg>
        <pc:spChg chg="del">
          <ac:chgData name="Yazdan, Mandy" userId="17c68540-3e75-4075-8ba7-9cf4d0bf43f7" providerId="ADAL" clId="{2C775389-0420-4B7A-AFA6-B436EA55A032}" dt="2023-09-28T15:10:21.260" v="1017" actId="478"/>
          <ac:spMkLst>
            <pc:docMk/>
            <pc:sldMk cId="1918545616" sldId="2147376292"/>
            <ac:spMk id="32" creationId="{E06729B6-018F-ED8B-0BE0-ED5FBDD88ABF}"/>
          </ac:spMkLst>
        </pc:spChg>
        <pc:spChg chg="mod">
          <ac:chgData name="Yazdan, Mandy" userId="17c68540-3e75-4075-8ba7-9cf4d0bf43f7" providerId="ADAL" clId="{2C775389-0420-4B7A-AFA6-B436EA55A032}" dt="2023-10-03T14:41:58.562" v="3849" actId="404"/>
          <ac:spMkLst>
            <pc:docMk/>
            <pc:sldMk cId="1918545616" sldId="2147376292"/>
            <ac:spMk id="34" creationId="{585BAF21-A5D7-BC71-A751-55F266DE1963}"/>
          </ac:spMkLst>
        </pc:spChg>
        <pc:spChg chg="mod">
          <ac:chgData name="Yazdan, Mandy" userId="17c68540-3e75-4075-8ba7-9cf4d0bf43f7" providerId="ADAL" clId="{2C775389-0420-4B7A-AFA6-B436EA55A032}" dt="2023-10-03T14:43:46.431" v="3859" actId="1076"/>
          <ac:spMkLst>
            <pc:docMk/>
            <pc:sldMk cId="1918545616" sldId="2147376292"/>
            <ac:spMk id="35" creationId="{C1EB1506-74DF-1B72-6548-CB337ABDEDBC}"/>
          </ac:spMkLst>
        </pc:spChg>
        <pc:spChg chg="add del mod">
          <ac:chgData name="Yazdan, Mandy" userId="17c68540-3e75-4075-8ba7-9cf4d0bf43f7" providerId="ADAL" clId="{2C775389-0420-4B7A-AFA6-B436EA55A032}" dt="2023-10-04T14:00:30.963" v="5100" actId="478"/>
          <ac:spMkLst>
            <pc:docMk/>
            <pc:sldMk cId="1918545616" sldId="2147376292"/>
            <ac:spMk id="37" creationId="{B525A6EB-641E-E338-EC54-F867D50FF7D4}"/>
          </ac:spMkLst>
        </pc:spChg>
        <pc:spChg chg="add del mod">
          <ac:chgData name="Yazdan, Mandy" userId="17c68540-3e75-4075-8ba7-9cf4d0bf43f7" providerId="ADAL" clId="{2C775389-0420-4B7A-AFA6-B436EA55A032}" dt="2023-10-04T14:00:30.963" v="5100" actId="478"/>
          <ac:spMkLst>
            <pc:docMk/>
            <pc:sldMk cId="1918545616" sldId="2147376292"/>
            <ac:spMk id="38" creationId="{A2745141-BEA1-6957-23AF-AEF8A64ED93C}"/>
          </ac:spMkLst>
        </pc:spChg>
        <pc:spChg chg="add del mod">
          <ac:chgData name="Yazdan, Mandy" userId="17c68540-3e75-4075-8ba7-9cf4d0bf43f7" providerId="ADAL" clId="{2C775389-0420-4B7A-AFA6-B436EA55A032}" dt="2023-10-04T12:57:25.501" v="4529" actId="478"/>
          <ac:spMkLst>
            <pc:docMk/>
            <pc:sldMk cId="1918545616" sldId="2147376292"/>
            <ac:spMk id="39" creationId="{BF7F1B56-A428-C19D-9A37-B7F5A0B8A413}"/>
          </ac:spMkLst>
        </pc:spChg>
        <pc:spChg chg="add del mod">
          <ac:chgData name="Yazdan, Mandy" userId="17c68540-3e75-4075-8ba7-9cf4d0bf43f7" providerId="ADAL" clId="{2C775389-0420-4B7A-AFA6-B436EA55A032}" dt="2023-10-04T14:00:30.963" v="5100" actId="478"/>
          <ac:spMkLst>
            <pc:docMk/>
            <pc:sldMk cId="1918545616" sldId="2147376292"/>
            <ac:spMk id="40" creationId="{7D0B4E8C-C040-1CCC-A826-AF3B53CC50E9}"/>
          </ac:spMkLst>
        </pc:spChg>
        <pc:spChg chg="mod">
          <ac:chgData name="Yazdan, Mandy" userId="17c68540-3e75-4075-8ba7-9cf4d0bf43f7" providerId="ADAL" clId="{2C775389-0420-4B7A-AFA6-B436EA55A032}" dt="2023-10-04T12:57:05.786" v="4527"/>
          <ac:spMkLst>
            <pc:docMk/>
            <pc:sldMk cId="1918545616" sldId="2147376292"/>
            <ac:spMk id="43" creationId="{13EEB73F-4268-7E86-64D3-5AE9080C336B}"/>
          </ac:spMkLst>
        </pc:spChg>
        <pc:spChg chg="mod">
          <ac:chgData name="Yazdan, Mandy" userId="17c68540-3e75-4075-8ba7-9cf4d0bf43f7" providerId="ADAL" clId="{2C775389-0420-4B7A-AFA6-B436EA55A032}" dt="2023-10-04T12:57:05.786" v="4527"/>
          <ac:spMkLst>
            <pc:docMk/>
            <pc:sldMk cId="1918545616" sldId="2147376292"/>
            <ac:spMk id="46" creationId="{5CC037EA-AC99-9509-309F-DCB6D738395D}"/>
          </ac:spMkLst>
        </pc:spChg>
        <pc:spChg chg="mod">
          <ac:chgData name="Yazdan, Mandy" userId="17c68540-3e75-4075-8ba7-9cf4d0bf43f7" providerId="ADAL" clId="{2C775389-0420-4B7A-AFA6-B436EA55A032}" dt="2023-10-04T12:57:05.786" v="4527"/>
          <ac:spMkLst>
            <pc:docMk/>
            <pc:sldMk cId="1918545616" sldId="2147376292"/>
            <ac:spMk id="47" creationId="{FC042AE8-A171-1828-0F55-67F1EF4D3A50}"/>
          </ac:spMkLst>
        </pc:spChg>
        <pc:spChg chg="mod">
          <ac:chgData name="Yazdan, Mandy" userId="17c68540-3e75-4075-8ba7-9cf4d0bf43f7" providerId="ADAL" clId="{2C775389-0420-4B7A-AFA6-B436EA55A032}" dt="2023-10-04T12:57:05.786" v="4527"/>
          <ac:spMkLst>
            <pc:docMk/>
            <pc:sldMk cId="1918545616" sldId="2147376292"/>
            <ac:spMk id="48" creationId="{AAAE5118-A075-99F1-B3F8-E64371D27354}"/>
          </ac:spMkLst>
        </pc:spChg>
        <pc:spChg chg="mod">
          <ac:chgData name="Yazdan, Mandy" userId="17c68540-3e75-4075-8ba7-9cf4d0bf43f7" providerId="ADAL" clId="{2C775389-0420-4B7A-AFA6-B436EA55A032}" dt="2023-10-04T12:57:05.786" v="4527"/>
          <ac:spMkLst>
            <pc:docMk/>
            <pc:sldMk cId="1918545616" sldId="2147376292"/>
            <ac:spMk id="49" creationId="{BF78DB12-035E-6E3A-253D-7EFCA85CBC88}"/>
          </ac:spMkLst>
        </pc:spChg>
        <pc:spChg chg="mod">
          <ac:chgData name="Yazdan, Mandy" userId="17c68540-3e75-4075-8ba7-9cf4d0bf43f7" providerId="ADAL" clId="{2C775389-0420-4B7A-AFA6-B436EA55A032}" dt="2023-10-04T12:57:05.786" v="4527"/>
          <ac:spMkLst>
            <pc:docMk/>
            <pc:sldMk cId="1918545616" sldId="2147376292"/>
            <ac:spMk id="50" creationId="{1CA25208-4BFF-6B52-0DA6-4E9F334AB1AA}"/>
          </ac:spMkLst>
        </pc:spChg>
        <pc:spChg chg="mod">
          <ac:chgData name="Yazdan, Mandy" userId="17c68540-3e75-4075-8ba7-9cf4d0bf43f7" providerId="ADAL" clId="{2C775389-0420-4B7A-AFA6-B436EA55A032}" dt="2023-10-04T12:57:05.786" v="4527"/>
          <ac:spMkLst>
            <pc:docMk/>
            <pc:sldMk cId="1918545616" sldId="2147376292"/>
            <ac:spMk id="51" creationId="{96BDED4F-3987-8A16-0602-A9552BDFE387}"/>
          </ac:spMkLst>
        </pc:spChg>
        <pc:spChg chg="mod">
          <ac:chgData name="Yazdan, Mandy" userId="17c68540-3e75-4075-8ba7-9cf4d0bf43f7" providerId="ADAL" clId="{2C775389-0420-4B7A-AFA6-B436EA55A032}" dt="2023-10-04T12:57:05.786" v="4527"/>
          <ac:spMkLst>
            <pc:docMk/>
            <pc:sldMk cId="1918545616" sldId="2147376292"/>
            <ac:spMk id="53" creationId="{C52224CF-5176-DEE2-2B34-856243CD32A9}"/>
          </ac:spMkLst>
        </pc:spChg>
        <pc:spChg chg="mod">
          <ac:chgData name="Yazdan, Mandy" userId="17c68540-3e75-4075-8ba7-9cf4d0bf43f7" providerId="ADAL" clId="{2C775389-0420-4B7A-AFA6-B436EA55A032}" dt="2023-10-04T12:57:05.786" v="4527"/>
          <ac:spMkLst>
            <pc:docMk/>
            <pc:sldMk cId="1918545616" sldId="2147376292"/>
            <ac:spMk id="54" creationId="{DBCBB91B-47CC-6E76-EB53-AC558CD5BD3E}"/>
          </ac:spMkLst>
        </pc:spChg>
        <pc:spChg chg="mod">
          <ac:chgData name="Yazdan, Mandy" userId="17c68540-3e75-4075-8ba7-9cf4d0bf43f7" providerId="ADAL" clId="{2C775389-0420-4B7A-AFA6-B436EA55A032}" dt="2023-10-04T12:57:05.786" v="4527"/>
          <ac:spMkLst>
            <pc:docMk/>
            <pc:sldMk cId="1918545616" sldId="2147376292"/>
            <ac:spMk id="55" creationId="{F20AAA03-7683-AB5F-D4EC-027EFC678D1A}"/>
          </ac:spMkLst>
        </pc:spChg>
        <pc:spChg chg="mod">
          <ac:chgData name="Yazdan, Mandy" userId="17c68540-3e75-4075-8ba7-9cf4d0bf43f7" providerId="ADAL" clId="{2C775389-0420-4B7A-AFA6-B436EA55A032}" dt="2023-10-04T12:57:05.786" v="4527"/>
          <ac:spMkLst>
            <pc:docMk/>
            <pc:sldMk cId="1918545616" sldId="2147376292"/>
            <ac:spMk id="56" creationId="{BAB6F796-48B1-B79B-8690-1DC786EF46AC}"/>
          </ac:spMkLst>
        </pc:spChg>
        <pc:spChg chg="mod">
          <ac:chgData name="Yazdan, Mandy" userId="17c68540-3e75-4075-8ba7-9cf4d0bf43f7" providerId="ADAL" clId="{2C775389-0420-4B7A-AFA6-B436EA55A032}" dt="2023-10-04T12:57:05.786" v="4527"/>
          <ac:spMkLst>
            <pc:docMk/>
            <pc:sldMk cId="1918545616" sldId="2147376292"/>
            <ac:spMk id="58" creationId="{6676C4B3-7978-AE71-D3BF-0F1354F8C362}"/>
          </ac:spMkLst>
        </pc:spChg>
        <pc:spChg chg="mod">
          <ac:chgData name="Yazdan, Mandy" userId="17c68540-3e75-4075-8ba7-9cf4d0bf43f7" providerId="ADAL" clId="{2C775389-0420-4B7A-AFA6-B436EA55A032}" dt="2023-10-04T12:57:05.786" v="4527"/>
          <ac:spMkLst>
            <pc:docMk/>
            <pc:sldMk cId="1918545616" sldId="2147376292"/>
            <ac:spMk id="59" creationId="{6AEE754E-C71B-3EE9-49CD-932156B034E0}"/>
          </ac:spMkLst>
        </pc:spChg>
        <pc:spChg chg="mod">
          <ac:chgData name="Yazdan, Mandy" userId="17c68540-3e75-4075-8ba7-9cf4d0bf43f7" providerId="ADAL" clId="{2C775389-0420-4B7A-AFA6-B436EA55A032}" dt="2023-10-04T12:57:05.786" v="4527"/>
          <ac:spMkLst>
            <pc:docMk/>
            <pc:sldMk cId="1918545616" sldId="2147376292"/>
            <ac:spMk id="60" creationId="{40084356-2FE7-C3DB-5952-66FE9ED34D30}"/>
          </ac:spMkLst>
        </pc:spChg>
        <pc:spChg chg="mod">
          <ac:chgData name="Yazdan, Mandy" userId="17c68540-3e75-4075-8ba7-9cf4d0bf43f7" providerId="ADAL" clId="{2C775389-0420-4B7A-AFA6-B436EA55A032}" dt="2023-10-04T12:57:05.786" v="4527"/>
          <ac:spMkLst>
            <pc:docMk/>
            <pc:sldMk cId="1918545616" sldId="2147376292"/>
            <ac:spMk id="61" creationId="{055E928B-262A-BE27-4BAF-505C016CD767}"/>
          </ac:spMkLst>
        </pc:spChg>
        <pc:spChg chg="mod">
          <ac:chgData name="Yazdan, Mandy" userId="17c68540-3e75-4075-8ba7-9cf4d0bf43f7" providerId="ADAL" clId="{2C775389-0420-4B7A-AFA6-B436EA55A032}" dt="2023-10-04T12:57:05.786" v="4527"/>
          <ac:spMkLst>
            <pc:docMk/>
            <pc:sldMk cId="1918545616" sldId="2147376292"/>
            <ac:spMk id="63" creationId="{46C00EB0-A5FF-0852-7005-3CDEC0F2B4F9}"/>
          </ac:spMkLst>
        </pc:spChg>
        <pc:spChg chg="mod">
          <ac:chgData name="Yazdan, Mandy" userId="17c68540-3e75-4075-8ba7-9cf4d0bf43f7" providerId="ADAL" clId="{2C775389-0420-4B7A-AFA6-B436EA55A032}" dt="2023-10-04T12:57:05.786" v="4527"/>
          <ac:spMkLst>
            <pc:docMk/>
            <pc:sldMk cId="1918545616" sldId="2147376292"/>
            <ac:spMk id="64" creationId="{989EF117-A112-D6F0-860E-4F4E649FCC17}"/>
          </ac:spMkLst>
        </pc:spChg>
        <pc:spChg chg="add mod">
          <ac:chgData name="Yazdan, Mandy" userId="17c68540-3e75-4075-8ba7-9cf4d0bf43f7" providerId="ADAL" clId="{2C775389-0420-4B7A-AFA6-B436EA55A032}" dt="2023-10-04T13:59:57.129" v="5089" actId="164"/>
          <ac:spMkLst>
            <pc:docMk/>
            <pc:sldMk cId="1918545616" sldId="2147376292"/>
            <ac:spMk id="75" creationId="{885F418D-4A55-8FE5-6079-D4AEADDE9886}"/>
          </ac:spMkLst>
        </pc:spChg>
        <pc:spChg chg="add mod">
          <ac:chgData name="Yazdan, Mandy" userId="17c68540-3e75-4075-8ba7-9cf4d0bf43f7" providerId="ADAL" clId="{2C775389-0420-4B7A-AFA6-B436EA55A032}" dt="2023-10-04T13:57:41.115" v="5078" actId="164"/>
          <ac:spMkLst>
            <pc:docMk/>
            <pc:sldMk cId="1918545616" sldId="2147376292"/>
            <ac:spMk id="76" creationId="{1230000B-E63E-D6C1-27E5-C47F48A95822}"/>
          </ac:spMkLst>
        </pc:spChg>
        <pc:spChg chg="add mod">
          <ac:chgData name="Yazdan, Mandy" userId="17c68540-3e75-4075-8ba7-9cf4d0bf43f7" providerId="ADAL" clId="{2C775389-0420-4B7A-AFA6-B436EA55A032}" dt="2023-10-04T15:06:35.027" v="5411" actId="207"/>
          <ac:spMkLst>
            <pc:docMk/>
            <pc:sldMk cId="1918545616" sldId="2147376292"/>
            <ac:spMk id="77" creationId="{E5A91390-301A-F71B-E0C7-F92818534AC5}"/>
          </ac:spMkLst>
        </pc:spChg>
        <pc:spChg chg="add del mod">
          <ac:chgData name="Yazdan, Mandy" userId="17c68540-3e75-4075-8ba7-9cf4d0bf43f7" providerId="ADAL" clId="{2C775389-0420-4B7A-AFA6-B436EA55A032}" dt="2023-10-04T13:57:17.536" v="5068" actId="478"/>
          <ac:spMkLst>
            <pc:docMk/>
            <pc:sldMk cId="1918545616" sldId="2147376292"/>
            <ac:spMk id="78" creationId="{0EBCC816-FBDE-0793-C1FC-E6DAF54C5153}"/>
          </ac:spMkLst>
        </pc:spChg>
        <pc:spChg chg="add del mod">
          <ac:chgData name="Yazdan, Mandy" userId="17c68540-3e75-4075-8ba7-9cf4d0bf43f7" providerId="ADAL" clId="{2C775389-0420-4B7A-AFA6-B436EA55A032}" dt="2023-10-04T13:57:14.634" v="5067" actId="478"/>
          <ac:spMkLst>
            <pc:docMk/>
            <pc:sldMk cId="1918545616" sldId="2147376292"/>
            <ac:spMk id="79" creationId="{AB7E9C98-0600-3E7E-AEA8-9DA27FC37E8A}"/>
          </ac:spMkLst>
        </pc:spChg>
        <pc:spChg chg="add del mod">
          <ac:chgData name="Yazdan, Mandy" userId="17c68540-3e75-4075-8ba7-9cf4d0bf43f7" providerId="ADAL" clId="{2C775389-0420-4B7A-AFA6-B436EA55A032}" dt="2023-10-04T13:57:19.753" v="5069" actId="478"/>
          <ac:spMkLst>
            <pc:docMk/>
            <pc:sldMk cId="1918545616" sldId="2147376292"/>
            <ac:spMk id="80" creationId="{BFFF25EA-DD3F-6850-0AF4-AADEE44A3BC6}"/>
          </ac:spMkLst>
        </pc:spChg>
        <pc:spChg chg="add mod">
          <ac:chgData name="Yazdan, Mandy" userId="17c68540-3e75-4075-8ba7-9cf4d0bf43f7" providerId="ADAL" clId="{2C775389-0420-4B7A-AFA6-B436EA55A032}" dt="2023-10-04T14:06:47.188" v="5152" actId="113"/>
          <ac:spMkLst>
            <pc:docMk/>
            <pc:sldMk cId="1918545616" sldId="2147376292"/>
            <ac:spMk id="85" creationId="{685F1D08-81FD-833F-6C8C-A93F39C85905}"/>
          </ac:spMkLst>
        </pc:spChg>
        <pc:spChg chg="add mod">
          <ac:chgData name="Yazdan, Mandy" userId="17c68540-3e75-4075-8ba7-9cf4d0bf43f7" providerId="ADAL" clId="{2C775389-0420-4B7A-AFA6-B436EA55A032}" dt="2023-10-04T14:06:57.314" v="5154" actId="113"/>
          <ac:spMkLst>
            <pc:docMk/>
            <pc:sldMk cId="1918545616" sldId="2147376292"/>
            <ac:spMk id="87" creationId="{CB1556CA-B6B6-DA03-6DB2-95E997F603C6}"/>
          </ac:spMkLst>
        </pc:spChg>
        <pc:spChg chg="add mod">
          <ac:chgData name="Yazdan, Mandy" userId="17c68540-3e75-4075-8ba7-9cf4d0bf43f7" providerId="ADAL" clId="{2C775389-0420-4B7A-AFA6-B436EA55A032}" dt="2023-10-04T14:06:52.610" v="5153" actId="113"/>
          <ac:spMkLst>
            <pc:docMk/>
            <pc:sldMk cId="1918545616" sldId="2147376292"/>
            <ac:spMk id="89" creationId="{8CE70921-158A-6E16-9669-2EC23912FDC5}"/>
          </ac:spMkLst>
        </pc:spChg>
        <pc:grpChg chg="add del mod">
          <ac:chgData name="Yazdan, Mandy" userId="17c68540-3e75-4075-8ba7-9cf4d0bf43f7" providerId="ADAL" clId="{2C775389-0420-4B7A-AFA6-B436EA55A032}" dt="2023-10-03T14:54:39.190" v="3866" actId="478"/>
          <ac:grpSpMkLst>
            <pc:docMk/>
            <pc:sldMk cId="1918545616" sldId="2147376292"/>
            <ac:grpSpMk id="14" creationId="{AB90E3CD-5997-77D6-D567-6B9A4F6ACDA4}"/>
          </ac:grpSpMkLst>
        </pc:grpChg>
        <pc:grpChg chg="mod">
          <ac:chgData name="Yazdan, Mandy" userId="17c68540-3e75-4075-8ba7-9cf4d0bf43f7" providerId="ADAL" clId="{2C775389-0420-4B7A-AFA6-B436EA55A032}" dt="2023-10-03T14:41:51.659" v="3847"/>
          <ac:grpSpMkLst>
            <pc:docMk/>
            <pc:sldMk cId="1918545616" sldId="2147376292"/>
            <ac:grpSpMk id="18" creationId="{DAFFA658-F81D-3C4F-9436-B4AC3062D532}"/>
          </ac:grpSpMkLst>
        </pc:grpChg>
        <pc:grpChg chg="add del mod">
          <ac:chgData name="Yazdan, Mandy" userId="17c68540-3e75-4075-8ba7-9cf4d0bf43f7" providerId="ADAL" clId="{2C775389-0420-4B7A-AFA6-B436EA55A032}" dt="2023-10-03T14:54:41.752" v="3867" actId="478"/>
          <ac:grpSpMkLst>
            <pc:docMk/>
            <pc:sldMk cId="1918545616" sldId="2147376292"/>
            <ac:grpSpMk id="24" creationId="{A0D5152C-B643-EA10-7FAD-B65B5B91B619}"/>
          </ac:grpSpMkLst>
        </pc:grpChg>
        <pc:grpChg chg="mod">
          <ac:chgData name="Yazdan, Mandy" userId="17c68540-3e75-4075-8ba7-9cf4d0bf43f7" providerId="ADAL" clId="{2C775389-0420-4B7A-AFA6-B436EA55A032}" dt="2023-10-03T14:41:51.659" v="3847"/>
          <ac:grpSpMkLst>
            <pc:docMk/>
            <pc:sldMk cId="1918545616" sldId="2147376292"/>
            <ac:grpSpMk id="26" creationId="{98D70BFF-83E5-22F1-D2D5-70C0ABE2D9A5}"/>
          </ac:grpSpMkLst>
        </pc:grpChg>
        <pc:grpChg chg="add del mod">
          <ac:chgData name="Yazdan, Mandy" userId="17c68540-3e75-4075-8ba7-9cf4d0bf43f7" providerId="ADAL" clId="{2C775389-0420-4B7A-AFA6-B436EA55A032}" dt="2023-10-03T14:54:43.538" v="3868" actId="478"/>
          <ac:grpSpMkLst>
            <pc:docMk/>
            <pc:sldMk cId="1918545616" sldId="2147376292"/>
            <ac:grpSpMk id="30" creationId="{E43BA461-421F-110D-0C78-86163A5BC839}"/>
          </ac:grpSpMkLst>
        </pc:grpChg>
        <pc:grpChg chg="mod">
          <ac:chgData name="Yazdan, Mandy" userId="17c68540-3e75-4075-8ba7-9cf4d0bf43f7" providerId="ADAL" clId="{2C775389-0420-4B7A-AFA6-B436EA55A032}" dt="2023-10-03T14:41:51.659" v="3847"/>
          <ac:grpSpMkLst>
            <pc:docMk/>
            <pc:sldMk cId="1918545616" sldId="2147376292"/>
            <ac:grpSpMk id="32" creationId="{5F50947E-CE08-E49D-B653-EF91BB23CF99}"/>
          </ac:grpSpMkLst>
        </pc:grpChg>
        <pc:grpChg chg="add del mod">
          <ac:chgData name="Yazdan, Mandy" userId="17c68540-3e75-4075-8ba7-9cf4d0bf43f7" providerId="ADAL" clId="{2C775389-0420-4B7A-AFA6-B436EA55A032}" dt="2023-10-04T13:22:10.745" v="4602" actId="478"/>
          <ac:grpSpMkLst>
            <pc:docMk/>
            <pc:sldMk cId="1918545616" sldId="2147376292"/>
            <ac:grpSpMk id="41" creationId="{485A5ACD-D985-D480-8BE4-763418D40FBF}"/>
          </ac:grpSpMkLst>
        </pc:grpChg>
        <pc:grpChg chg="mod">
          <ac:chgData name="Yazdan, Mandy" userId="17c68540-3e75-4075-8ba7-9cf4d0bf43f7" providerId="ADAL" clId="{2C775389-0420-4B7A-AFA6-B436EA55A032}" dt="2023-10-04T12:57:05.786" v="4527"/>
          <ac:grpSpMkLst>
            <pc:docMk/>
            <pc:sldMk cId="1918545616" sldId="2147376292"/>
            <ac:grpSpMk id="42" creationId="{E00D5B38-7E1B-3C5D-6A05-371BF222A3AB}"/>
          </ac:grpSpMkLst>
        </pc:grpChg>
        <pc:grpChg chg="mod">
          <ac:chgData name="Yazdan, Mandy" userId="17c68540-3e75-4075-8ba7-9cf4d0bf43f7" providerId="ADAL" clId="{2C775389-0420-4B7A-AFA6-B436EA55A032}" dt="2023-10-04T12:57:05.786" v="4527"/>
          <ac:grpSpMkLst>
            <pc:docMk/>
            <pc:sldMk cId="1918545616" sldId="2147376292"/>
            <ac:grpSpMk id="44" creationId="{C03E3C3E-7B7D-AF7E-1304-185CA5A71B6F}"/>
          </ac:grpSpMkLst>
        </pc:grpChg>
        <pc:grpChg chg="mod">
          <ac:chgData name="Yazdan, Mandy" userId="17c68540-3e75-4075-8ba7-9cf4d0bf43f7" providerId="ADAL" clId="{2C775389-0420-4B7A-AFA6-B436EA55A032}" dt="2023-10-04T12:57:05.786" v="4527"/>
          <ac:grpSpMkLst>
            <pc:docMk/>
            <pc:sldMk cId="1918545616" sldId="2147376292"/>
            <ac:grpSpMk id="45" creationId="{BC419CC3-FB6B-723F-84C5-983B12FD53FD}"/>
          </ac:grpSpMkLst>
        </pc:grpChg>
        <pc:grpChg chg="add del mod">
          <ac:chgData name="Yazdan, Mandy" userId="17c68540-3e75-4075-8ba7-9cf4d0bf43f7" providerId="ADAL" clId="{2C775389-0420-4B7A-AFA6-B436EA55A032}" dt="2023-10-04T13:22:05.300" v="4600" actId="478"/>
          <ac:grpSpMkLst>
            <pc:docMk/>
            <pc:sldMk cId="1918545616" sldId="2147376292"/>
            <ac:grpSpMk id="52" creationId="{9E83D993-15C1-E86E-73F3-A2B042FC6DE0}"/>
          </ac:grpSpMkLst>
        </pc:grpChg>
        <pc:grpChg chg="add del mod">
          <ac:chgData name="Yazdan, Mandy" userId="17c68540-3e75-4075-8ba7-9cf4d0bf43f7" providerId="ADAL" clId="{2C775389-0420-4B7A-AFA6-B436EA55A032}" dt="2023-10-04T13:22:07.552" v="4601" actId="478"/>
          <ac:grpSpMkLst>
            <pc:docMk/>
            <pc:sldMk cId="1918545616" sldId="2147376292"/>
            <ac:grpSpMk id="57" creationId="{E41DE639-1CA9-65A3-B69E-E75DB5493C8B}"/>
          </ac:grpSpMkLst>
        </pc:grpChg>
        <pc:grpChg chg="add del mod">
          <ac:chgData name="Yazdan, Mandy" userId="17c68540-3e75-4075-8ba7-9cf4d0bf43f7" providerId="ADAL" clId="{2C775389-0420-4B7A-AFA6-B436EA55A032}" dt="2023-10-04T12:57:28.354" v="4530" actId="478"/>
          <ac:grpSpMkLst>
            <pc:docMk/>
            <pc:sldMk cId="1918545616" sldId="2147376292"/>
            <ac:grpSpMk id="62" creationId="{77D918DD-FB99-EB16-1ADA-9032570E1D9A}"/>
          </ac:grpSpMkLst>
        </pc:grpChg>
        <pc:grpChg chg="add mod">
          <ac:chgData name="Yazdan, Mandy" userId="17c68540-3e75-4075-8ba7-9cf4d0bf43f7" providerId="ADAL" clId="{2C775389-0420-4B7A-AFA6-B436EA55A032}" dt="2023-10-04T14:04:39.665" v="5134" actId="1076"/>
          <ac:grpSpMkLst>
            <pc:docMk/>
            <pc:sldMk cId="1918545616" sldId="2147376292"/>
            <ac:grpSpMk id="81" creationId="{B8888FB9-7BDB-DBF4-B46B-01FB3515F148}"/>
          </ac:grpSpMkLst>
        </pc:grpChg>
        <pc:grpChg chg="add mod">
          <ac:chgData name="Yazdan, Mandy" userId="17c68540-3e75-4075-8ba7-9cf4d0bf43f7" providerId="ADAL" clId="{2C775389-0420-4B7A-AFA6-B436EA55A032}" dt="2023-10-04T14:05:08.757" v="5138" actId="465"/>
          <ac:grpSpMkLst>
            <pc:docMk/>
            <pc:sldMk cId="1918545616" sldId="2147376292"/>
            <ac:grpSpMk id="82" creationId="{5C90CD7F-B28A-26B6-000A-1B37A4AE04A8}"/>
          </ac:grpSpMkLst>
        </pc:grpChg>
        <pc:grpChg chg="add mod">
          <ac:chgData name="Yazdan, Mandy" userId="17c68540-3e75-4075-8ba7-9cf4d0bf43f7" providerId="ADAL" clId="{2C775389-0420-4B7A-AFA6-B436EA55A032}" dt="2023-10-04T14:05:02.348" v="5137" actId="465"/>
          <ac:grpSpMkLst>
            <pc:docMk/>
            <pc:sldMk cId="1918545616" sldId="2147376292"/>
            <ac:grpSpMk id="83" creationId="{F2AD2D7A-3BC8-185B-B938-A2C9288584C9}"/>
          </ac:grpSpMkLst>
        </pc:grpChg>
        <pc:graphicFrameChg chg="add del mod modGraphic">
          <ac:chgData name="Yazdan, Mandy" userId="17c68540-3e75-4075-8ba7-9cf4d0bf43f7" providerId="ADAL" clId="{2C775389-0420-4B7A-AFA6-B436EA55A032}" dt="2023-10-03T14:41:01.709" v="3830" actId="478"/>
          <ac:graphicFrameMkLst>
            <pc:docMk/>
            <pc:sldMk cId="1918545616" sldId="2147376292"/>
            <ac:graphicFrameMk id="2" creationId="{201DD0E7-CAF7-AAD5-4C23-7B16CBE7E3BC}"/>
          </ac:graphicFrameMkLst>
        </pc:graphicFrameChg>
        <pc:graphicFrameChg chg="add del mod modGraphic">
          <ac:chgData name="Yazdan, Mandy" userId="17c68540-3e75-4075-8ba7-9cf4d0bf43f7" providerId="ADAL" clId="{2C775389-0420-4B7A-AFA6-B436EA55A032}" dt="2023-09-28T15:30:39.032" v="1225" actId="478"/>
          <ac:graphicFrameMkLst>
            <pc:docMk/>
            <pc:sldMk cId="1918545616" sldId="2147376292"/>
            <ac:graphicFrameMk id="5" creationId="{5860A889-81F4-929D-A7D7-F30701490021}"/>
          </ac:graphicFrameMkLst>
        </pc:graphicFrameChg>
        <pc:graphicFrameChg chg="add del mod">
          <ac:chgData name="Yazdan, Mandy" userId="17c68540-3e75-4075-8ba7-9cf4d0bf43f7" providerId="ADAL" clId="{2C775389-0420-4B7A-AFA6-B436EA55A032}" dt="2023-10-03T14:40:58.979" v="3829" actId="478"/>
          <ac:graphicFrameMkLst>
            <pc:docMk/>
            <pc:sldMk cId="1918545616" sldId="2147376292"/>
            <ac:graphicFrameMk id="8" creationId="{121A134D-201C-798C-2182-1E30A31D83A4}"/>
          </ac:graphicFrameMkLst>
        </pc:graphicFrameChg>
        <pc:graphicFrameChg chg="add del">
          <ac:chgData name="Yazdan, Mandy" userId="17c68540-3e75-4075-8ba7-9cf4d0bf43f7" providerId="ADAL" clId="{2C775389-0420-4B7A-AFA6-B436EA55A032}" dt="2023-10-03T14:40:31.462" v="3823" actId="478"/>
          <ac:graphicFrameMkLst>
            <pc:docMk/>
            <pc:sldMk cId="1918545616" sldId="2147376292"/>
            <ac:graphicFrameMk id="9" creationId="{778B015F-BCE2-D184-04B7-8E6B7154DB79}"/>
          </ac:graphicFrameMkLst>
        </pc:graphicFrameChg>
        <pc:picChg chg="mod">
          <ac:chgData name="Yazdan, Mandy" userId="17c68540-3e75-4075-8ba7-9cf4d0bf43f7" providerId="ADAL" clId="{2C775389-0420-4B7A-AFA6-B436EA55A032}" dt="2023-10-03T14:41:51.659" v="3847"/>
          <ac:picMkLst>
            <pc:docMk/>
            <pc:sldMk cId="1918545616" sldId="2147376292"/>
            <ac:picMk id="15" creationId="{0A386642-4D49-3B0A-1447-45B860C7BB8A}"/>
          </ac:picMkLst>
        </pc:picChg>
        <pc:picChg chg="mod">
          <ac:chgData name="Yazdan, Mandy" userId="17c68540-3e75-4075-8ba7-9cf4d0bf43f7" providerId="ADAL" clId="{2C775389-0420-4B7A-AFA6-B436EA55A032}" dt="2023-10-03T14:41:51.659" v="3847"/>
          <ac:picMkLst>
            <pc:docMk/>
            <pc:sldMk cId="1918545616" sldId="2147376292"/>
            <ac:picMk id="27" creationId="{F26CB7CB-A687-08EB-8A32-341E2E204B39}"/>
          </ac:picMkLst>
        </pc:picChg>
        <pc:picChg chg="mod">
          <ac:chgData name="Yazdan, Mandy" userId="17c68540-3e75-4075-8ba7-9cf4d0bf43f7" providerId="ADAL" clId="{2C775389-0420-4B7A-AFA6-B436EA55A032}" dt="2023-10-03T14:41:51.659" v="3847"/>
          <ac:picMkLst>
            <pc:docMk/>
            <pc:sldMk cId="1918545616" sldId="2147376292"/>
            <ac:picMk id="33" creationId="{632E27FA-447B-D8A7-B445-18E37753EE0D}"/>
          </ac:picMkLst>
        </pc:picChg>
        <pc:picChg chg="add mod ord">
          <ac:chgData name="Yazdan, Mandy" userId="17c68540-3e75-4075-8ba7-9cf4d0bf43f7" providerId="ADAL" clId="{2C775389-0420-4B7A-AFA6-B436EA55A032}" dt="2023-10-04T13:59:47.781" v="5086" actId="164"/>
          <ac:picMkLst>
            <pc:docMk/>
            <pc:sldMk cId="1918545616" sldId="2147376292"/>
            <ac:picMk id="70" creationId="{AF28EEFF-647F-4039-D1A0-6C70B464A744}"/>
          </ac:picMkLst>
        </pc:picChg>
        <pc:picChg chg="add mod ord">
          <ac:chgData name="Yazdan, Mandy" userId="17c68540-3e75-4075-8ba7-9cf4d0bf43f7" providerId="ADAL" clId="{2C775389-0420-4B7A-AFA6-B436EA55A032}" dt="2023-10-04T13:57:41.115" v="5078" actId="164"/>
          <ac:picMkLst>
            <pc:docMk/>
            <pc:sldMk cId="1918545616" sldId="2147376292"/>
            <ac:picMk id="72" creationId="{F31AA392-675B-BBDE-ED69-083360B221D2}"/>
          </ac:picMkLst>
        </pc:picChg>
        <pc:picChg chg="add mod ord">
          <ac:chgData name="Yazdan, Mandy" userId="17c68540-3e75-4075-8ba7-9cf4d0bf43f7" providerId="ADAL" clId="{2C775389-0420-4B7A-AFA6-B436EA55A032}" dt="2023-10-04T13:59:57.129" v="5089" actId="164"/>
          <ac:picMkLst>
            <pc:docMk/>
            <pc:sldMk cId="1918545616" sldId="2147376292"/>
            <ac:picMk id="74" creationId="{D031FA15-7CAC-7D48-C1B6-7D34A8684450}"/>
          </ac:picMkLst>
        </pc:picChg>
        <pc:picChg chg="add mod modCrop">
          <ac:chgData name="Yazdan, Mandy" userId="17c68540-3e75-4075-8ba7-9cf4d0bf43f7" providerId="ADAL" clId="{2C775389-0420-4B7A-AFA6-B436EA55A032}" dt="2023-10-04T14:06:32.254" v="5150" actId="14826"/>
          <ac:picMkLst>
            <pc:docMk/>
            <pc:sldMk cId="1918545616" sldId="2147376292"/>
            <ac:picMk id="91" creationId="{84F9407F-EF71-C50E-81D1-DFE656BD272E}"/>
          </ac:picMkLst>
        </pc:picChg>
        <pc:cxnChg chg="add del mod">
          <ac:chgData name="Yazdan, Mandy" userId="17c68540-3e75-4075-8ba7-9cf4d0bf43f7" providerId="ADAL" clId="{2C775389-0420-4B7A-AFA6-B436EA55A032}" dt="2023-10-04T14:00:41.638" v="5107" actId="478"/>
          <ac:cxnSpMkLst>
            <pc:docMk/>
            <pc:sldMk cId="1918545616" sldId="2147376292"/>
            <ac:cxnSpMk id="36" creationId="{9EECC208-08E8-AC2F-BE30-2E0699F828E4}"/>
          </ac:cxnSpMkLst>
        </pc:cxn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2C775389-0420-4B7A-AFA6-B436EA55A032}" dt="2023-10-04T14:42:58.208" v="5406"/>
              <pc2:cmMkLst xmlns:pc2="http://schemas.microsoft.com/office/powerpoint/2019/9/main/command">
                <pc:docMk/>
                <pc:sldMk cId="1918545616" sldId="2147376292"/>
                <pc2:cmMk id="{9DA49785-2DAE-44A7-826D-3D18AB8B4BC7}"/>
              </pc2:cmMkLst>
            </pc226:cmChg>
          </p:ext>
        </pc:extLst>
      </pc:sldChg>
      <pc:sldChg chg="modSp new del mod">
        <pc:chgData name="Yazdan, Mandy" userId="17c68540-3e75-4075-8ba7-9cf4d0bf43f7" providerId="ADAL" clId="{2C775389-0420-4B7A-AFA6-B436EA55A032}" dt="2023-10-06T12:50:09.859" v="6693" actId="47"/>
        <pc:sldMkLst>
          <pc:docMk/>
          <pc:sldMk cId="1729009347" sldId="2147376293"/>
        </pc:sldMkLst>
        <pc:spChg chg="mod">
          <ac:chgData name="Yazdan, Mandy" userId="17c68540-3e75-4075-8ba7-9cf4d0bf43f7" providerId="ADAL" clId="{2C775389-0420-4B7A-AFA6-B436EA55A032}" dt="2023-09-28T13:57:50.052" v="786" actId="20577"/>
          <ac:spMkLst>
            <pc:docMk/>
            <pc:sldMk cId="1729009347" sldId="2147376293"/>
            <ac:spMk id="2" creationId="{33EC8534-3BA7-6ACB-A0BE-9B3837F51FBD}"/>
          </ac:spMkLst>
        </pc:spChg>
      </pc:sldChg>
      <pc:sldChg chg="addSp delSp modSp add del mod modAnim modNotesTx">
        <pc:chgData name="Yazdan, Mandy" userId="17c68540-3e75-4075-8ba7-9cf4d0bf43f7" providerId="ADAL" clId="{2C775389-0420-4B7A-AFA6-B436EA55A032}" dt="2023-10-04T14:35:57.241" v="5341" actId="47"/>
        <pc:sldMkLst>
          <pc:docMk/>
          <pc:sldMk cId="2466294541" sldId="2147376294"/>
        </pc:sldMkLst>
        <pc:spChg chg="mod">
          <ac:chgData name="Yazdan, Mandy" userId="17c68540-3e75-4075-8ba7-9cf4d0bf43f7" providerId="ADAL" clId="{2C775389-0420-4B7A-AFA6-B436EA55A032}" dt="2023-09-29T15:44:28.957" v="1784" actId="20577"/>
          <ac:spMkLst>
            <pc:docMk/>
            <pc:sldMk cId="2466294541" sldId="2147376294"/>
            <ac:spMk id="2" creationId="{863270D8-9A89-45E9-B0FC-5240F874C6E1}"/>
          </ac:spMkLst>
        </pc:spChg>
        <pc:spChg chg="mod">
          <ac:chgData name="Yazdan, Mandy" userId="17c68540-3e75-4075-8ba7-9cf4d0bf43f7" providerId="ADAL" clId="{2C775389-0420-4B7A-AFA6-B436EA55A032}" dt="2023-09-29T15:45:34.132" v="1823" actId="20577"/>
          <ac:spMkLst>
            <pc:docMk/>
            <pc:sldMk cId="2466294541" sldId="2147376294"/>
            <ac:spMk id="3" creationId="{C3C115EC-2ECE-997A-DCBD-8386126F68B0}"/>
          </ac:spMkLst>
        </pc:spChg>
        <pc:spChg chg="add del mod">
          <ac:chgData name="Yazdan, Mandy" userId="17c68540-3e75-4075-8ba7-9cf4d0bf43f7" providerId="ADAL" clId="{2C775389-0420-4B7A-AFA6-B436EA55A032}" dt="2023-09-29T15:43:06.155" v="1773" actId="478"/>
          <ac:spMkLst>
            <pc:docMk/>
            <pc:sldMk cId="2466294541" sldId="2147376294"/>
            <ac:spMk id="5" creationId="{575D438A-B6DC-9484-353B-F8A2D6420C6D}"/>
          </ac:spMkLst>
        </pc:spChg>
        <pc:spChg chg="add del mod">
          <ac:chgData name="Yazdan, Mandy" userId="17c68540-3e75-4075-8ba7-9cf4d0bf43f7" providerId="ADAL" clId="{2C775389-0420-4B7A-AFA6-B436EA55A032}" dt="2023-09-29T15:43:12.816" v="1775" actId="478"/>
          <ac:spMkLst>
            <pc:docMk/>
            <pc:sldMk cId="2466294541" sldId="2147376294"/>
            <ac:spMk id="6" creationId="{B5EBE14F-F5C1-7428-EA21-6DB6CA090F66}"/>
          </ac:spMkLst>
        </pc:spChg>
        <pc:spChg chg="add del mod">
          <ac:chgData name="Yazdan, Mandy" userId="17c68540-3e75-4075-8ba7-9cf4d0bf43f7" providerId="ADAL" clId="{2C775389-0420-4B7A-AFA6-B436EA55A032}" dt="2023-09-29T15:43:06.155" v="1773" actId="478"/>
          <ac:spMkLst>
            <pc:docMk/>
            <pc:sldMk cId="2466294541" sldId="2147376294"/>
            <ac:spMk id="7" creationId="{921DA08B-6727-5D04-4EED-806D311C9305}"/>
          </ac:spMkLst>
        </pc:spChg>
        <pc:spChg chg="add del mod">
          <ac:chgData name="Yazdan, Mandy" userId="17c68540-3e75-4075-8ba7-9cf4d0bf43f7" providerId="ADAL" clId="{2C775389-0420-4B7A-AFA6-B436EA55A032}" dt="2023-09-29T15:43:06.155" v="1773" actId="478"/>
          <ac:spMkLst>
            <pc:docMk/>
            <pc:sldMk cId="2466294541" sldId="2147376294"/>
            <ac:spMk id="8" creationId="{6152E285-1642-0841-CE11-921F9376645E}"/>
          </ac:spMkLst>
        </pc:spChg>
        <pc:spChg chg="add del mod">
          <ac:chgData name="Yazdan, Mandy" userId="17c68540-3e75-4075-8ba7-9cf4d0bf43f7" providerId="ADAL" clId="{2C775389-0420-4B7A-AFA6-B436EA55A032}" dt="2023-09-29T15:43:06.155" v="1773" actId="478"/>
          <ac:spMkLst>
            <pc:docMk/>
            <pc:sldMk cId="2466294541" sldId="2147376294"/>
            <ac:spMk id="9" creationId="{FF08968A-CAED-F891-A48D-139CF53F98E1}"/>
          </ac:spMkLst>
        </pc:spChg>
        <pc:spChg chg="add del mod">
          <ac:chgData name="Yazdan, Mandy" userId="17c68540-3e75-4075-8ba7-9cf4d0bf43f7" providerId="ADAL" clId="{2C775389-0420-4B7A-AFA6-B436EA55A032}" dt="2023-09-29T15:43:06.155" v="1773" actId="478"/>
          <ac:spMkLst>
            <pc:docMk/>
            <pc:sldMk cId="2466294541" sldId="2147376294"/>
            <ac:spMk id="10" creationId="{D21DE80E-8548-A478-9D7E-A0981435F940}"/>
          </ac:spMkLst>
        </pc:spChg>
        <pc:spChg chg="add del">
          <ac:chgData name="Yazdan, Mandy" userId="17c68540-3e75-4075-8ba7-9cf4d0bf43f7" providerId="ADAL" clId="{2C775389-0420-4B7A-AFA6-B436EA55A032}" dt="2023-09-28T15:47:55.104" v="1261" actId="478"/>
          <ac:spMkLst>
            <pc:docMk/>
            <pc:sldMk cId="2466294541" sldId="2147376294"/>
            <ac:spMk id="12" creationId="{EA9F23EE-9E47-5FDA-8581-F2F1D5E93E43}"/>
          </ac:spMkLst>
        </pc:spChg>
        <pc:spChg chg="add mod">
          <ac:chgData name="Yazdan, Mandy" userId="17c68540-3e75-4075-8ba7-9cf4d0bf43f7" providerId="ADAL" clId="{2C775389-0420-4B7A-AFA6-B436EA55A032}" dt="2023-10-03T14:04:35.409" v="3750" actId="164"/>
          <ac:spMkLst>
            <pc:docMk/>
            <pc:sldMk cId="2466294541" sldId="2147376294"/>
            <ac:spMk id="12" creationId="{F769F273-B53E-7324-4C22-CE9E68D9232A}"/>
          </ac:spMkLst>
        </pc:spChg>
        <pc:spChg chg="add del mod">
          <ac:chgData name="Yazdan, Mandy" userId="17c68540-3e75-4075-8ba7-9cf4d0bf43f7" providerId="ADAL" clId="{2C775389-0420-4B7A-AFA6-B436EA55A032}" dt="2023-09-29T16:58:14.480" v="1947" actId="478"/>
          <ac:spMkLst>
            <pc:docMk/>
            <pc:sldMk cId="2466294541" sldId="2147376294"/>
            <ac:spMk id="15" creationId="{0246153A-B99C-EDD1-8DBE-5AA44DE886E5}"/>
          </ac:spMkLst>
        </pc:spChg>
        <pc:spChg chg="add del mod">
          <ac:chgData name="Yazdan, Mandy" userId="17c68540-3e75-4075-8ba7-9cf4d0bf43f7" providerId="ADAL" clId="{2C775389-0420-4B7A-AFA6-B436EA55A032}" dt="2023-09-29T17:03:07.715" v="1964" actId="21"/>
          <ac:spMkLst>
            <pc:docMk/>
            <pc:sldMk cId="2466294541" sldId="2147376294"/>
            <ac:spMk id="20" creationId="{BEC1CCCF-7D98-3100-2F06-3F8DD6CA4B38}"/>
          </ac:spMkLst>
        </pc:spChg>
        <pc:spChg chg="mod">
          <ac:chgData name="Yazdan, Mandy" userId="17c68540-3e75-4075-8ba7-9cf4d0bf43f7" providerId="ADAL" clId="{2C775389-0420-4B7A-AFA6-B436EA55A032}" dt="2023-10-03T14:00:58.027" v="3685" actId="1036"/>
          <ac:spMkLst>
            <pc:docMk/>
            <pc:sldMk cId="2466294541" sldId="2147376294"/>
            <ac:spMk id="25" creationId="{244F9E72-9E73-7C5F-8536-41AE2E707E32}"/>
          </ac:spMkLst>
        </pc:spChg>
        <pc:spChg chg="mod">
          <ac:chgData name="Yazdan, Mandy" userId="17c68540-3e75-4075-8ba7-9cf4d0bf43f7" providerId="ADAL" clId="{2C775389-0420-4B7A-AFA6-B436EA55A032}" dt="2023-09-29T17:32:25.868" v="2118" actId="1076"/>
          <ac:spMkLst>
            <pc:docMk/>
            <pc:sldMk cId="2466294541" sldId="2147376294"/>
            <ac:spMk id="28" creationId="{5D03C02D-D1E0-7C2C-09CF-F063515EEAD8}"/>
          </ac:spMkLst>
        </pc:spChg>
        <pc:spChg chg="del mod topLvl">
          <ac:chgData name="Yazdan, Mandy" userId="17c68540-3e75-4075-8ba7-9cf4d0bf43f7" providerId="ADAL" clId="{2C775389-0420-4B7A-AFA6-B436EA55A032}" dt="2023-09-28T16:11:12.141" v="1306" actId="478"/>
          <ac:spMkLst>
            <pc:docMk/>
            <pc:sldMk cId="2466294541" sldId="2147376294"/>
            <ac:spMk id="28" creationId="{6050F533-4D0B-9C27-E3A1-29C3CC2C1386}"/>
          </ac:spMkLst>
        </pc:spChg>
        <pc:spChg chg="mod">
          <ac:chgData name="Yazdan, Mandy" userId="17c68540-3e75-4075-8ba7-9cf4d0bf43f7" providerId="ADAL" clId="{2C775389-0420-4B7A-AFA6-B436EA55A032}" dt="2023-09-29T17:32:50.014" v="2125" actId="1035"/>
          <ac:spMkLst>
            <pc:docMk/>
            <pc:sldMk cId="2466294541" sldId="2147376294"/>
            <ac:spMk id="29" creationId="{65418770-7385-6DFA-50E2-AB4DCFB69783}"/>
          </ac:spMkLst>
        </pc:spChg>
        <pc:spChg chg="del mod topLvl">
          <ac:chgData name="Yazdan, Mandy" userId="17c68540-3e75-4075-8ba7-9cf4d0bf43f7" providerId="ADAL" clId="{2C775389-0420-4B7A-AFA6-B436EA55A032}" dt="2023-09-29T15:43:06.155" v="1773" actId="478"/>
          <ac:spMkLst>
            <pc:docMk/>
            <pc:sldMk cId="2466294541" sldId="2147376294"/>
            <ac:spMk id="30" creationId="{EACF2155-0656-9C3C-CD82-DDF0B1F8C2F9}"/>
          </ac:spMkLst>
        </pc:spChg>
        <pc:spChg chg="del topLvl">
          <ac:chgData name="Yazdan, Mandy" userId="17c68540-3e75-4075-8ba7-9cf4d0bf43f7" providerId="ADAL" clId="{2C775389-0420-4B7A-AFA6-B436EA55A032}" dt="2023-09-28T15:43:55.845" v="1230" actId="478"/>
          <ac:spMkLst>
            <pc:docMk/>
            <pc:sldMk cId="2466294541" sldId="2147376294"/>
            <ac:spMk id="32" creationId="{E06729B6-018F-ED8B-0BE0-ED5FBDD88ABF}"/>
          </ac:spMkLst>
        </pc:spChg>
        <pc:spChg chg="add mod ord">
          <ac:chgData name="Yazdan, Mandy" userId="17c68540-3e75-4075-8ba7-9cf4d0bf43f7" providerId="ADAL" clId="{2C775389-0420-4B7A-AFA6-B436EA55A032}" dt="2023-10-04T14:16:47.757" v="5163" actId="14100"/>
          <ac:spMkLst>
            <pc:docMk/>
            <pc:sldMk cId="2466294541" sldId="2147376294"/>
            <ac:spMk id="33" creationId="{1E4410F0-D64F-D10D-2BE8-75F9E0698C7C}"/>
          </ac:spMkLst>
        </pc:spChg>
        <pc:spChg chg="del topLvl">
          <ac:chgData name="Yazdan, Mandy" userId="17c68540-3e75-4075-8ba7-9cf4d0bf43f7" providerId="ADAL" clId="{2C775389-0420-4B7A-AFA6-B436EA55A032}" dt="2023-09-28T15:43:54.498" v="1229" actId="478"/>
          <ac:spMkLst>
            <pc:docMk/>
            <pc:sldMk cId="2466294541" sldId="2147376294"/>
            <ac:spMk id="33" creationId="{B4AFB8F4-4CDC-C417-C365-D5AEF6A9FA05}"/>
          </ac:spMkLst>
        </pc:spChg>
        <pc:spChg chg="add del mod">
          <ac:chgData name="Yazdan, Mandy" userId="17c68540-3e75-4075-8ba7-9cf4d0bf43f7" providerId="ADAL" clId="{2C775389-0420-4B7A-AFA6-B436EA55A032}" dt="2023-10-02T16:38:49.507" v="3497" actId="478"/>
          <ac:spMkLst>
            <pc:docMk/>
            <pc:sldMk cId="2466294541" sldId="2147376294"/>
            <ac:spMk id="35" creationId="{996D75EF-8EBE-9B4B-3EAA-6097E051F475}"/>
          </ac:spMkLst>
        </pc:spChg>
        <pc:spChg chg="add mod">
          <ac:chgData name="Yazdan, Mandy" userId="17c68540-3e75-4075-8ba7-9cf4d0bf43f7" providerId="ADAL" clId="{2C775389-0420-4B7A-AFA6-B436EA55A032}" dt="2023-10-03T14:11:04.333" v="3796" actId="21"/>
          <ac:spMkLst>
            <pc:docMk/>
            <pc:sldMk cId="2466294541" sldId="2147376294"/>
            <ac:spMk id="37" creationId="{2B7180FC-4DA4-6567-A3EA-E814FD1506EE}"/>
          </ac:spMkLst>
        </pc:spChg>
        <pc:spChg chg="add mod">
          <ac:chgData name="Yazdan, Mandy" userId="17c68540-3e75-4075-8ba7-9cf4d0bf43f7" providerId="ADAL" clId="{2C775389-0420-4B7A-AFA6-B436EA55A032}" dt="2023-10-03T14:04:35.409" v="3750" actId="164"/>
          <ac:spMkLst>
            <pc:docMk/>
            <pc:sldMk cId="2466294541" sldId="2147376294"/>
            <ac:spMk id="38" creationId="{21CF5CFC-D420-E0E0-F34A-61EB0F83EBAC}"/>
          </ac:spMkLst>
        </pc:spChg>
        <pc:spChg chg="add mod">
          <ac:chgData name="Yazdan, Mandy" userId="17c68540-3e75-4075-8ba7-9cf4d0bf43f7" providerId="ADAL" clId="{2C775389-0420-4B7A-AFA6-B436EA55A032}" dt="2023-10-03T14:04:35.409" v="3750" actId="164"/>
          <ac:spMkLst>
            <pc:docMk/>
            <pc:sldMk cId="2466294541" sldId="2147376294"/>
            <ac:spMk id="40" creationId="{B3E9C282-6BB9-D849-4738-AC60D6FFFD62}"/>
          </ac:spMkLst>
        </pc:spChg>
        <pc:spChg chg="add del mod">
          <ac:chgData name="Yazdan, Mandy" userId="17c68540-3e75-4075-8ba7-9cf4d0bf43f7" providerId="ADAL" clId="{2C775389-0420-4B7A-AFA6-B436EA55A032}" dt="2023-10-03T13:52:46.284" v="3668" actId="478"/>
          <ac:spMkLst>
            <pc:docMk/>
            <pc:sldMk cId="2466294541" sldId="2147376294"/>
            <ac:spMk id="42" creationId="{BD09317B-6445-D842-39ED-26E2052F7E79}"/>
          </ac:spMkLst>
        </pc:spChg>
        <pc:spChg chg="mod">
          <ac:chgData name="Yazdan, Mandy" userId="17c68540-3e75-4075-8ba7-9cf4d0bf43f7" providerId="ADAL" clId="{2C775389-0420-4B7A-AFA6-B436EA55A032}" dt="2023-10-03T14:09:01.378" v="3787"/>
          <ac:spMkLst>
            <pc:docMk/>
            <pc:sldMk cId="2466294541" sldId="2147376294"/>
            <ac:spMk id="45" creationId="{C1F39117-FD44-D340-F9AE-5302FB2C4702}"/>
          </ac:spMkLst>
        </pc:spChg>
        <pc:spChg chg="mod">
          <ac:chgData name="Yazdan, Mandy" userId="17c68540-3e75-4075-8ba7-9cf4d0bf43f7" providerId="ADAL" clId="{2C775389-0420-4B7A-AFA6-B436EA55A032}" dt="2023-10-03T14:09:01.378" v="3787"/>
          <ac:spMkLst>
            <pc:docMk/>
            <pc:sldMk cId="2466294541" sldId="2147376294"/>
            <ac:spMk id="46" creationId="{3AB5A300-288F-3579-3BCC-B8C780F5A620}"/>
          </ac:spMkLst>
        </pc:spChg>
        <pc:spChg chg="mod">
          <ac:chgData name="Yazdan, Mandy" userId="17c68540-3e75-4075-8ba7-9cf4d0bf43f7" providerId="ADAL" clId="{2C775389-0420-4B7A-AFA6-B436EA55A032}" dt="2023-10-03T14:09:01.378" v="3787"/>
          <ac:spMkLst>
            <pc:docMk/>
            <pc:sldMk cId="2466294541" sldId="2147376294"/>
            <ac:spMk id="48" creationId="{78BFD20D-5588-5D29-0205-497FA83F133E}"/>
          </ac:spMkLst>
        </pc:spChg>
        <pc:spChg chg="mod">
          <ac:chgData name="Yazdan, Mandy" userId="17c68540-3e75-4075-8ba7-9cf4d0bf43f7" providerId="ADAL" clId="{2C775389-0420-4B7A-AFA6-B436EA55A032}" dt="2023-10-03T14:09:01.378" v="3787"/>
          <ac:spMkLst>
            <pc:docMk/>
            <pc:sldMk cId="2466294541" sldId="2147376294"/>
            <ac:spMk id="49" creationId="{FD8A7624-EB8D-A2AC-E8DE-21CF7D781C6B}"/>
          </ac:spMkLst>
        </pc:spChg>
        <pc:spChg chg="mod">
          <ac:chgData name="Yazdan, Mandy" userId="17c68540-3e75-4075-8ba7-9cf4d0bf43f7" providerId="ADAL" clId="{2C775389-0420-4B7A-AFA6-B436EA55A032}" dt="2023-10-03T14:09:01.378" v="3787"/>
          <ac:spMkLst>
            <pc:docMk/>
            <pc:sldMk cId="2466294541" sldId="2147376294"/>
            <ac:spMk id="51" creationId="{B78D5582-FFA3-4971-C32E-EEE6DF9A0843}"/>
          </ac:spMkLst>
        </pc:spChg>
        <pc:spChg chg="mod">
          <ac:chgData name="Yazdan, Mandy" userId="17c68540-3e75-4075-8ba7-9cf4d0bf43f7" providerId="ADAL" clId="{2C775389-0420-4B7A-AFA6-B436EA55A032}" dt="2023-10-03T14:09:01.378" v="3787"/>
          <ac:spMkLst>
            <pc:docMk/>
            <pc:sldMk cId="2466294541" sldId="2147376294"/>
            <ac:spMk id="52" creationId="{1C1AD202-8D60-B9C8-310A-06EC4FA34521}"/>
          </ac:spMkLst>
        </pc:spChg>
        <pc:spChg chg="add del">
          <ac:chgData name="Yazdan, Mandy" userId="17c68540-3e75-4075-8ba7-9cf4d0bf43f7" providerId="ADAL" clId="{2C775389-0420-4B7A-AFA6-B436EA55A032}" dt="2023-10-03T14:10:53.647" v="3791" actId="22"/>
          <ac:spMkLst>
            <pc:docMk/>
            <pc:sldMk cId="2466294541" sldId="2147376294"/>
            <ac:spMk id="54" creationId="{B8DCAD17-7BF7-7497-1974-88105D45DFF3}"/>
          </ac:spMkLst>
        </pc:spChg>
        <pc:spChg chg="add del mod">
          <ac:chgData name="Yazdan, Mandy" userId="17c68540-3e75-4075-8ba7-9cf4d0bf43f7" providerId="ADAL" clId="{2C775389-0420-4B7A-AFA6-B436EA55A032}" dt="2023-10-03T14:11:04.074" v="3795" actId="22"/>
          <ac:spMkLst>
            <pc:docMk/>
            <pc:sldMk cId="2466294541" sldId="2147376294"/>
            <ac:spMk id="56" creationId="{4BC12391-3070-49B4-4875-11814C066252}"/>
          </ac:spMkLst>
        </pc:spChg>
        <pc:grpChg chg="add mod">
          <ac:chgData name="Yazdan, Mandy" userId="17c68540-3e75-4075-8ba7-9cf4d0bf43f7" providerId="ADAL" clId="{2C775389-0420-4B7A-AFA6-B436EA55A032}" dt="2023-09-29T17:08:08.762" v="2082" actId="164"/>
          <ac:grpSpMkLst>
            <pc:docMk/>
            <pc:sldMk cId="2466294541" sldId="2147376294"/>
            <ac:grpSpMk id="23" creationId="{6DC5034C-E693-46A3-FC46-DA5CF20C3AF8}"/>
          </ac:grpSpMkLst>
        </pc:grpChg>
        <pc:grpChg chg="mod">
          <ac:chgData name="Yazdan, Mandy" userId="17c68540-3e75-4075-8ba7-9cf4d0bf43f7" providerId="ADAL" clId="{2C775389-0420-4B7A-AFA6-B436EA55A032}" dt="2023-09-29T17:03:34.185" v="1969"/>
          <ac:grpSpMkLst>
            <pc:docMk/>
            <pc:sldMk cId="2466294541" sldId="2147376294"/>
            <ac:grpSpMk id="24" creationId="{E1E4B2EF-3BF0-AE86-F238-9208305E542F}"/>
          </ac:grpSpMkLst>
        </pc:grpChg>
        <pc:grpChg chg="mod">
          <ac:chgData name="Yazdan, Mandy" userId="17c68540-3e75-4075-8ba7-9cf4d0bf43f7" providerId="ADAL" clId="{2C775389-0420-4B7A-AFA6-B436EA55A032}" dt="2023-09-29T17:03:34.185" v="1969"/>
          <ac:grpSpMkLst>
            <pc:docMk/>
            <pc:sldMk cId="2466294541" sldId="2147376294"/>
            <ac:grpSpMk id="26" creationId="{7B434CC2-6363-D6EE-106C-50C1E863E40B}"/>
          </ac:grpSpMkLst>
        </pc:grpChg>
        <pc:grpChg chg="mod">
          <ac:chgData name="Yazdan, Mandy" userId="17c68540-3e75-4075-8ba7-9cf4d0bf43f7" providerId="ADAL" clId="{2C775389-0420-4B7A-AFA6-B436EA55A032}" dt="2023-09-29T17:03:34.185" v="1969"/>
          <ac:grpSpMkLst>
            <pc:docMk/>
            <pc:sldMk cId="2466294541" sldId="2147376294"/>
            <ac:grpSpMk id="27" creationId="{294EEA3C-9591-FE16-13B9-B70E8C66AA4A}"/>
          </ac:grpSpMkLst>
        </pc:grpChg>
        <pc:grpChg chg="add mod">
          <ac:chgData name="Yazdan, Mandy" userId="17c68540-3e75-4075-8ba7-9cf4d0bf43f7" providerId="ADAL" clId="{2C775389-0420-4B7A-AFA6-B436EA55A032}" dt="2023-10-03T14:04:41.662" v="3751" actId="1076"/>
          <ac:grpSpMkLst>
            <pc:docMk/>
            <pc:sldMk cId="2466294541" sldId="2147376294"/>
            <ac:grpSpMk id="32" creationId="{7967CA5F-7A91-A390-40C5-C29ED31AB0EE}"/>
          </ac:grpSpMkLst>
        </pc:grpChg>
        <pc:grpChg chg="del">
          <ac:chgData name="Yazdan, Mandy" userId="17c68540-3e75-4075-8ba7-9cf4d0bf43f7" providerId="ADAL" clId="{2C775389-0420-4B7A-AFA6-B436EA55A032}" dt="2023-09-28T15:44:06.067" v="1233" actId="165"/>
          <ac:grpSpMkLst>
            <pc:docMk/>
            <pc:sldMk cId="2466294541" sldId="2147376294"/>
            <ac:grpSpMk id="34" creationId="{34E76B43-3782-ADFB-64D2-30E68B535D29}"/>
          </ac:grpSpMkLst>
        </pc:grpChg>
        <pc:grpChg chg="del">
          <ac:chgData name="Yazdan, Mandy" userId="17c68540-3e75-4075-8ba7-9cf4d0bf43f7" providerId="ADAL" clId="{2C775389-0420-4B7A-AFA6-B436EA55A032}" dt="2023-09-28T15:43:54.498" v="1229" actId="478"/>
          <ac:grpSpMkLst>
            <pc:docMk/>
            <pc:sldMk cId="2466294541" sldId="2147376294"/>
            <ac:grpSpMk id="35" creationId="{4D1D028F-019E-B0D9-CE16-B9BA9577A31D}"/>
          </ac:grpSpMkLst>
        </pc:grpChg>
        <pc:grpChg chg="add mod">
          <ac:chgData name="Yazdan, Mandy" userId="17c68540-3e75-4075-8ba7-9cf4d0bf43f7" providerId="ADAL" clId="{2C775389-0420-4B7A-AFA6-B436EA55A032}" dt="2023-10-03T14:04:41.662" v="3751" actId="1076"/>
          <ac:grpSpMkLst>
            <pc:docMk/>
            <pc:sldMk cId="2466294541" sldId="2147376294"/>
            <ac:grpSpMk id="43" creationId="{B4BDE976-06E8-F740-9050-CEC929E707FE}"/>
          </ac:grpSpMkLst>
        </pc:grpChg>
        <pc:grpChg chg="add del mod">
          <ac:chgData name="Yazdan, Mandy" userId="17c68540-3e75-4075-8ba7-9cf4d0bf43f7" providerId="ADAL" clId="{2C775389-0420-4B7A-AFA6-B436EA55A032}" dt="2023-10-03T14:11:05.165" v="3798"/>
          <ac:grpSpMkLst>
            <pc:docMk/>
            <pc:sldMk cId="2466294541" sldId="2147376294"/>
            <ac:grpSpMk id="44" creationId="{426E295B-0346-2959-1B02-74C238CB190D}"/>
          </ac:grpSpMkLst>
        </pc:grpChg>
        <pc:grpChg chg="add del mod">
          <ac:chgData name="Yazdan, Mandy" userId="17c68540-3e75-4075-8ba7-9cf4d0bf43f7" providerId="ADAL" clId="{2C775389-0420-4B7A-AFA6-B436EA55A032}" dt="2023-10-03T14:11:05.165" v="3798"/>
          <ac:grpSpMkLst>
            <pc:docMk/>
            <pc:sldMk cId="2466294541" sldId="2147376294"/>
            <ac:grpSpMk id="47" creationId="{0D0D3DE7-FEDC-7BDB-3DAA-55586559B816}"/>
          </ac:grpSpMkLst>
        </pc:grpChg>
        <pc:grpChg chg="add del mod">
          <ac:chgData name="Yazdan, Mandy" userId="17c68540-3e75-4075-8ba7-9cf4d0bf43f7" providerId="ADAL" clId="{2C775389-0420-4B7A-AFA6-B436EA55A032}" dt="2023-10-03T14:11:05.165" v="3798"/>
          <ac:grpSpMkLst>
            <pc:docMk/>
            <pc:sldMk cId="2466294541" sldId="2147376294"/>
            <ac:grpSpMk id="50" creationId="{F9C3AEDB-88CB-80A7-7ECF-B1CC7ED8DC29}"/>
          </ac:grpSpMkLst>
        </pc:grpChg>
        <pc:graphicFrameChg chg="add del mod">
          <ac:chgData name="Yazdan, Mandy" userId="17c68540-3e75-4075-8ba7-9cf4d0bf43f7" providerId="ADAL" clId="{2C775389-0420-4B7A-AFA6-B436EA55A032}" dt="2023-09-29T15:43:12.816" v="1775" actId="478"/>
          <ac:graphicFrameMkLst>
            <pc:docMk/>
            <pc:sldMk cId="2466294541" sldId="2147376294"/>
            <ac:graphicFrameMk id="4" creationId="{8B0ECA11-700B-72C7-C249-4D7E2FB479AB}"/>
          </ac:graphicFrameMkLst>
        </pc:graphicFrameChg>
        <pc:graphicFrameChg chg="add del mod modGraphic">
          <ac:chgData name="Yazdan, Mandy" userId="17c68540-3e75-4075-8ba7-9cf4d0bf43f7" providerId="ADAL" clId="{2C775389-0420-4B7A-AFA6-B436EA55A032}" dt="2023-10-02T16:38:54.200" v="3498" actId="478"/>
          <ac:graphicFrameMkLst>
            <pc:docMk/>
            <pc:sldMk cId="2466294541" sldId="2147376294"/>
            <ac:graphicFrameMk id="11" creationId="{97F097AA-0A4E-956F-F5BB-0C412423F438}"/>
          </ac:graphicFrameMkLst>
        </pc:graphicFrameChg>
        <pc:graphicFrameChg chg="add del mod">
          <ac:chgData name="Yazdan, Mandy" userId="17c68540-3e75-4075-8ba7-9cf4d0bf43f7" providerId="ADAL" clId="{2C775389-0420-4B7A-AFA6-B436EA55A032}" dt="2023-10-02T16:38:45.637" v="3496" actId="478"/>
          <ac:graphicFrameMkLst>
            <pc:docMk/>
            <pc:sldMk cId="2466294541" sldId="2147376294"/>
            <ac:graphicFrameMk id="13" creationId="{7292486B-2829-DFF9-5289-8D4FF560E2D0}"/>
          </ac:graphicFrameMkLst>
        </pc:graphicFrameChg>
        <pc:graphicFrameChg chg="add del mod ord">
          <ac:chgData name="Yazdan, Mandy" userId="17c68540-3e75-4075-8ba7-9cf4d0bf43f7" providerId="ADAL" clId="{2C775389-0420-4B7A-AFA6-B436EA55A032}" dt="2023-10-03T14:01:06.358" v="3686" actId="478"/>
          <ac:graphicFrameMkLst>
            <pc:docMk/>
            <pc:sldMk cId="2466294541" sldId="2147376294"/>
            <ac:graphicFrameMk id="14" creationId="{8DED2907-E2B9-7801-2DEB-263804BCDCAC}"/>
          </ac:graphicFrameMkLst>
        </pc:graphicFrameChg>
        <pc:graphicFrameChg chg="add del mod">
          <ac:chgData name="Yazdan, Mandy" userId="17c68540-3e75-4075-8ba7-9cf4d0bf43f7" providerId="ADAL" clId="{2C775389-0420-4B7A-AFA6-B436EA55A032}" dt="2023-10-03T13:40:18.516" v="3516" actId="478"/>
          <ac:graphicFrameMkLst>
            <pc:docMk/>
            <pc:sldMk cId="2466294541" sldId="2147376294"/>
            <ac:graphicFrameMk id="19" creationId="{86C057CA-74F0-06F8-C818-ADFD8474D086}"/>
          </ac:graphicFrameMkLst>
        </pc:graphicFrameChg>
        <pc:picChg chg="add del">
          <ac:chgData name="Yazdan, Mandy" userId="17c68540-3e75-4075-8ba7-9cf4d0bf43f7" providerId="ADAL" clId="{2C775389-0420-4B7A-AFA6-B436EA55A032}" dt="2023-09-28T15:50:54.403" v="1263" actId="478"/>
          <ac:picMkLst>
            <pc:docMk/>
            <pc:sldMk cId="2466294541" sldId="2147376294"/>
            <ac:picMk id="14" creationId="{20AEF8CF-CFDC-C693-2048-3B3EBA0BB91A}"/>
          </ac:picMkLst>
        </pc:picChg>
        <pc:picChg chg="add del mod modCrop">
          <ac:chgData name="Yazdan, Mandy" userId="17c68540-3e75-4075-8ba7-9cf4d0bf43f7" providerId="ADAL" clId="{2C775389-0420-4B7A-AFA6-B436EA55A032}" dt="2023-09-29T15:43:06.155" v="1773" actId="478"/>
          <ac:picMkLst>
            <pc:docMk/>
            <pc:sldMk cId="2466294541" sldId="2147376294"/>
            <ac:picMk id="16" creationId="{DE692508-773E-BF94-350F-21BDDCB796C3}"/>
          </ac:picMkLst>
        </pc:picChg>
        <pc:picChg chg="add del mod modCrop">
          <ac:chgData name="Yazdan, Mandy" userId="17c68540-3e75-4075-8ba7-9cf4d0bf43f7" providerId="ADAL" clId="{2C775389-0420-4B7A-AFA6-B436EA55A032}" dt="2023-09-29T15:43:06.155" v="1773" actId="478"/>
          <ac:picMkLst>
            <pc:docMk/>
            <pc:sldMk cId="2466294541" sldId="2147376294"/>
            <ac:picMk id="18" creationId="{E0B40E4A-7956-186E-0D41-28C722A76A8C}"/>
          </ac:picMkLst>
        </pc:picChg>
        <pc:picChg chg="add del mod modCrop">
          <ac:chgData name="Yazdan, Mandy" userId="17c68540-3e75-4075-8ba7-9cf4d0bf43f7" providerId="ADAL" clId="{2C775389-0420-4B7A-AFA6-B436EA55A032}" dt="2023-09-28T15:54:50.995" v="1295" actId="478"/>
          <ac:picMkLst>
            <pc:docMk/>
            <pc:sldMk cId="2466294541" sldId="2147376294"/>
            <ac:picMk id="19" creationId="{90F9E17E-F273-547E-92A5-6E642CA36EA2}"/>
          </ac:picMkLst>
        </pc:picChg>
        <pc:picChg chg="add del mod modCrop">
          <ac:chgData name="Yazdan, Mandy" userId="17c68540-3e75-4075-8ba7-9cf4d0bf43f7" providerId="ADAL" clId="{2C775389-0420-4B7A-AFA6-B436EA55A032}" dt="2023-09-29T15:43:06.155" v="1773" actId="478"/>
          <ac:picMkLst>
            <pc:docMk/>
            <pc:sldMk cId="2466294541" sldId="2147376294"/>
            <ac:picMk id="21" creationId="{2824E924-92FE-D9AA-F201-2A078F89661F}"/>
          </ac:picMkLst>
        </pc:picChg>
        <pc:picChg chg="add del mod modCrop">
          <ac:chgData name="Yazdan, Mandy" userId="17c68540-3e75-4075-8ba7-9cf4d0bf43f7" providerId="ADAL" clId="{2C775389-0420-4B7A-AFA6-B436EA55A032}" dt="2023-09-29T17:03:26.466" v="1968" actId="478"/>
          <ac:picMkLst>
            <pc:docMk/>
            <pc:sldMk cId="2466294541" sldId="2147376294"/>
            <ac:picMk id="22" creationId="{F349AC7F-937F-A5C1-EB14-D87FE1651770}"/>
          </ac:picMkLst>
        </pc:picChg>
        <pc:picChg chg="add mod">
          <ac:chgData name="Yazdan, Mandy" userId="17c68540-3e75-4075-8ba7-9cf4d0bf43f7" providerId="ADAL" clId="{2C775389-0420-4B7A-AFA6-B436EA55A032}" dt="2023-09-29T17:32:28.432" v="2119" actId="1076"/>
          <ac:picMkLst>
            <pc:docMk/>
            <pc:sldMk cId="2466294541" sldId="2147376294"/>
            <ac:picMk id="31" creationId="{67BBD25B-81D6-D858-2C93-3B0DA6A41884}"/>
          </ac:picMkLst>
        </pc:picChg>
        <pc:picChg chg="del">
          <ac:chgData name="Yazdan, Mandy" userId="17c68540-3e75-4075-8ba7-9cf4d0bf43f7" providerId="ADAL" clId="{2C775389-0420-4B7A-AFA6-B436EA55A032}" dt="2023-09-28T15:43:56.363" v="1231" actId="478"/>
          <ac:picMkLst>
            <pc:docMk/>
            <pc:sldMk cId="2466294541" sldId="2147376294"/>
            <ac:picMk id="37" creationId="{5AC55B36-3644-5B38-7AAB-318EACF3E879}"/>
          </ac:picMkLst>
        </pc:picChg>
      </pc:sldChg>
      <pc:sldChg chg="delSp modSp add del mod">
        <pc:chgData name="Yazdan, Mandy" userId="17c68540-3e75-4075-8ba7-9cf4d0bf43f7" providerId="ADAL" clId="{2C775389-0420-4B7A-AFA6-B436EA55A032}" dt="2023-09-28T16:49:03.883" v="1365" actId="47"/>
        <pc:sldMkLst>
          <pc:docMk/>
          <pc:sldMk cId="1435598437" sldId="2147376295"/>
        </pc:sldMkLst>
        <pc:picChg chg="del mod modCrop">
          <ac:chgData name="Yazdan, Mandy" userId="17c68540-3e75-4075-8ba7-9cf4d0bf43f7" providerId="ADAL" clId="{2C775389-0420-4B7A-AFA6-B436EA55A032}" dt="2023-09-28T16:14:54.086" v="1342" actId="21"/>
          <ac:picMkLst>
            <pc:docMk/>
            <pc:sldMk cId="1435598437" sldId="2147376295"/>
            <ac:picMk id="21" creationId="{2824E924-92FE-D9AA-F201-2A078F89661F}"/>
          </ac:picMkLst>
        </pc:picChg>
      </pc:sldChg>
      <pc:sldChg chg="addSp delSp modSp add mod modAnim addCm modCm modNotesTx">
        <pc:chgData name="Yazdan, Mandy" userId="17c68540-3e75-4075-8ba7-9cf4d0bf43f7" providerId="ADAL" clId="{2C775389-0420-4B7A-AFA6-B436EA55A032}" dt="2023-10-04T19:25:45.664" v="6313" actId="6549"/>
        <pc:sldMkLst>
          <pc:docMk/>
          <pc:sldMk cId="1474294074" sldId="2147376296"/>
        </pc:sldMkLst>
        <pc:spChg chg="mod">
          <ac:chgData name="Yazdan, Mandy" userId="17c68540-3e75-4075-8ba7-9cf4d0bf43f7" providerId="ADAL" clId="{2C775389-0420-4B7A-AFA6-B436EA55A032}" dt="2023-10-04T14:39:31.869" v="5382"/>
          <ac:spMkLst>
            <pc:docMk/>
            <pc:sldMk cId="1474294074" sldId="2147376296"/>
            <ac:spMk id="3" creationId="{C3C115EC-2ECE-997A-DCBD-8386126F68B0}"/>
          </ac:spMkLst>
        </pc:spChg>
        <pc:spChg chg="mod ord">
          <ac:chgData name="Yazdan, Mandy" userId="17c68540-3e75-4075-8ba7-9cf4d0bf43f7" providerId="ADAL" clId="{2C775389-0420-4B7A-AFA6-B436EA55A032}" dt="2023-09-28T16:56:11.040" v="1571" actId="164"/>
          <ac:spMkLst>
            <pc:docMk/>
            <pc:sldMk cId="1474294074" sldId="2147376296"/>
            <ac:spMk id="5" creationId="{575D438A-B6DC-9484-353B-F8A2D6420C6D}"/>
          </ac:spMkLst>
        </pc:spChg>
        <pc:spChg chg="del">
          <ac:chgData name="Yazdan, Mandy" userId="17c68540-3e75-4075-8ba7-9cf4d0bf43f7" providerId="ADAL" clId="{2C775389-0420-4B7A-AFA6-B436EA55A032}" dt="2023-09-28T16:15:30.178" v="1350" actId="478"/>
          <ac:spMkLst>
            <pc:docMk/>
            <pc:sldMk cId="1474294074" sldId="2147376296"/>
            <ac:spMk id="7" creationId="{921DA08B-6727-5D04-4EED-806D311C9305}"/>
          </ac:spMkLst>
        </pc:spChg>
        <pc:spChg chg="del mod">
          <ac:chgData name="Yazdan, Mandy" userId="17c68540-3e75-4075-8ba7-9cf4d0bf43f7" providerId="ADAL" clId="{2C775389-0420-4B7A-AFA6-B436EA55A032}" dt="2023-09-28T16:59:07.031" v="1616" actId="478"/>
          <ac:spMkLst>
            <pc:docMk/>
            <pc:sldMk cId="1474294074" sldId="2147376296"/>
            <ac:spMk id="8" creationId="{6152E285-1642-0841-CE11-921F9376645E}"/>
          </ac:spMkLst>
        </pc:spChg>
        <pc:spChg chg="del mod">
          <ac:chgData name="Yazdan, Mandy" userId="17c68540-3e75-4075-8ba7-9cf4d0bf43f7" providerId="ADAL" clId="{2C775389-0420-4B7A-AFA6-B436EA55A032}" dt="2023-09-28T19:28:11.228" v="1685" actId="478"/>
          <ac:spMkLst>
            <pc:docMk/>
            <pc:sldMk cId="1474294074" sldId="2147376296"/>
            <ac:spMk id="9" creationId="{FF08968A-CAED-F891-A48D-139CF53F98E1}"/>
          </ac:spMkLst>
        </pc:spChg>
        <pc:spChg chg="del">
          <ac:chgData name="Yazdan, Mandy" userId="17c68540-3e75-4075-8ba7-9cf4d0bf43f7" providerId="ADAL" clId="{2C775389-0420-4B7A-AFA6-B436EA55A032}" dt="2023-09-28T16:14:19.839" v="1340" actId="478"/>
          <ac:spMkLst>
            <pc:docMk/>
            <pc:sldMk cId="1474294074" sldId="2147376296"/>
            <ac:spMk id="10" creationId="{D21DE80E-8548-A478-9D7E-A0981435F940}"/>
          </ac:spMkLst>
        </pc:spChg>
        <pc:spChg chg="del mod">
          <ac:chgData name="Yazdan, Mandy" userId="17c68540-3e75-4075-8ba7-9cf4d0bf43f7" providerId="ADAL" clId="{2C775389-0420-4B7A-AFA6-B436EA55A032}" dt="2023-09-28T16:56:06.372" v="1570" actId="478"/>
          <ac:spMkLst>
            <pc:docMk/>
            <pc:sldMk cId="1474294074" sldId="2147376296"/>
            <ac:spMk id="13" creationId="{E5DE4F76-2E58-1461-CF11-C740BBE76BB0}"/>
          </ac:spMkLst>
        </pc:spChg>
        <pc:spChg chg="del mod">
          <ac:chgData name="Yazdan, Mandy" userId="17c68540-3e75-4075-8ba7-9cf4d0bf43f7" providerId="ADAL" clId="{2C775389-0420-4B7A-AFA6-B436EA55A032}" dt="2023-09-28T16:51:11.304" v="1394" actId="478"/>
          <ac:spMkLst>
            <pc:docMk/>
            <pc:sldMk cId="1474294074" sldId="2147376296"/>
            <ac:spMk id="14" creationId="{1D70E125-6CE6-74BD-CC0A-AD335BD555D6}"/>
          </ac:spMkLst>
        </pc:spChg>
        <pc:spChg chg="mod">
          <ac:chgData name="Yazdan, Mandy" userId="17c68540-3e75-4075-8ba7-9cf4d0bf43f7" providerId="ADAL" clId="{2C775389-0420-4B7A-AFA6-B436EA55A032}" dt="2023-09-29T14:04:32.501" v="1699" actId="20577"/>
          <ac:spMkLst>
            <pc:docMk/>
            <pc:sldMk cId="1474294074" sldId="2147376296"/>
            <ac:spMk id="15" creationId="{7A96243F-77C5-8AD5-5B84-D72080B09326}"/>
          </ac:spMkLst>
        </pc:spChg>
        <pc:spChg chg="mod">
          <ac:chgData name="Yazdan, Mandy" userId="17c68540-3e75-4075-8ba7-9cf4d0bf43f7" providerId="ADAL" clId="{2C775389-0420-4B7A-AFA6-B436EA55A032}" dt="2023-09-29T14:05:44.563" v="1715"/>
          <ac:spMkLst>
            <pc:docMk/>
            <pc:sldMk cId="1474294074" sldId="2147376296"/>
            <ac:spMk id="16" creationId="{EA7A690E-BFE8-75D4-DB6C-98646CC60667}"/>
          </ac:spMkLst>
        </pc:spChg>
        <pc:spChg chg="mod">
          <ac:chgData name="Yazdan, Mandy" userId="17c68540-3e75-4075-8ba7-9cf4d0bf43f7" providerId="ADAL" clId="{2C775389-0420-4B7A-AFA6-B436EA55A032}" dt="2023-09-28T16:56:41.066" v="1579" actId="14100"/>
          <ac:spMkLst>
            <pc:docMk/>
            <pc:sldMk cId="1474294074" sldId="2147376296"/>
            <ac:spMk id="19" creationId="{CC862401-F06E-9439-B6D6-3A461DD50788}"/>
          </ac:spMkLst>
        </pc:spChg>
        <pc:spChg chg="add mod">
          <ac:chgData name="Yazdan, Mandy" userId="17c68540-3e75-4075-8ba7-9cf4d0bf43f7" providerId="ADAL" clId="{2C775389-0420-4B7A-AFA6-B436EA55A032}" dt="2023-10-04T19:25:45.664" v="6313" actId="6549"/>
          <ac:spMkLst>
            <pc:docMk/>
            <pc:sldMk cId="1474294074" sldId="2147376296"/>
            <ac:spMk id="20" creationId="{44DC6ADB-1B27-062F-FB02-C0A374558A75}"/>
          </ac:spMkLst>
        </pc:spChg>
        <pc:spChg chg="mod">
          <ac:chgData name="Yazdan, Mandy" userId="17c68540-3e75-4075-8ba7-9cf4d0bf43f7" providerId="ADAL" clId="{2C775389-0420-4B7A-AFA6-B436EA55A032}" dt="2023-09-28T16:58:46.503" v="1603" actId="14100"/>
          <ac:spMkLst>
            <pc:docMk/>
            <pc:sldMk cId="1474294074" sldId="2147376296"/>
            <ac:spMk id="25" creationId="{351833D1-B1E5-2808-FD65-4C34BDA09B97}"/>
          </ac:spMkLst>
        </pc:spChg>
        <pc:spChg chg="mod">
          <ac:chgData name="Yazdan, Mandy" userId="17c68540-3e75-4075-8ba7-9cf4d0bf43f7" providerId="ADAL" clId="{2C775389-0420-4B7A-AFA6-B436EA55A032}" dt="2023-09-29T14:04:30.006" v="1697" actId="20577"/>
          <ac:spMkLst>
            <pc:docMk/>
            <pc:sldMk cId="1474294074" sldId="2147376296"/>
            <ac:spMk id="28" creationId="{08313E45-8C42-448C-DB8E-041D71ED6726}"/>
          </ac:spMkLst>
        </pc:spChg>
        <pc:spChg chg="mod">
          <ac:chgData name="Yazdan, Mandy" userId="17c68540-3e75-4075-8ba7-9cf4d0bf43f7" providerId="ADAL" clId="{2C775389-0420-4B7A-AFA6-B436EA55A032}" dt="2023-09-28T16:56:46.148" v="1580"/>
          <ac:spMkLst>
            <pc:docMk/>
            <pc:sldMk cId="1474294074" sldId="2147376296"/>
            <ac:spMk id="29" creationId="{9F3CFCC7-1D5F-3148-7D8C-C6F0BF0E835B}"/>
          </ac:spMkLst>
        </pc:spChg>
        <pc:spChg chg="del mod">
          <ac:chgData name="Yazdan, Mandy" userId="17c68540-3e75-4075-8ba7-9cf4d0bf43f7" providerId="ADAL" clId="{2C775389-0420-4B7A-AFA6-B436EA55A032}" dt="2023-09-29T14:07:09.252" v="1738" actId="478"/>
          <ac:spMkLst>
            <pc:docMk/>
            <pc:sldMk cId="1474294074" sldId="2147376296"/>
            <ac:spMk id="30" creationId="{EACF2155-0656-9C3C-CD82-DDF0B1F8C2F9}"/>
          </ac:spMkLst>
        </pc:spChg>
        <pc:spChg chg="mod">
          <ac:chgData name="Yazdan, Mandy" userId="17c68540-3e75-4075-8ba7-9cf4d0bf43f7" providerId="ADAL" clId="{2C775389-0420-4B7A-AFA6-B436EA55A032}" dt="2023-09-28T16:59:00.631" v="1615" actId="20577"/>
          <ac:spMkLst>
            <pc:docMk/>
            <pc:sldMk cId="1474294074" sldId="2147376296"/>
            <ac:spMk id="33" creationId="{3607E0E3-24E7-79F7-73CD-D2EFB48EDA83}"/>
          </ac:spMkLst>
        </pc:spChg>
        <pc:spChg chg="mod">
          <ac:chgData name="Yazdan, Mandy" userId="17c68540-3e75-4075-8ba7-9cf4d0bf43f7" providerId="ADAL" clId="{2C775389-0420-4B7A-AFA6-B436EA55A032}" dt="2023-09-28T16:57:19.907" v="1590" actId="20577"/>
          <ac:spMkLst>
            <pc:docMk/>
            <pc:sldMk cId="1474294074" sldId="2147376296"/>
            <ac:spMk id="36" creationId="{54B2EF3D-9652-39B5-9E1C-4380EFF2780F}"/>
          </ac:spMkLst>
        </pc:spChg>
        <pc:spChg chg="mod">
          <ac:chgData name="Yazdan, Mandy" userId="17c68540-3e75-4075-8ba7-9cf4d0bf43f7" providerId="ADAL" clId="{2C775389-0420-4B7A-AFA6-B436EA55A032}" dt="2023-09-28T16:57:12.637" v="1587"/>
          <ac:spMkLst>
            <pc:docMk/>
            <pc:sldMk cId="1474294074" sldId="2147376296"/>
            <ac:spMk id="37" creationId="{AF9CEDCD-D7AC-1A98-BBE8-B392F3BDB998}"/>
          </ac:spMkLst>
        </pc:spChg>
        <pc:spChg chg="add mod ord">
          <ac:chgData name="Yazdan, Mandy" userId="17c68540-3e75-4075-8ba7-9cf4d0bf43f7" providerId="ADAL" clId="{2C775389-0420-4B7A-AFA6-B436EA55A032}" dt="2023-09-29T14:04:41.588" v="1703" actId="1076"/>
          <ac:spMkLst>
            <pc:docMk/>
            <pc:sldMk cId="1474294074" sldId="2147376296"/>
            <ac:spMk id="38" creationId="{432F8E67-D73A-7199-AAE5-A603E4D4D856}"/>
          </ac:spMkLst>
        </pc:spChg>
        <pc:spChg chg="mod">
          <ac:chgData name="Yazdan, Mandy" userId="17c68540-3e75-4075-8ba7-9cf4d0bf43f7" providerId="ADAL" clId="{2C775389-0420-4B7A-AFA6-B436EA55A032}" dt="2023-09-29T14:06:06.556" v="1720" actId="20577"/>
          <ac:spMkLst>
            <pc:docMk/>
            <pc:sldMk cId="1474294074" sldId="2147376296"/>
            <ac:spMk id="39" creationId="{DC6E0BCE-6793-00D9-63B7-37D8F7C543F6}"/>
          </ac:spMkLst>
        </pc:spChg>
        <pc:spChg chg="mod">
          <ac:chgData name="Yazdan, Mandy" userId="17c68540-3e75-4075-8ba7-9cf4d0bf43f7" providerId="ADAL" clId="{2C775389-0420-4B7A-AFA6-B436EA55A032}" dt="2023-09-28T19:28:09.603" v="1684"/>
          <ac:spMkLst>
            <pc:docMk/>
            <pc:sldMk cId="1474294074" sldId="2147376296"/>
            <ac:spMk id="43" creationId="{40EFE2BD-4F96-2182-7464-F7D73280A0A6}"/>
          </ac:spMkLst>
        </pc:spChg>
        <pc:spChg chg="mod">
          <ac:chgData name="Yazdan, Mandy" userId="17c68540-3e75-4075-8ba7-9cf4d0bf43f7" providerId="ADAL" clId="{2C775389-0420-4B7A-AFA6-B436EA55A032}" dt="2023-09-28T19:30:23.618" v="1694" actId="6549"/>
          <ac:spMkLst>
            <pc:docMk/>
            <pc:sldMk cId="1474294074" sldId="2147376296"/>
            <ac:spMk id="46" creationId="{363F1627-42A9-95E6-109E-88152B56831E}"/>
          </ac:spMkLst>
        </pc:spChg>
        <pc:spChg chg="mod">
          <ac:chgData name="Yazdan, Mandy" userId="17c68540-3e75-4075-8ba7-9cf4d0bf43f7" providerId="ADAL" clId="{2C775389-0420-4B7A-AFA6-B436EA55A032}" dt="2023-09-28T19:28:09.603" v="1684"/>
          <ac:spMkLst>
            <pc:docMk/>
            <pc:sldMk cId="1474294074" sldId="2147376296"/>
            <ac:spMk id="47" creationId="{E34E8AB3-412A-5A01-F6B1-13842E4E9D9B}"/>
          </ac:spMkLst>
        </pc:spChg>
        <pc:spChg chg="mod">
          <ac:chgData name="Yazdan, Mandy" userId="17c68540-3e75-4075-8ba7-9cf4d0bf43f7" providerId="ADAL" clId="{2C775389-0420-4B7A-AFA6-B436EA55A032}" dt="2023-09-28T19:28:09.603" v="1684"/>
          <ac:spMkLst>
            <pc:docMk/>
            <pc:sldMk cId="1474294074" sldId="2147376296"/>
            <ac:spMk id="50" creationId="{94D8F4C8-963F-C1BF-25C5-CC01909CBDBF}"/>
          </ac:spMkLst>
        </pc:spChg>
        <pc:spChg chg="mod">
          <ac:chgData name="Yazdan, Mandy" userId="17c68540-3e75-4075-8ba7-9cf4d0bf43f7" providerId="ADAL" clId="{2C775389-0420-4B7A-AFA6-B436EA55A032}" dt="2023-09-28T19:28:09.603" v="1684"/>
          <ac:spMkLst>
            <pc:docMk/>
            <pc:sldMk cId="1474294074" sldId="2147376296"/>
            <ac:spMk id="53" creationId="{B7AD8AC8-5B36-9691-235A-94200281C487}"/>
          </ac:spMkLst>
        </pc:spChg>
        <pc:spChg chg="mod">
          <ac:chgData name="Yazdan, Mandy" userId="17c68540-3e75-4075-8ba7-9cf4d0bf43f7" providerId="ADAL" clId="{2C775389-0420-4B7A-AFA6-B436EA55A032}" dt="2023-09-28T19:28:09.603" v="1684"/>
          <ac:spMkLst>
            <pc:docMk/>
            <pc:sldMk cId="1474294074" sldId="2147376296"/>
            <ac:spMk id="54" creationId="{B9183FF8-81C1-2F54-B5A7-2E24B860CA80}"/>
          </ac:spMkLst>
        </pc:spChg>
        <pc:spChg chg="mod">
          <ac:chgData name="Yazdan, Mandy" userId="17c68540-3e75-4075-8ba7-9cf4d0bf43f7" providerId="ADAL" clId="{2C775389-0420-4B7A-AFA6-B436EA55A032}" dt="2023-09-28T19:28:09.603" v="1684"/>
          <ac:spMkLst>
            <pc:docMk/>
            <pc:sldMk cId="1474294074" sldId="2147376296"/>
            <ac:spMk id="57" creationId="{8CBDC050-7DEC-9187-3314-761BFF7ACD9B}"/>
          </ac:spMkLst>
        </pc:spChg>
        <pc:spChg chg="mod">
          <ac:chgData name="Yazdan, Mandy" userId="17c68540-3e75-4075-8ba7-9cf4d0bf43f7" providerId="ADAL" clId="{2C775389-0420-4B7A-AFA6-B436EA55A032}" dt="2023-09-28T19:28:09.603" v="1684"/>
          <ac:spMkLst>
            <pc:docMk/>
            <pc:sldMk cId="1474294074" sldId="2147376296"/>
            <ac:spMk id="60" creationId="{2B164467-0934-DAA3-9FC7-BFE45AA57ED6}"/>
          </ac:spMkLst>
        </pc:spChg>
        <pc:spChg chg="mod">
          <ac:chgData name="Yazdan, Mandy" userId="17c68540-3e75-4075-8ba7-9cf4d0bf43f7" providerId="ADAL" clId="{2C775389-0420-4B7A-AFA6-B436EA55A032}" dt="2023-09-28T19:28:09.603" v="1684"/>
          <ac:spMkLst>
            <pc:docMk/>
            <pc:sldMk cId="1474294074" sldId="2147376296"/>
            <ac:spMk id="61" creationId="{40FA0569-7DEE-897C-E110-E8165A76C988}"/>
          </ac:spMkLst>
        </pc:spChg>
        <pc:spChg chg="mod">
          <ac:chgData name="Yazdan, Mandy" userId="17c68540-3e75-4075-8ba7-9cf4d0bf43f7" providerId="ADAL" clId="{2C775389-0420-4B7A-AFA6-B436EA55A032}" dt="2023-09-29T14:05:44.563" v="1715"/>
          <ac:spMkLst>
            <pc:docMk/>
            <pc:sldMk cId="1474294074" sldId="2147376296"/>
            <ac:spMk id="62" creationId="{5FDA5436-EE37-F4F7-58EF-5B0564940EEF}"/>
          </ac:spMkLst>
        </pc:spChg>
        <pc:spChg chg="mod">
          <ac:chgData name="Yazdan, Mandy" userId="17c68540-3e75-4075-8ba7-9cf4d0bf43f7" providerId="ADAL" clId="{2C775389-0420-4B7A-AFA6-B436EA55A032}" dt="2023-09-29T14:05:44.563" v="1715"/>
          <ac:spMkLst>
            <pc:docMk/>
            <pc:sldMk cId="1474294074" sldId="2147376296"/>
            <ac:spMk id="66" creationId="{73D365F0-FC14-CD7A-A558-8DCBE799681C}"/>
          </ac:spMkLst>
        </pc:spChg>
        <pc:spChg chg="mod">
          <ac:chgData name="Yazdan, Mandy" userId="17c68540-3e75-4075-8ba7-9cf4d0bf43f7" providerId="ADAL" clId="{2C775389-0420-4B7A-AFA6-B436EA55A032}" dt="2023-09-29T14:06:05.245" v="1719" actId="20577"/>
          <ac:spMkLst>
            <pc:docMk/>
            <pc:sldMk cId="1474294074" sldId="2147376296"/>
            <ac:spMk id="69" creationId="{7CB39A05-3DE9-9522-EE1B-BE8A60AC70E4}"/>
          </ac:spMkLst>
        </pc:spChg>
        <pc:spChg chg="mod">
          <ac:chgData name="Yazdan, Mandy" userId="17c68540-3e75-4075-8ba7-9cf4d0bf43f7" providerId="ADAL" clId="{2C775389-0420-4B7A-AFA6-B436EA55A032}" dt="2023-09-29T14:05:44.563" v="1715"/>
          <ac:spMkLst>
            <pc:docMk/>
            <pc:sldMk cId="1474294074" sldId="2147376296"/>
            <ac:spMk id="70" creationId="{039F9EB0-340B-0ACC-D5E4-66B9896E87E9}"/>
          </ac:spMkLst>
        </pc:spChg>
        <pc:spChg chg="mod">
          <ac:chgData name="Yazdan, Mandy" userId="17c68540-3e75-4075-8ba7-9cf4d0bf43f7" providerId="ADAL" clId="{2C775389-0420-4B7A-AFA6-B436EA55A032}" dt="2023-09-29T14:05:44.563" v="1715"/>
          <ac:spMkLst>
            <pc:docMk/>
            <pc:sldMk cId="1474294074" sldId="2147376296"/>
            <ac:spMk id="73" creationId="{92362779-3EEC-72D7-2F3D-DDD18C4E7BD0}"/>
          </ac:spMkLst>
        </pc:spChg>
        <pc:spChg chg="mod">
          <ac:chgData name="Yazdan, Mandy" userId="17c68540-3e75-4075-8ba7-9cf4d0bf43f7" providerId="ADAL" clId="{2C775389-0420-4B7A-AFA6-B436EA55A032}" dt="2023-09-29T14:06:08.251" v="1721" actId="20577"/>
          <ac:spMkLst>
            <pc:docMk/>
            <pc:sldMk cId="1474294074" sldId="2147376296"/>
            <ac:spMk id="76" creationId="{D0BBA873-AC83-5523-A7E7-B65206133107}"/>
          </ac:spMkLst>
        </pc:spChg>
        <pc:spChg chg="mod">
          <ac:chgData name="Yazdan, Mandy" userId="17c68540-3e75-4075-8ba7-9cf4d0bf43f7" providerId="ADAL" clId="{2C775389-0420-4B7A-AFA6-B436EA55A032}" dt="2023-09-29T14:05:44.563" v="1715"/>
          <ac:spMkLst>
            <pc:docMk/>
            <pc:sldMk cId="1474294074" sldId="2147376296"/>
            <ac:spMk id="77" creationId="{09B04D0E-05E9-FB06-DABB-9BA84B956325}"/>
          </ac:spMkLst>
        </pc:spChg>
        <pc:spChg chg="add del mod">
          <ac:chgData name="Yazdan, Mandy" userId="17c68540-3e75-4075-8ba7-9cf4d0bf43f7" providerId="ADAL" clId="{2C775389-0420-4B7A-AFA6-B436EA55A032}" dt="2023-09-29T14:07:36.381" v="1742" actId="478"/>
          <ac:spMkLst>
            <pc:docMk/>
            <pc:sldMk cId="1474294074" sldId="2147376296"/>
            <ac:spMk id="78" creationId="{ADC42CE2-4914-AEEE-A395-12BD54A0217F}"/>
          </ac:spMkLst>
        </pc:spChg>
        <pc:spChg chg="add mod">
          <ac:chgData name="Yazdan, Mandy" userId="17c68540-3e75-4075-8ba7-9cf4d0bf43f7" providerId="ADAL" clId="{2C775389-0420-4B7A-AFA6-B436EA55A032}" dt="2023-09-29T14:08:55.488" v="1765" actId="207"/>
          <ac:spMkLst>
            <pc:docMk/>
            <pc:sldMk cId="1474294074" sldId="2147376296"/>
            <ac:spMk id="81" creationId="{3C0A9A6F-D16D-1F0A-934E-205C12553B98}"/>
          </ac:spMkLst>
        </pc:spChg>
        <pc:grpChg chg="add mod">
          <ac:chgData name="Yazdan, Mandy" userId="17c68540-3e75-4075-8ba7-9cf4d0bf43f7" providerId="ADAL" clId="{2C775389-0420-4B7A-AFA6-B436EA55A032}" dt="2023-09-28T16:56:11.040" v="1571" actId="164"/>
          <ac:grpSpMkLst>
            <pc:docMk/>
            <pc:sldMk cId="1474294074" sldId="2147376296"/>
            <ac:grpSpMk id="6" creationId="{41054F14-1B73-00C4-7CF8-04F723A327D5}"/>
          </ac:grpSpMkLst>
        </pc:grpChg>
        <pc:grpChg chg="mod">
          <ac:chgData name="Yazdan, Mandy" userId="17c68540-3e75-4075-8ba7-9cf4d0bf43f7" providerId="ADAL" clId="{2C775389-0420-4B7A-AFA6-B436EA55A032}" dt="2023-09-28T16:50:21.074" v="1380" actId="206"/>
          <ac:grpSpMkLst>
            <pc:docMk/>
            <pc:sldMk cId="1474294074" sldId="2147376296"/>
            <ac:grpSpMk id="11" creationId="{B79DAD03-F468-A5A5-6D51-7DAA2D2E5D2A}"/>
          </ac:grpSpMkLst>
        </pc:grpChg>
        <pc:grpChg chg="mod">
          <ac:chgData name="Yazdan, Mandy" userId="17c68540-3e75-4075-8ba7-9cf4d0bf43f7" providerId="ADAL" clId="{2C775389-0420-4B7A-AFA6-B436EA55A032}" dt="2023-09-28T16:50:21.074" v="1380" actId="206"/>
          <ac:grpSpMkLst>
            <pc:docMk/>
            <pc:sldMk cId="1474294074" sldId="2147376296"/>
            <ac:grpSpMk id="12" creationId="{5F2FF7C7-E2AA-DF76-F696-A0D2D621EC08}"/>
          </ac:grpSpMkLst>
        </pc:grpChg>
        <pc:grpChg chg="add mod ord">
          <ac:chgData name="Yazdan, Mandy" userId="17c68540-3e75-4075-8ba7-9cf4d0bf43f7" providerId="ADAL" clId="{2C775389-0420-4B7A-AFA6-B436EA55A032}" dt="2023-09-29T14:05:59.606" v="1717" actId="167"/>
          <ac:grpSpMkLst>
            <pc:docMk/>
            <pc:sldMk cId="1474294074" sldId="2147376296"/>
            <ac:grpSpMk id="13" creationId="{9F768451-03DB-BA83-C180-EA5985B56B04}"/>
          </ac:grpSpMkLst>
        </pc:grpChg>
        <pc:grpChg chg="mod">
          <ac:chgData name="Yazdan, Mandy" userId="17c68540-3e75-4075-8ba7-9cf4d0bf43f7" providerId="ADAL" clId="{2C775389-0420-4B7A-AFA6-B436EA55A032}" dt="2023-09-29T14:05:44.563" v="1715"/>
          <ac:grpSpMkLst>
            <pc:docMk/>
            <pc:sldMk cId="1474294074" sldId="2147376296"/>
            <ac:grpSpMk id="14" creationId="{C31E79B5-F4A7-78F1-3529-370E93892B76}"/>
          </ac:grpSpMkLst>
        </pc:grpChg>
        <pc:grpChg chg="mod">
          <ac:chgData name="Yazdan, Mandy" userId="17c68540-3e75-4075-8ba7-9cf4d0bf43f7" providerId="ADAL" clId="{2C775389-0420-4B7A-AFA6-B436EA55A032}" dt="2023-09-29T14:05:44.563" v="1715"/>
          <ac:grpSpMkLst>
            <pc:docMk/>
            <pc:sldMk cId="1474294074" sldId="2147376296"/>
            <ac:grpSpMk id="18" creationId="{77FF2006-4D35-3117-6C7A-3D2E497D7202}"/>
          </ac:grpSpMkLst>
        </pc:grpChg>
        <pc:grpChg chg="mod">
          <ac:chgData name="Yazdan, Mandy" userId="17c68540-3e75-4075-8ba7-9cf4d0bf43f7" providerId="ADAL" clId="{2C775389-0420-4B7A-AFA6-B436EA55A032}" dt="2023-09-29T14:05:44.563" v="1715"/>
          <ac:grpSpMkLst>
            <pc:docMk/>
            <pc:sldMk cId="1474294074" sldId="2147376296"/>
            <ac:grpSpMk id="21" creationId="{15A28515-308C-6910-5B98-83AB2A48C9C3}"/>
          </ac:grpSpMkLst>
        </pc:grpChg>
        <pc:grpChg chg="add mod">
          <ac:chgData name="Yazdan, Mandy" userId="17c68540-3e75-4075-8ba7-9cf4d0bf43f7" providerId="ADAL" clId="{2C775389-0420-4B7A-AFA6-B436EA55A032}" dt="2023-09-29T14:04:50.562" v="1704" actId="1076"/>
          <ac:grpSpMkLst>
            <pc:docMk/>
            <pc:sldMk cId="1474294074" sldId="2147376296"/>
            <ac:grpSpMk id="22" creationId="{74A5F04F-565E-9DA8-3770-78A74EEC69BC}"/>
          </ac:grpSpMkLst>
        </pc:grpChg>
        <pc:grpChg chg="add mod">
          <ac:chgData name="Yazdan, Mandy" userId="17c68540-3e75-4075-8ba7-9cf4d0bf43f7" providerId="ADAL" clId="{2C775389-0420-4B7A-AFA6-B436EA55A032}" dt="2023-09-29T14:04:38.884" v="1701" actId="1076"/>
          <ac:grpSpMkLst>
            <pc:docMk/>
            <pc:sldMk cId="1474294074" sldId="2147376296"/>
            <ac:grpSpMk id="23" creationId="{BCCE96F4-2C8D-7237-B6E0-3427BC10D06A}"/>
          </ac:grpSpMkLst>
        </pc:grpChg>
        <pc:grpChg chg="mod">
          <ac:chgData name="Yazdan, Mandy" userId="17c68540-3e75-4075-8ba7-9cf4d0bf43f7" providerId="ADAL" clId="{2C775389-0420-4B7A-AFA6-B436EA55A032}" dt="2023-09-28T16:56:46.148" v="1580"/>
          <ac:grpSpMkLst>
            <pc:docMk/>
            <pc:sldMk cId="1474294074" sldId="2147376296"/>
            <ac:grpSpMk id="24" creationId="{419AC632-AFAE-49B4-6145-4B49A571B80C}"/>
          </ac:grpSpMkLst>
        </pc:grpChg>
        <pc:grpChg chg="mod">
          <ac:chgData name="Yazdan, Mandy" userId="17c68540-3e75-4075-8ba7-9cf4d0bf43f7" providerId="ADAL" clId="{2C775389-0420-4B7A-AFA6-B436EA55A032}" dt="2023-09-28T16:56:46.148" v="1580"/>
          <ac:grpSpMkLst>
            <pc:docMk/>
            <pc:sldMk cId="1474294074" sldId="2147376296"/>
            <ac:grpSpMk id="26" creationId="{9A2F0DBA-5C2B-4AF9-06D3-0D3A11425C15}"/>
          </ac:grpSpMkLst>
        </pc:grpChg>
        <pc:grpChg chg="mod">
          <ac:chgData name="Yazdan, Mandy" userId="17c68540-3e75-4075-8ba7-9cf4d0bf43f7" providerId="ADAL" clId="{2C775389-0420-4B7A-AFA6-B436EA55A032}" dt="2023-09-28T16:56:46.148" v="1580"/>
          <ac:grpSpMkLst>
            <pc:docMk/>
            <pc:sldMk cId="1474294074" sldId="2147376296"/>
            <ac:grpSpMk id="27" creationId="{A1AACCCE-CDA7-0B24-DB27-714A76AA743F}"/>
          </ac:grpSpMkLst>
        </pc:grpChg>
        <pc:grpChg chg="add mod">
          <ac:chgData name="Yazdan, Mandy" userId="17c68540-3e75-4075-8ba7-9cf4d0bf43f7" providerId="ADAL" clId="{2C775389-0420-4B7A-AFA6-B436EA55A032}" dt="2023-09-28T16:57:17.381" v="1588" actId="1076"/>
          <ac:grpSpMkLst>
            <pc:docMk/>
            <pc:sldMk cId="1474294074" sldId="2147376296"/>
            <ac:grpSpMk id="31" creationId="{899CEDD0-AA53-78DD-6E8D-1ED6B2FB1437}"/>
          </ac:grpSpMkLst>
        </pc:grpChg>
        <pc:grpChg chg="mod">
          <ac:chgData name="Yazdan, Mandy" userId="17c68540-3e75-4075-8ba7-9cf4d0bf43f7" providerId="ADAL" clId="{2C775389-0420-4B7A-AFA6-B436EA55A032}" dt="2023-09-28T16:57:12.637" v="1587"/>
          <ac:grpSpMkLst>
            <pc:docMk/>
            <pc:sldMk cId="1474294074" sldId="2147376296"/>
            <ac:grpSpMk id="32" creationId="{43F66AFE-FD83-4F47-E6E0-B033982E6B25}"/>
          </ac:grpSpMkLst>
        </pc:grpChg>
        <pc:grpChg chg="mod">
          <ac:chgData name="Yazdan, Mandy" userId="17c68540-3e75-4075-8ba7-9cf4d0bf43f7" providerId="ADAL" clId="{2C775389-0420-4B7A-AFA6-B436EA55A032}" dt="2023-09-28T16:57:12.637" v="1587"/>
          <ac:grpSpMkLst>
            <pc:docMk/>
            <pc:sldMk cId="1474294074" sldId="2147376296"/>
            <ac:grpSpMk id="34" creationId="{4B84E886-E637-4C2F-D6B8-AD9800F9A045}"/>
          </ac:grpSpMkLst>
        </pc:grpChg>
        <pc:grpChg chg="mod">
          <ac:chgData name="Yazdan, Mandy" userId="17c68540-3e75-4075-8ba7-9cf4d0bf43f7" providerId="ADAL" clId="{2C775389-0420-4B7A-AFA6-B436EA55A032}" dt="2023-09-28T16:57:12.637" v="1587"/>
          <ac:grpSpMkLst>
            <pc:docMk/>
            <pc:sldMk cId="1474294074" sldId="2147376296"/>
            <ac:grpSpMk id="35" creationId="{0CA24B49-CDA0-F441-897D-ACD84AA5E0A6}"/>
          </ac:grpSpMkLst>
        </pc:grpChg>
        <pc:grpChg chg="add del mod">
          <ac:chgData name="Yazdan, Mandy" userId="17c68540-3e75-4075-8ba7-9cf4d0bf43f7" providerId="ADAL" clId="{2C775389-0420-4B7A-AFA6-B436EA55A032}" dt="2023-09-29T14:04:55.308" v="1705" actId="478"/>
          <ac:grpSpMkLst>
            <pc:docMk/>
            <pc:sldMk cId="1474294074" sldId="2147376296"/>
            <ac:grpSpMk id="41" creationId="{677892E9-3AFB-FDDC-62AC-4D1A289DD044}"/>
          </ac:grpSpMkLst>
        </pc:grpChg>
        <pc:grpChg chg="mod">
          <ac:chgData name="Yazdan, Mandy" userId="17c68540-3e75-4075-8ba7-9cf4d0bf43f7" providerId="ADAL" clId="{2C775389-0420-4B7A-AFA6-B436EA55A032}" dt="2023-09-28T19:28:09.603" v="1684"/>
          <ac:grpSpMkLst>
            <pc:docMk/>
            <pc:sldMk cId="1474294074" sldId="2147376296"/>
            <ac:grpSpMk id="42" creationId="{A8BE5D17-B4E9-CB0B-74DA-011030546C89}"/>
          </ac:grpSpMkLst>
        </pc:grpChg>
        <pc:grpChg chg="mod">
          <ac:chgData name="Yazdan, Mandy" userId="17c68540-3e75-4075-8ba7-9cf4d0bf43f7" providerId="ADAL" clId="{2C775389-0420-4B7A-AFA6-B436EA55A032}" dt="2023-09-28T19:28:09.603" v="1684"/>
          <ac:grpSpMkLst>
            <pc:docMk/>
            <pc:sldMk cId="1474294074" sldId="2147376296"/>
            <ac:grpSpMk id="44" creationId="{FA2EC73F-014E-D0B0-F7DC-AA1F2D6B0CD9}"/>
          </ac:grpSpMkLst>
        </pc:grpChg>
        <pc:grpChg chg="mod">
          <ac:chgData name="Yazdan, Mandy" userId="17c68540-3e75-4075-8ba7-9cf4d0bf43f7" providerId="ADAL" clId="{2C775389-0420-4B7A-AFA6-B436EA55A032}" dt="2023-09-28T19:28:09.603" v="1684"/>
          <ac:grpSpMkLst>
            <pc:docMk/>
            <pc:sldMk cId="1474294074" sldId="2147376296"/>
            <ac:grpSpMk id="45" creationId="{31127139-E7D0-BF86-B539-A3E00349F67B}"/>
          </ac:grpSpMkLst>
        </pc:grpChg>
        <pc:grpChg chg="add del mod">
          <ac:chgData name="Yazdan, Mandy" userId="17c68540-3e75-4075-8ba7-9cf4d0bf43f7" providerId="ADAL" clId="{2C775389-0420-4B7A-AFA6-B436EA55A032}" dt="2023-09-29T14:04:55.308" v="1705" actId="478"/>
          <ac:grpSpMkLst>
            <pc:docMk/>
            <pc:sldMk cId="1474294074" sldId="2147376296"/>
            <ac:grpSpMk id="48" creationId="{357EB239-6D92-6B9A-77C2-612A04325D83}"/>
          </ac:grpSpMkLst>
        </pc:grpChg>
        <pc:grpChg chg="mod">
          <ac:chgData name="Yazdan, Mandy" userId="17c68540-3e75-4075-8ba7-9cf4d0bf43f7" providerId="ADAL" clId="{2C775389-0420-4B7A-AFA6-B436EA55A032}" dt="2023-09-28T19:28:09.603" v="1684"/>
          <ac:grpSpMkLst>
            <pc:docMk/>
            <pc:sldMk cId="1474294074" sldId="2147376296"/>
            <ac:grpSpMk id="49" creationId="{DDA1B176-FEA3-F93A-8E67-EE3E2E3FDE40}"/>
          </ac:grpSpMkLst>
        </pc:grpChg>
        <pc:grpChg chg="mod">
          <ac:chgData name="Yazdan, Mandy" userId="17c68540-3e75-4075-8ba7-9cf4d0bf43f7" providerId="ADAL" clId="{2C775389-0420-4B7A-AFA6-B436EA55A032}" dt="2023-09-28T19:28:09.603" v="1684"/>
          <ac:grpSpMkLst>
            <pc:docMk/>
            <pc:sldMk cId="1474294074" sldId="2147376296"/>
            <ac:grpSpMk id="51" creationId="{648477ED-162A-E99A-4F2E-43291018B732}"/>
          </ac:grpSpMkLst>
        </pc:grpChg>
        <pc:grpChg chg="mod">
          <ac:chgData name="Yazdan, Mandy" userId="17c68540-3e75-4075-8ba7-9cf4d0bf43f7" providerId="ADAL" clId="{2C775389-0420-4B7A-AFA6-B436EA55A032}" dt="2023-09-28T19:28:09.603" v="1684"/>
          <ac:grpSpMkLst>
            <pc:docMk/>
            <pc:sldMk cId="1474294074" sldId="2147376296"/>
            <ac:grpSpMk id="52" creationId="{AFE3FED4-72C6-E80B-F02E-5519C21F28D3}"/>
          </ac:grpSpMkLst>
        </pc:grpChg>
        <pc:grpChg chg="add del mod">
          <ac:chgData name="Yazdan, Mandy" userId="17c68540-3e75-4075-8ba7-9cf4d0bf43f7" providerId="ADAL" clId="{2C775389-0420-4B7A-AFA6-B436EA55A032}" dt="2023-09-29T14:04:55.308" v="1705" actId="478"/>
          <ac:grpSpMkLst>
            <pc:docMk/>
            <pc:sldMk cId="1474294074" sldId="2147376296"/>
            <ac:grpSpMk id="55" creationId="{EBAE4ECE-13B9-86AC-B025-F54F3472D530}"/>
          </ac:grpSpMkLst>
        </pc:grpChg>
        <pc:grpChg chg="mod">
          <ac:chgData name="Yazdan, Mandy" userId="17c68540-3e75-4075-8ba7-9cf4d0bf43f7" providerId="ADAL" clId="{2C775389-0420-4B7A-AFA6-B436EA55A032}" dt="2023-09-28T19:28:09.603" v="1684"/>
          <ac:grpSpMkLst>
            <pc:docMk/>
            <pc:sldMk cId="1474294074" sldId="2147376296"/>
            <ac:grpSpMk id="56" creationId="{3BA944C7-63F7-768F-DEC5-B5B1A125A047}"/>
          </ac:grpSpMkLst>
        </pc:grpChg>
        <pc:grpChg chg="mod">
          <ac:chgData name="Yazdan, Mandy" userId="17c68540-3e75-4075-8ba7-9cf4d0bf43f7" providerId="ADAL" clId="{2C775389-0420-4B7A-AFA6-B436EA55A032}" dt="2023-09-28T19:28:09.603" v="1684"/>
          <ac:grpSpMkLst>
            <pc:docMk/>
            <pc:sldMk cId="1474294074" sldId="2147376296"/>
            <ac:grpSpMk id="58" creationId="{C70D1FF3-8989-3ACD-2FF9-EF50283C9CF1}"/>
          </ac:grpSpMkLst>
        </pc:grpChg>
        <pc:grpChg chg="mod">
          <ac:chgData name="Yazdan, Mandy" userId="17c68540-3e75-4075-8ba7-9cf4d0bf43f7" providerId="ADAL" clId="{2C775389-0420-4B7A-AFA6-B436EA55A032}" dt="2023-09-28T19:28:09.603" v="1684"/>
          <ac:grpSpMkLst>
            <pc:docMk/>
            <pc:sldMk cId="1474294074" sldId="2147376296"/>
            <ac:grpSpMk id="59" creationId="{9FAC468B-78CD-104B-112F-8D281C3ACA6A}"/>
          </ac:grpSpMkLst>
        </pc:grpChg>
        <pc:grpChg chg="add mod ord">
          <ac:chgData name="Yazdan, Mandy" userId="17c68540-3e75-4075-8ba7-9cf4d0bf43f7" providerId="ADAL" clId="{2C775389-0420-4B7A-AFA6-B436EA55A032}" dt="2023-09-29T14:05:59.606" v="1717" actId="167"/>
          <ac:grpSpMkLst>
            <pc:docMk/>
            <pc:sldMk cId="1474294074" sldId="2147376296"/>
            <ac:grpSpMk id="64" creationId="{4B2F1CCF-8C8B-AF92-B7D1-F5C950843843}"/>
          </ac:grpSpMkLst>
        </pc:grpChg>
        <pc:grpChg chg="mod">
          <ac:chgData name="Yazdan, Mandy" userId="17c68540-3e75-4075-8ba7-9cf4d0bf43f7" providerId="ADAL" clId="{2C775389-0420-4B7A-AFA6-B436EA55A032}" dt="2023-09-29T14:05:44.563" v="1715"/>
          <ac:grpSpMkLst>
            <pc:docMk/>
            <pc:sldMk cId="1474294074" sldId="2147376296"/>
            <ac:grpSpMk id="65" creationId="{3409F95B-7064-FB99-E0CD-9971555E2EF0}"/>
          </ac:grpSpMkLst>
        </pc:grpChg>
        <pc:grpChg chg="mod">
          <ac:chgData name="Yazdan, Mandy" userId="17c68540-3e75-4075-8ba7-9cf4d0bf43f7" providerId="ADAL" clId="{2C775389-0420-4B7A-AFA6-B436EA55A032}" dt="2023-09-29T14:05:44.563" v="1715"/>
          <ac:grpSpMkLst>
            <pc:docMk/>
            <pc:sldMk cId="1474294074" sldId="2147376296"/>
            <ac:grpSpMk id="67" creationId="{8FDDB95F-7FFE-AB9F-AB37-078A38F40E76}"/>
          </ac:grpSpMkLst>
        </pc:grpChg>
        <pc:grpChg chg="mod">
          <ac:chgData name="Yazdan, Mandy" userId="17c68540-3e75-4075-8ba7-9cf4d0bf43f7" providerId="ADAL" clId="{2C775389-0420-4B7A-AFA6-B436EA55A032}" dt="2023-09-29T14:05:44.563" v="1715"/>
          <ac:grpSpMkLst>
            <pc:docMk/>
            <pc:sldMk cId="1474294074" sldId="2147376296"/>
            <ac:grpSpMk id="68" creationId="{342A1140-60CF-FBEC-B4DA-D390D92153D4}"/>
          </ac:grpSpMkLst>
        </pc:grpChg>
        <pc:grpChg chg="add mod ord">
          <ac:chgData name="Yazdan, Mandy" userId="17c68540-3e75-4075-8ba7-9cf4d0bf43f7" providerId="ADAL" clId="{2C775389-0420-4B7A-AFA6-B436EA55A032}" dt="2023-09-29T14:05:59.606" v="1717" actId="167"/>
          <ac:grpSpMkLst>
            <pc:docMk/>
            <pc:sldMk cId="1474294074" sldId="2147376296"/>
            <ac:grpSpMk id="71" creationId="{0EB00F81-7D46-555C-C17C-7C268F2FF02B}"/>
          </ac:grpSpMkLst>
        </pc:grpChg>
        <pc:grpChg chg="mod">
          <ac:chgData name="Yazdan, Mandy" userId="17c68540-3e75-4075-8ba7-9cf4d0bf43f7" providerId="ADAL" clId="{2C775389-0420-4B7A-AFA6-B436EA55A032}" dt="2023-09-29T14:05:44.563" v="1715"/>
          <ac:grpSpMkLst>
            <pc:docMk/>
            <pc:sldMk cId="1474294074" sldId="2147376296"/>
            <ac:grpSpMk id="72" creationId="{3CF9F7F7-8339-C8CB-4E11-FD98FDB4D00D}"/>
          </ac:grpSpMkLst>
        </pc:grpChg>
        <pc:grpChg chg="mod">
          <ac:chgData name="Yazdan, Mandy" userId="17c68540-3e75-4075-8ba7-9cf4d0bf43f7" providerId="ADAL" clId="{2C775389-0420-4B7A-AFA6-B436EA55A032}" dt="2023-09-29T14:05:44.563" v="1715"/>
          <ac:grpSpMkLst>
            <pc:docMk/>
            <pc:sldMk cId="1474294074" sldId="2147376296"/>
            <ac:grpSpMk id="74" creationId="{2020D2C9-6E18-6B8A-622A-211EC661EF57}"/>
          </ac:grpSpMkLst>
        </pc:grpChg>
        <pc:grpChg chg="mod">
          <ac:chgData name="Yazdan, Mandy" userId="17c68540-3e75-4075-8ba7-9cf4d0bf43f7" providerId="ADAL" clId="{2C775389-0420-4B7A-AFA6-B436EA55A032}" dt="2023-09-29T14:05:44.563" v="1715"/>
          <ac:grpSpMkLst>
            <pc:docMk/>
            <pc:sldMk cId="1474294074" sldId="2147376296"/>
            <ac:grpSpMk id="75" creationId="{2EF03957-D2B5-9DD1-8EB3-9144B1CFE075}"/>
          </ac:grpSpMkLst>
        </pc:grpChg>
        <pc:picChg chg="add del mod">
          <ac:chgData name="Yazdan, Mandy" userId="17c68540-3e75-4075-8ba7-9cf4d0bf43f7" providerId="ADAL" clId="{2C775389-0420-4B7A-AFA6-B436EA55A032}" dt="2023-09-29T14:07:11.552" v="1739" actId="478"/>
          <ac:picMkLst>
            <pc:docMk/>
            <pc:sldMk cId="1474294074" sldId="2147376296"/>
            <ac:picMk id="4" creationId="{2BF3461E-F4F0-15CA-E257-A4CE1C05AB80}"/>
          </ac:picMkLst>
        </pc:picChg>
        <pc:picChg chg="add mod">
          <ac:chgData name="Yazdan, Mandy" userId="17c68540-3e75-4075-8ba7-9cf4d0bf43f7" providerId="ADAL" clId="{2C775389-0420-4B7A-AFA6-B436EA55A032}" dt="2023-09-29T14:06:56.801" v="1734" actId="1036"/>
          <ac:picMkLst>
            <pc:docMk/>
            <pc:sldMk cId="1474294074" sldId="2147376296"/>
            <ac:picMk id="8" creationId="{9FB0EBA8-1994-6156-A812-C17D4DDC2BDA}"/>
          </ac:picMkLst>
        </pc:picChg>
        <pc:picChg chg="add mod">
          <ac:chgData name="Yazdan, Mandy" userId="17c68540-3e75-4075-8ba7-9cf4d0bf43f7" providerId="ADAL" clId="{2C775389-0420-4B7A-AFA6-B436EA55A032}" dt="2023-09-29T14:06:53.146" v="1731" actId="1035"/>
          <ac:picMkLst>
            <pc:docMk/>
            <pc:sldMk cId="1474294074" sldId="2147376296"/>
            <ac:picMk id="9" creationId="{F338C977-94E9-E8ED-6B92-19002DE64692}"/>
          </ac:picMkLst>
        </pc:picChg>
        <pc:picChg chg="add mod">
          <ac:chgData name="Yazdan, Mandy" userId="17c68540-3e75-4075-8ba7-9cf4d0bf43f7" providerId="ADAL" clId="{2C775389-0420-4B7A-AFA6-B436EA55A032}" dt="2023-10-02T17:01:24.177" v="3503" actId="207"/>
          <ac:picMkLst>
            <pc:docMk/>
            <pc:sldMk cId="1474294074" sldId="2147376296"/>
            <ac:picMk id="10" creationId="{CFA4E0E4-03AA-83F6-A99E-DB38A773FBA7}"/>
          </ac:picMkLst>
        </pc:picChg>
        <pc:picChg chg="del">
          <ac:chgData name="Yazdan, Mandy" userId="17c68540-3e75-4075-8ba7-9cf4d0bf43f7" providerId="ADAL" clId="{2C775389-0420-4B7A-AFA6-B436EA55A032}" dt="2023-09-28T16:14:56.155" v="1343" actId="478"/>
          <ac:picMkLst>
            <pc:docMk/>
            <pc:sldMk cId="1474294074" sldId="2147376296"/>
            <ac:picMk id="16" creationId="{DE692508-773E-BF94-350F-21BDDCB796C3}"/>
          </ac:picMkLst>
        </pc:picChg>
        <pc:picChg chg="del">
          <ac:chgData name="Yazdan, Mandy" userId="17c68540-3e75-4075-8ba7-9cf4d0bf43f7" providerId="ADAL" clId="{2C775389-0420-4B7A-AFA6-B436EA55A032}" dt="2023-09-28T16:15:30.838" v="1351" actId="478"/>
          <ac:picMkLst>
            <pc:docMk/>
            <pc:sldMk cId="1474294074" sldId="2147376296"/>
            <ac:picMk id="18" creationId="{E0B40E4A-7956-186E-0D41-28C722A76A8C}"/>
          </ac:picMkLst>
        </pc:picChg>
        <pc:picChg chg="del mod modCrop">
          <ac:chgData name="Yazdan, Mandy" userId="17c68540-3e75-4075-8ba7-9cf4d0bf43f7" providerId="ADAL" clId="{2C775389-0420-4B7A-AFA6-B436EA55A032}" dt="2023-09-28T16:48:16.745" v="1356" actId="478"/>
          <ac:picMkLst>
            <pc:docMk/>
            <pc:sldMk cId="1474294074" sldId="2147376296"/>
            <ac:picMk id="21" creationId="{2824E924-92FE-D9AA-F201-2A078F89661F}"/>
          </ac:picMkLst>
        </pc:picChg>
        <pc:picChg chg="add del mod">
          <ac:chgData name="Yazdan, Mandy" userId="17c68540-3e75-4075-8ba7-9cf4d0bf43f7" providerId="ADAL" clId="{2C775389-0420-4B7A-AFA6-B436EA55A032}" dt="2023-09-29T14:04:57.353" v="1706" actId="478"/>
          <ac:picMkLst>
            <pc:docMk/>
            <pc:sldMk cId="1474294074" sldId="2147376296"/>
            <ac:picMk id="63" creationId="{B4D92DE5-6B83-9D33-5199-0580438FAE51}"/>
          </ac:picMkLst>
        </pc:picChg>
        <pc:picChg chg="add del">
          <ac:chgData name="Yazdan, Mandy" userId="17c68540-3e75-4075-8ba7-9cf4d0bf43f7" providerId="ADAL" clId="{2C775389-0420-4B7A-AFA6-B436EA55A032}" dt="2023-10-02T17:01:26.229" v="3504" actId="478"/>
          <ac:picMkLst>
            <pc:docMk/>
            <pc:sldMk cId="1474294074" sldId="2147376296"/>
            <ac:picMk id="83" creationId="{2B85D96F-4F8F-016F-BAC3-1F691E71D30A}"/>
          </ac:picMkLst>
        </pc:picChg>
        <pc:cxnChg chg="add mod">
          <ac:chgData name="Yazdan, Mandy" userId="17c68540-3e75-4075-8ba7-9cf4d0bf43f7" providerId="ADAL" clId="{2C775389-0420-4B7A-AFA6-B436EA55A032}" dt="2023-09-28T18:14:56.838" v="1678" actId="1036"/>
          <ac:cxnSpMkLst>
            <pc:docMk/>
            <pc:sldMk cId="1474294074" sldId="2147376296"/>
            <ac:cxnSpMk id="40" creationId="{34DBBBD2-E9C4-2C2D-FD24-4F7589D71CE2}"/>
          </ac:cxnSpMkLst>
        </pc:cxnChg>
        <pc:cxnChg chg="add del">
          <ac:chgData name="Yazdan, Mandy" userId="17c68540-3e75-4075-8ba7-9cf4d0bf43f7" providerId="ADAL" clId="{2C775389-0420-4B7A-AFA6-B436EA55A032}" dt="2023-09-29T14:08:26.347" v="1748" actId="478"/>
          <ac:cxnSpMkLst>
            <pc:docMk/>
            <pc:sldMk cId="1474294074" sldId="2147376296"/>
            <ac:cxnSpMk id="80" creationId="{DEC862DA-F84A-5FC3-EDDB-6AE1000C3FA2}"/>
          </ac:cxnSpMkLst>
        </pc:cxnChg>
        <pc:extLst>
          <p:ext xmlns:p="http://schemas.openxmlformats.org/presentationml/2006/main" uri="{D6D511B9-2390-475A-947B-AFAB55BFBCF1}">
            <pc226:cmChg xmlns:pc226="http://schemas.microsoft.com/office/powerpoint/2022/06/main/command" chg="add mod">
              <pc226:chgData name="Yazdan, Mandy" userId="17c68540-3e75-4075-8ba7-9cf4d0bf43f7" providerId="ADAL" clId="{2C775389-0420-4B7A-AFA6-B436EA55A032}" dt="2023-10-04T14:43:21.286" v="5409"/>
              <pc2:cmMkLst xmlns:pc2="http://schemas.microsoft.com/office/powerpoint/2019/9/main/command">
                <pc:docMk/>
                <pc:sldMk cId="1474294074" sldId="2147376296"/>
                <pc2:cmMk id="{6A040E0B-EC39-47E7-A4C7-320F78CF6B1A}"/>
              </pc2:cmMkLst>
            </pc226:cmChg>
          </p:ext>
        </pc:extLst>
      </pc:sldChg>
      <pc:sldChg chg="delSp modSp add del mod ord">
        <pc:chgData name="Yazdan, Mandy" userId="17c68540-3e75-4075-8ba7-9cf4d0bf43f7" providerId="ADAL" clId="{2C775389-0420-4B7A-AFA6-B436EA55A032}" dt="2023-10-06T12:50:32.208" v="6695" actId="47"/>
        <pc:sldMkLst>
          <pc:docMk/>
          <pc:sldMk cId="618921495" sldId="2147376297"/>
        </pc:sldMkLst>
        <pc:spChg chg="mod modCrop">
          <ac:chgData name="Yazdan, Mandy" userId="17c68540-3e75-4075-8ba7-9cf4d0bf43f7" providerId="ADAL" clId="{2C775389-0420-4B7A-AFA6-B436EA55A032}" dt="2023-10-02T13:15:47.728" v="2126" actId="18131"/>
          <ac:spMkLst>
            <pc:docMk/>
            <pc:sldMk cId="618921495" sldId="2147376297"/>
            <ac:spMk id="8" creationId="{6152E285-1642-0841-CE11-921F9376645E}"/>
          </ac:spMkLst>
        </pc:spChg>
        <pc:spChg chg="mod modCrop">
          <ac:chgData name="Yazdan, Mandy" userId="17c68540-3e75-4075-8ba7-9cf4d0bf43f7" providerId="ADAL" clId="{2C775389-0420-4B7A-AFA6-B436EA55A032}" dt="2023-10-02T13:16:05.836" v="2128" actId="18131"/>
          <ac:spMkLst>
            <pc:docMk/>
            <pc:sldMk cId="618921495" sldId="2147376297"/>
            <ac:spMk id="9" creationId="{FF08968A-CAED-F891-A48D-139CF53F98E1}"/>
          </ac:spMkLst>
        </pc:spChg>
        <pc:spChg chg="mod modCrop">
          <ac:chgData name="Yazdan, Mandy" userId="17c68540-3e75-4075-8ba7-9cf4d0bf43f7" providerId="ADAL" clId="{2C775389-0420-4B7A-AFA6-B436EA55A032}" dt="2023-09-29T16:54:23.835" v="1934" actId="18131"/>
          <ac:spMkLst>
            <pc:docMk/>
            <pc:sldMk cId="618921495" sldId="2147376297"/>
            <ac:spMk id="10" creationId="{D21DE80E-8548-A478-9D7E-A0981435F940}"/>
          </ac:spMkLst>
        </pc:spChg>
        <pc:picChg chg="del mod">
          <ac:chgData name="Yazdan, Mandy" userId="17c68540-3e75-4075-8ba7-9cf4d0bf43f7" providerId="ADAL" clId="{2C775389-0420-4B7A-AFA6-B436EA55A032}" dt="2023-09-29T16:52:04.823" v="1930" actId="478"/>
          <ac:picMkLst>
            <pc:docMk/>
            <pc:sldMk cId="618921495" sldId="2147376297"/>
            <ac:picMk id="16" creationId="{DE692508-773E-BF94-350F-21BDDCB796C3}"/>
          </ac:picMkLst>
        </pc:picChg>
        <pc:picChg chg="del">
          <ac:chgData name="Yazdan, Mandy" userId="17c68540-3e75-4075-8ba7-9cf4d0bf43f7" providerId="ADAL" clId="{2C775389-0420-4B7A-AFA6-B436EA55A032}" dt="2023-09-29T16:54:29.364" v="1935" actId="478"/>
          <ac:picMkLst>
            <pc:docMk/>
            <pc:sldMk cId="618921495" sldId="2147376297"/>
            <ac:picMk id="18" creationId="{E0B40E4A-7956-186E-0D41-28C722A76A8C}"/>
          </ac:picMkLst>
        </pc:picChg>
        <pc:picChg chg="del">
          <ac:chgData name="Yazdan, Mandy" userId="17c68540-3e75-4075-8ba7-9cf4d0bf43f7" providerId="ADAL" clId="{2C775389-0420-4B7A-AFA6-B436EA55A032}" dt="2023-09-29T16:55:07.063" v="1939" actId="478"/>
          <ac:picMkLst>
            <pc:docMk/>
            <pc:sldMk cId="618921495" sldId="2147376297"/>
            <ac:picMk id="21" creationId="{2824E924-92FE-D9AA-F201-2A078F89661F}"/>
          </ac:picMkLst>
        </pc:picChg>
      </pc:sldChg>
      <pc:sldChg chg="addSp modSp add mod">
        <pc:chgData name="Yazdan, Mandy" userId="17c68540-3e75-4075-8ba7-9cf4d0bf43f7" providerId="ADAL" clId="{2C775389-0420-4B7A-AFA6-B436EA55A032}" dt="2023-10-04T18:14:57.456" v="6173" actId="732"/>
        <pc:sldMkLst>
          <pc:docMk/>
          <pc:sldMk cId="3734692112" sldId="2147376298"/>
        </pc:sldMkLst>
        <pc:spChg chg="mod">
          <ac:chgData name="Yazdan, Mandy" userId="17c68540-3e75-4075-8ba7-9cf4d0bf43f7" providerId="ADAL" clId="{2C775389-0420-4B7A-AFA6-B436EA55A032}" dt="2023-10-04T14:39:41.564" v="5385" actId="3064"/>
          <ac:spMkLst>
            <pc:docMk/>
            <pc:sldMk cId="3734692112" sldId="2147376298"/>
            <ac:spMk id="3" creationId="{C3C115EC-2ECE-997A-DCBD-8386126F68B0}"/>
          </ac:spMkLst>
        </pc:spChg>
        <pc:spChg chg="mod">
          <ac:chgData name="Yazdan, Mandy" userId="17c68540-3e75-4075-8ba7-9cf4d0bf43f7" providerId="ADAL" clId="{2C775389-0420-4B7A-AFA6-B436EA55A032}" dt="2023-10-04T14:33:04.408" v="5338" actId="1038"/>
          <ac:spMkLst>
            <pc:docMk/>
            <pc:sldMk cId="3734692112" sldId="2147376298"/>
            <ac:spMk id="5" creationId="{575D438A-B6DC-9484-353B-F8A2D6420C6D}"/>
          </ac:spMkLst>
        </pc:spChg>
        <pc:spChg chg="mod">
          <ac:chgData name="Yazdan, Mandy" userId="17c68540-3e75-4075-8ba7-9cf4d0bf43f7" providerId="ADAL" clId="{2C775389-0420-4B7A-AFA6-B436EA55A032}" dt="2023-10-04T14:32:47.769" v="5332" actId="555"/>
          <ac:spMkLst>
            <pc:docMk/>
            <pc:sldMk cId="3734692112" sldId="2147376298"/>
            <ac:spMk id="7" creationId="{921DA08B-6727-5D04-4EED-806D311C9305}"/>
          </ac:spMkLst>
        </pc:spChg>
        <pc:spChg chg="mod">
          <ac:chgData name="Yazdan, Mandy" userId="17c68540-3e75-4075-8ba7-9cf4d0bf43f7" providerId="ADAL" clId="{2C775389-0420-4B7A-AFA6-B436EA55A032}" dt="2023-10-04T18:14:20.923" v="6165" actId="14826"/>
          <ac:spMkLst>
            <pc:docMk/>
            <pc:sldMk cId="3734692112" sldId="2147376298"/>
            <ac:spMk id="8" creationId="{6152E285-1642-0841-CE11-921F9376645E}"/>
          </ac:spMkLst>
        </pc:spChg>
        <pc:spChg chg="mod">
          <ac:chgData name="Yazdan, Mandy" userId="17c68540-3e75-4075-8ba7-9cf4d0bf43f7" providerId="ADAL" clId="{2C775389-0420-4B7A-AFA6-B436EA55A032}" dt="2023-10-04T18:11:50.793" v="6129" actId="14826"/>
          <ac:spMkLst>
            <pc:docMk/>
            <pc:sldMk cId="3734692112" sldId="2147376298"/>
            <ac:spMk id="9" creationId="{FF08968A-CAED-F891-A48D-139CF53F98E1}"/>
          </ac:spMkLst>
        </pc:spChg>
        <pc:spChg chg="mod">
          <ac:chgData name="Yazdan, Mandy" userId="17c68540-3e75-4075-8ba7-9cf4d0bf43f7" providerId="ADAL" clId="{2C775389-0420-4B7A-AFA6-B436EA55A032}" dt="2023-10-04T18:14:13.515" v="6164" actId="14826"/>
          <ac:spMkLst>
            <pc:docMk/>
            <pc:sldMk cId="3734692112" sldId="2147376298"/>
            <ac:spMk id="10" creationId="{D21DE80E-8548-A478-9D7E-A0981435F940}"/>
          </ac:spMkLst>
        </pc:spChg>
        <pc:spChg chg="mod">
          <ac:chgData name="Yazdan, Mandy" userId="17c68540-3e75-4075-8ba7-9cf4d0bf43f7" providerId="ADAL" clId="{2C775389-0420-4B7A-AFA6-B436EA55A032}" dt="2023-10-04T14:32:47.769" v="5332" actId="555"/>
          <ac:spMkLst>
            <pc:docMk/>
            <pc:sldMk cId="3734692112" sldId="2147376298"/>
            <ac:spMk id="30" creationId="{EACF2155-0656-9C3C-CD82-DDF0B1F8C2F9}"/>
          </ac:spMkLst>
        </pc:spChg>
        <pc:grpChg chg="add mod">
          <ac:chgData name="Yazdan, Mandy" userId="17c68540-3e75-4075-8ba7-9cf4d0bf43f7" providerId="ADAL" clId="{2C775389-0420-4B7A-AFA6-B436EA55A032}" dt="2023-10-04T18:14:20.923" v="6165" actId="14826"/>
          <ac:grpSpMkLst>
            <pc:docMk/>
            <pc:sldMk cId="3734692112" sldId="2147376298"/>
            <ac:grpSpMk id="4" creationId="{4175A3A1-DC1D-01F1-3A87-CDCFB4B5A52C}"/>
          </ac:grpSpMkLst>
        </pc:grpChg>
        <pc:grpChg chg="add mod">
          <ac:chgData name="Yazdan, Mandy" userId="17c68540-3e75-4075-8ba7-9cf4d0bf43f7" providerId="ADAL" clId="{2C775389-0420-4B7A-AFA6-B436EA55A032}" dt="2023-10-04T18:11:50.793" v="6129" actId="14826"/>
          <ac:grpSpMkLst>
            <pc:docMk/>
            <pc:sldMk cId="3734692112" sldId="2147376298"/>
            <ac:grpSpMk id="6" creationId="{2B21EEAF-8C95-A024-D825-8A6E73639B32}"/>
          </ac:grpSpMkLst>
        </pc:grpChg>
        <pc:grpChg chg="add mod">
          <ac:chgData name="Yazdan, Mandy" userId="17c68540-3e75-4075-8ba7-9cf4d0bf43f7" providerId="ADAL" clId="{2C775389-0420-4B7A-AFA6-B436EA55A032}" dt="2023-10-04T18:14:13.515" v="6164" actId="14826"/>
          <ac:grpSpMkLst>
            <pc:docMk/>
            <pc:sldMk cId="3734692112" sldId="2147376298"/>
            <ac:grpSpMk id="11" creationId="{DC9E56FA-73C6-3448-8086-D4BFAE97E547}"/>
          </ac:grpSpMkLst>
        </pc:grpChg>
        <pc:picChg chg="mod modCrop">
          <ac:chgData name="Yazdan, Mandy" userId="17c68540-3e75-4075-8ba7-9cf4d0bf43f7" providerId="ADAL" clId="{2C775389-0420-4B7A-AFA6-B436EA55A032}" dt="2023-10-04T18:12:40.248" v="6146" actId="1038"/>
          <ac:picMkLst>
            <pc:docMk/>
            <pc:sldMk cId="3734692112" sldId="2147376298"/>
            <ac:picMk id="16" creationId="{DE692508-773E-BF94-350F-21BDDCB796C3}"/>
          </ac:picMkLst>
        </pc:picChg>
        <pc:picChg chg="mod modCrop">
          <ac:chgData name="Yazdan, Mandy" userId="17c68540-3e75-4075-8ba7-9cf4d0bf43f7" providerId="ADAL" clId="{2C775389-0420-4B7A-AFA6-B436EA55A032}" dt="2023-10-04T18:14:13.515" v="6164" actId="14826"/>
          <ac:picMkLst>
            <pc:docMk/>
            <pc:sldMk cId="3734692112" sldId="2147376298"/>
            <ac:picMk id="18" creationId="{E0B40E4A-7956-186E-0D41-28C722A76A8C}"/>
          </ac:picMkLst>
        </pc:picChg>
        <pc:picChg chg="mod modCrop">
          <ac:chgData name="Yazdan, Mandy" userId="17c68540-3e75-4075-8ba7-9cf4d0bf43f7" providerId="ADAL" clId="{2C775389-0420-4B7A-AFA6-B436EA55A032}" dt="2023-10-04T18:14:57.456" v="6173" actId="732"/>
          <ac:picMkLst>
            <pc:docMk/>
            <pc:sldMk cId="3734692112" sldId="2147376298"/>
            <ac:picMk id="21" creationId="{2824E924-92FE-D9AA-F201-2A078F89661F}"/>
          </ac:picMkLst>
        </pc:picChg>
      </pc:sldChg>
      <pc:sldChg chg="addSp delSp modSp mod ord modAnim">
        <pc:chgData name="Yazdan, Mandy" userId="17c68540-3e75-4075-8ba7-9cf4d0bf43f7" providerId="ADAL" clId="{2C775389-0420-4B7A-AFA6-B436EA55A032}" dt="2023-10-03T14:11:11.974" v="3801"/>
        <pc:sldMkLst>
          <pc:docMk/>
          <pc:sldMk cId="1167509695" sldId="2147376299"/>
        </pc:sldMkLst>
        <pc:spChg chg="mod">
          <ac:chgData name="Yazdan, Mandy" userId="17c68540-3e75-4075-8ba7-9cf4d0bf43f7" providerId="ADAL" clId="{2C775389-0420-4B7A-AFA6-B436EA55A032}" dt="2023-10-03T14:08:40.980" v="3784" actId="404"/>
          <ac:spMkLst>
            <pc:docMk/>
            <pc:sldMk cId="1167509695" sldId="2147376299"/>
            <ac:spMk id="7" creationId="{2A4B99B4-7407-95BB-FBFC-8EEBED3F4315}"/>
          </ac:spMkLst>
        </pc:spChg>
        <pc:spChg chg="mod">
          <ac:chgData name="Yazdan, Mandy" userId="17c68540-3e75-4075-8ba7-9cf4d0bf43f7" providerId="ADAL" clId="{2C775389-0420-4B7A-AFA6-B436EA55A032}" dt="2023-10-03T14:08:40.980" v="3784" actId="404"/>
          <ac:spMkLst>
            <pc:docMk/>
            <pc:sldMk cId="1167509695" sldId="2147376299"/>
            <ac:spMk id="13" creationId="{B7231862-13A3-0ABD-AD9A-BA47828B32FD}"/>
          </ac:spMkLst>
        </pc:spChg>
        <pc:spChg chg="mod">
          <ac:chgData name="Yazdan, Mandy" userId="17c68540-3e75-4075-8ba7-9cf4d0bf43f7" providerId="ADAL" clId="{2C775389-0420-4B7A-AFA6-B436EA55A032}" dt="2023-10-03T14:08:40.980" v="3784" actId="404"/>
          <ac:spMkLst>
            <pc:docMk/>
            <pc:sldMk cId="1167509695" sldId="2147376299"/>
            <ac:spMk id="15" creationId="{3DBDDDD5-78E0-6AB5-054B-5703E388CF78}"/>
          </ac:spMkLst>
        </pc:spChg>
        <pc:spChg chg="mod">
          <ac:chgData name="Yazdan, Mandy" userId="17c68540-3e75-4075-8ba7-9cf4d0bf43f7" providerId="ADAL" clId="{2C775389-0420-4B7A-AFA6-B436EA55A032}" dt="2023-10-03T14:08:40.980" v="3784" actId="404"/>
          <ac:spMkLst>
            <pc:docMk/>
            <pc:sldMk cId="1167509695" sldId="2147376299"/>
            <ac:spMk id="16" creationId="{6FF725B7-F724-81F2-F440-9C78D1289E2D}"/>
          </ac:spMkLst>
        </pc:spChg>
        <pc:spChg chg="mod">
          <ac:chgData name="Yazdan, Mandy" userId="17c68540-3e75-4075-8ba7-9cf4d0bf43f7" providerId="ADAL" clId="{2C775389-0420-4B7A-AFA6-B436EA55A032}" dt="2023-10-03T14:08:40.980" v="3784" actId="404"/>
          <ac:spMkLst>
            <pc:docMk/>
            <pc:sldMk cId="1167509695" sldId="2147376299"/>
            <ac:spMk id="17" creationId="{1C795D39-2132-A48D-597D-5DE6F8664FE7}"/>
          </ac:spMkLst>
        </pc:spChg>
        <pc:spChg chg="mod">
          <ac:chgData name="Yazdan, Mandy" userId="17c68540-3e75-4075-8ba7-9cf4d0bf43f7" providerId="ADAL" clId="{2C775389-0420-4B7A-AFA6-B436EA55A032}" dt="2023-10-03T14:08:40.980" v="3784" actId="404"/>
          <ac:spMkLst>
            <pc:docMk/>
            <pc:sldMk cId="1167509695" sldId="2147376299"/>
            <ac:spMk id="18" creationId="{6D9281CD-DA60-886D-A6B4-67CAB2980A87}"/>
          </ac:spMkLst>
        </pc:spChg>
        <pc:spChg chg="mod topLvl">
          <ac:chgData name="Yazdan, Mandy" userId="17c68540-3e75-4075-8ba7-9cf4d0bf43f7" providerId="ADAL" clId="{2C775389-0420-4B7A-AFA6-B436EA55A032}" dt="2023-10-03T14:08:27.102" v="3777" actId="165"/>
          <ac:spMkLst>
            <pc:docMk/>
            <pc:sldMk cId="1167509695" sldId="2147376299"/>
            <ac:spMk id="22" creationId="{38A35CD1-7EDC-E863-8EE3-85F16DB7D8EA}"/>
          </ac:spMkLst>
        </pc:spChg>
        <pc:spChg chg="mod topLvl">
          <ac:chgData name="Yazdan, Mandy" userId="17c68540-3e75-4075-8ba7-9cf4d0bf43f7" providerId="ADAL" clId="{2C775389-0420-4B7A-AFA6-B436EA55A032}" dt="2023-10-03T14:08:21.389" v="3776" actId="165"/>
          <ac:spMkLst>
            <pc:docMk/>
            <pc:sldMk cId="1167509695" sldId="2147376299"/>
            <ac:spMk id="23" creationId="{20C87F34-7BF0-FA2D-D2C0-4505A964B0F7}"/>
          </ac:spMkLst>
        </pc:spChg>
        <pc:spChg chg="mod topLvl">
          <ac:chgData name="Yazdan, Mandy" userId="17c68540-3e75-4075-8ba7-9cf4d0bf43f7" providerId="ADAL" clId="{2C775389-0420-4B7A-AFA6-B436EA55A032}" dt="2023-10-03T14:08:18.145" v="3775" actId="165"/>
          <ac:spMkLst>
            <pc:docMk/>
            <pc:sldMk cId="1167509695" sldId="2147376299"/>
            <ac:spMk id="24" creationId="{E316165C-8422-F028-5E5E-9CA0F146BFDD}"/>
          </ac:spMkLst>
        </pc:spChg>
        <pc:grpChg chg="add del mod topLvl">
          <ac:chgData name="Yazdan, Mandy" userId="17c68540-3e75-4075-8ba7-9cf4d0bf43f7" providerId="ADAL" clId="{2C775389-0420-4B7A-AFA6-B436EA55A032}" dt="2023-10-03T14:11:05.803" v="3799" actId="21"/>
          <ac:grpSpMkLst>
            <pc:docMk/>
            <pc:sldMk cId="1167509695" sldId="2147376299"/>
            <ac:grpSpMk id="29" creationId="{C3F7A974-6452-F51F-3CC6-1A9B19344F5E}"/>
          </ac:grpSpMkLst>
        </pc:grpChg>
        <pc:grpChg chg="add del mod topLvl">
          <ac:chgData name="Yazdan, Mandy" userId="17c68540-3e75-4075-8ba7-9cf4d0bf43f7" providerId="ADAL" clId="{2C775389-0420-4B7A-AFA6-B436EA55A032}" dt="2023-10-03T14:11:05.803" v="3799" actId="21"/>
          <ac:grpSpMkLst>
            <pc:docMk/>
            <pc:sldMk cId="1167509695" sldId="2147376299"/>
            <ac:grpSpMk id="30" creationId="{B28D50AE-77C4-8457-F2B5-ACD9B28CE8B8}"/>
          </ac:grpSpMkLst>
        </pc:grpChg>
        <pc:grpChg chg="add del mod topLvl">
          <ac:chgData name="Yazdan, Mandy" userId="17c68540-3e75-4075-8ba7-9cf4d0bf43f7" providerId="ADAL" clId="{2C775389-0420-4B7A-AFA6-B436EA55A032}" dt="2023-10-03T14:11:05.803" v="3799" actId="21"/>
          <ac:grpSpMkLst>
            <pc:docMk/>
            <pc:sldMk cId="1167509695" sldId="2147376299"/>
            <ac:grpSpMk id="31" creationId="{DF4686DB-5B87-D454-C0EB-C3C3C435A4EC}"/>
          </ac:grpSpMkLst>
        </pc:grpChg>
        <pc:grpChg chg="del mod">
          <ac:chgData name="Yazdan, Mandy" userId="17c68540-3e75-4075-8ba7-9cf4d0bf43f7" providerId="ADAL" clId="{2C775389-0420-4B7A-AFA6-B436EA55A032}" dt="2023-10-03T14:08:18.145" v="3775" actId="165"/>
          <ac:grpSpMkLst>
            <pc:docMk/>
            <pc:sldMk cId="1167509695" sldId="2147376299"/>
            <ac:grpSpMk id="36" creationId="{1DF07331-D82F-1B37-9F0B-513E5C4A0990}"/>
          </ac:grpSpMkLst>
        </pc:grpChg>
        <pc:grpChg chg="del">
          <ac:chgData name="Yazdan, Mandy" userId="17c68540-3e75-4075-8ba7-9cf4d0bf43f7" providerId="ADAL" clId="{2C775389-0420-4B7A-AFA6-B436EA55A032}" dt="2023-10-03T14:08:21.389" v="3776" actId="165"/>
          <ac:grpSpMkLst>
            <pc:docMk/>
            <pc:sldMk cId="1167509695" sldId="2147376299"/>
            <ac:grpSpMk id="37" creationId="{1A0B0CE7-EF9D-4AC5-4BDC-D4A583DE2161}"/>
          </ac:grpSpMkLst>
        </pc:grpChg>
        <pc:grpChg chg="del">
          <ac:chgData name="Yazdan, Mandy" userId="17c68540-3e75-4075-8ba7-9cf4d0bf43f7" providerId="ADAL" clId="{2C775389-0420-4B7A-AFA6-B436EA55A032}" dt="2023-10-03T14:08:27.102" v="3777" actId="165"/>
          <ac:grpSpMkLst>
            <pc:docMk/>
            <pc:sldMk cId="1167509695" sldId="2147376299"/>
            <ac:grpSpMk id="38" creationId="{068474D6-886C-795A-6BD3-9A6481766C2D}"/>
          </ac:grpSpMkLst>
        </pc:grpChg>
        <pc:picChg chg="mod topLvl">
          <ac:chgData name="Yazdan, Mandy" userId="17c68540-3e75-4075-8ba7-9cf4d0bf43f7" providerId="ADAL" clId="{2C775389-0420-4B7A-AFA6-B436EA55A032}" dt="2023-10-03T14:08:18.145" v="3775" actId="165"/>
          <ac:picMkLst>
            <pc:docMk/>
            <pc:sldMk cId="1167509695" sldId="2147376299"/>
            <ac:picMk id="33" creationId="{5C958CDF-9CCD-744D-DF62-5EA7DEC43EC9}"/>
          </ac:picMkLst>
        </pc:picChg>
        <pc:picChg chg="mod topLvl">
          <ac:chgData name="Yazdan, Mandy" userId="17c68540-3e75-4075-8ba7-9cf4d0bf43f7" providerId="ADAL" clId="{2C775389-0420-4B7A-AFA6-B436EA55A032}" dt="2023-10-03T14:08:21.389" v="3776" actId="165"/>
          <ac:picMkLst>
            <pc:docMk/>
            <pc:sldMk cId="1167509695" sldId="2147376299"/>
            <ac:picMk id="34" creationId="{B7A78A22-659B-EC6F-9F0F-9C937FCDBFA2}"/>
          </ac:picMkLst>
        </pc:picChg>
        <pc:picChg chg="mod topLvl">
          <ac:chgData name="Yazdan, Mandy" userId="17c68540-3e75-4075-8ba7-9cf4d0bf43f7" providerId="ADAL" clId="{2C775389-0420-4B7A-AFA6-B436EA55A032}" dt="2023-10-03T14:08:27.102" v="3777" actId="165"/>
          <ac:picMkLst>
            <pc:docMk/>
            <pc:sldMk cId="1167509695" sldId="2147376299"/>
            <ac:picMk id="35" creationId="{764B6D55-F513-EA7F-D8E2-A043C5C546CF}"/>
          </ac:picMkLst>
        </pc:picChg>
      </pc:sldChg>
      <pc:sldChg chg="addSp delSp modSp mod">
        <pc:chgData name="Yazdan, Mandy" userId="17c68540-3e75-4075-8ba7-9cf4d0bf43f7" providerId="ADAL" clId="{2C775389-0420-4B7A-AFA6-B436EA55A032}" dt="2023-10-11T22:00:13.640" v="8793" actId="208"/>
        <pc:sldMkLst>
          <pc:docMk/>
          <pc:sldMk cId="3375073785" sldId="2147376300"/>
        </pc:sldMkLst>
        <pc:spChg chg="mod">
          <ac:chgData name="Yazdan, Mandy" userId="17c68540-3e75-4075-8ba7-9cf4d0bf43f7" providerId="ADAL" clId="{2C775389-0420-4B7A-AFA6-B436EA55A032}" dt="2023-10-03T14:58:39.556" v="3891" actId="20577"/>
          <ac:spMkLst>
            <pc:docMk/>
            <pc:sldMk cId="3375073785" sldId="2147376300"/>
            <ac:spMk id="2" creationId="{00000000-0000-0000-0000-000000000000}"/>
          </ac:spMkLst>
        </pc:spChg>
        <pc:spChg chg="add mod ord">
          <ac:chgData name="Yazdan, Mandy" userId="17c68540-3e75-4075-8ba7-9cf4d0bf43f7" providerId="ADAL" clId="{2C775389-0420-4B7A-AFA6-B436EA55A032}" dt="2023-10-03T15:09:59.341" v="3934"/>
          <ac:spMkLst>
            <pc:docMk/>
            <pc:sldMk cId="3375073785" sldId="2147376300"/>
            <ac:spMk id="3" creationId="{480EF249-0A22-0A66-973E-B6D9539491A4}"/>
          </ac:spMkLst>
        </pc:spChg>
        <pc:spChg chg="add del mod">
          <ac:chgData name="Yazdan, Mandy" userId="17c68540-3e75-4075-8ba7-9cf4d0bf43f7" providerId="ADAL" clId="{2C775389-0420-4B7A-AFA6-B436EA55A032}" dt="2023-10-04T18:37:12.461" v="6310" actId="313"/>
          <ac:spMkLst>
            <pc:docMk/>
            <pc:sldMk cId="3375073785" sldId="2147376300"/>
            <ac:spMk id="4" creationId="{52643639-006F-CB94-A66D-2BDB75C2224A}"/>
          </ac:spMkLst>
        </pc:spChg>
        <pc:spChg chg="mod">
          <ac:chgData name="Yazdan, Mandy" userId="17c68540-3e75-4075-8ba7-9cf4d0bf43f7" providerId="ADAL" clId="{2C775389-0420-4B7A-AFA6-B436EA55A032}" dt="2023-10-03T14:58:59.352" v="3901" actId="20577"/>
          <ac:spMkLst>
            <pc:docMk/>
            <pc:sldMk cId="3375073785" sldId="2147376300"/>
            <ac:spMk id="9" creationId="{00000000-0000-0000-0000-000000000000}"/>
          </ac:spMkLst>
        </pc:spChg>
        <pc:spChg chg="mod">
          <ac:chgData name="Yazdan, Mandy" userId="17c68540-3e75-4075-8ba7-9cf4d0bf43f7" providerId="ADAL" clId="{2C775389-0420-4B7A-AFA6-B436EA55A032}" dt="2023-10-03T15:04:20.219" v="3905" actId="20577"/>
          <ac:spMkLst>
            <pc:docMk/>
            <pc:sldMk cId="3375073785" sldId="2147376300"/>
            <ac:spMk id="30" creationId="{15840FAE-A7F3-4C92-BFD1-FC3524A2D41B}"/>
          </ac:spMkLst>
        </pc:spChg>
        <pc:spChg chg="mod">
          <ac:chgData name="Yazdan, Mandy" userId="17c68540-3e75-4075-8ba7-9cf4d0bf43f7" providerId="ADAL" clId="{2C775389-0420-4B7A-AFA6-B436EA55A032}" dt="2023-10-03T15:04:28.611" v="3907" actId="14100"/>
          <ac:spMkLst>
            <pc:docMk/>
            <pc:sldMk cId="3375073785" sldId="2147376300"/>
            <ac:spMk id="31" creationId="{C22BC94F-A945-4A85-954B-9496BFF2F952}"/>
          </ac:spMkLst>
        </pc:spChg>
        <pc:spChg chg="mod">
          <ac:chgData name="Yazdan, Mandy" userId="17c68540-3e75-4075-8ba7-9cf4d0bf43f7" providerId="ADAL" clId="{2C775389-0420-4B7A-AFA6-B436EA55A032}" dt="2023-10-03T15:04:50.931" v="3912" actId="1076"/>
          <ac:spMkLst>
            <pc:docMk/>
            <pc:sldMk cId="3375073785" sldId="2147376300"/>
            <ac:spMk id="34" creationId="{4E7E5530-9942-47F4-A7C7-4D6FFA3C1762}"/>
          </ac:spMkLst>
        </pc:spChg>
        <pc:spChg chg="mod">
          <ac:chgData name="Yazdan, Mandy" userId="17c68540-3e75-4075-8ba7-9cf4d0bf43f7" providerId="ADAL" clId="{2C775389-0420-4B7A-AFA6-B436EA55A032}" dt="2023-10-03T15:04:39.504" v="3908" actId="20577"/>
          <ac:spMkLst>
            <pc:docMk/>
            <pc:sldMk cId="3375073785" sldId="2147376300"/>
            <ac:spMk id="35" creationId="{7E475EF8-B6FC-44C3-82E7-25A8C458A9C6}"/>
          </ac:spMkLst>
        </pc:spChg>
        <pc:grpChg chg="mod">
          <ac:chgData name="Yazdan, Mandy" userId="17c68540-3e75-4075-8ba7-9cf4d0bf43f7" providerId="ADAL" clId="{2C775389-0420-4B7A-AFA6-B436EA55A032}" dt="2023-10-03T15:08:23.022" v="3922" actId="1076"/>
          <ac:grpSpMkLst>
            <pc:docMk/>
            <pc:sldMk cId="3375073785" sldId="2147376300"/>
            <ac:grpSpMk id="29" creationId="{EFC3B063-6CE7-4ABD-9374-32110C41368D}"/>
          </ac:grpSpMkLst>
        </pc:grpChg>
        <pc:picChg chg="mod modCrop">
          <ac:chgData name="Yazdan, Mandy" userId="17c68540-3e75-4075-8ba7-9cf4d0bf43f7" providerId="ADAL" clId="{2C775389-0420-4B7A-AFA6-B436EA55A032}" dt="2023-10-03T15:05:26.057" v="3915" actId="18131"/>
          <ac:picMkLst>
            <pc:docMk/>
            <pc:sldMk cId="3375073785" sldId="2147376300"/>
            <ac:picMk id="25" creationId="{9D3650BD-DD8F-4B04-A515-E84479CEF581}"/>
          </ac:picMkLst>
        </pc:picChg>
        <pc:picChg chg="mod modCrop">
          <ac:chgData name="Yazdan, Mandy" userId="17c68540-3e75-4075-8ba7-9cf4d0bf43f7" providerId="ADAL" clId="{2C775389-0420-4B7A-AFA6-B436EA55A032}" dt="2023-10-03T15:08:11.978" v="3921" actId="18131"/>
          <ac:picMkLst>
            <pc:docMk/>
            <pc:sldMk cId="3375073785" sldId="2147376300"/>
            <ac:picMk id="32" creationId="{267CB9B3-7716-40F8-AA9C-A1CC7DE75FE9}"/>
          </ac:picMkLst>
        </pc:picChg>
        <pc:cxnChg chg="mod">
          <ac:chgData name="Yazdan, Mandy" userId="17c68540-3e75-4075-8ba7-9cf4d0bf43f7" providerId="ADAL" clId="{2C775389-0420-4B7A-AFA6-B436EA55A032}" dt="2023-10-11T22:00:07.817" v="8792" actId="208"/>
          <ac:cxnSpMkLst>
            <pc:docMk/>
            <pc:sldMk cId="3375073785" sldId="2147376300"/>
            <ac:cxnSpMk id="12" creationId="{00000000-0000-0000-0000-000000000000}"/>
          </ac:cxnSpMkLst>
        </pc:cxnChg>
        <pc:cxnChg chg="mod">
          <ac:chgData name="Yazdan, Mandy" userId="17c68540-3e75-4075-8ba7-9cf4d0bf43f7" providerId="ADAL" clId="{2C775389-0420-4B7A-AFA6-B436EA55A032}" dt="2023-10-11T22:00:13.640" v="8793" actId="208"/>
          <ac:cxnSpMkLst>
            <pc:docMk/>
            <pc:sldMk cId="3375073785" sldId="2147376300"/>
            <ac:cxnSpMk id="15" creationId="{00000000-0000-0000-0000-000000000000}"/>
          </ac:cxnSpMkLst>
        </pc:cxnChg>
      </pc:sldChg>
      <pc:sldChg chg="modSp add mod ord">
        <pc:chgData name="Yazdan, Mandy" userId="17c68540-3e75-4075-8ba7-9cf4d0bf43f7" providerId="ADAL" clId="{2C775389-0420-4B7A-AFA6-B436EA55A032}" dt="2023-10-06T19:34:49.267" v="7366" actId="108"/>
        <pc:sldMkLst>
          <pc:docMk/>
          <pc:sldMk cId="358824415" sldId="2147376301"/>
        </pc:sldMkLst>
        <pc:spChg chg="mod">
          <ac:chgData name="Yazdan, Mandy" userId="17c68540-3e75-4075-8ba7-9cf4d0bf43f7" providerId="ADAL" clId="{2C775389-0420-4B7A-AFA6-B436EA55A032}" dt="2023-10-06T19:34:49.267" v="7366" actId="108"/>
          <ac:spMkLst>
            <pc:docMk/>
            <pc:sldMk cId="358824415" sldId="2147376301"/>
            <ac:spMk id="2" creationId="{59935135-DE5D-4E36-8118-9777581209E6}"/>
          </ac:spMkLst>
        </pc:spChg>
      </pc:sldChg>
      <pc:sldChg chg="addSp delSp modSp new del mod modClrScheme chgLayout modNotesTx">
        <pc:chgData name="Yazdan, Mandy" userId="17c68540-3e75-4075-8ba7-9cf4d0bf43f7" providerId="ADAL" clId="{2C775389-0420-4B7A-AFA6-B436EA55A032}" dt="2023-10-04T16:48:50.926" v="5991" actId="47"/>
        <pc:sldMkLst>
          <pc:docMk/>
          <pc:sldMk cId="1914985111" sldId="2147376302"/>
        </pc:sldMkLst>
        <pc:spChg chg="del">
          <ac:chgData name="Yazdan, Mandy" userId="17c68540-3e75-4075-8ba7-9cf4d0bf43f7" providerId="ADAL" clId="{2C775389-0420-4B7A-AFA6-B436EA55A032}" dt="2023-10-03T15:13:33.223" v="3953" actId="700"/>
          <ac:spMkLst>
            <pc:docMk/>
            <pc:sldMk cId="1914985111" sldId="2147376302"/>
            <ac:spMk id="2" creationId="{B9A022FC-B213-0EFE-8C28-83F17E3AE162}"/>
          </ac:spMkLst>
        </pc:spChg>
        <pc:spChg chg="del mod ord">
          <ac:chgData name="Yazdan, Mandy" userId="17c68540-3e75-4075-8ba7-9cf4d0bf43f7" providerId="ADAL" clId="{2C775389-0420-4B7A-AFA6-B436EA55A032}" dt="2023-10-03T15:13:33.223" v="3953" actId="700"/>
          <ac:spMkLst>
            <pc:docMk/>
            <pc:sldMk cId="1914985111" sldId="2147376302"/>
            <ac:spMk id="3" creationId="{268D11FE-B091-332C-5BA3-9E8BDD5DDB10}"/>
          </ac:spMkLst>
        </pc:spChg>
        <pc:spChg chg="add mod ord">
          <ac:chgData name="Yazdan, Mandy" userId="17c68540-3e75-4075-8ba7-9cf4d0bf43f7" providerId="ADAL" clId="{2C775389-0420-4B7A-AFA6-B436EA55A032}" dt="2023-10-03T15:13:33.223" v="3953" actId="700"/>
          <ac:spMkLst>
            <pc:docMk/>
            <pc:sldMk cId="1914985111" sldId="2147376302"/>
            <ac:spMk id="4" creationId="{F44392B3-D87E-3560-2A86-9E5070ED7449}"/>
          </ac:spMkLst>
        </pc:spChg>
        <pc:spChg chg="add del mod ord">
          <ac:chgData name="Yazdan, Mandy" userId="17c68540-3e75-4075-8ba7-9cf4d0bf43f7" providerId="ADAL" clId="{2C775389-0420-4B7A-AFA6-B436EA55A032}" dt="2023-10-03T17:07:32.068" v="3986" actId="931"/>
          <ac:spMkLst>
            <pc:docMk/>
            <pc:sldMk cId="1914985111" sldId="2147376302"/>
            <ac:spMk id="5" creationId="{43CDF988-B078-6A8C-455B-C46C1D3C0BF9}"/>
          </ac:spMkLst>
        </pc:spChg>
        <pc:spChg chg="add mod ord">
          <ac:chgData name="Yazdan, Mandy" userId="17c68540-3e75-4075-8ba7-9cf4d0bf43f7" providerId="ADAL" clId="{2C775389-0420-4B7A-AFA6-B436EA55A032}" dt="2023-10-03T17:06:20.289" v="3985" actId="404"/>
          <ac:spMkLst>
            <pc:docMk/>
            <pc:sldMk cId="1914985111" sldId="2147376302"/>
            <ac:spMk id="6" creationId="{B5AE69B8-9A34-EBB8-C501-96069289E6AC}"/>
          </ac:spMkLst>
        </pc:spChg>
        <pc:spChg chg="add mod">
          <ac:chgData name="Yazdan, Mandy" userId="17c68540-3e75-4075-8ba7-9cf4d0bf43f7" providerId="ADAL" clId="{2C775389-0420-4B7A-AFA6-B436EA55A032}" dt="2023-10-03T19:57:13.701" v="4224" actId="14100"/>
          <ac:spMkLst>
            <pc:docMk/>
            <pc:sldMk cId="1914985111" sldId="2147376302"/>
            <ac:spMk id="10" creationId="{586F41B7-DB9A-9C49-42A5-2D56577498AB}"/>
          </ac:spMkLst>
        </pc:spChg>
        <pc:spChg chg="add mod">
          <ac:chgData name="Yazdan, Mandy" userId="17c68540-3e75-4075-8ba7-9cf4d0bf43f7" providerId="ADAL" clId="{2C775389-0420-4B7A-AFA6-B436EA55A032}" dt="2023-10-03T19:57:24.461" v="4226" actId="1076"/>
          <ac:spMkLst>
            <pc:docMk/>
            <pc:sldMk cId="1914985111" sldId="2147376302"/>
            <ac:spMk id="12" creationId="{5ABB526E-E6FB-7CCD-7DAD-16C5315C02A6}"/>
          </ac:spMkLst>
        </pc:spChg>
        <pc:spChg chg="add mod">
          <ac:chgData name="Yazdan, Mandy" userId="17c68540-3e75-4075-8ba7-9cf4d0bf43f7" providerId="ADAL" clId="{2C775389-0420-4B7A-AFA6-B436EA55A032}" dt="2023-10-03T19:57:20.092" v="4225" actId="1076"/>
          <ac:spMkLst>
            <pc:docMk/>
            <pc:sldMk cId="1914985111" sldId="2147376302"/>
            <ac:spMk id="14" creationId="{F35C42B2-FE8C-2150-BF35-BCA1BD5B83F6}"/>
          </ac:spMkLst>
        </pc:spChg>
        <pc:spChg chg="add del">
          <ac:chgData name="Yazdan, Mandy" userId="17c68540-3e75-4075-8ba7-9cf4d0bf43f7" providerId="ADAL" clId="{2C775389-0420-4B7A-AFA6-B436EA55A032}" dt="2023-10-03T20:09:01.816" v="4245" actId="478"/>
          <ac:spMkLst>
            <pc:docMk/>
            <pc:sldMk cId="1914985111" sldId="2147376302"/>
            <ac:spMk id="16" creationId="{1A2A2501-58E3-5C44-37BA-7E7851D2C3B8}"/>
          </ac:spMkLst>
        </pc:spChg>
        <pc:picChg chg="add mod modCrop">
          <ac:chgData name="Yazdan, Mandy" userId="17c68540-3e75-4075-8ba7-9cf4d0bf43f7" providerId="ADAL" clId="{2C775389-0420-4B7A-AFA6-B436EA55A032}" dt="2023-10-03T17:27:01.602" v="4008" actId="732"/>
          <ac:picMkLst>
            <pc:docMk/>
            <pc:sldMk cId="1914985111" sldId="2147376302"/>
            <ac:picMk id="8" creationId="{67D15003-1ABC-886B-19E6-54177E944047}"/>
          </ac:picMkLst>
        </pc:picChg>
      </pc:sldChg>
      <pc:sldChg chg="addSp delSp modSp add del mod">
        <pc:chgData name="Yazdan, Mandy" userId="17c68540-3e75-4075-8ba7-9cf4d0bf43f7" providerId="ADAL" clId="{2C775389-0420-4B7A-AFA6-B436EA55A032}" dt="2023-10-04T13:53:44.263" v="5048" actId="47"/>
        <pc:sldMkLst>
          <pc:docMk/>
          <pc:sldMk cId="408138185" sldId="2147376303"/>
        </pc:sldMkLst>
        <pc:spChg chg="mod">
          <ac:chgData name="Yazdan, Mandy" userId="17c68540-3e75-4075-8ba7-9cf4d0bf43f7" providerId="ADAL" clId="{2C775389-0420-4B7A-AFA6-B436EA55A032}" dt="2023-10-04T13:29:05.387" v="4690" actId="207"/>
          <ac:spMkLst>
            <pc:docMk/>
            <pc:sldMk cId="408138185" sldId="2147376303"/>
            <ac:spMk id="2" creationId="{B26C5915-CAD4-75C1-8ECE-AE620067CBAE}"/>
          </ac:spMkLst>
        </pc:spChg>
        <pc:spChg chg="mod">
          <ac:chgData name="Yazdan, Mandy" userId="17c68540-3e75-4075-8ba7-9cf4d0bf43f7" providerId="ADAL" clId="{2C775389-0420-4B7A-AFA6-B436EA55A032}" dt="2023-10-04T13:39:15.905" v="4839" actId="14100"/>
          <ac:spMkLst>
            <pc:docMk/>
            <pc:sldMk cId="408138185" sldId="2147376303"/>
            <ac:spMk id="5" creationId="{00000000-0000-0000-0000-000000000000}"/>
          </ac:spMkLst>
        </pc:spChg>
        <pc:spChg chg="mod">
          <ac:chgData name="Yazdan, Mandy" userId="17c68540-3e75-4075-8ba7-9cf4d0bf43f7" providerId="ADAL" clId="{2C775389-0420-4B7A-AFA6-B436EA55A032}" dt="2023-10-04T13:38:50.793" v="4808" actId="1076"/>
          <ac:spMkLst>
            <pc:docMk/>
            <pc:sldMk cId="408138185" sldId="2147376303"/>
            <ac:spMk id="6" creationId="{00000000-0000-0000-0000-000000000000}"/>
          </ac:spMkLst>
        </pc:spChg>
        <pc:spChg chg="mod">
          <ac:chgData name="Yazdan, Mandy" userId="17c68540-3e75-4075-8ba7-9cf4d0bf43f7" providerId="ADAL" clId="{2C775389-0420-4B7A-AFA6-B436EA55A032}" dt="2023-10-04T13:45:52.182" v="4901" actId="1076"/>
          <ac:spMkLst>
            <pc:docMk/>
            <pc:sldMk cId="408138185" sldId="2147376303"/>
            <ac:spMk id="9" creationId="{00000000-0000-0000-0000-000000000000}"/>
          </ac:spMkLst>
        </pc:spChg>
        <pc:spChg chg="mod">
          <ac:chgData name="Yazdan, Mandy" userId="17c68540-3e75-4075-8ba7-9cf4d0bf43f7" providerId="ADAL" clId="{2C775389-0420-4B7A-AFA6-B436EA55A032}" dt="2023-10-04T13:38:50.303" v="4806" actId="1076"/>
          <ac:spMkLst>
            <pc:docMk/>
            <pc:sldMk cId="408138185" sldId="2147376303"/>
            <ac:spMk id="10" creationId="{00000000-0000-0000-0000-000000000000}"/>
          </ac:spMkLst>
        </pc:spChg>
        <pc:spChg chg="mod">
          <ac:chgData name="Yazdan, Mandy" userId="17c68540-3e75-4075-8ba7-9cf4d0bf43f7" providerId="ADAL" clId="{2C775389-0420-4B7A-AFA6-B436EA55A032}" dt="2023-10-04T13:45:52.182" v="4901" actId="1076"/>
          <ac:spMkLst>
            <pc:docMk/>
            <pc:sldMk cId="408138185" sldId="2147376303"/>
            <ac:spMk id="11" creationId="{00000000-0000-0000-0000-000000000000}"/>
          </ac:spMkLst>
        </pc:spChg>
        <pc:spChg chg="mod">
          <ac:chgData name="Yazdan, Mandy" userId="17c68540-3e75-4075-8ba7-9cf4d0bf43f7" providerId="ADAL" clId="{2C775389-0420-4B7A-AFA6-B436EA55A032}" dt="2023-10-04T13:39:21.642" v="4840" actId="1076"/>
          <ac:spMkLst>
            <pc:docMk/>
            <pc:sldMk cId="408138185" sldId="2147376303"/>
            <ac:spMk id="13" creationId="{E3B366E3-CA8E-7B33-C45F-8C279E62E89B}"/>
          </ac:spMkLst>
        </pc:spChg>
        <pc:spChg chg="del mod">
          <ac:chgData name="Yazdan, Mandy" userId="17c68540-3e75-4075-8ba7-9cf4d0bf43f7" providerId="ADAL" clId="{2C775389-0420-4B7A-AFA6-B436EA55A032}" dt="2023-10-04T13:31:01.122" v="4695" actId="478"/>
          <ac:spMkLst>
            <pc:docMk/>
            <pc:sldMk cId="408138185" sldId="2147376303"/>
            <ac:spMk id="15" creationId="{6EC2CEF9-6393-6942-0ECC-011079E997B1}"/>
          </ac:spMkLst>
        </pc:spChg>
        <pc:spChg chg="del mod">
          <ac:chgData name="Yazdan, Mandy" userId="17c68540-3e75-4075-8ba7-9cf4d0bf43f7" providerId="ADAL" clId="{2C775389-0420-4B7A-AFA6-B436EA55A032}" dt="2023-10-04T13:31:03.190" v="4696" actId="478"/>
          <ac:spMkLst>
            <pc:docMk/>
            <pc:sldMk cId="408138185" sldId="2147376303"/>
            <ac:spMk id="17" creationId="{55D675E2-C345-A0C7-9958-9A1C5EC2FA01}"/>
          </ac:spMkLst>
        </pc:spChg>
        <pc:spChg chg="del mod">
          <ac:chgData name="Yazdan, Mandy" userId="17c68540-3e75-4075-8ba7-9cf4d0bf43f7" providerId="ADAL" clId="{2C775389-0420-4B7A-AFA6-B436EA55A032}" dt="2023-10-04T13:30:58.812" v="4694" actId="478"/>
          <ac:spMkLst>
            <pc:docMk/>
            <pc:sldMk cId="408138185" sldId="2147376303"/>
            <ac:spMk id="22" creationId="{849626A0-9468-8DB9-1E2A-A8CF321BBA17}"/>
          </ac:spMkLst>
        </pc:spChg>
        <pc:spChg chg="mod">
          <ac:chgData name="Yazdan, Mandy" userId="17c68540-3e75-4075-8ba7-9cf4d0bf43f7" providerId="ADAL" clId="{2C775389-0420-4B7A-AFA6-B436EA55A032}" dt="2023-10-03T19:57:51.254" v="4240" actId="20577"/>
          <ac:spMkLst>
            <pc:docMk/>
            <pc:sldMk cId="408138185" sldId="2147376303"/>
            <ac:spMk id="25" creationId="{5FDD2E09-1A96-7CBA-3F9D-2AB7205415E4}"/>
          </ac:spMkLst>
        </pc:spChg>
        <pc:picChg chg="add mod ord modCrop">
          <ac:chgData name="Yazdan, Mandy" userId="17c68540-3e75-4075-8ba7-9cf4d0bf43f7" providerId="ADAL" clId="{2C775389-0420-4B7A-AFA6-B436EA55A032}" dt="2023-10-04T13:28:05.970" v="4685" actId="732"/>
          <ac:picMkLst>
            <pc:docMk/>
            <pc:sldMk cId="408138185" sldId="2147376303"/>
            <ac:picMk id="4" creationId="{00A262A1-FDF0-B367-0EA8-AD3A9FF08BDE}"/>
          </ac:picMkLst>
        </pc:picChg>
        <pc:picChg chg="add del mod">
          <ac:chgData name="Yazdan, Mandy" userId="17c68540-3e75-4075-8ba7-9cf4d0bf43f7" providerId="ADAL" clId="{2C775389-0420-4B7A-AFA6-B436EA55A032}" dt="2023-10-04T13:37:28.793" v="4756" actId="478"/>
          <ac:picMkLst>
            <pc:docMk/>
            <pc:sldMk cId="408138185" sldId="2147376303"/>
            <ac:picMk id="8" creationId="{EFBA973D-B662-731B-DD52-1501C335E4F7}"/>
          </ac:picMkLst>
        </pc:picChg>
        <pc:picChg chg="del">
          <ac:chgData name="Yazdan, Mandy" userId="17c68540-3e75-4075-8ba7-9cf4d0bf43f7" providerId="ADAL" clId="{2C775389-0420-4B7A-AFA6-B436EA55A032}" dt="2023-10-03T17:25:50.868" v="4005" actId="478"/>
          <ac:picMkLst>
            <pc:docMk/>
            <pc:sldMk cId="408138185" sldId="2147376303"/>
            <ac:picMk id="21" creationId="{495F7103-2102-EE53-8C03-F4E9BB24F52A}"/>
          </ac:picMkLst>
        </pc:picChg>
      </pc:sldChg>
      <pc:sldChg chg="addSp delSp modSp new mod delAnim modAnim">
        <pc:chgData name="Yazdan, Mandy" userId="17c68540-3e75-4075-8ba7-9cf4d0bf43f7" providerId="ADAL" clId="{2C775389-0420-4B7A-AFA6-B436EA55A032}" dt="2023-10-11T18:42:35.248" v="8535" actId="6549"/>
        <pc:sldMkLst>
          <pc:docMk/>
          <pc:sldMk cId="1145461845" sldId="2147376304"/>
        </pc:sldMkLst>
        <pc:spChg chg="del">
          <ac:chgData name="Yazdan, Mandy" userId="17c68540-3e75-4075-8ba7-9cf4d0bf43f7" providerId="ADAL" clId="{2C775389-0420-4B7A-AFA6-B436EA55A032}" dt="2023-10-04T12:44:36.543" v="4523" actId="478"/>
          <ac:spMkLst>
            <pc:docMk/>
            <pc:sldMk cId="1145461845" sldId="2147376304"/>
            <ac:spMk id="2" creationId="{1E4F6BBB-BA64-9C98-5314-4248968357FD}"/>
          </ac:spMkLst>
        </pc:spChg>
        <pc:spChg chg="mod">
          <ac:chgData name="Yazdan, Mandy" userId="17c68540-3e75-4075-8ba7-9cf4d0bf43f7" providerId="ADAL" clId="{2C775389-0420-4B7A-AFA6-B436EA55A032}" dt="2023-10-04T16:49:57.702" v="6003" actId="20577"/>
          <ac:spMkLst>
            <pc:docMk/>
            <pc:sldMk cId="1145461845" sldId="2147376304"/>
            <ac:spMk id="3" creationId="{034BD9AB-6360-4E08-DD7B-B5B965C689D8}"/>
          </ac:spMkLst>
        </pc:spChg>
        <pc:spChg chg="mod">
          <ac:chgData name="Yazdan, Mandy" userId="17c68540-3e75-4075-8ba7-9cf4d0bf43f7" providerId="ADAL" clId="{2C775389-0420-4B7A-AFA6-B436EA55A032}" dt="2023-10-11T18:42:35.248" v="8535" actId="6549"/>
          <ac:spMkLst>
            <pc:docMk/>
            <pc:sldMk cId="1145461845" sldId="2147376304"/>
            <ac:spMk id="4" creationId="{02362146-8548-5BB6-6953-A7879975D9F4}"/>
          </ac:spMkLst>
        </pc:spChg>
        <pc:spChg chg="del mod">
          <ac:chgData name="Yazdan, Mandy" userId="17c68540-3e75-4075-8ba7-9cf4d0bf43f7" providerId="ADAL" clId="{2C775389-0420-4B7A-AFA6-B436EA55A032}" dt="2023-10-03T20:23:10.209" v="4283" actId="478"/>
          <ac:spMkLst>
            <pc:docMk/>
            <pc:sldMk cId="1145461845" sldId="2147376304"/>
            <ac:spMk id="5" creationId="{D23D28E4-7E5E-B3C8-911B-FD2898F50CC4}"/>
          </ac:spMkLst>
        </pc:spChg>
        <pc:spChg chg="add del mod">
          <ac:chgData name="Yazdan, Mandy" userId="17c68540-3e75-4075-8ba7-9cf4d0bf43f7" providerId="ADAL" clId="{2C775389-0420-4B7A-AFA6-B436EA55A032}" dt="2023-10-03T20:26:55.697" v="4415" actId="478"/>
          <ac:spMkLst>
            <pc:docMk/>
            <pc:sldMk cId="1145461845" sldId="2147376304"/>
            <ac:spMk id="7" creationId="{8920B497-C69C-21FE-F0E5-678A8091B7F9}"/>
          </ac:spMkLst>
        </pc:spChg>
        <pc:spChg chg="add mod">
          <ac:chgData name="Yazdan, Mandy" userId="17c68540-3e75-4075-8ba7-9cf4d0bf43f7" providerId="ADAL" clId="{2C775389-0420-4B7A-AFA6-B436EA55A032}" dt="2023-10-04T18:05:04.736" v="6078" actId="14100"/>
          <ac:spMkLst>
            <pc:docMk/>
            <pc:sldMk cId="1145461845" sldId="2147376304"/>
            <ac:spMk id="9" creationId="{6BBE3235-4D8D-602C-468B-70340EDC6C26}"/>
          </ac:spMkLst>
        </pc:spChg>
        <pc:spChg chg="add del">
          <ac:chgData name="Yazdan, Mandy" userId="17c68540-3e75-4075-8ba7-9cf4d0bf43f7" providerId="ADAL" clId="{2C775389-0420-4B7A-AFA6-B436EA55A032}" dt="2023-10-03T20:29:16.565" v="4418" actId="478"/>
          <ac:spMkLst>
            <pc:docMk/>
            <pc:sldMk cId="1145461845" sldId="2147376304"/>
            <ac:spMk id="11" creationId="{82B03786-B1F3-276B-735A-775CBCE6144C}"/>
          </ac:spMkLst>
        </pc:spChg>
        <pc:spChg chg="add del mod">
          <ac:chgData name="Yazdan, Mandy" userId="17c68540-3e75-4075-8ba7-9cf4d0bf43f7" providerId="ADAL" clId="{2C775389-0420-4B7A-AFA6-B436EA55A032}" dt="2023-10-04T16:49:27.676" v="5992" actId="478"/>
          <ac:spMkLst>
            <pc:docMk/>
            <pc:sldMk cId="1145461845" sldId="2147376304"/>
            <ac:spMk id="13" creationId="{D2D9718E-B457-C1C2-523D-54A23C32438E}"/>
          </ac:spMkLst>
        </pc:spChg>
        <pc:spChg chg="mod">
          <ac:chgData name="Yazdan, Mandy" userId="17c68540-3e75-4075-8ba7-9cf4d0bf43f7" providerId="ADAL" clId="{2C775389-0420-4B7A-AFA6-B436EA55A032}" dt="2023-10-04T16:51:03.508" v="6005"/>
          <ac:spMkLst>
            <pc:docMk/>
            <pc:sldMk cId="1145461845" sldId="2147376304"/>
            <ac:spMk id="15" creationId="{8D089791-CF30-1A69-76D1-850968AD9F8C}"/>
          </ac:spMkLst>
        </pc:spChg>
        <pc:spChg chg="mod">
          <ac:chgData name="Yazdan, Mandy" userId="17c68540-3e75-4075-8ba7-9cf4d0bf43f7" providerId="ADAL" clId="{2C775389-0420-4B7A-AFA6-B436EA55A032}" dt="2023-10-04T16:51:03.508" v="6005"/>
          <ac:spMkLst>
            <pc:docMk/>
            <pc:sldMk cId="1145461845" sldId="2147376304"/>
            <ac:spMk id="16" creationId="{EB254907-3784-8224-2BB7-71E916D71FC5}"/>
          </ac:spMkLst>
        </pc:spChg>
        <pc:spChg chg="mod">
          <ac:chgData name="Yazdan, Mandy" userId="17c68540-3e75-4075-8ba7-9cf4d0bf43f7" providerId="ADAL" clId="{2C775389-0420-4B7A-AFA6-B436EA55A032}" dt="2023-10-04T16:51:03.508" v="6005"/>
          <ac:spMkLst>
            <pc:docMk/>
            <pc:sldMk cId="1145461845" sldId="2147376304"/>
            <ac:spMk id="17" creationId="{118AEF36-91D1-EE2B-C16C-6D7C9924E5E5}"/>
          </ac:spMkLst>
        </pc:spChg>
        <pc:spChg chg="mod">
          <ac:chgData name="Yazdan, Mandy" userId="17c68540-3e75-4075-8ba7-9cf4d0bf43f7" providerId="ADAL" clId="{2C775389-0420-4B7A-AFA6-B436EA55A032}" dt="2023-10-04T16:51:03.508" v="6005"/>
          <ac:spMkLst>
            <pc:docMk/>
            <pc:sldMk cId="1145461845" sldId="2147376304"/>
            <ac:spMk id="18" creationId="{F86E68B6-A6E7-A9EA-95BB-82ED46BB1B29}"/>
          </ac:spMkLst>
        </pc:spChg>
        <pc:spChg chg="mod">
          <ac:chgData name="Yazdan, Mandy" userId="17c68540-3e75-4075-8ba7-9cf4d0bf43f7" providerId="ADAL" clId="{2C775389-0420-4B7A-AFA6-B436EA55A032}" dt="2023-10-04T16:51:03.508" v="6005"/>
          <ac:spMkLst>
            <pc:docMk/>
            <pc:sldMk cId="1145461845" sldId="2147376304"/>
            <ac:spMk id="23" creationId="{BA423285-8079-727A-B431-02DDF95AE20E}"/>
          </ac:spMkLst>
        </pc:spChg>
        <pc:spChg chg="mod">
          <ac:chgData name="Yazdan, Mandy" userId="17c68540-3e75-4075-8ba7-9cf4d0bf43f7" providerId="ADAL" clId="{2C775389-0420-4B7A-AFA6-B436EA55A032}" dt="2023-10-04T16:51:03.508" v="6005"/>
          <ac:spMkLst>
            <pc:docMk/>
            <pc:sldMk cId="1145461845" sldId="2147376304"/>
            <ac:spMk id="26" creationId="{A5CF93CB-75C3-60B0-C5A7-50A33123F1FD}"/>
          </ac:spMkLst>
        </pc:spChg>
        <pc:spChg chg="mod">
          <ac:chgData name="Yazdan, Mandy" userId="17c68540-3e75-4075-8ba7-9cf4d0bf43f7" providerId="ADAL" clId="{2C775389-0420-4B7A-AFA6-B436EA55A032}" dt="2023-10-04T16:51:03.508" v="6005"/>
          <ac:spMkLst>
            <pc:docMk/>
            <pc:sldMk cId="1145461845" sldId="2147376304"/>
            <ac:spMk id="27" creationId="{CD208C5C-424C-36EA-5D99-7EACD851A421}"/>
          </ac:spMkLst>
        </pc:spChg>
        <pc:spChg chg="add del mod">
          <ac:chgData name="Yazdan, Mandy" userId="17c68540-3e75-4075-8ba7-9cf4d0bf43f7" providerId="ADAL" clId="{2C775389-0420-4B7A-AFA6-B436EA55A032}" dt="2023-10-04T17:16:16.849" v="6010" actId="478"/>
          <ac:spMkLst>
            <pc:docMk/>
            <pc:sldMk cId="1145461845" sldId="2147376304"/>
            <ac:spMk id="28" creationId="{9A8FE3FC-14D9-3D28-D187-C4AE1B6B722E}"/>
          </ac:spMkLst>
        </pc:spChg>
        <pc:spChg chg="mod">
          <ac:chgData name="Yazdan, Mandy" userId="17c68540-3e75-4075-8ba7-9cf4d0bf43f7" providerId="ADAL" clId="{2C775389-0420-4B7A-AFA6-B436EA55A032}" dt="2023-10-04T16:51:03.508" v="6005"/>
          <ac:spMkLst>
            <pc:docMk/>
            <pc:sldMk cId="1145461845" sldId="2147376304"/>
            <ac:spMk id="30" creationId="{05C873C9-A497-2E6E-16AB-011D1BA146A6}"/>
          </ac:spMkLst>
        </pc:spChg>
        <pc:spChg chg="mod">
          <ac:chgData name="Yazdan, Mandy" userId="17c68540-3e75-4075-8ba7-9cf4d0bf43f7" providerId="ADAL" clId="{2C775389-0420-4B7A-AFA6-B436EA55A032}" dt="2023-10-04T16:51:03.508" v="6005"/>
          <ac:spMkLst>
            <pc:docMk/>
            <pc:sldMk cId="1145461845" sldId="2147376304"/>
            <ac:spMk id="33" creationId="{52CDAB6D-9D36-2949-48F5-72855E138164}"/>
          </ac:spMkLst>
        </pc:spChg>
        <pc:spChg chg="mod">
          <ac:chgData name="Yazdan, Mandy" userId="17c68540-3e75-4075-8ba7-9cf4d0bf43f7" providerId="ADAL" clId="{2C775389-0420-4B7A-AFA6-B436EA55A032}" dt="2023-10-04T16:51:03.508" v="6005"/>
          <ac:spMkLst>
            <pc:docMk/>
            <pc:sldMk cId="1145461845" sldId="2147376304"/>
            <ac:spMk id="36" creationId="{A28F95A4-5F06-52BA-19FA-16B05FFE1C6C}"/>
          </ac:spMkLst>
        </pc:spChg>
        <pc:spChg chg="add del mod">
          <ac:chgData name="Yazdan, Mandy" userId="17c68540-3e75-4075-8ba7-9cf4d0bf43f7" providerId="ADAL" clId="{2C775389-0420-4B7A-AFA6-B436EA55A032}" dt="2023-10-04T17:16:16.849" v="6010" actId="478"/>
          <ac:spMkLst>
            <pc:docMk/>
            <pc:sldMk cId="1145461845" sldId="2147376304"/>
            <ac:spMk id="38" creationId="{86FEDBAD-87D2-4B9F-BBCA-3867EC79CFDC}"/>
          </ac:spMkLst>
        </pc:spChg>
        <pc:spChg chg="add del mod">
          <ac:chgData name="Yazdan, Mandy" userId="17c68540-3e75-4075-8ba7-9cf4d0bf43f7" providerId="ADAL" clId="{2C775389-0420-4B7A-AFA6-B436EA55A032}" dt="2023-10-04T17:16:16.849" v="6010" actId="478"/>
          <ac:spMkLst>
            <pc:docMk/>
            <pc:sldMk cId="1145461845" sldId="2147376304"/>
            <ac:spMk id="39" creationId="{E8B91DCA-A666-B275-75CB-73FC072E8391}"/>
          </ac:spMkLst>
        </pc:spChg>
        <pc:spChg chg="add del mod">
          <ac:chgData name="Yazdan, Mandy" userId="17c68540-3e75-4075-8ba7-9cf4d0bf43f7" providerId="ADAL" clId="{2C775389-0420-4B7A-AFA6-B436EA55A032}" dt="2023-10-04T17:16:16.849" v="6010" actId="478"/>
          <ac:spMkLst>
            <pc:docMk/>
            <pc:sldMk cId="1145461845" sldId="2147376304"/>
            <ac:spMk id="40" creationId="{A6606978-141D-0C38-95AE-EF41A380FEEF}"/>
          </ac:spMkLst>
        </pc:spChg>
        <pc:spChg chg="add mod">
          <ac:chgData name="Yazdan, Mandy" userId="17c68540-3e75-4075-8ba7-9cf4d0bf43f7" providerId="ADAL" clId="{2C775389-0420-4B7A-AFA6-B436EA55A032}" dt="2023-10-04T18:05:04.736" v="6078" actId="14100"/>
          <ac:spMkLst>
            <pc:docMk/>
            <pc:sldMk cId="1145461845" sldId="2147376304"/>
            <ac:spMk id="43" creationId="{47031804-C207-3DA8-CDBC-8F4C360A40D1}"/>
          </ac:spMkLst>
        </pc:spChg>
        <pc:grpChg chg="add del mod">
          <ac:chgData name="Yazdan, Mandy" userId="17c68540-3e75-4075-8ba7-9cf4d0bf43f7" providerId="ADAL" clId="{2C775389-0420-4B7A-AFA6-B436EA55A032}" dt="2023-10-04T17:16:08.189" v="6008" actId="478"/>
          <ac:grpSpMkLst>
            <pc:docMk/>
            <pc:sldMk cId="1145461845" sldId="2147376304"/>
            <ac:grpSpMk id="14" creationId="{21AB23DA-C056-2B1B-AEC2-2C3FD061D296}"/>
          </ac:grpSpMkLst>
        </pc:grpChg>
        <pc:grpChg chg="add del mod">
          <ac:chgData name="Yazdan, Mandy" userId="17c68540-3e75-4075-8ba7-9cf4d0bf43f7" providerId="ADAL" clId="{2C775389-0420-4B7A-AFA6-B436EA55A032}" dt="2023-10-04T17:16:09.371" v="6009" actId="478"/>
          <ac:grpSpMkLst>
            <pc:docMk/>
            <pc:sldMk cId="1145461845" sldId="2147376304"/>
            <ac:grpSpMk id="19" creationId="{3C91C5CB-2DE6-CDC8-F57F-BB2CA54BBD5E}"/>
          </ac:grpSpMkLst>
        </pc:grpChg>
        <pc:grpChg chg="mod">
          <ac:chgData name="Yazdan, Mandy" userId="17c68540-3e75-4075-8ba7-9cf4d0bf43f7" providerId="ADAL" clId="{2C775389-0420-4B7A-AFA6-B436EA55A032}" dt="2023-10-04T16:51:03.508" v="6005"/>
          <ac:grpSpMkLst>
            <pc:docMk/>
            <pc:sldMk cId="1145461845" sldId="2147376304"/>
            <ac:grpSpMk id="20" creationId="{4E597A8E-D5CA-5383-D4B7-ED19E63F6BD8}"/>
          </ac:grpSpMkLst>
        </pc:grpChg>
        <pc:grpChg chg="mod">
          <ac:chgData name="Yazdan, Mandy" userId="17c68540-3e75-4075-8ba7-9cf4d0bf43f7" providerId="ADAL" clId="{2C775389-0420-4B7A-AFA6-B436EA55A032}" dt="2023-10-04T16:51:03.508" v="6005"/>
          <ac:grpSpMkLst>
            <pc:docMk/>
            <pc:sldMk cId="1145461845" sldId="2147376304"/>
            <ac:grpSpMk id="22" creationId="{70A2D39B-5576-C009-F150-3AD308E8B839}"/>
          </ac:grpSpMkLst>
        </pc:grpChg>
        <pc:grpChg chg="mod">
          <ac:chgData name="Yazdan, Mandy" userId="17c68540-3e75-4075-8ba7-9cf4d0bf43f7" providerId="ADAL" clId="{2C775389-0420-4B7A-AFA6-B436EA55A032}" dt="2023-10-04T16:51:03.508" v="6005"/>
          <ac:grpSpMkLst>
            <pc:docMk/>
            <pc:sldMk cId="1145461845" sldId="2147376304"/>
            <ac:grpSpMk id="24" creationId="{4FCC9833-E33A-48D3-563F-5CF3BA1D0FC1}"/>
          </ac:grpSpMkLst>
        </pc:grpChg>
        <pc:grpChg chg="mod">
          <ac:chgData name="Yazdan, Mandy" userId="17c68540-3e75-4075-8ba7-9cf4d0bf43f7" providerId="ADAL" clId="{2C775389-0420-4B7A-AFA6-B436EA55A032}" dt="2023-10-04T16:51:03.508" v="6005"/>
          <ac:grpSpMkLst>
            <pc:docMk/>
            <pc:sldMk cId="1145461845" sldId="2147376304"/>
            <ac:grpSpMk id="25" creationId="{B0B6ABD6-145F-4E64-E196-C7F8F47E1E02}"/>
          </ac:grpSpMkLst>
        </pc:grpChg>
        <pc:grpChg chg="add del mod">
          <ac:chgData name="Yazdan, Mandy" userId="17c68540-3e75-4075-8ba7-9cf4d0bf43f7" providerId="ADAL" clId="{2C775389-0420-4B7A-AFA6-B436EA55A032}" dt="2023-10-04T17:16:16.849" v="6010" actId="478"/>
          <ac:grpSpMkLst>
            <pc:docMk/>
            <pc:sldMk cId="1145461845" sldId="2147376304"/>
            <ac:grpSpMk id="29" creationId="{48826AFF-3B69-186F-0BF2-6BAF17798187}"/>
          </ac:grpSpMkLst>
        </pc:grpChg>
        <pc:grpChg chg="add del mod">
          <ac:chgData name="Yazdan, Mandy" userId="17c68540-3e75-4075-8ba7-9cf4d0bf43f7" providerId="ADAL" clId="{2C775389-0420-4B7A-AFA6-B436EA55A032}" dt="2023-10-04T17:16:16.849" v="6010" actId="478"/>
          <ac:grpSpMkLst>
            <pc:docMk/>
            <pc:sldMk cId="1145461845" sldId="2147376304"/>
            <ac:grpSpMk id="32" creationId="{04CE5F78-1DD4-07A5-61EE-1DC6FC7C8B20}"/>
          </ac:grpSpMkLst>
        </pc:grpChg>
        <pc:grpChg chg="add del mod">
          <ac:chgData name="Yazdan, Mandy" userId="17c68540-3e75-4075-8ba7-9cf4d0bf43f7" providerId="ADAL" clId="{2C775389-0420-4B7A-AFA6-B436EA55A032}" dt="2023-10-04T17:16:16.849" v="6010" actId="478"/>
          <ac:grpSpMkLst>
            <pc:docMk/>
            <pc:sldMk cId="1145461845" sldId="2147376304"/>
            <ac:grpSpMk id="35" creationId="{8192759D-8BC7-A3DA-8375-93E05A8462C6}"/>
          </ac:grpSpMkLst>
        </pc:grpChg>
        <pc:picChg chg="mod">
          <ac:chgData name="Yazdan, Mandy" userId="17c68540-3e75-4075-8ba7-9cf4d0bf43f7" providerId="ADAL" clId="{2C775389-0420-4B7A-AFA6-B436EA55A032}" dt="2023-10-04T16:51:03.508" v="6005"/>
          <ac:picMkLst>
            <pc:docMk/>
            <pc:sldMk cId="1145461845" sldId="2147376304"/>
            <ac:picMk id="21" creationId="{D1F43E5C-7A01-3566-0301-0EAD6054769F}"/>
          </ac:picMkLst>
        </pc:picChg>
        <pc:picChg chg="mod">
          <ac:chgData name="Yazdan, Mandy" userId="17c68540-3e75-4075-8ba7-9cf4d0bf43f7" providerId="ADAL" clId="{2C775389-0420-4B7A-AFA6-B436EA55A032}" dt="2023-10-04T16:51:03.508" v="6005"/>
          <ac:picMkLst>
            <pc:docMk/>
            <pc:sldMk cId="1145461845" sldId="2147376304"/>
            <ac:picMk id="31" creationId="{7DB2A8A7-C635-F155-B314-B1B59F133E14}"/>
          </ac:picMkLst>
        </pc:picChg>
        <pc:picChg chg="mod">
          <ac:chgData name="Yazdan, Mandy" userId="17c68540-3e75-4075-8ba7-9cf4d0bf43f7" providerId="ADAL" clId="{2C775389-0420-4B7A-AFA6-B436EA55A032}" dt="2023-10-04T16:51:03.508" v="6005"/>
          <ac:picMkLst>
            <pc:docMk/>
            <pc:sldMk cId="1145461845" sldId="2147376304"/>
            <ac:picMk id="34" creationId="{EDCE6D64-6DB7-EEC2-1334-4929AA4A1B0F}"/>
          </ac:picMkLst>
        </pc:picChg>
        <pc:picChg chg="mod">
          <ac:chgData name="Yazdan, Mandy" userId="17c68540-3e75-4075-8ba7-9cf4d0bf43f7" providerId="ADAL" clId="{2C775389-0420-4B7A-AFA6-B436EA55A032}" dt="2023-10-04T16:51:03.508" v="6005"/>
          <ac:picMkLst>
            <pc:docMk/>
            <pc:sldMk cId="1145461845" sldId="2147376304"/>
            <ac:picMk id="37" creationId="{6DB7B7D7-7716-082D-F2A5-7F662F969268}"/>
          </ac:picMkLst>
        </pc:picChg>
        <pc:picChg chg="add mod modCrop">
          <ac:chgData name="Yazdan, Mandy" userId="17c68540-3e75-4075-8ba7-9cf4d0bf43f7" providerId="ADAL" clId="{2C775389-0420-4B7A-AFA6-B436EA55A032}" dt="2023-10-04T17:27:35.766" v="6012" actId="18131"/>
          <ac:picMkLst>
            <pc:docMk/>
            <pc:sldMk cId="1145461845" sldId="2147376304"/>
            <ac:picMk id="41" creationId="{1DE189B3-28D2-EAA4-47D4-FBAFCD84A324}"/>
          </ac:picMkLst>
        </pc:picChg>
        <pc:cxnChg chg="add del mod">
          <ac:chgData name="Yazdan, Mandy" userId="17c68540-3e75-4075-8ba7-9cf4d0bf43f7" providerId="ADAL" clId="{2C775389-0420-4B7A-AFA6-B436EA55A032}" dt="2023-10-04T18:04:37.766" v="6073" actId="208"/>
          <ac:cxnSpMkLst>
            <pc:docMk/>
            <pc:sldMk cId="1145461845" sldId="2147376304"/>
            <ac:cxnSpMk id="45" creationId="{8E8F3964-187E-A1D4-F669-2038749EE1F7}"/>
          </ac:cxnSpMkLst>
        </pc:cxnChg>
      </pc:sldChg>
      <pc:sldChg chg="addSp delSp modSp add del mod modNotesTx">
        <pc:chgData name="Yazdan, Mandy" userId="17c68540-3e75-4075-8ba7-9cf4d0bf43f7" providerId="ADAL" clId="{2C775389-0420-4B7A-AFA6-B436EA55A032}" dt="2023-10-03T20:16:39.700" v="4281" actId="47"/>
        <pc:sldMkLst>
          <pc:docMk/>
          <pc:sldMk cId="123227532" sldId="2147376305"/>
        </pc:sldMkLst>
        <pc:spChg chg="add del mod">
          <ac:chgData name="Yazdan, Mandy" userId="17c68540-3e75-4075-8ba7-9cf4d0bf43f7" providerId="ADAL" clId="{2C775389-0420-4B7A-AFA6-B436EA55A032}" dt="2023-10-03T20:09:17.537" v="4269" actId="478"/>
          <ac:spMkLst>
            <pc:docMk/>
            <pc:sldMk cId="123227532" sldId="2147376305"/>
            <ac:spMk id="3" creationId="{DCB41EE7-90CE-6624-3D11-95BA0D47F9F9}"/>
          </ac:spMkLst>
        </pc:spChg>
        <pc:spChg chg="add mod">
          <ac:chgData name="Yazdan, Mandy" userId="17c68540-3e75-4075-8ba7-9cf4d0bf43f7" providerId="ADAL" clId="{2C775389-0420-4B7A-AFA6-B436EA55A032}" dt="2023-10-03T20:14:33.040" v="4272" actId="1076"/>
          <ac:spMkLst>
            <pc:docMk/>
            <pc:sldMk cId="123227532" sldId="2147376305"/>
            <ac:spMk id="5" creationId="{5CD6116F-A3E9-85FB-7575-CC83D38EC964}"/>
          </ac:spMkLst>
        </pc:spChg>
        <pc:spChg chg="mod">
          <ac:chgData name="Yazdan, Mandy" userId="17c68540-3e75-4075-8ba7-9cf4d0bf43f7" providerId="ADAL" clId="{2C775389-0420-4B7A-AFA6-B436EA55A032}" dt="2023-10-03T20:09:12.896" v="4267" actId="20577"/>
          <ac:spMkLst>
            <pc:docMk/>
            <pc:sldMk cId="123227532" sldId="2147376305"/>
            <ac:spMk id="6" creationId="{B5AE69B8-9A34-EBB8-C501-96069289E6AC}"/>
          </ac:spMkLst>
        </pc:spChg>
        <pc:spChg chg="add mod">
          <ac:chgData name="Yazdan, Mandy" userId="17c68540-3e75-4075-8ba7-9cf4d0bf43f7" providerId="ADAL" clId="{2C775389-0420-4B7A-AFA6-B436EA55A032}" dt="2023-10-03T20:14:33.040" v="4272" actId="1076"/>
          <ac:spMkLst>
            <pc:docMk/>
            <pc:sldMk cId="123227532" sldId="2147376305"/>
            <ac:spMk id="7" creationId="{84C53711-3256-75FA-5652-622BD02C6661}"/>
          </ac:spMkLst>
        </pc:spChg>
        <pc:spChg chg="add mod">
          <ac:chgData name="Yazdan, Mandy" userId="17c68540-3e75-4075-8ba7-9cf4d0bf43f7" providerId="ADAL" clId="{2C775389-0420-4B7A-AFA6-B436EA55A032}" dt="2023-10-03T20:14:33.040" v="4272" actId="1076"/>
          <ac:spMkLst>
            <pc:docMk/>
            <pc:sldMk cId="123227532" sldId="2147376305"/>
            <ac:spMk id="9" creationId="{8E925000-6887-B09A-AEE4-A6FDB52E6A55}"/>
          </ac:spMkLst>
        </pc:spChg>
        <pc:spChg chg="del">
          <ac:chgData name="Yazdan, Mandy" userId="17c68540-3e75-4075-8ba7-9cf4d0bf43f7" providerId="ADAL" clId="{2C775389-0420-4B7A-AFA6-B436EA55A032}" dt="2023-10-03T20:14:22.444" v="4270" actId="478"/>
          <ac:spMkLst>
            <pc:docMk/>
            <pc:sldMk cId="123227532" sldId="2147376305"/>
            <ac:spMk id="10" creationId="{586F41B7-DB9A-9C49-42A5-2D56577498AB}"/>
          </ac:spMkLst>
        </pc:spChg>
        <pc:spChg chg="add mod">
          <ac:chgData name="Yazdan, Mandy" userId="17c68540-3e75-4075-8ba7-9cf4d0bf43f7" providerId="ADAL" clId="{2C775389-0420-4B7A-AFA6-B436EA55A032}" dt="2023-10-03T20:14:33.040" v="4272" actId="1076"/>
          <ac:spMkLst>
            <pc:docMk/>
            <pc:sldMk cId="123227532" sldId="2147376305"/>
            <ac:spMk id="11" creationId="{62D16213-B06C-46A5-FFA7-7FB772E22CC5}"/>
          </ac:spMkLst>
        </pc:spChg>
        <pc:spChg chg="del">
          <ac:chgData name="Yazdan, Mandy" userId="17c68540-3e75-4075-8ba7-9cf4d0bf43f7" providerId="ADAL" clId="{2C775389-0420-4B7A-AFA6-B436EA55A032}" dt="2023-10-03T20:14:22.444" v="4270" actId="478"/>
          <ac:spMkLst>
            <pc:docMk/>
            <pc:sldMk cId="123227532" sldId="2147376305"/>
            <ac:spMk id="12" creationId="{5ABB526E-E6FB-7CCD-7DAD-16C5315C02A6}"/>
          </ac:spMkLst>
        </pc:spChg>
        <pc:spChg chg="add mod">
          <ac:chgData name="Yazdan, Mandy" userId="17c68540-3e75-4075-8ba7-9cf4d0bf43f7" providerId="ADAL" clId="{2C775389-0420-4B7A-AFA6-B436EA55A032}" dt="2023-10-03T20:14:33.040" v="4272" actId="1076"/>
          <ac:spMkLst>
            <pc:docMk/>
            <pc:sldMk cId="123227532" sldId="2147376305"/>
            <ac:spMk id="13" creationId="{F0449C30-9EA3-B259-96DC-6398A1E22FE2}"/>
          </ac:spMkLst>
        </pc:spChg>
        <pc:spChg chg="del">
          <ac:chgData name="Yazdan, Mandy" userId="17c68540-3e75-4075-8ba7-9cf4d0bf43f7" providerId="ADAL" clId="{2C775389-0420-4B7A-AFA6-B436EA55A032}" dt="2023-10-03T20:14:22.444" v="4270" actId="478"/>
          <ac:spMkLst>
            <pc:docMk/>
            <pc:sldMk cId="123227532" sldId="2147376305"/>
            <ac:spMk id="14" creationId="{F35C42B2-FE8C-2150-BF35-BCA1BD5B83F6}"/>
          </ac:spMkLst>
        </pc:spChg>
        <pc:spChg chg="add mod">
          <ac:chgData name="Yazdan, Mandy" userId="17c68540-3e75-4075-8ba7-9cf4d0bf43f7" providerId="ADAL" clId="{2C775389-0420-4B7A-AFA6-B436EA55A032}" dt="2023-10-03T20:14:33.040" v="4272" actId="1076"/>
          <ac:spMkLst>
            <pc:docMk/>
            <pc:sldMk cId="123227532" sldId="2147376305"/>
            <ac:spMk id="15" creationId="{60B8247B-F578-7408-C16A-7114E0F51002}"/>
          </ac:spMkLst>
        </pc:spChg>
        <pc:spChg chg="add mod">
          <ac:chgData name="Yazdan, Mandy" userId="17c68540-3e75-4075-8ba7-9cf4d0bf43f7" providerId="ADAL" clId="{2C775389-0420-4B7A-AFA6-B436EA55A032}" dt="2023-10-03T20:14:33.040" v="4272" actId="1076"/>
          <ac:spMkLst>
            <pc:docMk/>
            <pc:sldMk cId="123227532" sldId="2147376305"/>
            <ac:spMk id="16" creationId="{AB9B526A-D51C-E662-8B66-CA8503E375E3}"/>
          </ac:spMkLst>
        </pc:spChg>
        <pc:spChg chg="add mod">
          <ac:chgData name="Yazdan, Mandy" userId="17c68540-3e75-4075-8ba7-9cf4d0bf43f7" providerId="ADAL" clId="{2C775389-0420-4B7A-AFA6-B436EA55A032}" dt="2023-10-03T20:14:33.040" v="4272" actId="1076"/>
          <ac:spMkLst>
            <pc:docMk/>
            <pc:sldMk cId="123227532" sldId="2147376305"/>
            <ac:spMk id="17" creationId="{52563AC1-2BAA-F21F-EF14-7C61F76AFF5B}"/>
          </ac:spMkLst>
        </pc:spChg>
        <pc:spChg chg="add mod">
          <ac:chgData name="Yazdan, Mandy" userId="17c68540-3e75-4075-8ba7-9cf4d0bf43f7" providerId="ADAL" clId="{2C775389-0420-4B7A-AFA6-B436EA55A032}" dt="2023-10-03T20:14:33.040" v="4272" actId="1076"/>
          <ac:spMkLst>
            <pc:docMk/>
            <pc:sldMk cId="123227532" sldId="2147376305"/>
            <ac:spMk id="18" creationId="{1A1D96FB-248D-D6CD-E5BE-7051EDA12F13}"/>
          </ac:spMkLst>
        </pc:spChg>
        <pc:spChg chg="add mod">
          <ac:chgData name="Yazdan, Mandy" userId="17c68540-3e75-4075-8ba7-9cf4d0bf43f7" providerId="ADAL" clId="{2C775389-0420-4B7A-AFA6-B436EA55A032}" dt="2023-10-03T20:14:33.040" v="4272" actId="1076"/>
          <ac:spMkLst>
            <pc:docMk/>
            <pc:sldMk cId="123227532" sldId="2147376305"/>
            <ac:spMk id="19" creationId="{41422ABE-A6BF-6648-A702-6FF3A2B7FFEC}"/>
          </ac:spMkLst>
        </pc:spChg>
        <pc:spChg chg="add mod">
          <ac:chgData name="Yazdan, Mandy" userId="17c68540-3e75-4075-8ba7-9cf4d0bf43f7" providerId="ADAL" clId="{2C775389-0420-4B7A-AFA6-B436EA55A032}" dt="2023-10-03T20:14:33.040" v="4272" actId="1076"/>
          <ac:spMkLst>
            <pc:docMk/>
            <pc:sldMk cId="123227532" sldId="2147376305"/>
            <ac:spMk id="20" creationId="{AA059AAD-71A7-3112-D929-38C429A0D2C5}"/>
          </ac:spMkLst>
        </pc:spChg>
        <pc:spChg chg="add mod">
          <ac:chgData name="Yazdan, Mandy" userId="17c68540-3e75-4075-8ba7-9cf4d0bf43f7" providerId="ADAL" clId="{2C775389-0420-4B7A-AFA6-B436EA55A032}" dt="2023-10-03T20:14:33.040" v="4272" actId="1076"/>
          <ac:spMkLst>
            <pc:docMk/>
            <pc:sldMk cId="123227532" sldId="2147376305"/>
            <ac:spMk id="21" creationId="{7C388F8B-D290-839E-1C36-7D6546ABE13E}"/>
          </ac:spMkLst>
        </pc:spChg>
        <pc:spChg chg="add mod">
          <ac:chgData name="Yazdan, Mandy" userId="17c68540-3e75-4075-8ba7-9cf4d0bf43f7" providerId="ADAL" clId="{2C775389-0420-4B7A-AFA6-B436EA55A032}" dt="2023-10-03T20:14:33.040" v="4272" actId="1076"/>
          <ac:spMkLst>
            <pc:docMk/>
            <pc:sldMk cId="123227532" sldId="2147376305"/>
            <ac:spMk id="22" creationId="{C93A9AB0-D040-0510-A39E-A3A23BC79BF5}"/>
          </ac:spMkLst>
        </pc:spChg>
        <pc:spChg chg="add mod">
          <ac:chgData name="Yazdan, Mandy" userId="17c68540-3e75-4075-8ba7-9cf4d0bf43f7" providerId="ADAL" clId="{2C775389-0420-4B7A-AFA6-B436EA55A032}" dt="2023-10-03T20:14:33.040" v="4272" actId="1076"/>
          <ac:spMkLst>
            <pc:docMk/>
            <pc:sldMk cId="123227532" sldId="2147376305"/>
            <ac:spMk id="23" creationId="{5C789AC2-952D-54CC-C646-342AAF8AD7AB}"/>
          </ac:spMkLst>
        </pc:spChg>
        <pc:spChg chg="add mod">
          <ac:chgData name="Yazdan, Mandy" userId="17c68540-3e75-4075-8ba7-9cf4d0bf43f7" providerId="ADAL" clId="{2C775389-0420-4B7A-AFA6-B436EA55A032}" dt="2023-10-03T20:14:33.040" v="4272" actId="1076"/>
          <ac:spMkLst>
            <pc:docMk/>
            <pc:sldMk cId="123227532" sldId="2147376305"/>
            <ac:spMk id="24" creationId="{CB18C2C7-F441-B250-BD99-50058CB4597B}"/>
          </ac:spMkLst>
        </pc:spChg>
        <pc:spChg chg="add mod">
          <ac:chgData name="Yazdan, Mandy" userId="17c68540-3e75-4075-8ba7-9cf4d0bf43f7" providerId="ADAL" clId="{2C775389-0420-4B7A-AFA6-B436EA55A032}" dt="2023-10-03T20:14:33.040" v="4272" actId="1076"/>
          <ac:spMkLst>
            <pc:docMk/>
            <pc:sldMk cId="123227532" sldId="2147376305"/>
            <ac:spMk id="25" creationId="{10CD9DA7-55B1-2B3E-BF7E-EF6C45BE6361}"/>
          </ac:spMkLst>
        </pc:spChg>
        <pc:spChg chg="mod">
          <ac:chgData name="Yazdan, Mandy" userId="17c68540-3e75-4075-8ba7-9cf4d0bf43f7" providerId="ADAL" clId="{2C775389-0420-4B7A-AFA6-B436EA55A032}" dt="2023-10-03T20:14:23.150" v="4271"/>
          <ac:spMkLst>
            <pc:docMk/>
            <pc:sldMk cId="123227532" sldId="2147376305"/>
            <ac:spMk id="27" creationId="{B89D0C52-6A51-BE30-594A-89B8A7EC9AC5}"/>
          </ac:spMkLst>
        </pc:spChg>
        <pc:spChg chg="mod">
          <ac:chgData name="Yazdan, Mandy" userId="17c68540-3e75-4075-8ba7-9cf4d0bf43f7" providerId="ADAL" clId="{2C775389-0420-4B7A-AFA6-B436EA55A032}" dt="2023-10-03T20:14:23.150" v="4271"/>
          <ac:spMkLst>
            <pc:docMk/>
            <pc:sldMk cId="123227532" sldId="2147376305"/>
            <ac:spMk id="29" creationId="{8B3EB217-5B1F-897A-A60B-2C64A9DC314E}"/>
          </ac:spMkLst>
        </pc:spChg>
        <pc:spChg chg="mod">
          <ac:chgData name="Yazdan, Mandy" userId="17c68540-3e75-4075-8ba7-9cf4d0bf43f7" providerId="ADAL" clId="{2C775389-0420-4B7A-AFA6-B436EA55A032}" dt="2023-10-03T20:14:23.150" v="4271"/>
          <ac:spMkLst>
            <pc:docMk/>
            <pc:sldMk cId="123227532" sldId="2147376305"/>
            <ac:spMk id="31" creationId="{474142C2-FBD7-99F7-EF83-7E3C06C33A88}"/>
          </ac:spMkLst>
        </pc:spChg>
        <pc:spChg chg="mod">
          <ac:chgData name="Yazdan, Mandy" userId="17c68540-3e75-4075-8ba7-9cf4d0bf43f7" providerId="ADAL" clId="{2C775389-0420-4B7A-AFA6-B436EA55A032}" dt="2023-10-03T20:14:23.150" v="4271"/>
          <ac:spMkLst>
            <pc:docMk/>
            <pc:sldMk cId="123227532" sldId="2147376305"/>
            <ac:spMk id="33" creationId="{47CF4370-2CBA-02BB-17CB-AA230C6ACA3E}"/>
          </ac:spMkLst>
        </pc:spChg>
        <pc:spChg chg="mod">
          <ac:chgData name="Yazdan, Mandy" userId="17c68540-3e75-4075-8ba7-9cf4d0bf43f7" providerId="ADAL" clId="{2C775389-0420-4B7A-AFA6-B436EA55A032}" dt="2023-10-03T20:14:23.150" v="4271"/>
          <ac:spMkLst>
            <pc:docMk/>
            <pc:sldMk cId="123227532" sldId="2147376305"/>
            <ac:spMk id="35" creationId="{1BE00734-C93B-694E-4461-DE96FB7E168C}"/>
          </ac:spMkLst>
        </pc:spChg>
        <pc:spChg chg="mod">
          <ac:chgData name="Yazdan, Mandy" userId="17c68540-3e75-4075-8ba7-9cf4d0bf43f7" providerId="ADAL" clId="{2C775389-0420-4B7A-AFA6-B436EA55A032}" dt="2023-10-03T20:14:23.150" v="4271"/>
          <ac:spMkLst>
            <pc:docMk/>
            <pc:sldMk cId="123227532" sldId="2147376305"/>
            <ac:spMk id="37" creationId="{1AD6B2AE-8712-3BA0-ED49-C2E99074331F}"/>
          </ac:spMkLst>
        </pc:spChg>
        <pc:spChg chg="mod">
          <ac:chgData name="Yazdan, Mandy" userId="17c68540-3e75-4075-8ba7-9cf4d0bf43f7" providerId="ADAL" clId="{2C775389-0420-4B7A-AFA6-B436EA55A032}" dt="2023-10-03T20:14:23.150" v="4271"/>
          <ac:spMkLst>
            <pc:docMk/>
            <pc:sldMk cId="123227532" sldId="2147376305"/>
            <ac:spMk id="39" creationId="{1E763629-FD9C-C2B0-5BA7-7B679C5F3603}"/>
          </ac:spMkLst>
        </pc:spChg>
        <pc:spChg chg="mod">
          <ac:chgData name="Yazdan, Mandy" userId="17c68540-3e75-4075-8ba7-9cf4d0bf43f7" providerId="ADAL" clId="{2C775389-0420-4B7A-AFA6-B436EA55A032}" dt="2023-10-03T20:14:23.150" v="4271"/>
          <ac:spMkLst>
            <pc:docMk/>
            <pc:sldMk cId="123227532" sldId="2147376305"/>
            <ac:spMk id="41" creationId="{AEA0487B-CC02-0E41-CB1B-1073020BAA1A}"/>
          </ac:spMkLst>
        </pc:spChg>
        <pc:spChg chg="mod">
          <ac:chgData name="Yazdan, Mandy" userId="17c68540-3e75-4075-8ba7-9cf4d0bf43f7" providerId="ADAL" clId="{2C775389-0420-4B7A-AFA6-B436EA55A032}" dt="2023-10-03T20:14:23.150" v="4271"/>
          <ac:spMkLst>
            <pc:docMk/>
            <pc:sldMk cId="123227532" sldId="2147376305"/>
            <ac:spMk id="43" creationId="{F3110D43-A380-DA05-A7E2-27E259C21C24}"/>
          </ac:spMkLst>
        </pc:spChg>
        <pc:spChg chg="mod">
          <ac:chgData name="Yazdan, Mandy" userId="17c68540-3e75-4075-8ba7-9cf4d0bf43f7" providerId="ADAL" clId="{2C775389-0420-4B7A-AFA6-B436EA55A032}" dt="2023-10-03T20:14:23.150" v="4271"/>
          <ac:spMkLst>
            <pc:docMk/>
            <pc:sldMk cId="123227532" sldId="2147376305"/>
            <ac:spMk id="45" creationId="{5E9BACC7-E19F-C15C-00F9-D8910DE15857}"/>
          </ac:spMkLst>
        </pc:spChg>
        <pc:spChg chg="add mod">
          <ac:chgData name="Yazdan, Mandy" userId="17c68540-3e75-4075-8ba7-9cf4d0bf43f7" providerId="ADAL" clId="{2C775389-0420-4B7A-AFA6-B436EA55A032}" dt="2023-10-03T20:14:33.040" v="4272" actId="1076"/>
          <ac:spMkLst>
            <pc:docMk/>
            <pc:sldMk cId="123227532" sldId="2147376305"/>
            <ac:spMk id="46" creationId="{75055BC9-43BD-F3FC-7EF4-8BD4EDC5C791}"/>
          </ac:spMkLst>
        </pc:spChg>
        <pc:spChg chg="add mod">
          <ac:chgData name="Yazdan, Mandy" userId="17c68540-3e75-4075-8ba7-9cf4d0bf43f7" providerId="ADAL" clId="{2C775389-0420-4B7A-AFA6-B436EA55A032}" dt="2023-10-03T20:14:33.040" v="4272" actId="1076"/>
          <ac:spMkLst>
            <pc:docMk/>
            <pc:sldMk cId="123227532" sldId="2147376305"/>
            <ac:spMk id="47" creationId="{7E0A8163-98DC-FCAB-EA92-796F6BC9C0BF}"/>
          </ac:spMkLst>
        </pc:spChg>
        <pc:spChg chg="add mod">
          <ac:chgData name="Yazdan, Mandy" userId="17c68540-3e75-4075-8ba7-9cf4d0bf43f7" providerId="ADAL" clId="{2C775389-0420-4B7A-AFA6-B436EA55A032}" dt="2023-10-03T20:14:33.040" v="4272" actId="1076"/>
          <ac:spMkLst>
            <pc:docMk/>
            <pc:sldMk cId="123227532" sldId="2147376305"/>
            <ac:spMk id="48" creationId="{9C14339C-74A6-E9C2-49D7-B403563C8763}"/>
          </ac:spMkLst>
        </pc:spChg>
        <pc:spChg chg="add mod">
          <ac:chgData name="Yazdan, Mandy" userId="17c68540-3e75-4075-8ba7-9cf4d0bf43f7" providerId="ADAL" clId="{2C775389-0420-4B7A-AFA6-B436EA55A032}" dt="2023-10-03T20:14:33.040" v="4272" actId="1076"/>
          <ac:spMkLst>
            <pc:docMk/>
            <pc:sldMk cId="123227532" sldId="2147376305"/>
            <ac:spMk id="49" creationId="{038BEA10-5665-9426-AE66-97057FC715D7}"/>
          </ac:spMkLst>
        </pc:spChg>
        <pc:spChg chg="add mod">
          <ac:chgData name="Yazdan, Mandy" userId="17c68540-3e75-4075-8ba7-9cf4d0bf43f7" providerId="ADAL" clId="{2C775389-0420-4B7A-AFA6-B436EA55A032}" dt="2023-10-03T20:14:33.040" v="4272" actId="1076"/>
          <ac:spMkLst>
            <pc:docMk/>
            <pc:sldMk cId="123227532" sldId="2147376305"/>
            <ac:spMk id="50" creationId="{A945B0B6-8558-588F-670F-9941E8D216A2}"/>
          </ac:spMkLst>
        </pc:spChg>
        <pc:spChg chg="add mod">
          <ac:chgData name="Yazdan, Mandy" userId="17c68540-3e75-4075-8ba7-9cf4d0bf43f7" providerId="ADAL" clId="{2C775389-0420-4B7A-AFA6-B436EA55A032}" dt="2023-10-03T20:14:33.040" v="4272" actId="1076"/>
          <ac:spMkLst>
            <pc:docMk/>
            <pc:sldMk cId="123227532" sldId="2147376305"/>
            <ac:spMk id="51" creationId="{C603FE48-8002-9E1C-BD11-0BAD6AD1FCED}"/>
          </ac:spMkLst>
        </pc:spChg>
        <pc:spChg chg="add mod">
          <ac:chgData name="Yazdan, Mandy" userId="17c68540-3e75-4075-8ba7-9cf4d0bf43f7" providerId="ADAL" clId="{2C775389-0420-4B7A-AFA6-B436EA55A032}" dt="2023-10-03T20:14:33.040" v="4272" actId="1076"/>
          <ac:spMkLst>
            <pc:docMk/>
            <pc:sldMk cId="123227532" sldId="2147376305"/>
            <ac:spMk id="52" creationId="{45BB364B-B80D-9DF5-ED25-D325D49F4AC9}"/>
          </ac:spMkLst>
        </pc:spChg>
        <pc:spChg chg="add mod">
          <ac:chgData name="Yazdan, Mandy" userId="17c68540-3e75-4075-8ba7-9cf4d0bf43f7" providerId="ADAL" clId="{2C775389-0420-4B7A-AFA6-B436EA55A032}" dt="2023-10-03T20:14:33.040" v="4272" actId="1076"/>
          <ac:spMkLst>
            <pc:docMk/>
            <pc:sldMk cId="123227532" sldId="2147376305"/>
            <ac:spMk id="53" creationId="{E5E450C9-79CA-BCFA-003E-61F40D8C4089}"/>
          </ac:spMkLst>
        </pc:spChg>
        <pc:spChg chg="add mod">
          <ac:chgData name="Yazdan, Mandy" userId="17c68540-3e75-4075-8ba7-9cf4d0bf43f7" providerId="ADAL" clId="{2C775389-0420-4B7A-AFA6-B436EA55A032}" dt="2023-10-03T20:14:33.040" v="4272" actId="1076"/>
          <ac:spMkLst>
            <pc:docMk/>
            <pc:sldMk cId="123227532" sldId="2147376305"/>
            <ac:spMk id="54" creationId="{BAE873AE-724A-DB70-EC0F-E7BE96A58BDE}"/>
          </ac:spMkLst>
        </pc:spChg>
        <pc:spChg chg="add mod">
          <ac:chgData name="Yazdan, Mandy" userId="17c68540-3e75-4075-8ba7-9cf4d0bf43f7" providerId="ADAL" clId="{2C775389-0420-4B7A-AFA6-B436EA55A032}" dt="2023-10-03T20:14:33.040" v="4272" actId="1076"/>
          <ac:spMkLst>
            <pc:docMk/>
            <pc:sldMk cId="123227532" sldId="2147376305"/>
            <ac:spMk id="55" creationId="{94AD9652-9041-0927-07D9-A170480E923B}"/>
          </ac:spMkLst>
        </pc:spChg>
        <pc:spChg chg="add mod">
          <ac:chgData name="Yazdan, Mandy" userId="17c68540-3e75-4075-8ba7-9cf4d0bf43f7" providerId="ADAL" clId="{2C775389-0420-4B7A-AFA6-B436EA55A032}" dt="2023-10-03T20:14:33.040" v="4272" actId="1076"/>
          <ac:spMkLst>
            <pc:docMk/>
            <pc:sldMk cId="123227532" sldId="2147376305"/>
            <ac:spMk id="56" creationId="{1037FC32-96FE-9871-57FF-872BC5A22C75}"/>
          </ac:spMkLst>
        </pc:spChg>
        <pc:spChg chg="add mod">
          <ac:chgData name="Yazdan, Mandy" userId="17c68540-3e75-4075-8ba7-9cf4d0bf43f7" providerId="ADAL" clId="{2C775389-0420-4B7A-AFA6-B436EA55A032}" dt="2023-10-03T20:14:33.040" v="4272" actId="1076"/>
          <ac:spMkLst>
            <pc:docMk/>
            <pc:sldMk cId="123227532" sldId="2147376305"/>
            <ac:spMk id="57" creationId="{6804A0D7-A94A-9C03-AF98-A61D94E53295}"/>
          </ac:spMkLst>
        </pc:spChg>
        <pc:spChg chg="add mod">
          <ac:chgData name="Yazdan, Mandy" userId="17c68540-3e75-4075-8ba7-9cf4d0bf43f7" providerId="ADAL" clId="{2C775389-0420-4B7A-AFA6-B436EA55A032}" dt="2023-10-03T20:14:33.040" v="4272" actId="1076"/>
          <ac:spMkLst>
            <pc:docMk/>
            <pc:sldMk cId="123227532" sldId="2147376305"/>
            <ac:spMk id="58" creationId="{3D2D0B2C-6F1C-68F1-FAF4-CCC0D82AC996}"/>
          </ac:spMkLst>
        </pc:spChg>
        <pc:spChg chg="add mod">
          <ac:chgData name="Yazdan, Mandy" userId="17c68540-3e75-4075-8ba7-9cf4d0bf43f7" providerId="ADAL" clId="{2C775389-0420-4B7A-AFA6-B436EA55A032}" dt="2023-10-03T20:14:33.040" v="4272" actId="1076"/>
          <ac:spMkLst>
            <pc:docMk/>
            <pc:sldMk cId="123227532" sldId="2147376305"/>
            <ac:spMk id="59" creationId="{5239BF6F-FFA8-1BE0-60DE-4765D7580B49}"/>
          </ac:spMkLst>
        </pc:spChg>
        <pc:spChg chg="add mod">
          <ac:chgData name="Yazdan, Mandy" userId="17c68540-3e75-4075-8ba7-9cf4d0bf43f7" providerId="ADAL" clId="{2C775389-0420-4B7A-AFA6-B436EA55A032}" dt="2023-10-03T20:14:33.040" v="4272" actId="1076"/>
          <ac:spMkLst>
            <pc:docMk/>
            <pc:sldMk cId="123227532" sldId="2147376305"/>
            <ac:spMk id="60" creationId="{DE8DB2D8-CFA6-8585-B224-F604F5DCD6FD}"/>
          </ac:spMkLst>
        </pc:spChg>
        <pc:grpChg chg="add mod">
          <ac:chgData name="Yazdan, Mandy" userId="17c68540-3e75-4075-8ba7-9cf4d0bf43f7" providerId="ADAL" clId="{2C775389-0420-4B7A-AFA6-B436EA55A032}" dt="2023-10-03T20:14:33.040" v="4272" actId="1076"/>
          <ac:grpSpMkLst>
            <pc:docMk/>
            <pc:sldMk cId="123227532" sldId="2147376305"/>
            <ac:grpSpMk id="26" creationId="{91BAD1A2-0E50-0544-591C-715BC1D88978}"/>
          </ac:grpSpMkLst>
        </pc:grpChg>
        <pc:grpChg chg="add mod">
          <ac:chgData name="Yazdan, Mandy" userId="17c68540-3e75-4075-8ba7-9cf4d0bf43f7" providerId="ADAL" clId="{2C775389-0420-4B7A-AFA6-B436EA55A032}" dt="2023-10-03T20:14:33.040" v="4272" actId="1076"/>
          <ac:grpSpMkLst>
            <pc:docMk/>
            <pc:sldMk cId="123227532" sldId="2147376305"/>
            <ac:grpSpMk id="28" creationId="{25BC618D-0589-D997-39F7-16BE1C3B67EC}"/>
          </ac:grpSpMkLst>
        </pc:grpChg>
        <pc:grpChg chg="add mod">
          <ac:chgData name="Yazdan, Mandy" userId="17c68540-3e75-4075-8ba7-9cf4d0bf43f7" providerId="ADAL" clId="{2C775389-0420-4B7A-AFA6-B436EA55A032}" dt="2023-10-03T20:14:33.040" v="4272" actId="1076"/>
          <ac:grpSpMkLst>
            <pc:docMk/>
            <pc:sldMk cId="123227532" sldId="2147376305"/>
            <ac:grpSpMk id="30" creationId="{3E360269-6D8F-F396-B0DC-E77E93538904}"/>
          </ac:grpSpMkLst>
        </pc:grpChg>
        <pc:grpChg chg="add mod">
          <ac:chgData name="Yazdan, Mandy" userId="17c68540-3e75-4075-8ba7-9cf4d0bf43f7" providerId="ADAL" clId="{2C775389-0420-4B7A-AFA6-B436EA55A032}" dt="2023-10-03T20:14:33.040" v="4272" actId="1076"/>
          <ac:grpSpMkLst>
            <pc:docMk/>
            <pc:sldMk cId="123227532" sldId="2147376305"/>
            <ac:grpSpMk id="32" creationId="{EF838835-39D8-9171-ED8B-1C6DCC23A90A}"/>
          </ac:grpSpMkLst>
        </pc:grpChg>
        <pc:grpChg chg="add mod">
          <ac:chgData name="Yazdan, Mandy" userId="17c68540-3e75-4075-8ba7-9cf4d0bf43f7" providerId="ADAL" clId="{2C775389-0420-4B7A-AFA6-B436EA55A032}" dt="2023-10-03T20:14:33.040" v="4272" actId="1076"/>
          <ac:grpSpMkLst>
            <pc:docMk/>
            <pc:sldMk cId="123227532" sldId="2147376305"/>
            <ac:grpSpMk id="34" creationId="{81FB7C4E-4E77-474A-744C-C5844AC7DCF9}"/>
          </ac:grpSpMkLst>
        </pc:grpChg>
        <pc:grpChg chg="add mod">
          <ac:chgData name="Yazdan, Mandy" userId="17c68540-3e75-4075-8ba7-9cf4d0bf43f7" providerId="ADAL" clId="{2C775389-0420-4B7A-AFA6-B436EA55A032}" dt="2023-10-03T20:14:33.040" v="4272" actId="1076"/>
          <ac:grpSpMkLst>
            <pc:docMk/>
            <pc:sldMk cId="123227532" sldId="2147376305"/>
            <ac:grpSpMk id="36" creationId="{5D54EE2C-1A0E-9D45-B7CE-A03F79030399}"/>
          </ac:grpSpMkLst>
        </pc:grpChg>
        <pc:grpChg chg="add mod">
          <ac:chgData name="Yazdan, Mandy" userId="17c68540-3e75-4075-8ba7-9cf4d0bf43f7" providerId="ADAL" clId="{2C775389-0420-4B7A-AFA6-B436EA55A032}" dt="2023-10-03T20:14:33.040" v="4272" actId="1076"/>
          <ac:grpSpMkLst>
            <pc:docMk/>
            <pc:sldMk cId="123227532" sldId="2147376305"/>
            <ac:grpSpMk id="38" creationId="{8C6553F4-806A-152F-706D-3732ADB1EA41}"/>
          </ac:grpSpMkLst>
        </pc:grpChg>
        <pc:grpChg chg="add mod">
          <ac:chgData name="Yazdan, Mandy" userId="17c68540-3e75-4075-8ba7-9cf4d0bf43f7" providerId="ADAL" clId="{2C775389-0420-4B7A-AFA6-B436EA55A032}" dt="2023-10-03T20:14:33.040" v="4272" actId="1076"/>
          <ac:grpSpMkLst>
            <pc:docMk/>
            <pc:sldMk cId="123227532" sldId="2147376305"/>
            <ac:grpSpMk id="40" creationId="{E1225A3A-BA57-22AF-3D30-B76D743F2D7A}"/>
          </ac:grpSpMkLst>
        </pc:grpChg>
        <pc:grpChg chg="add mod">
          <ac:chgData name="Yazdan, Mandy" userId="17c68540-3e75-4075-8ba7-9cf4d0bf43f7" providerId="ADAL" clId="{2C775389-0420-4B7A-AFA6-B436EA55A032}" dt="2023-10-03T20:14:33.040" v="4272" actId="1076"/>
          <ac:grpSpMkLst>
            <pc:docMk/>
            <pc:sldMk cId="123227532" sldId="2147376305"/>
            <ac:grpSpMk id="42" creationId="{31564FD9-F2C4-FFBA-128B-6F5FA4552088}"/>
          </ac:grpSpMkLst>
        </pc:grpChg>
        <pc:grpChg chg="add mod">
          <ac:chgData name="Yazdan, Mandy" userId="17c68540-3e75-4075-8ba7-9cf4d0bf43f7" providerId="ADAL" clId="{2C775389-0420-4B7A-AFA6-B436EA55A032}" dt="2023-10-03T20:14:33.040" v="4272" actId="1076"/>
          <ac:grpSpMkLst>
            <pc:docMk/>
            <pc:sldMk cId="123227532" sldId="2147376305"/>
            <ac:grpSpMk id="44" creationId="{98E21008-A3EC-0B64-74FF-DFEB585C7BCA}"/>
          </ac:grpSpMkLst>
        </pc:grpChg>
        <pc:picChg chg="del">
          <ac:chgData name="Yazdan, Mandy" userId="17c68540-3e75-4075-8ba7-9cf4d0bf43f7" providerId="ADAL" clId="{2C775389-0420-4B7A-AFA6-B436EA55A032}" dt="2023-10-03T20:09:15.520" v="4268" actId="478"/>
          <ac:picMkLst>
            <pc:docMk/>
            <pc:sldMk cId="123227532" sldId="2147376305"/>
            <ac:picMk id="8" creationId="{67D15003-1ABC-886B-19E6-54177E944047}"/>
          </ac:picMkLst>
        </pc:picChg>
      </pc:sldChg>
      <pc:sldChg chg="add del">
        <pc:chgData name="Yazdan, Mandy" userId="17c68540-3e75-4075-8ba7-9cf4d0bf43f7" providerId="ADAL" clId="{2C775389-0420-4B7A-AFA6-B436EA55A032}" dt="2023-10-04T18:20:51.976" v="6304" actId="47"/>
        <pc:sldMkLst>
          <pc:docMk/>
          <pc:sldMk cId="1366932500" sldId="2147376305"/>
        </pc:sldMkLst>
      </pc:sldChg>
      <pc:sldChg chg="addSp delSp modSp add mod">
        <pc:chgData name="Yazdan, Mandy" userId="17c68540-3e75-4075-8ba7-9cf4d0bf43f7" providerId="ADAL" clId="{2C775389-0420-4B7A-AFA6-B436EA55A032}" dt="2023-10-11T18:42:32.255" v="8534" actId="20577"/>
        <pc:sldMkLst>
          <pc:docMk/>
          <pc:sldMk cId="2490531320" sldId="2147376306"/>
        </pc:sldMkLst>
        <pc:spChg chg="del">
          <ac:chgData name="Yazdan, Mandy" userId="17c68540-3e75-4075-8ba7-9cf4d0bf43f7" providerId="ADAL" clId="{2C775389-0420-4B7A-AFA6-B436EA55A032}" dt="2023-10-04T18:15:22.272" v="6174" actId="478"/>
          <ac:spMkLst>
            <pc:docMk/>
            <pc:sldMk cId="2490531320" sldId="2147376306"/>
            <ac:spMk id="2" creationId="{1E4F6BBB-BA64-9C98-5314-4248968357FD}"/>
          </ac:spMkLst>
        </pc:spChg>
        <pc:spChg chg="mod">
          <ac:chgData name="Yazdan, Mandy" userId="17c68540-3e75-4075-8ba7-9cf4d0bf43f7" providerId="ADAL" clId="{2C775389-0420-4B7A-AFA6-B436EA55A032}" dt="2023-10-04T17:30:15.607" v="6046" actId="6549"/>
          <ac:spMkLst>
            <pc:docMk/>
            <pc:sldMk cId="2490531320" sldId="2147376306"/>
            <ac:spMk id="3" creationId="{034BD9AB-6360-4E08-DD7B-B5B965C689D8}"/>
          </ac:spMkLst>
        </pc:spChg>
        <pc:spChg chg="mod">
          <ac:chgData name="Yazdan, Mandy" userId="17c68540-3e75-4075-8ba7-9cf4d0bf43f7" providerId="ADAL" clId="{2C775389-0420-4B7A-AFA6-B436EA55A032}" dt="2023-10-11T18:42:32.255" v="8534" actId="20577"/>
          <ac:spMkLst>
            <pc:docMk/>
            <pc:sldMk cId="2490531320" sldId="2147376306"/>
            <ac:spMk id="4" creationId="{02362146-8548-5BB6-6953-A7879975D9F4}"/>
          </ac:spMkLst>
        </pc:spChg>
        <pc:spChg chg="add mod">
          <ac:chgData name="Yazdan, Mandy" userId="17c68540-3e75-4075-8ba7-9cf4d0bf43f7" providerId="ADAL" clId="{2C775389-0420-4B7A-AFA6-B436EA55A032}" dt="2023-10-04T18:11:07.784" v="6122" actId="20577"/>
          <ac:spMkLst>
            <pc:docMk/>
            <pc:sldMk cId="2490531320" sldId="2147376306"/>
            <ac:spMk id="5" creationId="{E4F8B9E4-16ED-FC70-340C-8DE375322E52}"/>
          </ac:spMkLst>
        </pc:spChg>
        <pc:spChg chg="add mod">
          <ac:chgData name="Yazdan, Mandy" userId="17c68540-3e75-4075-8ba7-9cf4d0bf43f7" providerId="ADAL" clId="{2C775389-0420-4B7A-AFA6-B436EA55A032}" dt="2023-10-04T18:11:25.366" v="6127" actId="1076"/>
          <ac:spMkLst>
            <pc:docMk/>
            <pc:sldMk cId="2490531320" sldId="2147376306"/>
            <ac:spMk id="6" creationId="{ADFBEACC-119D-FA51-78AC-79B67045BD31}"/>
          </ac:spMkLst>
        </pc:spChg>
        <pc:spChg chg="add mod">
          <ac:chgData name="Yazdan, Mandy" userId="17c68540-3e75-4075-8ba7-9cf4d0bf43f7" providerId="ADAL" clId="{2C775389-0420-4B7A-AFA6-B436EA55A032}" dt="2023-10-04T18:10:44.080" v="6115" actId="1076"/>
          <ac:spMkLst>
            <pc:docMk/>
            <pc:sldMk cId="2490531320" sldId="2147376306"/>
            <ac:spMk id="7" creationId="{2DBAF146-98C7-5FE9-78DB-BC83785B6F0B}"/>
          </ac:spMkLst>
        </pc:spChg>
        <pc:spChg chg="del">
          <ac:chgData name="Yazdan, Mandy" userId="17c68540-3e75-4075-8ba7-9cf4d0bf43f7" providerId="ADAL" clId="{2C775389-0420-4B7A-AFA6-B436EA55A032}" dt="2023-10-04T17:29:46.050" v="6037" actId="478"/>
          <ac:spMkLst>
            <pc:docMk/>
            <pc:sldMk cId="2490531320" sldId="2147376306"/>
            <ac:spMk id="9" creationId="{6BBE3235-4D8D-602C-468B-70340EDC6C26}"/>
          </ac:spMkLst>
        </pc:spChg>
        <pc:spChg chg="mod">
          <ac:chgData name="Yazdan, Mandy" userId="17c68540-3e75-4075-8ba7-9cf4d0bf43f7" providerId="ADAL" clId="{2C775389-0420-4B7A-AFA6-B436EA55A032}" dt="2023-10-04T18:08:24.099" v="6093" actId="14826"/>
          <ac:spMkLst>
            <pc:docMk/>
            <pc:sldMk cId="2490531320" sldId="2147376306"/>
            <ac:spMk id="10" creationId="{7DA30339-175D-6ACA-831A-B4F05EEB6A91}"/>
          </ac:spMkLst>
        </pc:spChg>
        <pc:spChg chg="del mod">
          <ac:chgData name="Yazdan, Mandy" userId="17c68540-3e75-4075-8ba7-9cf4d0bf43f7" providerId="ADAL" clId="{2C775389-0420-4B7A-AFA6-B436EA55A032}" dt="2023-10-04T18:11:38.040" v="6128" actId="478"/>
          <ac:spMkLst>
            <pc:docMk/>
            <pc:sldMk cId="2490531320" sldId="2147376306"/>
            <ac:spMk id="13" creationId="{D2D9718E-B457-C1C2-523D-54A23C32438E}"/>
          </ac:spMkLst>
        </pc:spChg>
        <pc:spChg chg="mod">
          <ac:chgData name="Yazdan, Mandy" userId="17c68540-3e75-4075-8ba7-9cf4d0bf43f7" providerId="ADAL" clId="{2C775389-0420-4B7A-AFA6-B436EA55A032}" dt="2023-10-04T18:09:24.695" v="6101" actId="14826"/>
          <ac:spMkLst>
            <pc:docMk/>
            <pc:sldMk cId="2490531320" sldId="2147376306"/>
            <ac:spMk id="14" creationId="{5E7DEA3A-E37C-8D1C-4753-DE9A8B353C08}"/>
          </ac:spMkLst>
        </pc:spChg>
        <pc:spChg chg="mod">
          <ac:chgData name="Yazdan, Mandy" userId="17c68540-3e75-4075-8ba7-9cf4d0bf43f7" providerId="ADAL" clId="{2C775389-0420-4B7A-AFA6-B436EA55A032}" dt="2023-10-04T18:07:25.450" v="6081" actId="14826"/>
          <ac:spMkLst>
            <pc:docMk/>
            <pc:sldMk cId="2490531320" sldId="2147376306"/>
            <ac:spMk id="17" creationId="{DEE2E919-986A-A8A9-B5C1-43A640C0EE93}"/>
          </ac:spMkLst>
        </pc:spChg>
        <pc:grpChg chg="add mod">
          <ac:chgData name="Yazdan, Mandy" userId="17c68540-3e75-4075-8ba7-9cf4d0bf43f7" providerId="ADAL" clId="{2C775389-0420-4B7A-AFA6-B436EA55A032}" dt="2023-10-04T18:08:24.099" v="6093" actId="14826"/>
          <ac:grpSpMkLst>
            <pc:docMk/>
            <pc:sldMk cId="2490531320" sldId="2147376306"/>
            <ac:grpSpMk id="8" creationId="{29D05068-A2C5-B0F5-521C-3C3202083452}"/>
          </ac:grpSpMkLst>
        </pc:grpChg>
        <pc:grpChg chg="add mod">
          <ac:chgData name="Yazdan, Mandy" userId="17c68540-3e75-4075-8ba7-9cf4d0bf43f7" providerId="ADAL" clId="{2C775389-0420-4B7A-AFA6-B436EA55A032}" dt="2023-10-04T18:09:24.695" v="6101" actId="14826"/>
          <ac:grpSpMkLst>
            <pc:docMk/>
            <pc:sldMk cId="2490531320" sldId="2147376306"/>
            <ac:grpSpMk id="12" creationId="{7C68B7FA-F4FB-B75E-844E-C14EAEC76026}"/>
          </ac:grpSpMkLst>
        </pc:grpChg>
        <pc:grpChg chg="add mod">
          <ac:chgData name="Yazdan, Mandy" userId="17c68540-3e75-4075-8ba7-9cf4d0bf43f7" providerId="ADAL" clId="{2C775389-0420-4B7A-AFA6-B436EA55A032}" dt="2023-10-04T18:07:25.450" v="6081" actId="14826"/>
          <ac:grpSpMkLst>
            <pc:docMk/>
            <pc:sldMk cId="2490531320" sldId="2147376306"/>
            <ac:grpSpMk id="16" creationId="{3CB46EBA-F8DD-A46F-88E6-DEF5B9AD100C}"/>
          </ac:grpSpMkLst>
        </pc:grpChg>
        <pc:picChg chg="mod modCrop">
          <ac:chgData name="Yazdan, Mandy" userId="17c68540-3e75-4075-8ba7-9cf4d0bf43f7" providerId="ADAL" clId="{2C775389-0420-4B7A-AFA6-B436EA55A032}" dt="2023-10-04T18:09:13.814" v="6100" actId="732"/>
          <ac:picMkLst>
            <pc:docMk/>
            <pc:sldMk cId="2490531320" sldId="2147376306"/>
            <ac:picMk id="11" creationId="{CF6D1B44-C3CE-C4A3-D99A-14397AD35CC4}"/>
          </ac:picMkLst>
        </pc:picChg>
        <pc:picChg chg="mod modCrop">
          <ac:chgData name="Yazdan, Mandy" userId="17c68540-3e75-4075-8ba7-9cf4d0bf43f7" providerId="ADAL" clId="{2C775389-0420-4B7A-AFA6-B436EA55A032}" dt="2023-10-04T18:10:12.613" v="6109" actId="18131"/>
          <ac:picMkLst>
            <pc:docMk/>
            <pc:sldMk cId="2490531320" sldId="2147376306"/>
            <ac:picMk id="15" creationId="{BE8213AD-6386-B45D-C619-3FECEB8DFD0E}"/>
          </ac:picMkLst>
        </pc:picChg>
        <pc:picChg chg="mod modCrop">
          <ac:chgData name="Yazdan, Mandy" userId="17c68540-3e75-4075-8ba7-9cf4d0bf43f7" providerId="ADAL" clId="{2C775389-0420-4B7A-AFA6-B436EA55A032}" dt="2023-10-04T18:08:16.471" v="6092" actId="1076"/>
          <ac:picMkLst>
            <pc:docMk/>
            <pc:sldMk cId="2490531320" sldId="2147376306"/>
            <ac:picMk id="18" creationId="{7C61F03B-0521-3826-2A6E-9E2B4DEDF76C}"/>
          </ac:picMkLst>
        </pc:picChg>
      </pc:sldChg>
      <pc:sldChg chg="addSp delSp modSp add mod modTransition modAnim">
        <pc:chgData name="Yazdan, Mandy" userId="17c68540-3e75-4075-8ba7-9cf4d0bf43f7" providerId="ADAL" clId="{2C775389-0420-4B7A-AFA6-B436EA55A032}" dt="2023-10-04T15:55:57.241" v="5719"/>
        <pc:sldMkLst>
          <pc:docMk/>
          <pc:sldMk cId="4039994938" sldId="2147376307"/>
        </pc:sldMkLst>
        <pc:spChg chg="mod">
          <ac:chgData name="Yazdan, Mandy" userId="17c68540-3e75-4075-8ba7-9cf4d0bf43f7" providerId="ADAL" clId="{2C775389-0420-4B7A-AFA6-B436EA55A032}" dt="2023-10-04T13:39:46.339" v="4846" actId="3064"/>
          <ac:spMkLst>
            <pc:docMk/>
            <pc:sldMk cId="4039994938" sldId="2147376307"/>
            <ac:spMk id="2" creationId="{B26C5915-CAD4-75C1-8ECE-AE620067CBAE}"/>
          </ac:spMkLst>
        </pc:spChg>
        <pc:spChg chg="add del mod">
          <ac:chgData name="Yazdan, Mandy" userId="17c68540-3e75-4075-8ba7-9cf4d0bf43f7" providerId="ADAL" clId="{2C775389-0420-4B7A-AFA6-B436EA55A032}" dt="2023-10-04T13:42:18.756" v="4870" actId="478"/>
          <ac:spMkLst>
            <pc:docMk/>
            <pc:sldMk cId="4039994938" sldId="2147376307"/>
            <ac:spMk id="3" creationId="{E7901634-49FB-DADF-2F53-7539D17E3FB1}"/>
          </ac:spMkLst>
        </pc:spChg>
        <pc:spChg chg="del mod">
          <ac:chgData name="Yazdan, Mandy" userId="17c68540-3e75-4075-8ba7-9cf4d0bf43f7" providerId="ADAL" clId="{2C775389-0420-4B7A-AFA6-B436EA55A032}" dt="2023-10-04T13:39:36.437" v="4843" actId="478"/>
          <ac:spMkLst>
            <pc:docMk/>
            <pc:sldMk cId="4039994938" sldId="2147376307"/>
            <ac:spMk id="5" creationId="{00000000-0000-0000-0000-000000000000}"/>
          </ac:spMkLst>
        </pc:spChg>
        <pc:spChg chg="del mod">
          <ac:chgData name="Yazdan, Mandy" userId="17c68540-3e75-4075-8ba7-9cf4d0bf43f7" providerId="ADAL" clId="{2C775389-0420-4B7A-AFA6-B436EA55A032}" dt="2023-10-04T13:39:36.437" v="4843" actId="478"/>
          <ac:spMkLst>
            <pc:docMk/>
            <pc:sldMk cId="4039994938" sldId="2147376307"/>
            <ac:spMk id="6" creationId="{00000000-0000-0000-0000-000000000000}"/>
          </ac:spMkLst>
        </pc:spChg>
        <pc:spChg chg="add del mod">
          <ac:chgData name="Yazdan, Mandy" userId="17c68540-3e75-4075-8ba7-9cf4d0bf43f7" providerId="ADAL" clId="{2C775389-0420-4B7A-AFA6-B436EA55A032}" dt="2023-10-04T13:42:18.756" v="4870" actId="478"/>
          <ac:spMkLst>
            <pc:docMk/>
            <pc:sldMk cId="4039994938" sldId="2147376307"/>
            <ac:spMk id="7" creationId="{83CBDDC6-79AE-0AF0-BEFC-9A7D6C1815D2}"/>
          </ac:spMkLst>
        </pc:spChg>
        <pc:spChg chg="add del mod">
          <ac:chgData name="Yazdan, Mandy" userId="17c68540-3e75-4075-8ba7-9cf4d0bf43f7" providerId="ADAL" clId="{2C775389-0420-4B7A-AFA6-B436EA55A032}" dt="2023-10-04T13:42:18.756" v="4870" actId="478"/>
          <ac:spMkLst>
            <pc:docMk/>
            <pc:sldMk cId="4039994938" sldId="2147376307"/>
            <ac:spMk id="8" creationId="{FFBA1400-4FB5-3A9B-1AA2-DA8E8FD7A1D4}"/>
          </ac:spMkLst>
        </pc:spChg>
        <pc:spChg chg="del mod">
          <ac:chgData name="Yazdan, Mandy" userId="17c68540-3e75-4075-8ba7-9cf4d0bf43f7" providerId="ADAL" clId="{2C775389-0420-4B7A-AFA6-B436EA55A032}" dt="2023-10-04T13:39:36.437" v="4843" actId="478"/>
          <ac:spMkLst>
            <pc:docMk/>
            <pc:sldMk cId="4039994938" sldId="2147376307"/>
            <ac:spMk id="9" creationId="{00000000-0000-0000-0000-000000000000}"/>
          </ac:spMkLst>
        </pc:spChg>
        <pc:spChg chg="del mod">
          <ac:chgData name="Yazdan, Mandy" userId="17c68540-3e75-4075-8ba7-9cf4d0bf43f7" providerId="ADAL" clId="{2C775389-0420-4B7A-AFA6-B436EA55A032}" dt="2023-10-04T13:39:36.437" v="4843" actId="478"/>
          <ac:spMkLst>
            <pc:docMk/>
            <pc:sldMk cId="4039994938" sldId="2147376307"/>
            <ac:spMk id="10" creationId="{00000000-0000-0000-0000-000000000000}"/>
          </ac:spMkLst>
        </pc:spChg>
        <pc:spChg chg="del mod">
          <ac:chgData name="Yazdan, Mandy" userId="17c68540-3e75-4075-8ba7-9cf4d0bf43f7" providerId="ADAL" clId="{2C775389-0420-4B7A-AFA6-B436EA55A032}" dt="2023-10-04T13:39:36.437" v="4843" actId="478"/>
          <ac:spMkLst>
            <pc:docMk/>
            <pc:sldMk cId="4039994938" sldId="2147376307"/>
            <ac:spMk id="11" creationId="{00000000-0000-0000-0000-000000000000}"/>
          </ac:spMkLst>
        </pc:spChg>
        <pc:spChg chg="add del mod">
          <ac:chgData name="Yazdan, Mandy" userId="17c68540-3e75-4075-8ba7-9cf4d0bf43f7" providerId="ADAL" clId="{2C775389-0420-4B7A-AFA6-B436EA55A032}" dt="2023-10-04T13:42:15.382" v="4869"/>
          <ac:spMkLst>
            <pc:docMk/>
            <pc:sldMk cId="4039994938" sldId="2147376307"/>
            <ac:spMk id="12" creationId="{EB6C9987-48DB-ABE8-FEBB-7FC50C7A7F4F}"/>
          </ac:spMkLst>
        </pc:spChg>
        <pc:spChg chg="del mod">
          <ac:chgData name="Yazdan, Mandy" userId="17c68540-3e75-4075-8ba7-9cf4d0bf43f7" providerId="ADAL" clId="{2C775389-0420-4B7A-AFA6-B436EA55A032}" dt="2023-10-04T13:39:36.437" v="4843" actId="478"/>
          <ac:spMkLst>
            <pc:docMk/>
            <pc:sldMk cId="4039994938" sldId="2147376307"/>
            <ac:spMk id="13" creationId="{E3B366E3-CA8E-7B33-C45F-8C279E62E89B}"/>
          </ac:spMkLst>
        </pc:spChg>
        <pc:spChg chg="add del mod">
          <ac:chgData name="Yazdan, Mandy" userId="17c68540-3e75-4075-8ba7-9cf4d0bf43f7" providerId="ADAL" clId="{2C775389-0420-4B7A-AFA6-B436EA55A032}" dt="2023-10-04T13:42:15.382" v="4869"/>
          <ac:spMkLst>
            <pc:docMk/>
            <pc:sldMk cId="4039994938" sldId="2147376307"/>
            <ac:spMk id="14" creationId="{C4FB6580-5837-436D-A1F0-57A58403C114}"/>
          </ac:spMkLst>
        </pc:spChg>
        <pc:spChg chg="add del mod">
          <ac:chgData name="Yazdan, Mandy" userId="17c68540-3e75-4075-8ba7-9cf4d0bf43f7" providerId="ADAL" clId="{2C775389-0420-4B7A-AFA6-B436EA55A032}" dt="2023-10-04T13:42:15.382" v="4869"/>
          <ac:spMkLst>
            <pc:docMk/>
            <pc:sldMk cId="4039994938" sldId="2147376307"/>
            <ac:spMk id="15" creationId="{AEE58F82-24E2-9BA9-6948-17FF42828BDC}"/>
          </ac:spMkLst>
        </pc:spChg>
        <pc:spChg chg="add del mod">
          <ac:chgData name="Yazdan, Mandy" userId="17c68540-3e75-4075-8ba7-9cf4d0bf43f7" providerId="ADAL" clId="{2C775389-0420-4B7A-AFA6-B436EA55A032}" dt="2023-10-04T13:42:15.382" v="4869"/>
          <ac:spMkLst>
            <pc:docMk/>
            <pc:sldMk cId="4039994938" sldId="2147376307"/>
            <ac:spMk id="16" creationId="{1030A378-1C6B-FAA7-534A-6479309806A2}"/>
          </ac:spMkLst>
        </pc:spChg>
        <pc:spChg chg="add del mod">
          <ac:chgData name="Yazdan, Mandy" userId="17c68540-3e75-4075-8ba7-9cf4d0bf43f7" providerId="ADAL" clId="{2C775389-0420-4B7A-AFA6-B436EA55A032}" dt="2023-10-04T13:42:15.382" v="4869"/>
          <ac:spMkLst>
            <pc:docMk/>
            <pc:sldMk cId="4039994938" sldId="2147376307"/>
            <ac:spMk id="17" creationId="{F1AD809D-11D4-9159-0109-9A6F0BBFE1B2}"/>
          </ac:spMkLst>
        </pc:spChg>
        <pc:spChg chg="add del mod">
          <ac:chgData name="Yazdan, Mandy" userId="17c68540-3e75-4075-8ba7-9cf4d0bf43f7" providerId="ADAL" clId="{2C775389-0420-4B7A-AFA6-B436EA55A032}" dt="2023-10-04T13:42:15.382" v="4869"/>
          <ac:spMkLst>
            <pc:docMk/>
            <pc:sldMk cId="4039994938" sldId="2147376307"/>
            <ac:spMk id="18" creationId="{5A9501E7-0CCF-BD61-E75D-9BB16B2C4D27}"/>
          </ac:spMkLst>
        </pc:spChg>
        <pc:spChg chg="add del mod">
          <ac:chgData name="Yazdan, Mandy" userId="17c68540-3e75-4075-8ba7-9cf4d0bf43f7" providerId="ADAL" clId="{2C775389-0420-4B7A-AFA6-B436EA55A032}" dt="2023-10-04T13:41:46.160" v="4858"/>
          <ac:spMkLst>
            <pc:docMk/>
            <pc:sldMk cId="4039994938" sldId="2147376307"/>
            <ac:spMk id="19" creationId="{39603130-9547-2F8B-7E6C-768C1613BDF5}"/>
          </ac:spMkLst>
        </pc:spChg>
        <pc:spChg chg="add del mod">
          <ac:chgData name="Yazdan, Mandy" userId="17c68540-3e75-4075-8ba7-9cf4d0bf43f7" providerId="ADAL" clId="{2C775389-0420-4B7A-AFA6-B436EA55A032}" dt="2023-10-04T13:41:46.160" v="4858"/>
          <ac:spMkLst>
            <pc:docMk/>
            <pc:sldMk cId="4039994938" sldId="2147376307"/>
            <ac:spMk id="20" creationId="{CE01487C-408A-BC68-4EE5-EDBA60987B58}"/>
          </ac:spMkLst>
        </pc:spChg>
        <pc:spChg chg="add del mod">
          <ac:chgData name="Yazdan, Mandy" userId="17c68540-3e75-4075-8ba7-9cf4d0bf43f7" providerId="ADAL" clId="{2C775389-0420-4B7A-AFA6-B436EA55A032}" dt="2023-10-04T13:41:46.160" v="4858"/>
          <ac:spMkLst>
            <pc:docMk/>
            <pc:sldMk cId="4039994938" sldId="2147376307"/>
            <ac:spMk id="21" creationId="{63150CD9-487E-AFE2-3F48-43E477E490EE}"/>
          </ac:spMkLst>
        </pc:spChg>
        <pc:spChg chg="add del mod">
          <ac:chgData name="Yazdan, Mandy" userId="17c68540-3e75-4075-8ba7-9cf4d0bf43f7" providerId="ADAL" clId="{2C775389-0420-4B7A-AFA6-B436EA55A032}" dt="2023-10-04T13:41:46.160" v="4858"/>
          <ac:spMkLst>
            <pc:docMk/>
            <pc:sldMk cId="4039994938" sldId="2147376307"/>
            <ac:spMk id="22" creationId="{5532144F-4606-3CA3-55DD-C7443DAB2302}"/>
          </ac:spMkLst>
        </pc:spChg>
        <pc:spChg chg="add del mod">
          <ac:chgData name="Yazdan, Mandy" userId="17c68540-3e75-4075-8ba7-9cf4d0bf43f7" providerId="ADAL" clId="{2C775389-0420-4B7A-AFA6-B436EA55A032}" dt="2023-10-04T13:41:46.160" v="4858"/>
          <ac:spMkLst>
            <pc:docMk/>
            <pc:sldMk cId="4039994938" sldId="2147376307"/>
            <ac:spMk id="23" creationId="{2E4170F4-CD86-9C8D-F24C-D892FEA4CC1E}"/>
          </ac:spMkLst>
        </pc:spChg>
        <pc:spChg chg="add del mod">
          <ac:chgData name="Yazdan, Mandy" userId="17c68540-3e75-4075-8ba7-9cf4d0bf43f7" providerId="ADAL" clId="{2C775389-0420-4B7A-AFA6-B436EA55A032}" dt="2023-10-04T13:41:46.160" v="4858"/>
          <ac:spMkLst>
            <pc:docMk/>
            <pc:sldMk cId="4039994938" sldId="2147376307"/>
            <ac:spMk id="24" creationId="{D7271027-2694-BD18-CAC4-EBA09BAE6392}"/>
          </ac:spMkLst>
        </pc:spChg>
        <pc:spChg chg="add mod">
          <ac:chgData name="Yazdan, Mandy" userId="17c68540-3e75-4075-8ba7-9cf4d0bf43f7" providerId="ADAL" clId="{2C775389-0420-4B7A-AFA6-B436EA55A032}" dt="2023-10-04T13:53:20.542" v="5045" actId="164"/>
          <ac:spMkLst>
            <pc:docMk/>
            <pc:sldMk cId="4039994938" sldId="2147376307"/>
            <ac:spMk id="26" creationId="{65AB8C95-3862-0861-3967-F35D5D4D27AB}"/>
          </ac:spMkLst>
        </pc:spChg>
        <pc:spChg chg="add mod">
          <ac:chgData name="Yazdan, Mandy" userId="17c68540-3e75-4075-8ba7-9cf4d0bf43f7" providerId="ADAL" clId="{2C775389-0420-4B7A-AFA6-B436EA55A032}" dt="2023-10-04T14:40:49.959" v="5391" actId="207"/>
          <ac:spMkLst>
            <pc:docMk/>
            <pc:sldMk cId="4039994938" sldId="2147376307"/>
            <ac:spMk id="27" creationId="{7908CB8F-5146-5129-8660-832ADC2277E6}"/>
          </ac:spMkLst>
        </pc:spChg>
        <pc:spChg chg="add mod">
          <ac:chgData name="Yazdan, Mandy" userId="17c68540-3e75-4075-8ba7-9cf4d0bf43f7" providerId="ADAL" clId="{2C775389-0420-4B7A-AFA6-B436EA55A032}" dt="2023-10-04T14:40:49.959" v="5391" actId="207"/>
          <ac:spMkLst>
            <pc:docMk/>
            <pc:sldMk cId="4039994938" sldId="2147376307"/>
            <ac:spMk id="28" creationId="{1EEF0020-D2B9-0894-D7F9-412A05E648DF}"/>
          </ac:spMkLst>
        </pc:spChg>
        <pc:spChg chg="add mod">
          <ac:chgData name="Yazdan, Mandy" userId="17c68540-3e75-4075-8ba7-9cf4d0bf43f7" providerId="ADAL" clId="{2C775389-0420-4B7A-AFA6-B436EA55A032}" dt="2023-10-04T13:53:20.542" v="5045" actId="164"/>
          <ac:spMkLst>
            <pc:docMk/>
            <pc:sldMk cId="4039994938" sldId="2147376307"/>
            <ac:spMk id="32" creationId="{6361C855-A714-FA16-F284-EC79DD3A9B61}"/>
          </ac:spMkLst>
        </pc:spChg>
        <pc:spChg chg="add mod">
          <ac:chgData name="Yazdan, Mandy" userId="17c68540-3e75-4075-8ba7-9cf4d0bf43f7" providerId="ADAL" clId="{2C775389-0420-4B7A-AFA6-B436EA55A032}" dt="2023-10-04T13:53:20.542" v="5045" actId="164"/>
          <ac:spMkLst>
            <pc:docMk/>
            <pc:sldMk cId="4039994938" sldId="2147376307"/>
            <ac:spMk id="33" creationId="{488E16CF-F82E-3FAF-74E2-8B1A0D50F5A0}"/>
          </ac:spMkLst>
        </pc:spChg>
        <pc:spChg chg="add mod">
          <ac:chgData name="Yazdan, Mandy" userId="17c68540-3e75-4075-8ba7-9cf4d0bf43f7" providerId="ADAL" clId="{2C775389-0420-4B7A-AFA6-B436EA55A032}" dt="2023-10-04T14:40:49.959" v="5391" actId="207"/>
          <ac:spMkLst>
            <pc:docMk/>
            <pc:sldMk cId="4039994938" sldId="2147376307"/>
            <ac:spMk id="34" creationId="{692A1EDA-619A-0BF3-20A9-9434FC311ED3}"/>
          </ac:spMkLst>
        </pc:spChg>
        <pc:spChg chg="add mod">
          <ac:chgData name="Yazdan, Mandy" userId="17c68540-3e75-4075-8ba7-9cf4d0bf43f7" providerId="ADAL" clId="{2C775389-0420-4B7A-AFA6-B436EA55A032}" dt="2023-10-04T14:40:49.959" v="5391" actId="207"/>
          <ac:spMkLst>
            <pc:docMk/>
            <pc:sldMk cId="4039994938" sldId="2147376307"/>
            <ac:spMk id="35" creationId="{6F5EA87D-62A4-0572-5855-F22CB86D920C}"/>
          </ac:spMkLst>
        </pc:spChg>
        <pc:spChg chg="add mod">
          <ac:chgData name="Yazdan, Mandy" userId="17c68540-3e75-4075-8ba7-9cf4d0bf43f7" providerId="ADAL" clId="{2C775389-0420-4B7A-AFA6-B436EA55A032}" dt="2023-10-04T14:40:49.959" v="5391" actId="207"/>
          <ac:spMkLst>
            <pc:docMk/>
            <pc:sldMk cId="4039994938" sldId="2147376307"/>
            <ac:spMk id="36" creationId="{07472076-7268-1411-5CD9-6EF13293E1A7}"/>
          </ac:spMkLst>
        </pc:spChg>
        <pc:spChg chg="add mod">
          <ac:chgData name="Yazdan, Mandy" userId="17c68540-3e75-4075-8ba7-9cf4d0bf43f7" providerId="ADAL" clId="{2C775389-0420-4B7A-AFA6-B436EA55A032}" dt="2023-10-04T14:40:49.959" v="5391" actId="207"/>
          <ac:spMkLst>
            <pc:docMk/>
            <pc:sldMk cId="4039994938" sldId="2147376307"/>
            <ac:spMk id="37" creationId="{7CA55FEF-FFE4-1EEF-35BE-FE55B33C4126}"/>
          </ac:spMkLst>
        </pc:spChg>
        <pc:grpChg chg="add mod">
          <ac:chgData name="Yazdan, Mandy" userId="17c68540-3e75-4075-8ba7-9cf4d0bf43f7" providerId="ADAL" clId="{2C775389-0420-4B7A-AFA6-B436EA55A032}" dt="2023-10-04T14:40:49.959" v="5391" actId="207"/>
          <ac:grpSpMkLst>
            <pc:docMk/>
            <pc:sldMk cId="4039994938" sldId="2147376307"/>
            <ac:grpSpMk id="43" creationId="{CF728AC5-B8ED-E82F-61F3-3277EE105346}"/>
          </ac:grpSpMkLst>
        </pc:grpChg>
        <pc:grpChg chg="add mod">
          <ac:chgData name="Yazdan, Mandy" userId="17c68540-3e75-4075-8ba7-9cf4d0bf43f7" providerId="ADAL" clId="{2C775389-0420-4B7A-AFA6-B436EA55A032}" dt="2023-10-04T14:40:49.959" v="5391" actId="207"/>
          <ac:grpSpMkLst>
            <pc:docMk/>
            <pc:sldMk cId="4039994938" sldId="2147376307"/>
            <ac:grpSpMk id="44" creationId="{3B4DE21D-3D2F-5335-500D-C02ECF7ACB2E}"/>
          </ac:grpSpMkLst>
        </pc:grpChg>
        <pc:grpChg chg="add mod">
          <ac:chgData name="Yazdan, Mandy" userId="17c68540-3e75-4075-8ba7-9cf4d0bf43f7" providerId="ADAL" clId="{2C775389-0420-4B7A-AFA6-B436EA55A032}" dt="2023-10-04T13:53:20.542" v="5045" actId="164"/>
          <ac:grpSpMkLst>
            <pc:docMk/>
            <pc:sldMk cId="4039994938" sldId="2147376307"/>
            <ac:grpSpMk id="45" creationId="{3168203D-D4DD-90A9-BEE9-54D40AB2A5BB}"/>
          </ac:grpSpMkLst>
        </pc:grpChg>
        <pc:grpChg chg="add mod">
          <ac:chgData name="Yazdan, Mandy" userId="17c68540-3e75-4075-8ba7-9cf4d0bf43f7" providerId="ADAL" clId="{2C775389-0420-4B7A-AFA6-B436EA55A032}" dt="2023-10-04T14:40:49.959" v="5391" actId="207"/>
          <ac:grpSpMkLst>
            <pc:docMk/>
            <pc:sldMk cId="4039994938" sldId="2147376307"/>
            <ac:grpSpMk id="46" creationId="{0E5569D5-EE36-F6AC-93E3-7EBF204E66DB}"/>
          </ac:grpSpMkLst>
        </pc:grpChg>
        <pc:picChg chg="mod modCrop">
          <ac:chgData name="Yazdan, Mandy" userId="17c68540-3e75-4075-8ba7-9cf4d0bf43f7" providerId="ADAL" clId="{2C775389-0420-4B7A-AFA6-B436EA55A032}" dt="2023-10-04T14:38:13.458" v="5372" actId="732"/>
          <ac:picMkLst>
            <pc:docMk/>
            <pc:sldMk cId="4039994938" sldId="2147376307"/>
            <ac:picMk id="4" creationId="{00A262A1-FDF0-B367-0EA8-AD3A9FF08BDE}"/>
          </ac:picMkLst>
        </pc:picChg>
        <pc:cxnChg chg="add mod ord">
          <ac:chgData name="Yazdan, Mandy" userId="17c68540-3e75-4075-8ba7-9cf4d0bf43f7" providerId="ADAL" clId="{2C775389-0420-4B7A-AFA6-B436EA55A032}" dt="2023-10-04T14:40:43.985" v="5390" actId="208"/>
          <ac:cxnSpMkLst>
            <pc:docMk/>
            <pc:sldMk cId="4039994938" sldId="2147376307"/>
            <ac:cxnSpMk id="30" creationId="{5033383C-7CE0-0AEC-3327-8B3D1AD3D378}"/>
          </ac:cxnSpMkLst>
        </pc:cxnChg>
      </pc:sldChg>
      <pc:sldChg chg="addSp modSp add del mod">
        <pc:chgData name="Yazdan, Mandy" userId="17c68540-3e75-4075-8ba7-9cf4d0bf43f7" providerId="ADAL" clId="{2C775389-0420-4B7A-AFA6-B436EA55A032}" dt="2023-10-04T14:28:37.722" v="5311" actId="47"/>
        <pc:sldMkLst>
          <pc:docMk/>
          <pc:sldMk cId="865437869" sldId="2147376308"/>
        </pc:sldMkLst>
        <pc:spChg chg="ord">
          <ac:chgData name="Yazdan, Mandy" userId="17c68540-3e75-4075-8ba7-9cf4d0bf43f7" providerId="ADAL" clId="{2C775389-0420-4B7A-AFA6-B436EA55A032}" dt="2023-10-04T14:17:31.780" v="5173" actId="166"/>
          <ac:spMkLst>
            <pc:docMk/>
            <pc:sldMk cId="865437869" sldId="2147376308"/>
            <ac:spMk id="2" creationId="{863270D8-9A89-45E9-B0FC-5240F874C6E1}"/>
          </ac:spMkLst>
        </pc:spChg>
        <pc:spChg chg="ord">
          <ac:chgData name="Yazdan, Mandy" userId="17c68540-3e75-4075-8ba7-9cf4d0bf43f7" providerId="ADAL" clId="{2C775389-0420-4B7A-AFA6-B436EA55A032}" dt="2023-10-04T14:17:28.177" v="5172" actId="166"/>
          <ac:spMkLst>
            <pc:docMk/>
            <pc:sldMk cId="865437869" sldId="2147376308"/>
            <ac:spMk id="3" creationId="{C3C115EC-2ECE-997A-DCBD-8386126F68B0}"/>
          </ac:spMkLst>
        </pc:spChg>
        <pc:spChg chg="add mod ord">
          <ac:chgData name="Yazdan, Mandy" userId="17c68540-3e75-4075-8ba7-9cf4d0bf43f7" providerId="ADAL" clId="{2C775389-0420-4B7A-AFA6-B436EA55A032}" dt="2023-10-04T14:21:01.359" v="5218" actId="14100"/>
          <ac:spMkLst>
            <pc:docMk/>
            <pc:sldMk cId="865437869" sldId="2147376308"/>
            <ac:spMk id="4" creationId="{20D78E0D-37E6-BD32-B263-72D25A56FDE7}"/>
          </ac:spMkLst>
        </pc:spChg>
        <pc:spChg chg="mod">
          <ac:chgData name="Yazdan, Mandy" userId="17c68540-3e75-4075-8ba7-9cf4d0bf43f7" providerId="ADAL" clId="{2C775389-0420-4B7A-AFA6-B436EA55A032}" dt="2023-10-04T14:18:48.214" v="5182" actId="207"/>
          <ac:spMkLst>
            <pc:docMk/>
            <pc:sldMk cId="865437869" sldId="2147376308"/>
            <ac:spMk id="25" creationId="{244F9E72-9E73-7C5F-8536-41AE2E707E32}"/>
          </ac:spMkLst>
        </pc:spChg>
        <pc:spChg chg="mod">
          <ac:chgData name="Yazdan, Mandy" userId="17c68540-3e75-4075-8ba7-9cf4d0bf43f7" providerId="ADAL" clId="{2C775389-0420-4B7A-AFA6-B436EA55A032}" dt="2023-10-04T14:18:39.307" v="5181" actId="207"/>
          <ac:spMkLst>
            <pc:docMk/>
            <pc:sldMk cId="865437869" sldId="2147376308"/>
            <ac:spMk id="28" creationId="{5D03C02D-D1E0-7C2C-09CF-F063515EEAD8}"/>
          </ac:spMkLst>
        </pc:spChg>
        <pc:spChg chg="mod">
          <ac:chgData name="Yazdan, Mandy" userId="17c68540-3e75-4075-8ba7-9cf4d0bf43f7" providerId="ADAL" clId="{2C775389-0420-4B7A-AFA6-B436EA55A032}" dt="2023-10-04T14:18:22.553" v="5180" actId="207"/>
          <ac:spMkLst>
            <pc:docMk/>
            <pc:sldMk cId="865437869" sldId="2147376308"/>
            <ac:spMk id="29" creationId="{65418770-7385-6DFA-50E2-AB4DCFB69783}"/>
          </ac:spMkLst>
        </pc:spChg>
        <pc:spChg chg="mod ord">
          <ac:chgData name="Yazdan, Mandy" userId="17c68540-3e75-4075-8ba7-9cf4d0bf43f7" providerId="ADAL" clId="{2C775389-0420-4B7A-AFA6-B436EA55A032}" dt="2023-10-04T14:18:57.785" v="5183" actId="14100"/>
          <ac:spMkLst>
            <pc:docMk/>
            <pc:sldMk cId="865437869" sldId="2147376308"/>
            <ac:spMk id="33" creationId="{1E4410F0-D64F-D10D-2BE8-75F9E0698C7C}"/>
          </ac:spMkLst>
        </pc:spChg>
        <pc:spChg chg="mod ord">
          <ac:chgData name="Yazdan, Mandy" userId="17c68540-3e75-4075-8ba7-9cf4d0bf43f7" providerId="ADAL" clId="{2C775389-0420-4B7A-AFA6-B436EA55A032}" dt="2023-10-04T14:22:37.765" v="5275" actId="1037"/>
          <ac:spMkLst>
            <pc:docMk/>
            <pc:sldMk cId="865437869" sldId="2147376308"/>
            <ac:spMk id="37" creationId="{2B7180FC-4DA4-6567-A3EA-E814FD1506EE}"/>
          </ac:spMkLst>
        </pc:spChg>
        <pc:grpChg chg="mod ord">
          <ac:chgData name="Yazdan, Mandy" userId="17c68540-3e75-4075-8ba7-9cf4d0bf43f7" providerId="ADAL" clId="{2C775389-0420-4B7A-AFA6-B436EA55A032}" dt="2023-10-04T14:19:13.420" v="5186" actId="1076"/>
          <ac:grpSpMkLst>
            <pc:docMk/>
            <pc:sldMk cId="865437869" sldId="2147376308"/>
            <ac:grpSpMk id="32" creationId="{7967CA5F-7A91-A390-40C5-C29ED31AB0EE}"/>
          </ac:grpSpMkLst>
        </pc:grpChg>
        <pc:grpChg chg="mod">
          <ac:chgData name="Yazdan, Mandy" userId="17c68540-3e75-4075-8ba7-9cf4d0bf43f7" providerId="ADAL" clId="{2C775389-0420-4B7A-AFA6-B436EA55A032}" dt="2023-10-04T14:16:59.389" v="5166" actId="14100"/>
          <ac:grpSpMkLst>
            <pc:docMk/>
            <pc:sldMk cId="865437869" sldId="2147376308"/>
            <ac:grpSpMk id="43" creationId="{B4BDE976-06E8-F740-9050-CEC929E707FE}"/>
          </ac:grpSpMkLst>
        </pc:grpChg>
      </pc:sldChg>
      <pc:sldChg chg="addSp delSp modSp add mod modAnim">
        <pc:chgData name="Yazdan, Mandy" userId="17c68540-3e75-4075-8ba7-9cf4d0bf43f7" providerId="ADAL" clId="{2C775389-0420-4B7A-AFA6-B436EA55A032}" dt="2023-10-04T15:06:29.683" v="5410" actId="207"/>
        <pc:sldMkLst>
          <pc:docMk/>
          <pc:sldMk cId="3932005027" sldId="2147376309"/>
        </pc:sldMkLst>
        <pc:spChg chg="mod">
          <ac:chgData name="Yazdan, Mandy" userId="17c68540-3e75-4075-8ba7-9cf4d0bf43f7" providerId="ADAL" clId="{2C775389-0420-4B7A-AFA6-B436EA55A032}" dt="2023-10-04T14:39:49.875" v="5388"/>
          <ac:spMkLst>
            <pc:docMk/>
            <pc:sldMk cId="3932005027" sldId="2147376309"/>
            <ac:spMk id="3" creationId="{C3C115EC-2ECE-997A-DCBD-8386126F68B0}"/>
          </ac:spMkLst>
        </pc:spChg>
        <pc:spChg chg="del">
          <ac:chgData name="Yazdan, Mandy" userId="17c68540-3e75-4075-8ba7-9cf4d0bf43f7" providerId="ADAL" clId="{2C775389-0420-4B7A-AFA6-B436EA55A032}" dt="2023-10-04T14:23:45.842" v="5277" actId="478"/>
          <ac:spMkLst>
            <pc:docMk/>
            <pc:sldMk cId="3932005027" sldId="2147376309"/>
            <ac:spMk id="4" creationId="{20D78E0D-37E6-BD32-B263-72D25A56FDE7}"/>
          </ac:spMkLst>
        </pc:spChg>
        <pc:spChg chg="mod">
          <ac:chgData name="Yazdan, Mandy" userId="17c68540-3e75-4075-8ba7-9cf4d0bf43f7" providerId="ADAL" clId="{2C775389-0420-4B7A-AFA6-B436EA55A032}" dt="2023-10-04T14:26:54.108" v="5303" actId="14826"/>
          <ac:spMkLst>
            <pc:docMk/>
            <pc:sldMk cId="3932005027" sldId="2147376309"/>
            <ac:spMk id="6" creationId="{F6DAF334-5E96-7B9A-B9BD-1DF131D8CB16}"/>
          </ac:spMkLst>
        </pc:spChg>
        <pc:spChg chg="mod">
          <ac:chgData name="Yazdan, Mandy" userId="17c68540-3e75-4075-8ba7-9cf4d0bf43f7" providerId="ADAL" clId="{2C775389-0420-4B7A-AFA6-B436EA55A032}" dt="2023-10-04T15:06:29.683" v="5410" actId="207"/>
          <ac:spMkLst>
            <pc:docMk/>
            <pc:sldMk cId="3932005027" sldId="2147376309"/>
            <ac:spMk id="9" creationId="{D9376309-62DD-D941-7CEA-904E759207F7}"/>
          </ac:spMkLst>
        </pc:spChg>
        <pc:spChg chg="mod">
          <ac:chgData name="Yazdan, Mandy" userId="17c68540-3e75-4075-8ba7-9cf4d0bf43f7" providerId="ADAL" clId="{2C775389-0420-4B7A-AFA6-B436EA55A032}" dt="2023-10-04T14:36:12.731" v="5345" actId="207"/>
          <ac:spMkLst>
            <pc:docMk/>
            <pc:sldMk cId="3932005027" sldId="2147376309"/>
            <ac:spMk id="12" creationId="{F769F273-B53E-7324-4C22-CE9E68D9232A}"/>
          </ac:spMkLst>
        </pc:spChg>
        <pc:spChg chg="mod">
          <ac:chgData name="Yazdan, Mandy" userId="17c68540-3e75-4075-8ba7-9cf4d0bf43f7" providerId="ADAL" clId="{2C775389-0420-4B7A-AFA6-B436EA55A032}" dt="2023-10-04T14:27:19.861" v="5308" actId="14826"/>
          <ac:spMkLst>
            <pc:docMk/>
            <pc:sldMk cId="3932005027" sldId="2147376309"/>
            <ac:spMk id="13" creationId="{D86BF63B-172A-3BDF-DC4B-887FACAF23AF}"/>
          </ac:spMkLst>
        </pc:spChg>
        <pc:spChg chg="add mod">
          <ac:chgData name="Yazdan, Mandy" userId="17c68540-3e75-4075-8ba7-9cf4d0bf43f7" providerId="ADAL" clId="{2C775389-0420-4B7A-AFA6-B436EA55A032}" dt="2023-10-04T14:25:07.515" v="5298" actId="1076"/>
          <ac:spMkLst>
            <pc:docMk/>
            <pc:sldMk cId="3932005027" sldId="2147376309"/>
            <ac:spMk id="15" creationId="{6A617D98-DC5E-36D6-CC66-FD3BCC5555A2}"/>
          </ac:spMkLst>
        </pc:spChg>
        <pc:spChg chg="add mod">
          <ac:chgData name="Yazdan, Mandy" userId="17c68540-3e75-4075-8ba7-9cf4d0bf43f7" providerId="ADAL" clId="{2C775389-0420-4B7A-AFA6-B436EA55A032}" dt="2023-10-04T14:25:07.515" v="5298" actId="1076"/>
          <ac:spMkLst>
            <pc:docMk/>
            <pc:sldMk cId="3932005027" sldId="2147376309"/>
            <ac:spMk id="16" creationId="{6C13DDB4-DD2B-9ED0-0912-5BB816D8AD29}"/>
          </ac:spMkLst>
        </pc:spChg>
        <pc:spChg chg="add mod">
          <ac:chgData name="Yazdan, Mandy" userId="17c68540-3e75-4075-8ba7-9cf4d0bf43f7" providerId="ADAL" clId="{2C775389-0420-4B7A-AFA6-B436EA55A032}" dt="2023-10-04T14:25:07.515" v="5298" actId="1076"/>
          <ac:spMkLst>
            <pc:docMk/>
            <pc:sldMk cId="3932005027" sldId="2147376309"/>
            <ac:spMk id="18" creationId="{FE9E918A-00CE-12A5-7682-B844B4F35E2A}"/>
          </ac:spMkLst>
        </pc:spChg>
        <pc:spChg chg="add del mod">
          <ac:chgData name="Yazdan, Mandy" userId="17c68540-3e75-4075-8ba7-9cf4d0bf43f7" providerId="ADAL" clId="{2C775389-0420-4B7A-AFA6-B436EA55A032}" dt="2023-10-04T14:24:49.811" v="5297"/>
          <ac:spMkLst>
            <pc:docMk/>
            <pc:sldMk cId="3932005027" sldId="2147376309"/>
            <ac:spMk id="20" creationId="{DBB5F604-9AA5-90D0-02F6-8400CB69479B}"/>
          </ac:spMkLst>
        </pc:spChg>
        <pc:spChg chg="mod">
          <ac:chgData name="Yazdan, Mandy" userId="17c68540-3e75-4075-8ba7-9cf4d0bf43f7" providerId="ADAL" clId="{2C775389-0420-4B7A-AFA6-B436EA55A032}" dt="2023-10-04T14:38:32.966" v="5374" actId="207"/>
          <ac:spMkLst>
            <pc:docMk/>
            <pc:sldMk cId="3932005027" sldId="2147376309"/>
            <ac:spMk id="33" creationId="{1E4410F0-D64F-D10D-2BE8-75F9E0698C7C}"/>
          </ac:spMkLst>
        </pc:spChg>
        <pc:spChg chg="mod">
          <ac:chgData name="Yazdan, Mandy" userId="17c68540-3e75-4075-8ba7-9cf4d0bf43f7" providerId="ADAL" clId="{2C775389-0420-4B7A-AFA6-B436EA55A032}" dt="2023-10-04T14:25:24.679" v="5302" actId="3064"/>
          <ac:spMkLst>
            <pc:docMk/>
            <pc:sldMk cId="3932005027" sldId="2147376309"/>
            <ac:spMk id="37" creationId="{2B7180FC-4DA4-6567-A3EA-E814FD1506EE}"/>
          </ac:spMkLst>
        </pc:spChg>
        <pc:spChg chg="mod">
          <ac:chgData name="Yazdan, Mandy" userId="17c68540-3e75-4075-8ba7-9cf4d0bf43f7" providerId="ADAL" clId="{2C775389-0420-4B7A-AFA6-B436EA55A032}" dt="2023-10-04T14:36:12.731" v="5345" actId="207"/>
          <ac:spMkLst>
            <pc:docMk/>
            <pc:sldMk cId="3932005027" sldId="2147376309"/>
            <ac:spMk id="38" creationId="{21CF5CFC-D420-E0E0-F34A-61EB0F83EBAC}"/>
          </ac:spMkLst>
        </pc:spChg>
        <pc:spChg chg="mod">
          <ac:chgData name="Yazdan, Mandy" userId="17c68540-3e75-4075-8ba7-9cf4d0bf43f7" providerId="ADAL" clId="{2C775389-0420-4B7A-AFA6-B436EA55A032}" dt="2023-10-04T14:36:12.731" v="5345" actId="207"/>
          <ac:spMkLst>
            <pc:docMk/>
            <pc:sldMk cId="3932005027" sldId="2147376309"/>
            <ac:spMk id="40" creationId="{B3E9C282-6BB9-D849-4738-AC60D6FFFD62}"/>
          </ac:spMkLst>
        </pc:spChg>
        <pc:grpChg chg="add mod">
          <ac:chgData name="Yazdan, Mandy" userId="17c68540-3e75-4075-8ba7-9cf4d0bf43f7" providerId="ADAL" clId="{2C775389-0420-4B7A-AFA6-B436EA55A032}" dt="2023-10-04T14:26:54.108" v="5303" actId="14826"/>
          <ac:grpSpMkLst>
            <pc:docMk/>
            <pc:sldMk cId="3932005027" sldId="2147376309"/>
            <ac:grpSpMk id="5" creationId="{580F09C3-223B-AE25-116A-45DEA5C7F213}"/>
          </ac:grpSpMkLst>
        </pc:grpChg>
        <pc:grpChg chg="add mod">
          <ac:chgData name="Yazdan, Mandy" userId="17c68540-3e75-4075-8ba7-9cf4d0bf43f7" providerId="ADAL" clId="{2C775389-0420-4B7A-AFA6-B436EA55A032}" dt="2023-10-04T14:27:10.347" v="5306" actId="14826"/>
          <ac:grpSpMkLst>
            <pc:docMk/>
            <pc:sldMk cId="3932005027" sldId="2147376309"/>
            <ac:grpSpMk id="8" creationId="{EB869AFA-75C5-E4B6-FFA1-EBF03CDE02CB}"/>
          </ac:grpSpMkLst>
        </pc:grpChg>
        <pc:grpChg chg="add mod">
          <ac:chgData name="Yazdan, Mandy" userId="17c68540-3e75-4075-8ba7-9cf4d0bf43f7" providerId="ADAL" clId="{2C775389-0420-4B7A-AFA6-B436EA55A032}" dt="2023-10-04T14:27:19.861" v="5308" actId="14826"/>
          <ac:grpSpMkLst>
            <pc:docMk/>
            <pc:sldMk cId="3932005027" sldId="2147376309"/>
            <ac:grpSpMk id="11" creationId="{98686A9C-DA1A-F8D7-EE60-AFA44A90AA68}"/>
          </ac:grpSpMkLst>
        </pc:grpChg>
        <pc:grpChg chg="add del mod">
          <ac:chgData name="Yazdan, Mandy" userId="17c68540-3e75-4075-8ba7-9cf4d0bf43f7" providerId="ADAL" clId="{2C775389-0420-4B7A-AFA6-B436EA55A032}" dt="2023-10-04T14:36:37.886" v="5355" actId="1036"/>
          <ac:grpSpMkLst>
            <pc:docMk/>
            <pc:sldMk cId="3932005027" sldId="2147376309"/>
            <ac:grpSpMk id="43" creationId="{B4BDE976-06E8-F740-9050-CEC929E707FE}"/>
          </ac:grpSpMkLst>
        </pc:grpChg>
        <pc:picChg chg="mod">
          <ac:chgData name="Yazdan, Mandy" userId="17c68540-3e75-4075-8ba7-9cf4d0bf43f7" providerId="ADAL" clId="{2C775389-0420-4B7A-AFA6-B436EA55A032}" dt="2023-10-04T14:27:01.449" v="5305" actId="207"/>
          <ac:picMkLst>
            <pc:docMk/>
            <pc:sldMk cId="3932005027" sldId="2147376309"/>
            <ac:picMk id="7" creationId="{27AFB858-2C2F-3D9D-3A80-76197ED4E845}"/>
          </ac:picMkLst>
        </pc:picChg>
        <pc:picChg chg="mod">
          <ac:chgData name="Yazdan, Mandy" userId="17c68540-3e75-4075-8ba7-9cf4d0bf43f7" providerId="ADAL" clId="{2C775389-0420-4B7A-AFA6-B436EA55A032}" dt="2023-10-04T14:27:11.603" v="5307" actId="207"/>
          <ac:picMkLst>
            <pc:docMk/>
            <pc:sldMk cId="3932005027" sldId="2147376309"/>
            <ac:picMk id="10" creationId="{43141456-9163-DC2E-2C44-D4500753D5DC}"/>
          </ac:picMkLst>
        </pc:picChg>
        <pc:picChg chg="mod">
          <ac:chgData name="Yazdan, Mandy" userId="17c68540-3e75-4075-8ba7-9cf4d0bf43f7" providerId="ADAL" clId="{2C775389-0420-4B7A-AFA6-B436EA55A032}" dt="2023-10-04T14:27:21.046" v="5309" actId="207"/>
          <ac:picMkLst>
            <pc:docMk/>
            <pc:sldMk cId="3932005027" sldId="2147376309"/>
            <ac:picMk id="14" creationId="{7218628C-A008-C2C8-8A5A-E9FE4B1AF182}"/>
          </ac:picMkLst>
        </pc:picChg>
      </pc:sldChg>
      <pc:sldChg chg="addSp delSp modSp add mod modAnim">
        <pc:chgData name="Yazdan, Mandy" userId="17c68540-3e75-4075-8ba7-9cf4d0bf43f7" providerId="ADAL" clId="{2C775389-0420-4B7A-AFA6-B436EA55A032}" dt="2023-10-04T20:16:43.984" v="6319" actId="1037"/>
        <pc:sldMkLst>
          <pc:docMk/>
          <pc:sldMk cId="345578116" sldId="2147376310"/>
        </pc:sldMkLst>
        <pc:spChg chg="add mod">
          <ac:chgData name="Yazdan, Mandy" userId="17c68540-3e75-4075-8ba7-9cf4d0bf43f7" providerId="ADAL" clId="{2C775389-0420-4B7A-AFA6-B436EA55A032}" dt="2023-10-04T16:48:44.026" v="5990" actId="6549"/>
          <ac:spMkLst>
            <pc:docMk/>
            <pc:sldMk cId="345578116" sldId="2147376310"/>
            <ac:spMk id="3" creationId="{3EC63B1C-77F4-7570-B61F-D898182E6C87}"/>
          </ac:spMkLst>
        </pc:spChg>
        <pc:spChg chg="del">
          <ac:chgData name="Yazdan, Mandy" userId="17c68540-3e75-4075-8ba7-9cf4d0bf43f7" providerId="ADAL" clId="{2C775389-0420-4B7A-AFA6-B436EA55A032}" dt="2023-10-04T16:46:01.107" v="5972" actId="478"/>
          <ac:spMkLst>
            <pc:docMk/>
            <pc:sldMk cId="345578116" sldId="2147376310"/>
            <ac:spMk id="4" creationId="{F44392B3-D87E-3560-2A86-9E5070ED7449}"/>
          </ac:spMkLst>
        </pc:spChg>
        <pc:spChg chg="mod">
          <ac:chgData name="Yazdan, Mandy" userId="17c68540-3e75-4075-8ba7-9cf4d0bf43f7" providerId="ADAL" clId="{2C775389-0420-4B7A-AFA6-B436EA55A032}" dt="2023-10-04T16:12:01.296" v="5833" actId="207"/>
          <ac:spMkLst>
            <pc:docMk/>
            <pc:sldMk cId="345578116" sldId="2147376310"/>
            <ac:spMk id="7" creationId="{6C95A228-D4BA-6535-EAE0-E619B7F6F196}"/>
          </ac:spMkLst>
        </pc:spChg>
        <pc:spChg chg="mod">
          <ac:chgData name="Yazdan, Mandy" userId="17c68540-3e75-4075-8ba7-9cf4d0bf43f7" providerId="ADAL" clId="{2C775389-0420-4B7A-AFA6-B436EA55A032}" dt="2023-10-04T16:19:08.051" v="5954" actId="1036"/>
          <ac:spMkLst>
            <pc:docMk/>
            <pc:sldMk cId="345578116" sldId="2147376310"/>
            <ac:spMk id="9" creationId="{0DAFFF3F-6E2A-AAD6-7A1A-11611E821DEC}"/>
          </ac:spMkLst>
        </pc:spChg>
        <pc:spChg chg="del">
          <ac:chgData name="Yazdan, Mandy" userId="17c68540-3e75-4075-8ba7-9cf4d0bf43f7" providerId="ADAL" clId="{2C775389-0420-4B7A-AFA6-B436EA55A032}" dt="2023-10-04T16:11:25.017" v="5826" actId="478"/>
          <ac:spMkLst>
            <pc:docMk/>
            <pc:sldMk cId="345578116" sldId="2147376310"/>
            <ac:spMk id="10" creationId="{586F41B7-DB9A-9C49-42A5-2D56577498AB}"/>
          </ac:spMkLst>
        </pc:spChg>
        <pc:spChg chg="mod">
          <ac:chgData name="Yazdan, Mandy" userId="17c68540-3e75-4075-8ba7-9cf4d0bf43f7" providerId="ADAL" clId="{2C775389-0420-4B7A-AFA6-B436EA55A032}" dt="2023-10-04T16:18:50.945" v="5942" actId="20577"/>
          <ac:spMkLst>
            <pc:docMk/>
            <pc:sldMk cId="345578116" sldId="2147376310"/>
            <ac:spMk id="11" creationId="{4CF2178C-B7B1-C732-4A29-90AD6BBCE374}"/>
          </ac:spMkLst>
        </pc:spChg>
        <pc:spChg chg="del">
          <ac:chgData name="Yazdan, Mandy" userId="17c68540-3e75-4075-8ba7-9cf4d0bf43f7" providerId="ADAL" clId="{2C775389-0420-4B7A-AFA6-B436EA55A032}" dt="2023-10-04T16:11:25.017" v="5826" actId="478"/>
          <ac:spMkLst>
            <pc:docMk/>
            <pc:sldMk cId="345578116" sldId="2147376310"/>
            <ac:spMk id="12" creationId="{5ABB526E-E6FB-7CCD-7DAD-16C5315C02A6}"/>
          </ac:spMkLst>
        </pc:spChg>
        <pc:spChg chg="del">
          <ac:chgData name="Yazdan, Mandy" userId="17c68540-3e75-4075-8ba7-9cf4d0bf43f7" providerId="ADAL" clId="{2C775389-0420-4B7A-AFA6-B436EA55A032}" dt="2023-10-04T16:11:25.017" v="5826" actId="478"/>
          <ac:spMkLst>
            <pc:docMk/>
            <pc:sldMk cId="345578116" sldId="2147376310"/>
            <ac:spMk id="14" creationId="{F35C42B2-FE8C-2150-BF35-BCA1BD5B83F6}"/>
          </ac:spMkLst>
        </pc:spChg>
        <pc:spChg chg="mod">
          <ac:chgData name="Yazdan, Mandy" userId="17c68540-3e75-4075-8ba7-9cf4d0bf43f7" providerId="ADAL" clId="{2C775389-0420-4B7A-AFA6-B436EA55A032}" dt="2023-10-04T16:12:08.106" v="5834" actId="207"/>
          <ac:spMkLst>
            <pc:docMk/>
            <pc:sldMk cId="345578116" sldId="2147376310"/>
            <ac:spMk id="15" creationId="{F7C373FC-831C-2DD0-CC75-36D0F67C7E92}"/>
          </ac:spMkLst>
        </pc:spChg>
        <pc:spChg chg="mod">
          <ac:chgData name="Yazdan, Mandy" userId="17c68540-3e75-4075-8ba7-9cf4d0bf43f7" providerId="ADAL" clId="{2C775389-0420-4B7A-AFA6-B436EA55A032}" dt="2023-10-04T16:13:30.027" v="5848" actId="20577"/>
          <ac:spMkLst>
            <pc:docMk/>
            <pc:sldMk cId="345578116" sldId="2147376310"/>
            <ac:spMk id="16" creationId="{6545DB67-D5C1-30CA-367C-1F216AC278F7}"/>
          </ac:spMkLst>
        </pc:spChg>
        <pc:spChg chg="mod">
          <ac:chgData name="Yazdan, Mandy" userId="17c68540-3e75-4075-8ba7-9cf4d0bf43f7" providerId="ADAL" clId="{2C775389-0420-4B7A-AFA6-B436EA55A032}" dt="2023-10-04T20:16:43.984" v="6319" actId="1037"/>
          <ac:spMkLst>
            <pc:docMk/>
            <pc:sldMk cId="345578116" sldId="2147376310"/>
            <ac:spMk id="17" creationId="{AE8AC4A8-062B-6629-E6D3-3501A67BEDEB}"/>
          </ac:spMkLst>
        </pc:spChg>
        <pc:spChg chg="mod">
          <ac:chgData name="Yazdan, Mandy" userId="17c68540-3e75-4075-8ba7-9cf4d0bf43f7" providerId="ADAL" clId="{2C775389-0420-4B7A-AFA6-B436EA55A032}" dt="2023-10-04T16:11:58.331" v="5832" actId="207"/>
          <ac:spMkLst>
            <pc:docMk/>
            <pc:sldMk cId="345578116" sldId="2147376310"/>
            <ac:spMk id="19" creationId="{3EF83717-F6B6-4058-FE35-B4A7C41BE98A}"/>
          </ac:spMkLst>
        </pc:spChg>
        <pc:spChg chg="mod">
          <ac:chgData name="Yazdan, Mandy" userId="17c68540-3e75-4075-8ba7-9cf4d0bf43f7" providerId="ADAL" clId="{2C775389-0420-4B7A-AFA6-B436EA55A032}" dt="2023-10-04T16:16:55.526" v="5894" actId="20577"/>
          <ac:spMkLst>
            <pc:docMk/>
            <pc:sldMk cId="345578116" sldId="2147376310"/>
            <ac:spMk id="21" creationId="{D7A2A234-76DF-5F9F-E339-E5E166C308BA}"/>
          </ac:spMkLst>
        </pc:spChg>
        <pc:spChg chg="mod">
          <ac:chgData name="Yazdan, Mandy" userId="17c68540-3e75-4075-8ba7-9cf4d0bf43f7" providerId="ADAL" clId="{2C775389-0420-4B7A-AFA6-B436EA55A032}" dt="2023-10-04T16:18:44.535" v="5941" actId="1035"/>
          <ac:spMkLst>
            <pc:docMk/>
            <pc:sldMk cId="345578116" sldId="2147376310"/>
            <ac:spMk id="22" creationId="{670371AB-ACC2-045A-5026-C8E96960EAB3}"/>
          </ac:spMkLst>
        </pc:spChg>
        <pc:spChg chg="add mod">
          <ac:chgData name="Yazdan, Mandy" userId="17c68540-3e75-4075-8ba7-9cf4d0bf43f7" providerId="ADAL" clId="{2C775389-0420-4B7A-AFA6-B436EA55A032}" dt="2023-10-04T16:17:27.353" v="5910" actId="164"/>
          <ac:spMkLst>
            <pc:docMk/>
            <pc:sldMk cId="345578116" sldId="2147376310"/>
            <ac:spMk id="24" creationId="{E0AD5105-D1D0-61DB-6F52-EE5A7A8BCBA2}"/>
          </ac:spMkLst>
        </pc:spChg>
        <pc:grpChg chg="add mod">
          <ac:chgData name="Yazdan, Mandy" userId="17c68540-3e75-4075-8ba7-9cf4d0bf43f7" providerId="ADAL" clId="{2C775389-0420-4B7A-AFA6-B436EA55A032}" dt="2023-10-04T16:12:01.296" v="5833" actId="207"/>
          <ac:grpSpMkLst>
            <pc:docMk/>
            <pc:sldMk cId="345578116" sldId="2147376310"/>
            <ac:grpSpMk id="5" creationId="{A1A21D5A-BEA7-D012-0B24-D7833950DEF4}"/>
          </ac:grpSpMkLst>
        </pc:grpChg>
        <pc:grpChg chg="add mod">
          <ac:chgData name="Yazdan, Mandy" userId="17c68540-3e75-4075-8ba7-9cf4d0bf43f7" providerId="ADAL" clId="{2C775389-0420-4B7A-AFA6-B436EA55A032}" dt="2023-10-04T16:12:08.106" v="5834" actId="207"/>
          <ac:grpSpMkLst>
            <pc:docMk/>
            <pc:sldMk cId="345578116" sldId="2147376310"/>
            <ac:grpSpMk id="13" creationId="{12300B27-9DE3-0B36-9B95-4B816B3F4CF4}"/>
          </ac:grpSpMkLst>
        </pc:grpChg>
        <pc:grpChg chg="add mod">
          <ac:chgData name="Yazdan, Mandy" userId="17c68540-3e75-4075-8ba7-9cf4d0bf43f7" providerId="ADAL" clId="{2C775389-0420-4B7A-AFA6-B436EA55A032}" dt="2023-10-04T16:17:27.353" v="5910" actId="164"/>
          <ac:grpSpMkLst>
            <pc:docMk/>
            <pc:sldMk cId="345578116" sldId="2147376310"/>
            <ac:grpSpMk id="18" creationId="{7C43B945-D928-4009-8646-C3AEC693D5A2}"/>
          </ac:grpSpMkLst>
        </pc:grpChg>
        <pc:grpChg chg="mod">
          <ac:chgData name="Yazdan, Mandy" userId="17c68540-3e75-4075-8ba7-9cf4d0bf43f7" providerId="ADAL" clId="{2C775389-0420-4B7A-AFA6-B436EA55A032}" dt="2023-10-04T16:11:58.331" v="5832" actId="207"/>
          <ac:grpSpMkLst>
            <pc:docMk/>
            <pc:sldMk cId="345578116" sldId="2147376310"/>
            <ac:grpSpMk id="20" creationId="{FE394DEE-FF72-5163-AA68-6F5EA784A92B}"/>
          </ac:grpSpMkLst>
        </pc:grpChg>
        <pc:grpChg chg="add mod">
          <ac:chgData name="Yazdan, Mandy" userId="17c68540-3e75-4075-8ba7-9cf4d0bf43f7" providerId="ADAL" clId="{2C775389-0420-4B7A-AFA6-B436EA55A032}" dt="2023-10-04T16:17:27.353" v="5910" actId="164"/>
          <ac:grpSpMkLst>
            <pc:docMk/>
            <pc:sldMk cId="345578116" sldId="2147376310"/>
            <ac:grpSpMk id="25" creationId="{9DC3FEE2-4CBC-28AA-FEC5-4A6636ADDFFA}"/>
          </ac:grpSpMkLst>
        </pc:grpChg>
        <pc:picChg chg="mod modCrop">
          <ac:chgData name="Yazdan, Mandy" userId="17c68540-3e75-4075-8ba7-9cf4d0bf43f7" providerId="ADAL" clId="{2C775389-0420-4B7A-AFA6-B436EA55A032}" dt="2023-10-04T16:12:49.660" v="5840" actId="18131"/>
          <ac:picMkLst>
            <pc:docMk/>
            <pc:sldMk cId="345578116" sldId="2147376310"/>
            <ac:picMk id="8" creationId="{67D15003-1ABC-886B-19E6-54177E944047}"/>
          </ac:picMkLst>
        </pc:picChg>
        <pc:cxnChg chg="add mod ord">
          <ac:chgData name="Yazdan, Mandy" userId="17c68540-3e75-4075-8ba7-9cf4d0bf43f7" providerId="ADAL" clId="{2C775389-0420-4B7A-AFA6-B436EA55A032}" dt="2023-10-04T16:12:12.295" v="5835" actId="208"/>
          <ac:cxnSpMkLst>
            <pc:docMk/>
            <pc:sldMk cId="345578116" sldId="2147376310"/>
            <ac:cxnSpMk id="2" creationId="{569BAF8D-ADD1-6C60-E8DF-099AE6E1EE07}"/>
          </ac:cxnSpMkLst>
        </pc:cxnChg>
      </pc:sldChg>
      <pc:sldChg chg="addSp delSp modSp add mod delAnim modAnim modNotesTx">
        <pc:chgData name="Yazdan, Mandy" userId="17c68540-3e75-4075-8ba7-9cf4d0bf43f7" providerId="ADAL" clId="{2C775389-0420-4B7A-AFA6-B436EA55A032}" dt="2023-10-10T14:10:25.276" v="7379" actId="6549"/>
        <pc:sldMkLst>
          <pc:docMk/>
          <pc:sldMk cId="3653338374" sldId="2147376311"/>
        </pc:sldMkLst>
        <pc:spChg chg="del">
          <ac:chgData name="Yazdan, Mandy" userId="17c68540-3e75-4075-8ba7-9cf4d0bf43f7" providerId="ADAL" clId="{2C775389-0420-4B7A-AFA6-B436EA55A032}" dt="2023-10-04T18:16:01.058" v="6181" actId="478"/>
          <ac:spMkLst>
            <pc:docMk/>
            <pc:sldMk cId="3653338374" sldId="2147376311"/>
            <ac:spMk id="2" creationId="{1E4F6BBB-BA64-9C98-5314-4248968357FD}"/>
          </ac:spMkLst>
        </pc:spChg>
        <pc:spChg chg="del">
          <ac:chgData name="Yazdan, Mandy" userId="17c68540-3e75-4075-8ba7-9cf4d0bf43f7" providerId="ADAL" clId="{2C775389-0420-4B7A-AFA6-B436EA55A032}" dt="2023-10-04T18:15:57.053" v="6180" actId="478"/>
          <ac:spMkLst>
            <pc:docMk/>
            <pc:sldMk cId="3653338374" sldId="2147376311"/>
            <ac:spMk id="3" creationId="{034BD9AB-6360-4E08-DD7B-B5B965C689D8}"/>
          </ac:spMkLst>
        </pc:spChg>
        <pc:spChg chg="del">
          <ac:chgData name="Yazdan, Mandy" userId="17c68540-3e75-4075-8ba7-9cf4d0bf43f7" providerId="ADAL" clId="{2C775389-0420-4B7A-AFA6-B436EA55A032}" dt="2023-10-04T18:17:36.654" v="6188" actId="478"/>
          <ac:spMkLst>
            <pc:docMk/>
            <pc:sldMk cId="3653338374" sldId="2147376311"/>
            <ac:spMk id="4" creationId="{02362146-8548-5BB6-6953-A7879975D9F4}"/>
          </ac:spMkLst>
        </pc:spChg>
        <pc:spChg chg="del">
          <ac:chgData name="Yazdan, Mandy" userId="17c68540-3e75-4075-8ba7-9cf4d0bf43f7" providerId="ADAL" clId="{2C775389-0420-4B7A-AFA6-B436EA55A032}" dt="2023-10-04T18:15:49.081" v="6177" actId="478"/>
          <ac:spMkLst>
            <pc:docMk/>
            <pc:sldMk cId="3653338374" sldId="2147376311"/>
            <ac:spMk id="5" creationId="{D23D28E4-7E5E-B3C8-911B-FD2898F50CC4}"/>
          </ac:spMkLst>
        </pc:spChg>
        <pc:spChg chg="add del mod">
          <ac:chgData name="Yazdan, Mandy" userId="17c68540-3e75-4075-8ba7-9cf4d0bf43f7" providerId="ADAL" clId="{2C775389-0420-4B7A-AFA6-B436EA55A032}" dt="2023-10-04T18:15:52.314" v="6178" actId="478"/>
          <ac:spMkLst>
            <pc:docMk/>
            <pc:sldMk cId="3653338374" sldId="2147376311"/>
            <ac:spMk id="7" creationId="{2C82DCDD-09C7-71EE-86E4-CEDFCC26C787}"/>
          </ac:spMkLst>
        </pc:spChg>
        <pc:spChg chg="add mod">
          <ac:chgData name="Yazdan, Mandy" userId="17c68540-3e75-4075-8ba7-9cf4d0bf43f7" providerId="ADAL" clId="{2C775389-0420-4B7A-AFA6-B436EA55A032}" dt="2023-10-04T18:19:26.618" v="6236" actId="20577"/>
          <ac:spMkLst>
            <pc:docMk/>
            <pc:sldMk cId="3653338374" sldId="2147376311"/>
            <ac:spMk id="8" creationId="{65F54BD4-8904-44CD-08D7-763BD81FAA07}"/>
          </ac:spMkLst>
        </pc:spChg>
        <pc:spChg chg="mod">
          <ac:chgData name="Yazdan, Mandy" userId="17c68540-3e75-4075-8ba7-9cf4d0bf43f7" providerId="ADAL" clId="{2C775389-0420-4B7A-AFA6-B436EA55A032}" dt="2023-10-04T18:15:53.032" v="6179"/>
          <ac:spMkLst>
            <pc:docMk/>
            <pc:sldMk cId="3653338374" sldId="2147376311"/>
            <ac:spMk id="11" creationId="{77526416-7AC4-4EA4-74D9-4A46B93323C8}"/>
          </ac:spMkLst>
        </pc:spChg>
        <pc:spChg chg="mod">
          <ac:chgData name="Yazdan, Mandy" userId="17c68540-3e75-4075-8ba7-9cf4d0bf43f7" providerId="ADAL" clId="{2C775389-0420-4B7A-AFA6-B436EA55A032}" dt="2023-10-04T18:15:53.032" v="6179"/>
          <ac:spMkLst>
            <pc:docMk/>
            <pc:sldMk cId="3653338374" sldId="2147376311"/>
            <ac:spMk id="13" creationId="{8F4D8385-FEAA-26EA-1F16-C7B6EA1160C3}"/>
          </ac:spMkLst>
        </pc:spChg>
        <pc:spChg chg="mod">
          <ac:chgData name="Yazdan, Mandy" userId="17c68540-3e75-4075-8ba7-9cf4d0bf43f7" providerId="ADAL" clId="{2C775389-0420-4B7A-AFA6-B436EA55A032}" dt="2023-10-04T18:15:53.032" v="6179"/>
          <ac:spMkLst>
            <pc:docMk/>
            <pc:sldMk cId="3653338374" sldId="2147376311"/>
            <ac:spMk id="14" creationId="{19DE6A85-578C-29F7-6C27-D72C127F23A9}"/>
          </ac:spMkLst>
        </pc:spChg>
        <pc:spChg chg="add del mod">
          <ac:chgData name="Yazdan, Mandy" userId="17c68540-3e75-4075-8ba7-9cf4d0bf43f7" providerId="ADAL" clId="{2C775389-0420-4B7A-AFA6-B436EA55A032}" dt="2023-10-04T18:36:37.769" v="6308" actId="478"/>
          <ac:spMkLst>
            <pc:docMk/>
            <pc:sldMk cId="3653338374" sldId="2147376311"/>
            <ac:spMk id="15" creationId="{8A49C57F-E658-7992-E04D-EAC03B9993EB}"/>
          </ac:spMkLst>
        </pc:spChg>
        <pc:spChg chg="add del mod">
          <ac:chgData name="Yazdan, Mandy" userId="17c68540-3e75-4075-8ba7-9cf4d0bf43f7" providerId="ADAL" clId="{2C775389-0420-4B7A-AFA6-B436EA55A032}" dt="2023-10-04T18:36:37.769" v="6308" actId="478"/>
          <ac:spMkLst>
            <pc:docMk/>
            <pc:sldMk cId="3653338374" sldId="2147376311"/>
            <ac:spMk id="16" creationId="{D91687EE-0E7B-13F5-473E-B94721241CD5}"/>
          </ac:spMkLst>
        </pc:spChg>
        <pc:spChg chg="add del mod">
          <ac:chgData name="Yazdan, Mandy" userId="17c68540-3e75-4075-8ba7-9cf4d0bf43f7" providerId="ADAL" clId="{2C775389-0420-4B7A-AFA6-B436EA55A032}" dt="2023-10-04T18:36:37.769" v="6308" actId="478"/>
          <ac:spMkLst>
            <pc:docMk/>
            <pc:sldMk cId="3653338374" sldId="2147376311"/>
            <ac:spMk id="17" creationId="{13205D93-CCEF-F16F-1CDC-D95F7EBD53C9}"/>
          </ac:spMkLst>
        </pc:spChg>
        <pc:spChg chg="mod">
          <ac:chgData name="Yazdan, Mandy" userId="17c68540-3e75-4075-8ba7-9cf4d0bf43f7" providerId="ADAL" clId="{2C775389-0420-4B7A-AFA6-B436EA55A032}" dt="2023-10-04T18:15:53.032" v="6179"/>
          <ac:spMkLst>
            <pc:docMk/>
            <pc:sldMk cId="3653338374" sldId="2147376311"/>
            <ac:spMk id="19" creationId="{6DBBDBDE-4FBA-AFC1-D929-24D2F56B91C7}"/>
          </ac:spMkLst>
        </pc:spChg>
        <pc:spChg chg="mod">
          <ac:chgData name="Yazdan, Mandy" userId="17c68540-3e75-4075-8ba7-9cf4d0bf43f7" providerId="ADAL" clId="{2C775389-0420-4B7A-AFA6-B436EA55A032}" dt="2023-10-04T18:15:53.032" v="6179"/>
          <ac:spMkLst>
            <pc:docMk/>
            <pc:sldMk cId="3653338374" sldId="2147376311"/>
            <ac:spMk id="22" creationId="{5FDA679A-A5AD-7664-68AC-2746658632B1}"/>
          </ac:spMkLst>
        </pc:spChg>
        <pc:spChg chg="mod">
          <ac:chgData name="Yazdan, Mandy" userId="17c68540-3e75-4075-8ba7-9cf4d0bf43f7" providerId="ADAL" clId="{2C775389-0420-4B7A-AFA6-B436EA55A032}" dt="2023-10-04T18:15:53.032" v="6179"/>
          <ac:spMkLst>
            <pc:docMk/>
            <pc:sldMk cId="3653338374" sldId="2147376311"/>
            <ac:spMk id="23" creationId="{1D233EA0-30F1-8831-DDCA-6899AD6FF9FD}"/>
          </ac:spMkLst>
        </pc:spChg>
        <pc:spChg chg="mod">
          <ac:chgData name="Yazdan, Mandy" userId="17c68540-3e75-4075-8ba7-9cf4d0bf43f7" providerId="ADAL" clId="{2C775389-0420-4B7A-AFA6-B436EA55A032}" dt="2023-10-04T18:15:53.032" v="6179"/>
          <ac:spMkLst>
            <pc:docMk/>
            <pc:sldMk cId="3653338374" sldId="2147376311"/>
            <ac:spMk id="25" creationId="{97356BEC-4261-105D-41C6-0D5A42F5BDFF}"/>
          </ac:spMkLst>
        </pc:spChg>
        <pc:spChg chg="mod">
          <ac:chgData name="Yazdan, Mandy" userId="17c68540-3e75-4075-8ba7-9cf4d0bf43f7" providerId="ADAL" clId="{2C775389-0420-4B7A-AFA6-B436EA55A032}" dt="2023-10-04T18:15:53.032" v="6179"/>
          <ac:spMkLst>
            <pc:docMk/>
            <pc:sldMk cId="3653338374" sldId="2147376311"/>
            <ac:spMk id="28" creationId="{094FF258-C104-77C4-5283-B1B770CD1689}"/>
          </ac:spMkLst>
        </pc:spChg>
        <pc:spChg chg="mod">
          <ac:chgData name="Yazdan, Mandy" userId="17c68540-3e75-4075-8ba7-9cf4d0bf43f7" providerId="ADAL" clId="{2C775389-0420-4B7A-AFA6-B436EA55A032}" dt="2023-10-04T18:15:53.032" v="6179"/>
          <ac:spMkLst>
            <pc:docMk/>
            <pc:sldMk cId="3653338374" sldId="2147376311"/>
            <ac:spMk id="29" creationId="{57160102-6C7F-8A54-E106-52A576A2D84C}"/>
          </ac:spMkLst>
        </pc:spChg>
        <pc:spChg chg="add del mod">
          <ac:chgData name="Yazdan, Mandy" userId="17c68540-3e75-4075-8ba7-9cf4d0bf43f7" providerId="ADAL" clId="{2C775389-0420-4B7A-AFA6-B436EA55A032}" dt="2023-10-04T18:17:39.421" v="6189" actId="478"/>
          <ac:spMkLst>
            <pc:docMk/>
            <pc:sldMk cId="3653338374" sldId="2147376311"/>
            <ac:spMk id="31" creationId="{F7977B2E-E33B-7B3E-2415-CEA465D5B873}"/>
          </ac:spMkLst>
        </pc:spChg>
        <pc:spChg chg="add mod">
          <ac:chgData name="Yazdan, Mandy" userId="17c68540-3e75-4075-8ba7-9cf4d0bf43f7" providerId="ADAL" clId="{2C775389-0420-4B7A-AFA6-B436EA55A032}" dt="2023-10-04T18:19:00.606" v="6231"/>
          <ac:spMkLst>
            <pc:docMk/>
            <pc:sldMk cId="3653338374" sldId="2147376311"/>
            <ac:spMk id="32" creationId="{8A726939-E4BF-FFBC-05D1-3949B200AEEF}"/>
          </ac:spMkLst>
        </pc:spChg>
        <pc:spChg chg="mod">
          <ac:chgData name="Yazdan, Mandy" userId="17c68540-3e75-4075-8ba7-9cf4d0bf43f7" providerId="ADAL" clId="{2C775389-0420-4B7A-AFA6-B436EA55A032}" dt="2023-10-04T18:36:38.594" v="6309"/>
          <ac:spMkLst>
            <pc:docMk/>
            <pc:sldMk cId="3653338374" sldId="2147376311"/>
            <ac:spMk id="35" creationId="{7533FE95-BF86-16C9-DC13-A9B850E5425A}"/>
          </ac:spMkLst>
        </pc:spChg>
        <pc:spChg chg="mod">
          <ac:chgData name="Yazdan, Mandy" userId="17c68540-3e75-4075-8ba7-9cf4d0bf43f7" providerId="ADAL" clId="{2C775389-0420-4B7A-AFA6-B436EA55A032}" dt="2023-10-04T18:36:38.594" v="6309"/>
          <ac:spMkLst>
            <pc:docMk/>
            <pc:sldMk cId="3653338374" sldId="2147376311"/>
            <ac:spMk id="37" creationId="{EEC59BAA-782B-C340-231B-85519EF4C3FF}"/>
          </ac:spMkLst>
        </pc:spChg>
        <pc:spChg chg="mod">
          <ac:chgData name="Yazdan, Mandy" userId="17c68540-3e75-4075-8ba7-9cf4d0bf43f7" providerId="ADAL" clId="{2C775389-0420-4B7A-AFA6-B436EA55A032}" dt="2023-10-04T18:36:38.594" v="6309"/>
          <ac:spMkLst>
            <pc:docMk/>
            <pc:sldMk cId="3653338374" sldId="2147376311"/>
            <ac:spMk id="38" creationId="{DCE895AE-E5E7-01CC-7AFD-05F243EC3B0A}"/>
          </ac:spMkLst>
        </pc:spChg>
        <pc:spChg chg="add mod">
          <ac:chgData name="Yazdan, Mandy" userId="17c68540-3e75-4075-8ba7-9cf4d0bf43f7" providerId="ADAL" clId="{2C775389-0420-4B7A-AFA6-B436EA55A032}" dt="2023-10-10T14:10:25.276" v="7379" actId="6549"/>
          <ac:spMkLst>
            <pc:docMk/>
            <pc:sldMk cId="3653338374" sldId="2147376311"/>
            <ac:spMk id="39" creationId="{AC96097F-8B3B-9E38-9435-861D074C3D3C}"/>
          </ac:spMkLst>
        </pc:spChg>
        <pc:spChg chg="add mod">
          <ac:chgData name="Yazdan, Mandy" userId="17c68540-3e75-4075-8ba7-9cf4d0bf43f7" providerId="ADAL" clId="{2C775389-0420-4B7A-AFA6-B436EA55A032}" dt="2023-10-04T18:36:38.594" v="6309"/>
          <ac:spMkLst>
            <pc:docMk/>
            <pc:sldMk cId="3653338374" sldId="2147376311"/>
            <ac:spMk id="40" creationId="{85251911-BF12-B909-2B9B-F473CF072320}"/>
          </ac:spMkLst>
        </pc:spChg>
        <pc:spChg chg="add mod">
          <ac:chgData name="Yazdan, Mandy" userId="17c68540-3e75-4075-8ba7-9cf4d0bf43f7" providerId="ADAL" clId="{2C775389-0420-4B7A-AFA6-B436EA55A032}" dt="2023-10-04T18:36:38.594" v="6309"/>
          <ac:spMkLst>
            <pc:docMk/>
            <pc:sldMk cId="3653338374" sldId="2147376311"/>
            <ac:spMk id="41" creationId="{C50E384C-3294-C2CD-0A3C-53591EFC32D7}"/>
          </ac:spMkLst>
        </pc:spChg>
        <pc:spChg chg="mod">
          <ac:chgData name="Yazdan, Mandy" userId="17c68540-3e75-4075-8ba7-9cf4d0bf43f7" providerId="ADAL" clId="{2C775389-0420-4B7A-AFA6-B436EA55A032}" dt="2023-10-04T18:36:38.594" v="6309"/>
          <ac:spMkLst>
            <pc:docMk/>
            <pc:sldMk cId="3653338374" sldId="2147376311"/>
            <ac:spMk id="43" creationId="{B7AA6FD1-73D3-D64D-ECB8-13FE8E2A1165}"/>
          </ac:spMkLst>
        </pc:spChg>
        <pc:spChg chg="mod">
          <ac:chgData name="Yazdan, Mandy" userId="17c68540-3e75-4075-8ba7-9cf4d0bf43f7" providerId="ADAL" clId="{2C775389-0420-4B7A-AFA6-B436EA55A032}" dt="2023-10-04T18:36:38.594" v="6309"/>
          <ac:spMkLst>
            <pc:docMk/>
            <pc:sldMk cId="3653338374" sldId="2147376311"/>
            <ac:spMk id="46" creationId="{E335C7C9-5CB5-824D-D896-133BC910BA9F}"/>
          </ac:spMkLst>
        </pc:spChg>
        <pc:spChg chg="mod">
          <ac:chgData name="Yazdan, Mandy" userId="17c68540-3e75-4075-8ba7-9cf4d0bf43f7" providerId="ADAL" clId="{2C775389-0420-4B7A-AFA6-B436EA55A032}" dt="2023-10-04T18:36:38.594" v="6309"/>
          <ac:spMkLst>
            <pc:docMk/>
            <pc:sldMk cId="3653338374" sldId="2147376311"/>
            <ac:spMk id="47" creationId="{7989AE6F-E055-ADC4-4991-E5B6F2640F96}"/>
          </ac:spMkLst>
        </pc:spChg>
        <pc:spChg chg="mod">
          <ac:chgData name="Yazdan, Mandy" userId="17c68540-3e75-4075-8ba7-9cf4d0bf43f7" providerId="ADAL" clId="{2C775389-0420-4B7A-AFA6-B436EA55A032}" dt="2023-10-04T18:36:38.594" v="6309"/>
          <ac:spMkLst>
            <pc:docMk/>
            <pc:sldMk cId="3653338374" sldId="2147376311"/>
            <ac:spMk id="49" creationId="{3791FF8B-520D-D603-6C04-877CA1FDD2B3}"/>
          </ac:spMkLst>
        </pc:spChg>
        <pc:spChg chg="mod">
          <ac:chgData name="Yazdan, Mandy" userId="17c68540-3e75-4075-8ba7-9cf4d0bf43f7" providerId="ADAL" clId="{2C775389-0420-4B7A-AFA6-B436EA55A032}" dt="2023-10-04T18:36:38.594" v="6309"/>
          <ac:spMkLst>
            <pc:docMk/>
            <pc:sldMk cId="3653338374" sldId="2147376311"/>
            <ac:spMk id="52" creationId="{F371D17C-59AC-DF30-70A5-DC6BB21ECFA4}"/>
          </ac:spMkLst>
        </pc:spChg>
        <pc:spChg chg="mod">
          <ac:chgData name="Yazdan, Mandy" userId="17c68540-3e75-4075-8ba7-9cf4d0bf43f7" providerId="ADAL" clId="{2C775389-0420-4B7A-AFA6-B436EA55A032}" dt="2023-10-04T18:36:38.594" v="6309"/>
          <ac:spMkLst>
            <pc:docMk/>
            <pc:sldMk cId="3653338374" sldId="2147376311"/>
            <ac:spMk id="53" creationId="{09E15AA7-4BAC-1F92-93DC-18B088430842}"/>
          </ac:spMkLst>
        </pc:spChg>
        <pc:grpChg chg="add del mod">
          <ac:chgData name="Yazdan, Mandy" userId="17c68540-3e75-4075-8ba7-9cf4d0bf43f7" providerId="ADAL" clId="{2C775389-0420-4B7A-AFA6-B436EA55A032}" dt="2023-10-04T18:36:37.769" v="6308" actId="478"/>
          <ac:grpSpMkLst>
            <pc:docMk/>
            <pc:sldMk cId="3653338374" sldId="2147376311"/>
            <ac:grpSpMk id="9" creationId="{3F2603C4-9D97-5B18-8B2A-60FB28086EFA}"/>
          </ac:grpSpMkLst>
        </pc:grpChg>
        <pc:grpChg chg="mod">
          <ac:chgData name="Yazdan, Mandy" userId="17c68540-3e75-4075-8ba7-9cf4d0bf43f7" providerId="ADAL" clId="{2C775389-0420-4B7A-AFA6-B436EA55A032}" dt="2023-10-04T18:15:53.032" v="6179"/>
          <ac:grpSpMkLst>
            <pc:docMk/>
            <pc:sldMk cId="3653338374" sldId="2147376311"/>
            <ac:grpSpMk id="12" creationId="{A392AAC2-67A1-220A-DCF3-A203B9E4F11A}"/>
          </ac:grpSpMkLst>
        </pc:grpChg>
        <pc:grpChg chg="add del mod">
          <ac:chgData name="Yazdan, Mandy" userId="17c68540-3e75-4075-8ba7-9cf4d0bf43f7" providerId="ADAL" clId="{2C775389-0420-4B7A-AFA6-B436EA55A032}" dt="2023-10-04T18:36:37.769" v="6308" actId="478"/>
          <ac:grpSpMkLst>
            <pc:docMk/>
            <pc:sldMk cId="3653338374" sldId="2147376311"/>
            <ac:grpSpMk id="18" creationId="{0BABCC42-831E-A393-2B17-8EEF4D4FC974}"/>
          </ac:grpSpMkLst>
        </pc:grpChg>
        <pc:grpChg chg="mod">
          <ac:chgData name="Yazdan, Mandy" userId="17c68540-3e75-4075-8ba7-9cf4d0bf43f7" providerId="ADAL" clId="{2C775389-0420-4B7A-AFA6-B436EA55A032}" dt="2023-10-04T18:15:53.032" v="6179"/>
          <ac:grpSpMkLst>
            <pc:docMk/>
            <pc:sldMk cId="3653338374" sldId="2147376311"/>
            <ac:grpSpMk id="20" creationId="{1AE7D5B9-81CA-4DBB-2F9E-AFAB787E7BD9}"/>
          </ac:grpSpMkLst>
        </pc:grpChg>
        <pc:grpChg chg="add del mod">
          <ac:chgData name="Yazdan, Mandy" userId="17c68540-3e75-4075-8ba7-9cf4d0bf43f7" providerId="ADAL" clId="{2C775389-0420-4B7A-AFA6-B436EA55A032}" dt="2023-10-04T18:36:37.769" v="6308" actId="478"/>
          <ac:grpSpMkLst>
            <pc:docMk/>
            <pc:sldMk cId="3653338374" sldId="2147376311"/>
            <ac:grpSpMk id="24" creationId="{93E74955-A1A9-CE50-74E5-D0BD013DFD0D}"/>
          </ac:grpSpMkLst>
        </pc:grpChg>
        <pc:grpChg chg="mod">
          <ac:chgData name="Yazdan, Mandy" userId="17c68540-3e75-4075-8ba7-9cf4d0bf43f7" providerId="ADAL" clId="{2C775389-0420-4B7A-AFA6-B436EA55A032}" dt="2023-10-04T18:15:53.032" v="6179"/>
          <ac:grpSpMkLst>
            <pc:docMk/>
            <pc:sldMk cId="3653338374" sldId="2147376311"/>
            <ac:grpSpMk id="26" creationId="{77DD6E28-135D-0F59-DE32-F579916666D9}"/>
          </ac:grpSpMkLst>
        </pc:grpChg>
        <pc:grpChg chg="add mod">
          <ac:chgData name="Yazdan, Mandy" userId="17c68540-3e75-4075-8ba7-9cf4d0bf43f7" providerId="ADAL" clId="{2C775389-0420-4B7A-AFA6-B436EA55A032}" dt="2023-10-04T18:36:38.594" v="6309"/>
          <ac:grpSpMkLst>
            <pc:docMk/>
            <pc:sldMk cId="3653338374" sldId="2147376311"/>
            <ac:grpSpMk id="33" creationId="{874155A1-F9BA-D299-D572-EB4EAD459824}"/>
          </ac:grpSpMkLst>
        </pc:grpChg>
        <pc:grpChg chg="mod">
          <ac:chgData name="Yazdan, Mandy" userId="17c68540-3e75-4075-8ba7-9cf4d0bf43f7" providerId="ADAL" clId="{2C775389-0420-4B7A-AFA6-B436EA55A032}" dt="2023-10-04T18:36:38.594" v="6309"/>
          <ac:grpSpMkLst>
            <pc:docMk/>
            <pc:sldMk cId="3653338374" sldId="2147376311"/>
            <ac:grpSpMk id="36" creationId="{BF1FDB86-ED98-3982-54A1-C0354D3AB27E}"/>
          </ac:grpSpMkLst>
        </pc:grpChg>
        <pc:grpChg chg="add mod">
          <ac:chgData name="Yazdan, Mandy" userId="17c68540-3e75-4075-8ba7-9cf4d0bf43f7" providerId="ADAL" clId="{2C775389-0420-4B7A-AFA6-B436EA55A032}" dt="2023-10-04T18:36:38.594" v="6309"/>
          <ac:grpSpMkLst>
            <pc:docMk/>
            <pc:sldMk cId="3653338374" sldId="2147376311"/>
            <ac:grpSpMk id="42" creationId="{A1B40C68-4903-FF03-55D9-3EF991519CE7}"/>
          </ac:grpSpMkLst>
        </pc:grpChg>
        <pc:grpChg chg="mod">
          <ac:chgData name="Yazdan, Mandy" userId="17c68540-3e75-4075-8ba7-9cf4d0bf43f7" providerId="ADAL" clId="{2C775389-0420-4B7A-AFA6-B436EA55A032}" dt="2023-10-04T18:36:38.594" v="6309"/>
          <ac:grpSpMkLst>
            <pc:docMk/>
            <pc:sldMk cId="3653338374" sldId="2147376311"/>
            <ac:grpSpMk id="44" creationId="{56FFF65C-87BC-08E8-5E31-85CB73DC3CEF}"/>
          </ac:grpSpMkLst>
        </pc:grpChg>
        <pc:grpChg chg="add mod">
          <ac:chgData name="Yazdan, Mandy" userId="17c68540-3e75-4075-8ba7-9cf4d0bf43f7" providerId="ADAL" clId="{2C775389-0420-4B7A-AFA6-B436EA55A032}" dt="2023-10-04T18:36:38.594" v="6309"/>
          <ac:grpSpMkLst>
            <pc:docMk/>
            <pc:sldMk cId="3653338374" sldId="2147376311"/>
            <ac:grpSpMk id="48" creationId="{1C80B6D2-B041-5A02-5EAD-3CE2696603F3}"/>
          </ac:grpSpMkLst>
        </pc:grpChg>
        <pc:grpChg chg="mod">
          <ac:chgData name="Yazdan, Mandy" userId="17c68540-3e75-4075-8ba7-9cf4d0bf43f7" providerId="ADAL" clId="{2C775389-0420-4B7A-AFA6-B436EA55A032}" dt="2023-10-04T18:36:38.594" v="6309"/>
          <ac:grpSpMkLst>
            <pc:docMk/>
            <pc:sldMk cId="3653338374" sldId="2147376311"/>
            <ac:grpSpMk id="50" creationId="{710304F0-CFDC-5E7D-9B01-9A741C66B889}"/>
          </ac:grpSpMkLst>
        </pc:grpChg>
        <pc:picChg chg="mod">
          <ac:chgData name="Yazdan, Mandy" userId="17c68540-3e75-4075-8ba7-9cf4d0bf43f7" providerId="ADAL" clId="{2C775389-0420-4B7A-AFA6-B436EA55A032}" dt="2023-10-04T18:15:53.032" v="6179"/>
          <ac:picMkLst>
            <pc:docMk/>
            <pc:sldMk cId="3653338374" sldId="2147376311"/>
            <ac:picMk id="10" creationId="{9F36C608-C1A0-F2E8-1C28-3375F9843105}"/>
          </ac:picMkLst>
        </pc:picChg>
        <pc:picChg chg="mod">
          <ac:chgData name="Yazdan, Mandy" userId="17c68540-3e75-4075-8ba7-9cf4d0bf43f7" providerId="ADAL" clId="{2C775389-0420-4B7A-AFA6-B436EA55A032}" dt="2023-10-04T18:15:53.032" v="6179"/>
          <ac:picMkLst>
            <pc:docMk/>
            <pc:sldMk cId="3653338374" sldId="2147376311"/>
            <ac:picMk id="21" creationId="{9C2EA646-CEC2-206C-A508-CDADB9E657E5}"/>
          </ac:picMkLst>
        </pc:picChg>
        <pc:picChg chg="mod">
          <ac:chgData name="Yazdan, Mandy" userId="17c68540-3e75-4075-8ba7-9cf4d0bf43f7" providerId="ADAL" clId="{2C775389-0420-4B7A-AFA6-B436EA55A032}" dt="2023-10-04T18:15:53.032" v="6179"/>
          <ac:picMkLst>
            <pc:docMk/>
            <pc:sldMk cId="3653338374" sldId="2147376311"/>
            <ac:picMk id="27" creationId="{95711A09-63BA-B12A-BDCB-55EFA3437284}"/>
          </ac:picMkLst>
        </pc:picChg>
        <pc:picChg chg="mod">
          <ac:chgData name="Yazdan, Mandy" userId="17c68540-3e75-4075-8ba7-9cf4d0bf43f7" providerId="ADAL" clId="{2C775389-0420-4B7A-AFA6-B436EA55A032}" dt="2023-10-04T18:36:38.594" v="6309"/>
          <ac:picMkLst>
            <pc:docMk/>
            <pc:sldMk cId="3653338374" sldId="2147376311"/>
            <ac:picMk id="34" creationId="{2476C877-D595-CE0A-3C0E-25F200441E09}"/>
          </ac:picMkLst>
        </pc:picChg>
        <pc:picChg chg="mod">
          <ac:chgData name="Yazdan, Mandy" userId="17c68540-3e75-4075-8ba7-9cf4d0bf43f7" providerId="ADAL" clId="{2C775389-0420-4B7A-AFA6-B436EA55A032}" dt="2023-10-04T18:36:38.594" v="6309"/>
          <ac:picMkLst>
            <pc:docMk/>
            <pc:sldMk cId="3653338374" sldId="2147376311"/>
            <ac:picMk id="45" creationId="{BC182FB6-D10B-6E6A-0F75-53104794AF4E}"/>
          </ac:picMkLst>
        </pc:picChg>
        <pc:picChg chg="mod">
          <ac:chgData name="Yazdan, Mandy" userId="17c68540-3e75-4075-8ba7-9cf4d0bf43f7" providerId="ADAL" clId="{2C775389-0420-4B7A-AFA6-B436EA55A032}" dt="2023-10-04T18:36:38.594" v="6309"/>
          <ac:picMkLst>
            <pc:docMk/>
            <pc:sldMk cId="3653338374" sldId="2147376311"/>
            <ac:picMk id="51" creationId="{4608BE84-108A-EAD0-AD07-FBA922FE5F1A}"/>
          </ac:picMkLst>
        </pc:picChg>
      </pc:sldChg>
      <pc:sldChg chg="addSp delSp modSp new del mod addCm">
        <pc:chgData name="Yazdan, Mandy" userId="17c68540-3e75-4075-8ba7-9cf4d0bf43f7" providerId="ADAL" clId="{2C775389-0420-4B7A-AFA6-B436EA55A032}" dt="2023-10-05T19:43:23.638" v="6639" actId="47"/>
        <pc:sldMkLst>
          <pc:docMk/>
          <pc:sldMk cId="2571796107" sldId="2147376312"/>
        </pc:sldMkLst>
        <pc:spChg chg="mod">
          <ac:chgData name="Yazdan, Mandy" userId="17c68540-3e75-4075-8ba7-9cf4d0bf43f7" providerId="ADAL" clId="{2C775389-0420-4B7A-AFA6-B436EA55A032}" dt="2023-10-05T13:48:26.898" v="6353" actId="20577"/>
          <ac:spMkLst>
            <pc:docMk/>
            <pc:sldMk cId="2571796107" sldId="2147376312"/>
            <ac:spMk id="2" creationId="{E654E008-681B-A836-108D-61C3C6FCBA92}"/>
          </ac:spMkLst>
        </pc:spChg>
        <pc:spChg chg="del">
          <ac:chgData name="Yazdan, Mandy" userId="17c68540-3e75-4075-8ba7-9cf4d0bf43f7" providerId="ADAL" clId="{2C775389-0420-4B7A-AFA6-B436EA55A032}" dt="2023-10-05T13:37:55.798" v="6324" actId="478"/>
          <ac:spMkLst>
            <pc:docMk/>
            <pc:sldMk cId="2571796107" sldId="2147376312"/>
            <ac:spMk id="3" creationId="{6037AA1F-FAC0-974C-D5C7-0184952849EC}"/>
          </ac:spMkLst>
        </pc:spChg>
        <pc:spChg chg="del">
          <ac:chgData name="Yazdan, Mandy" userId="17c68540-3e75-4075-8ba7-9cf4d0bf43f7" providerId="ADAL" clId="{2C775389-0420-4B7A-AFA6-B436EA55A032}" dt="2023-10-05T13:37:57.947" v="6325" actId="478"/>
          <ac:spMkLst>
            <pc:docMk/>
            <pc:sldMk cId="2571796107" sldId="2147376312"/>
            <ac:spMk id="4" creationId="{973D0C82-F5AA-71B3-C3C8-1C6222C97442}"/>
          </ac:spMkLst>
        </pc:spChg>
        <pc:spChg chg="del">
          <ac:chgData name="Yazdan, Mandy" userId="17c68540-3e75-4075-8ba7-9cf4d0bf43f7" providerId="ADAL" clId="{2C775389-0420-4B7A-AFA6-B436EA55A032}" dt="2023-10-05T13:37:53.772" v="6323" actId="478"/>
          <ac:spMkLst>
            <pc:docMk/>
            <pc:sldMk cId="2571796107" sldId="2147376312"/>
            <ac:spMk id="5" creationId="{36FE726A-E0D2-1391-DA3E-436DA68BF571}"/>
          </ac:spMkLst>
        </pc:spChg>
        <pc:spChg chg="add del mod">
          <ac:chgData name="Yazdan, Mandy" userId="17c68540-3e75-4075-8ba7-9cf4d0bf43f7" providerId="ADAL" clId="{2C775389-0420-4B7A-AFA6-B436EA55A032}" dt="2023-10-05T16:21:38.050" v="6410" actId="164"/>
          <ac:spMkLst>
            <pc:docMk/>
            <pc:sldMk cId="2571796107" sldId="2147376312"/>
            <ac:spMk id="6" creationId="{ADF68DC9-388E-2F70-8E81-2AFB75D79E12}"/>
          </ac:spMkLst>
        </pc:spChg>
        <pc:spChg chg="mod topLvl">
          <ac:chgData name="Yazdan, Mandy" userId="17c68540-3e75-4075-8ba7-9cf4d0bf43f7" providerId="ADAL" clId="{2C775389-0420-4B7A-AFA6-B436EA55A032}" dt="2023-10-05T16:21:38.050" v="6410" actId="164"/>
          <ac:spMkLst>
            <pc:docMk/>
            <pc:sldMk cId="2571796107" sldId="2147376312"/>
            <ac:spMk id="8" creationId="{AC9D893B-415A-0219-EA28-D64A00579ED0}"/>
          </ac:spMkLst>
        </pc:spChg>
        <pc:spChg chg="del mod topLvl">
          <ac:chgData name="Yazdan, Mandy" userId="17c68540-3e75-4075-8ba7-9cf4d0bf43f7" providerId="ADAL" clId="{2C775389-0420-4B7A-AFA6-B436EA55A032}" dt="2023-10-05T16:19:38.041" v="6388" actId="478"/>
          <ac:spMkLst>
            <pc:docMk/>
            <pc:sldMk cId="2571796107" sldId="2147376312"/>
            <ac:spMk id="9" creationId="{9E2E227E-51F9-EC7A-A71D-157346AB48CC}"/>
          </ac:spMkLst>
        </pc:spChg>
        <pc:spChg chg="mod">
          <ac:chgData name="Yazdan, Mandy" userId="17c68540-3e75-4075-8ba7-9cf4d0bf43f7" providerId="ADAL" clId="{2C775389-0420-4B7A-AFA6-B436EA55A032}" dt="2023-10-05T13:37:58.704" v="6326"/>
          <ac:spMkLst>
            <pc:docMk/>
            <pc:sldMk cId="2571796107" sldId="2147376312"/>
            <ac:spMk id="11" creationId="{7655B8CD-68AF-7D05-4EAC-5BD8A4407E68}"/>
          </ac:spMkLst>
        </pc:spChg>
        <pc:spChg chg="mod">
          <ac:chgData name="Yazdan, Mandy" userId="17c68540-3e75-4075-8ba7-9cf4d0bf43f7" providerId="ADAL" clId="{2C775389-0420-4B7A-AFA6-B436EA55A032}" dt="2023-10-05T13:37:58.704" v="6326"/>
          <ac:spMkLst>
            <pc:docMk/>
            <pc:sldMk cId="2571796107" sldId="2147376312"/>
            <ac:spMk id="12" creationId="{F3A37059-5B57-3A1D-F9B4-3B199134F70B}"/>
          </ac:spMkLst>
        </pc:spChg>
        <pc:spChg chg="mod">
          <ac:chgData name="Yazdan, Mandy" userId="17c68540-3e75-4075-8ba7-9cf4d0bf43f7" providerId="ADAL" clId="{2C775389-0420-4B7A-AFA6-B436EA55A032}" dt="2023-10-05T13:37:58.704" v="6326"/>
          <ac:spMkLst>
            <pc:docMk/>
            <pc:sldMk cId="2571796107" sldId="2147376312"/>
            <ac:spMk id="14" creationId="{8957BBD2-98AA-3ED5-180A-C7A65C3A737F}"/>
          </ac:spMkLst>
        </pc:spChg>
        <pc:spChg chg="mod">
          <ac:chgData name="Yazdan, Mandy" userId="17c68540-3e75-4075-8ba7-9cf4d0bf43f7" providerId="ADAL" clId="{2C775389-0420-4B7A-AFA6-B436EA55A032}" dt="2023-10-05T13:37:58.704" v="6326"/>
          <ac:spMkLst>
            <pc:docMk/>
            <pc:sldMk cId="2571796107" sldId="2147376312"/>
            <ac:spMk id="15" creationId="{9E96363D-E2A9-097D-2F4A-314D303486A7}"/>
          </ac:spMkLst>
        </pc:spChg>
        <pc:spChg chg="mod">
          <ac:chgData name="Yazdan, Mandy" userId="17c68540-3e75-4075-8ba7-9cf4d0bf43f7" providerId="ADAL" clId="{2C775389-0420-4B7A-AFA6-B436EA55A032}" dt="2023-10-05T13:37:58.704" v="6326"/>
          <ac:spMkLst>
            <pc:docMk/>
            <pc:sldMk cId="2571796107" sldId="2147376312"/>
            <ac:spMk id="17" creationId="{B846EC14-D05C-414C-D528-E1D20731DFCA}"/>
          </ac:spMkLst>
        </pc:spChg>
        <pc:spChg chg="mod">
          <ac:chgData name="Yazdan, Mandy" userId="17c68540-3e75-4075-8ba7-9cf4d0bf43f7" providerId="ADAL" clId="{2C775389-0420-4B7A-AFA6-B436EA55A032}" dt="2023-10-05T13:37:58.704" v="6326"/>
          <ac:spMkLst>
            <pc:docMk/>
            <pc:sldMk cId="2571796107" sldId="2147376312"/>
            <ac:spMk id="18" creationId="{6555E03D-5394-8132-8AA4-5A0816EE73CD}"/>
          </ac:spMkLst>
        </pc:spChg>
        <pc:spChg chg="mod">
          <ac:chgData name="Yazdan, Mandy" userId="17c68540-3e75-4075-8ba7-9cf4d0bf43f7" providerId="ADAL" clId="{2C775389-0420-4B7A-AFA6-B436EA55A032}" dt="2023-10-05T13:37:58.704" v="6326"/>
          <ac:spMkLst>
            <pc:docMk/>
            <pc:sldMk cId="2571796107" sldId="2147376312"/>
            <ac:spMk id="20" creationId="{978E6E91-F5BF-6846-C563-6E75ED28FE4B}"/>
          </ac:spMkLst>
        </pc:spChg>
        <pc:spChg chg="mod">
          <ac:chgData name="Yazdan, Mandy" userId="17c68540-3e75-4075-8ba7-9cf4d0bf43f7" providerId="ADAL" clId="{2C775389-0420-4B7A-AFA6-B436EA55A032}" dt="2023-10-05T13:37:58.704" v="6326"/>
          <ac:spMkLst>
            <pc:docMk/>
            <pc:sldMk cId="2571796107" sldId="2147376312"/>
            <ac:spMk id="21" creationId="{F78D87FF-0197-6CF3-6904-FF52402702EF}"/>
          </ac:spMkLst>
        </pc:spChg>
        <pc:spChg chg="mod">
          <ac:chgData name="Yazdan, Mandy" userId="17c68540-3e75-4075-8ba7-9cf4d0bf43f7" providerId="ADAL" clId="{2C775389-0420-4B7A-AFA6-B436EA55A032}" dt="2023-10-05T13:37:58.704" v="6326"/>
          <ac:spMkLst>
            <pc:docMk/>
            <pc:sldMk cId="2571796107" sldId="2147376312"/>
            <ac:spMk id="23" creationId="{69A42DE8-56C0-FE9E-7DC8-7FC261B13D80}"/>
          </ac:spMkLst>
        </pc:spChg>
        <pc:spChg chg="mod">
          <ac:chgData name="Yazdan, Mandy" userId="17c68540-3e75-4075-8ba7-9cf4d0bf43f7" providerId="ADAL" clId="{2C775389-0420-4B7A-AFA6-B436EA55A032}" dt="2023-10-05T13:37:58.704" v="6326"/>
          <ac:spMkLst>
            <pc:docMk/>
            <pc:sldMk cId="2571796107" sldId="2147376312"/>
            <ac:spMk id="24" creationId="{43285DEE-D6E5-C5D3-C646-2151758C6627}"/>
          </ac:spMkLst>
        </pc:spChg>
        <pc:spChg chg="mod">
          <ac:chgData name="Yazdan, Mandy" userId="17c68540-3e75-4075-8ba7-9cf4d0bf43f7" providerId="ADAL" clId="{2C775389-0420-4B7A-AFA6-B436EA55A032}" dt="2023-10-05T13:37:58.704" v="6326"/>
          <ac:spMkLst>
            <pc:docMk/>
            <pc:sldMk cId="2571796107" sldId="2147376312"/>
            <ac:spMk id="26" creationId="{A3D9C200-8B28-DB72-18ED-ED266E52D331}"/>
          </ac:spMkLst>
        </pc:spChg>
        <pc:spChg chg="mod">
          <ac:chgData name="Yazdan, Mandy" userId="17c68540-3e75-4075-8ba7-9cf4d0bf43f7" providerId="ADAL" clId="{2C775389-0420-4B7A-AFA6-B436EA55A032}" dt="2023-10-05T13:37:58.704" v="6326"/>
          <ac:spMkLst>
            <pc:docMk/>
            <pc:sldMk cId="2571796107" sldId="2147376312"/>
            <ac:spMk id="27" creationId="{11E947A8-5167-F3CA-7D6C-AD69E92EE3AB}"/>
          </ac:spMkLst>
        </pc:spChg>
        <pc:spChg chg="mod">
          <ac:chgData name="Yazdan, Mandy" userId="17c68540-3e75-4075-8ba7-9cf4d0bf43f7" providerId="ADAL" clId="{2C775389-0420-4B7A-AFA6-B436EA55A032}" dt="2023-10-05T13:37:58.704" v="6326"/>
          <ac:spMkLst>
            <pc:docMk/>
            <pc:sldMk cId="2571796107" sldId="2147376312"/>
            <ac:spMk id="29" creationId="{03C060B8-BA51-100E-D8C4-68536B12201E}"/>
          </ac:spMkLst>
        </pc:spChg>
        <pc:spChg chg="mod">
          <ac:chgData name="Yazdan, Mandy" userId="17c68540-3e75-4075-8ba7-9cf4d0bf43f7" providerId="ADAL" clId="{2C775389-0420-4B7A-AFA6-B436EA55A032}" dt="2023-10-05T13:37:58.704" v="6326"/>
          <ac:spMkLst>
            <pc:docMk/>
            <pc:sldMk cId="2571796107" sldId="2147376312"/>
            <ac:spMk id="30" creationId="{2DBD580B-0B7E-B75B-78CF-755A5D89E823}"/>
          </ac:spMkLst>
        </pc:spChg>
        <pc:spChg chg="mod">
          <ac:chgData name="Yazdan, Mandy" userId="17c68540-3e75-4075-8ba7-9cf4d0bf43f7" providerId="ADAL" clId="{2C775389-0420-4B7A-AFA6-B436EA55A032}" dt="2023-10-05T13:37:58.704" v="6326"/>
          <ac:spMkLst>
            <pc:docMk/>
            <pc:sldMk cId="2571796107" sldId="2147376312"/>
            <ac:spMk id="32" creationId="{00AE6D8C-5D95-6CEB-30D5-9E8C3565400C}"/>
          </ac:spMkLst>
        </pc:spChg>
        <pc:spChg chg="mod">
          <ac:chgData name="Yazdan, Mandy" userId="17c68540-3e75-4075-8ba7-9cf4d0bf43f7" providerId="ADAL" clId="{2C775389-0420-4B7A-AFA6-B436EA55A032}" dt="2023-10-05T13:37:58.704" v="6326"/>
          <ac:spMkLst>
            <pc:docMk/>
            <pc:sldMk cId="2571796107" sldId="2147376312"/>
            <ac:spMk id="33" creationId="{8758A49B-4063-9682-BD42-A121DD9893D8}"/>
          </ac:spMkLst>
        </pc:spChg>
        <pc:spChg chg="add del mod">
          <ac:chgData name="Yazdan, Mandy" userId="17c68540-3e75-4075-8ba7-9cf4d0bf43f7" providerId="ADAL" clId="{2C775389-0420-4B7A-AFA6-B436EA55A032}" dt="2023-10-05T16:18:25.904" v="6378" actId="478"/>
          <ac:spMkLst>
            <pc:docMk/>
            <pc:sldMk cId="2571796107" sldId="2147376312"/>
            <ac:spMk id="34" creationId="{81DCC673-67C4-0CAD-3021-2465878306FA}"/>
          </ac:spMkLst>
        </pc:spChg>
        <pc:spChg chg="add del mod">
          <ac:chgData name="Yazdan, Mandy" userId="17c68540-3e75-4075-8ba7-9cf4d0bf43f7" providerId="ADAL" clId="{2C775389-0420-4B7A-AFA6-B436EA55A032}" dt="2023-10-05T16:18:25.904" v="6378" actId="478"/>
          <ac:spMkLst>
            <pc:docMk/>
            <pc:sldMk cId="2571796107" sldId="2147376312"/>
            <ac:spMk id="35" creationId="{BE15CEEC-C56E-724E-9770-AE8A761514F6}"/>
          </ac:spMkLst>
        </pc:spChg>
        <pc:spChg chg="add del mod">
          <ac:chgData name="Yazdan, Mandy" userId="17c68540-3e75-4075-8ba7-9cf4d0bf43f7" providerId="ADAL" clId="{2C775389-0420-4B7A-AFA6-B436EA55A032}" dt="2023-10-05T16:18:25.904" v="6378" actId="478"/>
          <ac:spMkLst>
            <pc:docMk/>
            <pc:sldMk cId="2571796107" sldId="2147376312"/>
            <ac:spMk id="36" creationId="{89A32731-E4AB-C042-AAF5-F786FA549AB7}"/>
          </ac:spMkLst>
        </pc:spChg>
        <pc:spChg chg="add mod">
          <ac:chgData name="Yazdan, Mandy" userId="17c68540-3e75-4075-8ba7-9cf4d0bf43f7" providerId="ADAL" clId="{2C775389-0420-4B7A-AFA6-B436EA55A032}" dt="2023-10-05T16:18:21.136" v="6376" actId="164"/>
          <ac:spMkLst>
            <pc:docMk/>
            <pc:sldMk cId="2571796107" sldId="2147376312"/>
            <ac:spMk id="37" creationId="{4E1E5624-B380-1AAC-0B10-4EAA980491F6}"/>
          </ac:spMkLst>
        </pc:spChg>
        <pc:spChg chg="add del mod">
          <ac:chgData name="Yazdan, Mandy" userId="17c68540-3e75-4075-8ba7-9cf4d0bf43f7" providerId="ADAL" clId="{2C775389-0420-4B7A-AFA6-B436EA55A032}" dt="2023-10-05T13:38:11.649" v="6330" actId="478"/>
          <ac:spMkLst>
            <pc:docMk/>
            <pc:sldMk cId="2571796107" sldId="2147376312"/>
            <ac:spMk id="38" creationId="{4B4C082D-D094-89FD-969D-1DB4A642C6AA}"/>
          </ac:spMkLst>
        </pc:spChg>
        <pc:spChg chg="mod">
          <ac:chgData name="Yazdan, Mandy" userId="17c68540-3e75-4075-8ba7-9cf4d0bf43f7" providerId="ADAL" clId="{2C775389-0420-4B7A-AFA6-B436EA55A032}" dt="2023-10-05T13:37:58.704" v="6326"/>
          <ac:spMkLst>
            <pc:docMk/>
            <pc:sldMk cId="2571796107" sldId="2147376312"/>
            <ac:spMk id="40" creationId="{08901F9E-34D5-3DAA-93B5-3EA9EA719966}"/>
          </ac:spMkLst>
        </pc:spChg>
        <pc:spChg chg="mod">
          <ac:chgData name="Yazdan, Mandy" userId="17c68540-3e75-4075-8ba7-9cf4d0bf43f7" providerId="ADAL" clId="{2C775389-0420-4B7A-AFA6-B436EA55A032}" dt="2023-10-05T13:37:58.704" v="6326"/>
          <ac:spMkLst>
            <pc:docMk/>
            <pc:sldMk cId="2571796107" sldId="2147376312"/>
            <ac:spMk id="41" creationId="{FFF2ED31-AE81-94E9-5421-8DD84A57DFD3}"/>
          </ac:spMkLst>
        </pc:spChg>
        <pc:spChg chg="add del mod">
          <ac:chgData name="Yazdan, Mandy" userId="17c68540-3e75-4075-8ba7-9cf4d0bf43f7" providerId="ADAL" clId="{2C775389-0420-4B7A-AFA6-B436EA55A032}" dt="2023-10-05T16:18:25.904" v="6378" actId="478"/>
          <ac:spMkLst>
            <pc:docMk/>
            <pc:sldMk cId="2571796107" sldId="2147376312"/>
            <ac:spMk id="42" creationId="{1F197141-C807-925C-6CB5-989F945F1C79}"/>
          </ac:spMkLst>
        </pc:spChg>
        <pc:spChg chg="mod">
          <ac:chgData name="Yazdan, Mandy" userId="17c68540-3e75-4075-8ba7-9cf4d0bf43f7" providerId="ADAL" clId="{2C775389-0420-4B7A-AFA6-B436EA55A032}" dt="2023-10-05T13:37:58.704" v="6326"/>
          <ac:spMkLst>
            <pc:docMk/>
            <pc:sldMk cId="2571796107" sldId="2147376312"/>
            <ac:spMk id="47" creationId="{AB483AC5-0022-F6D4-1A36-70764ACC705B}"/>
          </ac:spMkLst>
        </pc:spChg>
        <pc:spChg chg="mod">
          <ac:chgData name="Yazdan, Mandy" userId="17c68540-3e75-4075-8ba7-9cf4d0bf43f7" providerId="ADAL" clId="{2C775389-0420-4B7A-AFA6-B436EA55A032}" dt="2023-10-05T13:37:58.704" v="6326"/>
          <ac:spMkLst>
            <pc:docMk/>
            <pc:sldMk cId="2571796107" sldId="2147376312"/>
            <ac:spMk id="48" creationId="{61EE317C-0764-D5D2-BFFE-E9D0A5415DE5}"/>
          </ac:spMkLst>
        </pc:spChg>
        <pc:spChg chg="mod">
          <ac:chgData name="Yazdan, Mandy" userId="17c68540-3e75-4075-8ba7-9cf4d0bf43f7" providerId="ADAL" clId="{2C775389-0420-4B7A-AFA6-B436EA55A032}" dt="2023-10-05T13:37:58.704" v="6326"/>
          <ac:spMkLst>
            <pc:docMk/>
            <pc:sldMk cId="2571796107" sldId="2147376312"/>
            <ac:spMk id="49" creationId="{C5137629-6DA3-B10B-6CAB-4B45F8A18E9D}"/>
          </ac:spMkLst>
        </pc:spChg>
        <pc:spChg chg="mod">
          <ac:chgData name="Yazdan, Mandy" userId="17c68540-3e75-4075-8ba7-9cf4d0bf43f7" providerId="ADAL" clId="{2C775389-0420-4B7A-AFA6-B436EA55A032}" dt="2023-10-05T13:37:58.704" v="6326"/>
          <ac:spMkLst>
            <pc:docMk/>
            <pc:sldMk cId="2571796107" sldId="2147376312"/>
            <ac:spMk id="50" creationId="{32752B4B-0B38-AFEE-89A9-C514B395739F}"/>
          </ac:spMkLst>
        </pc:spChg>
        <pc:spChg chg="mod">
          <ac:chgData name="Yazdan, Mandy" userId="17c68540-3e75-4075-8ba7-9cf4d0bf43f7" providerId="ADAL" clId="{2C775389-0420-4B7A-AFA6-B436EA55A032}" dt="2023-10-05T13:37:58.704" v="6326"/>
          <ac:spMkLst>
            <pc:docMk/>
            <pc:sldMk cId="2571796107" sldId="2147376312"/>
            <ac:spMk id="51" creationId="{FBE01965-1F68-9F55-D74E-C66559D327DA}"/>
          </ac:spMkLst>
        </pc:spChg>
        <pc:spChg chg="mod">
          <ac:chgData name="Yazdan, Mandy" userId="17c68540-3e75-4075-8ba7-9cf4d0bf43f7" providerId="ADAL" clId="{2C775389-0420-4B7A-AFA6-B436EA55A032}" dt="2023-10-05T13:37:58.704" v="6326"/>
          <ac:spMkLst>
            <pc:docMk/>
            <pc:sldMk cId="2571796107" sldId="2147376312"/>
            <ac:spMk id="52" creationId="{8C498633-AA5D-F04A-9F2B-741B44B4C494}"/>
          </ac:spMkLst>
        </pc:spChg>
        <pc:spChg chg="mod">
          <ac:chgData name="Yazdan, Mandy" userId="17c68540-3e75-4075-8ba7-9cf4d0bf43f7" providerId="ADAL" clId="{2C775389-0420-4B7A-AFA6-B436EA55A032}" dt="2023-10-05T13:37:58.704" v="6326"/>
          <ac:spMkLst>
            <pc:docMk/>
            <pc:sldMk cId="2571796107" sldId="2147376312"/>
            <ac:spMk id="57" creationId="{D55DDAD9-795C-5E99-6C07-34665BA2EA02}"/>
          </ac:spMkLst>
        </pc:spChg>
        <pc:spChg chg="mod">
          <ac:chgData name="Yazdan, Mandy" userId="17c68540-3e75-4075-8ba7-9cf4d0bf43f7" providerId="ADAL" clId="{2C775389-0420-4B7A-AFA6-B436EA55A032}" dt="2023-10-05T13:37:58.704" v="6326"/>
          <ac:spMkLst>
            <pc:docMk/>
            <pc:sldMk cId="2571796107" sldId="2147376312"/>
            <ac:spMk id="58" creationId="{A476BEFA-F9BC-E610-B1B1-8A9D9BC1D73E}"/>
          </ac:spMkLst>
        </pc:spChg>
        <pc:spChg chg="mod">
          <ac:chgData name="Yazdan, Mandy" userId="17c68540-3e75-4075-8ba7-9cf4d0bf43f7" providerId="ADAL" clId="{2C775389-0420-4B7A-AFA6-B436EA55A032}" dt="2023-10-05T13:37:58.704" v="6326"/>
          <ac:spMkLst>
            <pc:docMk/>
            <pc:sldMk cId="2571796107" sldId="2147376312"/>
            <ac:spMk id="59" creationId="{80FC5F3C-D727-7BE2-6A7A-5241E8371655}"/>
          </ac:spMkLst>
        </pc:spChg>
        <pc:spChg chg="mod">
          <ac:chgData name="Yazdan, Mandy" userId="17c68540-3e75-4075-8ba7-9cf4d0bf43f7" providerId="ADAL" clId="{2C775389-0420-4B7A-AFA6-B436EA55A032}" dt="2023-10-05T13:37:58.704" v="6326"/>
          <ac:spMkLst>
            <pc:docMk/>
            <pc:sldMk cId="2571796107" sldId="2147376312"/>
            <ac:spMk id="60" creationId="{310B67B7-F11C-D94A-D9D7-75AAAD5ECEE8}"/>
          </ac:spMkLst>
        </pc:spChg>
        <pc:spChg chg="mod">
          <ac:chgData name="Yazdan, Mandy" userId="17c68540-3e75-4075-8ba7-9cf4d0bf43f7" providerId="ADAL" clId="{2C775389-0420-4B7A-AFA6-B436EA55A032}" dt="2023-10-05T13:37:58.704" v="6326"/>
          <ac:spMkLst>
            <pc:docMk/>
            <pc:sldMk cId="2571796107" sldId="2147376312"/>
            <ac:spMk id="61" creationId="{26F34D39-F23A-29EF-74D1-E11D0D3F9D8A}"/>
          </ac:spMkLst>
        </pc:spChg>
        <pc:spChg chg="mod">
          <ac:chgData name="Yazdan, Mandy" userId="17c68540-3e75-4075-8ba7-9cf4d0bf43f7" providerId="ADAL" clId="{2C775389-0420-4B7A-AFA6-B436EA55A032}" dt="2023-10-05T13:37:58.704" v="6326"/>
          <ac:spMkLst>
            <pc:docMk/>
            <pc:sldMk cId="2571796107" sldId="2147376312"/>
            <ac:spMk id="62" creationId="{D180C059-F9AE-6894-9F0F-B6DA8D0CD8A9}"/>
          </ac:spMkLst>
        </pc:spChg>
        <pc:spChg chg="add del mod">
          <ac:chgData name="Yazdan, Mandy" userId="17c68540-3e75-4075-8ba7-9cf4d0bf43f7" providerId="ADAL" clId="{2C775389-0420-4B7A-AFA6-B436EA55A032}" dt="2023-10-05T16:18:25.904" v="6378" actId="478"/>
          <ac:spMkLst>
            <pc:docMk/>
            <pc:sldMk cId="2571796107" sldId="2147376312"/>
            <ac:spMk id="63" creationId="{6079E3FA-58E3-B12B-0084-F8EB33BC52BF}"/>
          </ac:spMkLst>
        </pc:spChg>
        <pc:spChg chg="mod">
          <ac:chgData name="Yazdan, Mandy" userId="17c68540-3e75-4075-8ba7-9cf4d0bf43f7" providerId="ADAL" clId="{2C775389-0420-4B7A-AFA6-B436EA55A032}" dt="2023-10-05T13:37:58.704" v="6326"/>
          <ac:spMkLst>
            <pc:docMk/>
            <pc:sldMk cId="2571796107" sldId="2147376312"/>
            <ac:spMk id="68" creationId="{AFF275AF-6913-7AF2-FAB7-D47B29B069B1}"/>
          </ac:spMkLst>
        </pc:spChg>
        <pc:spChg chg="mod">
          <ac:chgData name="Yazdan, Mandy" userId="17c68540-3e75-4075-8ba7-9cf4d0bf43f7" providerId="ADAL" clId="{2C775389-0420-4B7A-AFA6-B436EA55A032}" dt="2023-10-05T13:37:58.704" v="6326"/>
          <ac:spMkLst>
            <pc:docMk/>
            <pc:sldMk cId="2571796107" sldId="2147376312"/>
            <ac:spMk id="69" creationId="{82EEF65D-77E6-1941-92F4-4113DEA089BA}"/>
          </ac:spMkLst>
        </pc:spChg>
        <pc:spChg chg="mod">
          <ac:chgData name="Yazdan, Mandy" userId="17c68540-3e75-4075-8ba7-9cf4d0bf43f7" providerId="ADAL" clId="{2C775389-0420-4B7A-AFA6-B436EA55A032}" dt="2023-10-05T13:37:58.704" v="6326"/>
          <ac:spMkLst>
            <pc:docMk/>
            <pc:sldMk cId="2571796107" sldId="2147376312"/>
            <ac:spMk id="70" creationId="{6150ED20-9AFA-9677-576F-AB6537862887}"/>
          </ac:spMkLst>
        </pc:spChg>
        <pc:spChg chg="mod">
          <ac:chgData name="Yazdan, Mandy" userId="17c68540-3e75-4075-8ba7-9cf4d0bf43f7" providerId="ADAL" clId="{2C775389-0420-4B7A-AFA6-B436EA55A032}" dt="2023-10-05T13:37:58.704" v="6326"/>
          <ac:spMkLst>
            <pc:docMk/>
            <pc:sldMk cId="2571796107" sldId="2147376312"/>
            <ac:spMk id="71" creationId="{D82CE2E9-5F89-D93F-ED9C-7FCAF8653164}"/>
          </ac:spMkLst>
        </pc:spChg>
        <pc:spChg chg="mod">
          <ac:chgData name="Yazdan, Mandy" userId="17c68540-3e75-4075-8ba7-9cf4d0bf43f7" providerId="ADAL" clId="{2C775389-0420-4B7A-AFA6-B436EA55A032}" dt="2023-10-05T13:37:58.704" v="6326"/>
          <ac:spMkLst>
            <pc:docMk/>
            <pc:sldMk cId="2571796107" sldId="2147376312"/>
            <ac:spMk id="72" creationId="{28C035C9-375C-7FFD-F4FF-F690BDE5CF18}"/>
          </ac:spMkLst>
        </pc:spChg>
        <pc:spChg chg="mod">
          <ac:chgData name="Yazdan, Mandy" userId="17c68540-3e75-4075-8ba7-9cf4d0bf43f7" providerId="ADAL" clId="{2C775389-0420-4B7A-AFA6-B436EA55A032}" dt="2023-10-05T13:37:58.704" v="6326"/>
          <ac:spMkLst>
            <pc:docMk/>
            <pc:sldMk cId="2571796107" sldId="2147376312"/>
            <ac:spMk id="73" creationId="{B1BB3B3D-5BF2-3BD9-E6C6-8E15DA7E11A3}"/>
          </ac:spMkLst>
        </pc:spChg>
        <pc:spChg chg="add del mod">
          <ac:chgData name="Yazdan, Mandy" userId="17c68540-3e75-4075-8ba7-9cf4d0bf43f7" providerId="ADAL" clId="{2C775389-0420-4B7A-AFA6-B436EA55A032}" dt="2023-10-05T16:18:25.904" v="6378" actId="478"/>
          <ac:spMkLst>
            <pc:docMk/>
            <pc:sldMk cId="2571796107" sldId="2147376312"/>
            <ac:spMk id="74" creationId="{65831E76-B72C-F7D9-D024-04A0E82481B4}"/>
          </ac:spMkLst>
        </pc:spChg>
        <pc:spChg chg="mod">
          <ac:chgData name="Yazdan, Mandy" userId="17c68540-3e75-4075-8ba7-9cf4d0bf43f7" providerId="ADAL" clId="{2C775389-0420-4B7A-AFA6-B436EA55A032}" dt="2023-10-05T13:37:58.704" v="6326"/>
          <ac:spMkLst>
            <pc:docMk/>
            <pc:sldMk cId="2571796107" sldId="2147376312"/>
            <ac:spMk id="79" creationId="{B3EB48BC-AE6B-9E24-1990-6AC5491CB309}"/>
          </ac:spMkLst>
        </pc:spChg>
        <pc:spChg chg="mod">
          <ac:chgData name="Yazdan, Mandy" userId="17c68540-3e75-4075-8ba7-9cf4d0bf43f7" providerId="ADAL" clId="{2C775389-0420-4B7A-AFA6-B436EA55A032}" dt="2023-10-05T13:37:58.704" v="6326"/>
          <ac:spMkLst>
            <pc:docMk/>
            <pc:sldMk cId="2571796107" sldId="2147376312"/>
            <ac:spMk id="80" creationId="{DB8A826C-A671-0CB5-00C6-035DE72567D0}"/>
          </ac:spMkLst>
        </pc:spChg>
        <pc:spChg chg="mod">
          <ac:chgData name="Yazdan, Mandy" userId="17c68540-3e75-4075-8ba7-9cf4d0bf43f7" providerId="ADAL" clId="{2C775389-0420-4B7A-AFA6-B436EA55A032}" dt="2023-10-05T13:37:58.704" v="6326"/>
          <ac:spMkLst>
            <pc:docMk/>
            <pc:sldMk cId="2571796107" sldId="2147376312"/>
            <ac:spMk id="81" creationId="{1938A65D-1813-C48C-BA30-1210CB22BBE7}"/>
          </ac:spMkLst>
        </pc:spChg>
        <pc:spChg chg="mod">
          <ac:chgData name="Yazdan, Mandy" userId="17c68540-3e75-4075-8ba7-9cf4d0bf43f7" providerId="ADAL" clId="{2C775389-0420-4B7A-AFA6-B436EA55A032}" dt="2023-10-05T13:37:58.704" v="6326"/>
          <ac:spMkLst>
            <pc:docMk/>
            <pc:sldMk cId="2571796107" sldId="2147376312"/>
            <ac:spMk id="82" creationId="{E8921E32-32C7-1415-DEBE-B1A7D99D3119}"/>
          </ac:spMkLst>
        </pc:spChg>
        <pc:spChg chg="mod">
          <ac:chgData name="Yazdan, Mandy" userId="17c68540-3e75-4075-8ba7-9cf4d0bf43f7" providerId="ADAL" clId="{2C775389-0420-4B7A-AFA6-B436EA55A032}" dt="2023-10-05T13:37:58.704" v="6326"/>
          <ac:spMkLst>
            <pc:docMk/>
            <pc:sldMk cId="2571796107" sldId="2147376312"/>
            <ac:spMk id="83" creationId="{90365D47-9499-1B58-0621-EA9220254A4F}"/>
          </ac:spMkLst>
        </pc:spChg>
        <pc:spChg chg="mod">
          <ac:chgData name="Yazdan, Mandy" userId="17c68540-3e75-4075-8ba7-9cf4d0bf43f7" providerId="ADAL" clId="{2C775389-0420-4B7A-AFA6-B436EA55A032}" dt="2023-10-05T13:37:58.704" v="6326"/>
          <ac:spMkLst>
            <pc:docMk/>
            <pc:sldMk cId="2571796107" sldId="2147376312"/>
            <ac:spMk id="84" creationId="{564278E6-51BC-B292-761A-AC01E9A1CF53}"/>
          </ac:spMkLst>
        </pc:spChg>
        <pc:spChg chg="add del mod">
          <ac:chgData name="Yazdan, Mandy" userId="17c68540-3e75-4075-8ba7-9cf4d0bf43f7" providerId="ADAL" clId="{2C775389-0420-4B7A-AFA6-B436EA55A032}" dt="2023-10-05T13:47:01.948" v="6336" actId="478"/>
          <ac:spMkLst>
            <pc:docMk/>
            <pc:sldMk cId="2571796107" sldId="2147376312"/>
            <ac:spMk id="85" creationId="{4D3E8156-0359-0B5D-D02D-21CBFD00AC68}"/>
          </ac:spMkLst>
        </pc:spChg>
        <pc:spChg chg="mod">
          <ac:chgData name="Yazdan, Mandy" userId="17c68540-3e75-4075-8ba7-9cf4d0bf43f7" providerId="ADAL" clId="{2C775389-0420-4B7A-AFA6-B436EA55A032}" dt="2023-10-05T13:37:58.704" v="6326"/>
          <ac:spMkLst>
            <pc:docMk/>
            <pc:sldMk cId="2571796107" sldId="2147376312"/>
            <ac:spMk id="90" creationId="{0D25DFC3-42F4-B3B0-4699-775EF4E12185}"/>
          </ac:spMkLst>
        </pc:spChg>
        <pc:spChg chg="mod">
          <ac:chgData name="Yazdan, Mandy" userId="17c68540-3e75-4075-8ba7-9cf4d0bf43f7" providerId="ADAL" clId="{2C775389-0420-4B7A-AFA6-B436EA55A032}" dt="2023-10-05T13:37:58.704" v="6326"/>
          <ac:spMkLst>
            <pc:docMk/>
            <pc:sldMk cId="2571796107" sldId="2147376312"/>
            <ac:spMk id="91" creationId="{38D0E06B-9363-BD58-99E5-65FB83C9C7FA}"/>
          </ac:spMkLst>
        </pc:spChg>
        <pc:spChg chg="mod">
          <ac:chgData name="Yazdan, Mandy" userId="17c68540-3e75-4075-8ba7-9cf4d0bf43f7" providerId="ADAL" clId="{2C775389-0420-4B7A-AFA6-B436EA55A032}" dt="2023-10-05T13:37:58.704" v="6326"/>
          <ac:spMkLst>
            <pc:docMk/>
            <pc:sldMk cId="2571796107" sldId="2147376312"/>
            <ac:spMk id="92" creationId="{F709D7CB-CE14-0910-BBEA-1A8EE6007B35}"/>
          </ac:spMkLst>
        </pc:spChg>
        <pc:spChg chg="mod">
          <ac:chgData name="Yazdan, Mandy" userId="17c68540-3e75-4075-8ba7-9cf4d0bf43f7" providerId="ADAL" clId="{2C775389-0420-4B7A-AFA6-B436EA55A032}" dt="2023-10-05T13:37:58.704" v="6326"/>
          <ac:spMkLst>
            <pc:docMk/>
            <pc:sldMk cId="2571796107" sldId="2147376312"/>
            <ac:spMk id="93" creationId="{99DCA91B-7800-4009-AE29-8E02B1807693}"/>
          </ac:spMkLst>
        </pc:spChg>
        <pc:spChg chg="mod">
          <ac:chgData name="Yazdan, Mandy" userId="17c68540-3e75-4075-8ba7-9cf4d0bf43f7" providerId="ADAL" clId="{2C775389-0420-4B7A-AFA6-B436EA55A032}" dt="2023-10-05T13:37:58.704" v="6326"/>
          <ac:spMkLst>
            <pc:docMk/>
            <pc:sldMk cId="2571796107" sldId="2147376312"/>
            <ac:spMk id="94" creationId="{221D424D-6086-A28C-8FCC-1CBF1E8BEDF1}"/>
          </ac:spMkLst>
        </pc:spChg>
        <pc:spChg chg="mod">
          <ac:chgData name="Yazdan, Mandy" userId="17c68540-3e75-4075-8ba7-9cf4d0bf43f7" providerId="ADAL" clId="{2C775389-0420-4B7A-AFA6-B436EA55A032}" dt="2023-10-05T13:37:58.704" v="6326"/>
          <ac:spMkLst>
            <pc:docMk/>
            <pc:sldMk cId="2571796107" sldId="2147376312"/>
            <ac:spMk id="95" creationId="{2AFB7300-38A8-56E4-87C7-BC25B7A0C2E3}"/>
          </ac:spMkLst>
        </pc:spChg>
        <pc:spChg chg="add del mod">
          <ac:chgData name="Yazdan, Mandy" userId="17c68540-3e75-4075-8ba7-9cf4d0bf43f7" providerId="ADAL" clId="{2C775389-0420-4B7A-AFA6-B436EA55A032}" dt="2023-10-05T16:18:25.904" v="6378" actId="478"/>
          <ac:spMkLst>
            <pc:docMk/>
            <pc:sldMk cId="2571796107" sldId="2147376312"/>
            <ac:spMk id="96" creationId="{1439F943-5000-FEEA-8B98-3699A9E3B069}"/>
          </ac:spMkLst>
        </pc:spChg>
        <pc:spChg chg="add del mod">
          <ac:chgData name="Yazdan, Mandy" userId="17c68540-3e75-4075-8ba7-9cf4d0bf43f7" providerId="ADAL" clId="{2C775389-0420-4B7A-AFA6-B436EA55A032}" dt="2023-10-05T13:38:06.675" v="6328" actId="478"/>
          <ac:spMkLst>
            <pc:docMk/>
            <pc:sldMk cId="2571796107" sldId="2147376312"/>
            <ac:spMk id="97" creationId="{E70C0637-1C41-034F-4D1F-26304478CC22}"/>
          </ac:spMkLst>
        </pc:spChg>
        <pc:spChg chg="add del mod">
          <ac:chgData name="Yazdan, Mandy" userId="17c68540-3e75-4075-8ba7-9cf4d0bf43f7" providerId="ADAL" clId="{2C775389-0420-4B7A-AFA6-B436EA55A032}" dt="2023-10-05T16:18:25.904" v="6378" actId="478"/>
          <ac:spMkLst>
            <pc:docMk/>
            <pc:sldMk cId="2571796107" sldId="2147376312"/>
            <ac:spMk id="98" creationId="{CEF1C057-8D31-178C-2EC5-611A402D7100}"/>
          </ac:spMkLst>
        </pc:spChg>
        <pc:spChg chg="add del mod">
          <ac:chgData name="Yazdan, Mandy" userId="17c68540-3e75-4075-8ba7-9cf4d0bf43f7" providerId="ADAL" clId="{2C775389-0420-4B7A-AFA6-B436EA55A032}" dt="2023-10-05T16:18:25.904" v="6378" actId="478"/>
          <ac:spMkLst>
            <pc:docMk/>
            <pc:sldMk cId="2571796107" sldId="2147376312"/>
            <ac:spMk id="99" creationId="{174310AA-1E5D-AE85-C2B2-69FDD400141C}"/>
          </ac:spMkLst>
        </pc:spChg>
        <pc:spChg chg="add del mod">
          <ac:chgData name="Yazdan, Mandy" userId="17c68540-3e75-4075-8ba7-9cf4d0bf43f7" providerId="ADAL" clId="{2C775389-0420-4B7A-AFA6-B436EA55A032}" dt="2023-10-05T16:18:25.904" v="6378" actId="478"/>
          <ac:spMkLst>
            <pc:docMk/>
            <pc:sldMk cId="2571796107" sldId="2147376312"/>
            <ac:spMk id="100" creationId="{610479B2-1295-7B3D-82C2-FA4437FDA53C}"/>
          </ac:spMkLst>
        </pc:spChg>
        <pc:spChg chg="add del mod">
          <ac:chgData name="Yazdan, Mandy" userId="17c68540-3e75-4075-8ba7-9cf4d0bf43f7" providerId="ADAL" clId="{2C775389-0420-4B7A-AFA6-B436EA55A032}" dt="2023-10-05T16:18:25.904" v="6378" actId="478"/>
          <ac:spMkLst>
            <pc:docMk/>
            <pc:sldMk cId="2571796107" sldId="2147376312"/>
            <ac:spMk id="101" creationId="{B5CC614D-93A3-2E92-DCB4-8DFD961571C1}"/>
          </ac:spMkLst>
        </pc:spChg>
        <pc:spChg chg="add del mod">
          <ac:chgData name="Yazdan, Mandy" userId="17c68540-3e75-4075-8ba7-9cf4d0bf43f7" providerId="ADAL" clId="{2C775389-0420-4B7A-AFA6-B436EA55A032}" dt="2023-10-05T16:18:25.904" v="6378" actId="478"/>
          <ac:spMkLst>
            <pc:docMk/>
            <pc:sldMk cId="2571796107" sldId="2147376312"/>
            <ac:spMk id="102" creationId="{34923049-7942-DB0F-D2D6-E50CE72AA33B}"/>
          </ac:spMkLst>
        </pc:spChg>
        <pc:spChg chg="add del mod">
          <ac:chgData name="Yazdan, Mandy" userId="17c68540-3e75-4075-8ba7-9cf4d0bf43f7" providerId="ADAL" clId="{2C775389-0420-4B7A-AFA6-B436EA55A032}" dt="2023-10-05T16:18:25.904" v="6378" actId="478"/>
          <ac:spMkLst>
            <pc:docMk/>
            <pc:sldMk cId="2571796107" sldId="2147376312"/>
            <ac:spMk id="103" creationId="{7AACEF23-E944-1CF6-9456-60DDF02A98F3}"/>
          </ac:spMkLst>
        </pc:spChg>
        <pc:spChg chg="add del mod">
          <ac:chgData name="Yazdan, Mandy" userId="17c68540-3e75-4075-8ba7-9cf4d0bf43f7" providerId="ADAL" clId="{2C775389-0420-4B7A-AFA6-B436EA55A032}" dt="2023-10-05T13:47:01.948" v="6336" actId="478"/>
          <ac:spMkLst>
            <pc:docMk/>
            <pc:sldMk cId="2571796107" sldId="2147376312"/>
            <ac:spMk id="104" creationId="{A9E22171-5408-1889-B7A3-9221A1FC079D}"/>
          </ac:spMkLst>
        </pc:spChg>
        <pc:spChg chg="add del mod">
          <ac:chgData name="Yazdan, Mandy" userId="17c68540-3e75-4075-8ba7-9cf4d0bf43f7" providerId="ADAL" clId="{2C775389-0420-4B7A-AFA6-B436EA55A032}" dt="2023-10-05T13:47:01.948" v="6336" actId="478"/>
          <ac:spMkLst>
            <pc:docMk/>
            <pc:sldMk cId="2571796107" sldId="2147376312"/>
            <ac:spMk id="105" creationId="{33C1574E-51CF-3F7B-712B-E73ACCCEE917}"/>
          </ac:spMkLst>
        </pc:spChg>
        <pc:spChg chg="add del mod">
          <ac:chgData name="Yazdan, Mandy" userId="17c68540-3e75-4075-8ba7-9cf4d0bf43f7" providerId="ADAL" clId="{2C775389-0420-4B7A-AFA6-B436EA55A032}" dt="2023-10-05T16:18:25.904" v="6378" actId="478"/>
          <ac:spMkLst>
            <pc:docMk/>
            <pc:sldMk cId="2571796107" sldId="2147376312"/>
            <ac:spMk id="106" creationId="{7176672A-0DE3-B3DE-D93B-9E0CFF9079E0}"/>
          </ac:spMkLst>
        </pc:spChg>
        <pc:spChg chg="add del mod">
          <ac:chgData name="Yazdan, Mandy" userId="17c68540-3e75-4075-8ba7-9cf4d0bf43f7" providerId="ADAL" clId="{2C775389-0420-4B7A-AFA6-B436EA55A032}" dt="2023-10-05T16:18:25.904" v="6378" actId="478"/>
          <ac:spMkLst>
            <pc:docMk/>
            <pc:sldMk cId="2571796107" sldId="2147376312"/>
            <ac:spMk id="107" creationId="{9D335C1B-D1EC-6076-521B-A5192F54B8B8}"/>
          </ac:spMkLst>
        </pc:spChg>
        <pc:spChg chg="add del mod">
          <ac:chgData name="Yazdan, Mandy" userId="17c68540-3e75-4075-8ba7-9cf4d0bf43f7" providerId="ADAL" clId="{2C775389-0420-4B7A-AFA6-B436EA55A032}" dt="2023-10-05T16:18:25.904" v="6378" actId="478"/>
          <ac:spMkLst>
            <pc:docMk/>
            <pc:sldMk cId="2571796107" sldId="2147376312"/>
            <ac:spMk id="108" creationId="{E927ACA9-56E3-FA8A-4AB2-F240DFF630BE}"/>
          </ac:spMkLst>
        </pc:spChg>
        <pc:spChg chg="add del mod">
          <ac:chgData name="Yazdan, Mandy" userId="17c68540-3e75-4075-8ba7-9cf4d0bf43f7" providerId="ADAL" clId="{2C775389-0420-4B7A-AFA6-B436EA55A032}" dt="2023-10-05T16:18:25.904" v="6378" actId="478"/>
          <ac:spMkLst>
            <pc:docMk/>
            <pc:sldMk cId="2571796107" sldId="2147376312"/>
            <ac:spMk id="109" creationId="{009DC8A7-D781-FA69-E12F-9157AE5D1809}"/>
          </ac:spMkLst>
        </pc:spChg>
        <pc:spChg chg="add del mod">
          <ac:chgData name="Yazdan, Mandy" userId="17c68540-3e75-4075-8ba7-9cf4d0bf43f7" providerId="ADAL" clId="{2C775389-0420-4B7A-AFA6-B436EA55A032}" dt="2023-10-05T16:18:25.904" v="6378" actId="478"/>
          <ac:spMkLst>
            <pc:docMk/>
            <pc:sldMk cId="2571796107" sldId="2147376312"/>
            <ac:spMk id="110" creationId="{83414B24-64F5-FB47-B264-F67EEB48DA81}"/>
          </ac:spMkLst>
        </pc:spChg>
        <pc:spChg chg="add del mod">
          <ac:chgData name="Yazdan, Mandy" userId="17c68540-3e75-4075-8ba7-9cf4d0bf43f7" providerId="ADAL" clId="{2C775389-0420-4B7A-AFA6-B436EA55A032}" dt="2023-10-05T16:18:25.904" v="6378" actId="478"/>
          <ac:spMkLst>
            <pc:docMk/>
            <pc:sldMk cId="2571796107" sldId="2147376312"/>
            <ac:spMk id="111" creationId="{163B81E4-DEBC-FE80-9D68-895F97EBE942}"/>
          </ac:spMkLst>
        </pc:spChg>
        <pc:spChg chg="add del mod">
          <ac:chgData name="Yazdan, Mandy" userId="17c68540-3e75-4075-8ba7-9cf4d0bf43f7" providerId="ADAL" clId="{2C775389-0420-4B7A-AFA6-B436EA55A032}" dt="2023-10-05T13:38:10.991" v="6329" actId="478"/>
          <ac:spMkLst>
            <pc:docMk/>
            <pc:sldMk cId="2571796107" sldId="2147376312"/>
            <ac:spMk id="112" creationId="{C6B70F3B-4A6B-91A5-372C-777827CC51F5}"/>
          </ac:spMkLst>
        </pc:spChg>
        <pc:spChg chg="mod topLvl">
          <ac:chgData name="Yazdan, Mandy" userId="17c68540-3e75-4075-8ba7-9cf4d0bf43f7" providerId="ADAL" clId="{2C775389-0420-4B7A-AFA6-B436EA55A032}" dt="2023-10-05T16:21:38.050" v="6410" actId="164"/>
          <ac:spMkLst>
            <pc:docMk/>
            <pc:sldMk cId="2571796107" sldId="2147376312"/>
            <ac:spMk id="114" creationId="{1D5D48AF-B7E1-48EB-1598-67A1A45FB37A}"/>
          </ac:spMkLst>
        </pc:spChg>
        <pc:spChg chg="del mod topLvl">
          <ac:chgData name="Yazdan, Mandy" userId="17c68540-3e75-4075-8ba7-9cf4d0bf43f7" providerId="ADAL" clId="{2C775389-0420-4B7A-AFA6-B436EA55A032}" dt="2023-10-05T16:19:34.383" v="6387" actId="478"/>
          <ac:spMkLst>
            <pc:docMk/>
            <pc:sldMk cId="2571796107" sldId="2147376312"/>
            <ac:spMk id="115" creationId="{DBDB94CE-F549-41FB-9679-13FE202C17CC}"/>
          </ac:spMkLst>
        </pc:spChg>
        <pc:spChg chg="mod topLvl">
          <ac:chgData name="Yazdan, Mandy" userId="17c68540-3e75-4075-8ba7-9cf4d0bf43f7" providerId="ADAL" clId="{2C775389-0420-4B7A-AFA6-B436EA55A032}" dt="2023-10-05T16:21:38.050" v="6410" actId="164"/>
          <ac:spMkLst>
            <pc:docMk/>
            <pc:sldMk cId="2571796107" sldId="2147376312"/>
            <ac:spMk id="117" creationId="{83612533-A7E6-0554-EA8B-D522CDDBC95D}"/>
          </ac:spMkLst>
        </pc:spChg>
        <pc:spChg chg="del mod topLvl">
          <ac:chgData name="Yazdan, Mandy" userId="17c68540-3e75-4075-8ba7-9cf4d0bf43f7" providerId="ADAL" clId="{2C775389-0420-4B7A-AFA6-B436EA55A032}" dt="2023-10-05T16:19:41.886" v="6389" actId="478"/>
          <ac:spMkLst>
            <pc:docMk/>
            <pc:sldMk cId="2571796107" sldId="2147376312"/>
            <ac:spMk id="118" creationId="{DAC56277-602B-E547-58D5-06A383923A62}"/>
          </ac:spMkLst>
        </pc:spChg>
        <pc:spChg chg="mod topLvl">
          <ac:chgData name="Yazdan, Mandy" userId="17c68540-3e75-4075-8ba7-9cf4d0bf43f7" providerId="ADAL" clId="{2C775389-0420-4B7A-AFA6-B436EA55A032}" dt="2023-10-05T16:21:38.050" v="6410" actId="164"/>
          <ac:spMkLst>
            <pc:docMk/>
            <pc:sldMk cId="2571796107" sldId="2147376312"/>
            <ac:spMk id="120" creationId="{B9034364-E375-596B-D123-147DAA427145}"/>
          </ac:spMkLst>
        </pc:spChg>
        <pc:spChg chg="del mod topLvl">
          <ac:chgData name="Yazdan, Mandy" userId="17c68540-3e75-4075-8ba7-9cf4d0bf43f7" providerId="ADAL" clId="{2C775389-0420-4B7A-AFA6-B436EA55A032}" dt="2023-10-05T16:19:45.766" v="6390" actId="478"/>
          <ac:spMkLst>
            <pc:docMk/>
            <pc:sldMk cId="2571796107" sldId="2147376312"/>
            <ac:spMk id="121" creationId="{E428340B-41E4-1954-6067-97725445C420}"/>
          </ac:spMkLst>
        </pc:spChg>
        <pc:grpChg chg="add del mod">
          <ac:chgData name="Yazdan, Mandy" userId="17c68540-3e75-4075-8ba7-9cf4d0bf43f7" providerId="ADAL" clId="{2C775389-0420-4B7A-AFA6-B436EA55A032}" dt="2023-10-05T16:19:38.041" v="6388" actId="478"/>
          <ac:grpSpMkLst>
            <pc:docMk/>
            <pc:sldMk cId="2571796107" sldId="2147376312"/>
            <ac:grpSpMk id="7" creationId="{C91BE111-C41F-ACD1-A0B9-094193B81FF4}"/>
          </ac:grpSpMkLst>
        </pc:grpChg>
        <pc:grpChg chg="add del mod">
          <ac:chgData name="Yazdan, Mandy" userId="17c68540-3e75-4075-8ba7-9cf4d0bf43f7" providerId="ADAL" clId="{2C775389-0420-4B7A-AFA6-B436EA55A032}" dt="2023-10-05T16:18:25.904" v="6378" actId="478"/>
          <ac:grpSpMkLst>
            <pc:docMk/>
            <pc:sldMk cId="2571796107" sldId="2147376312"/>
            <ac:grpSpMk id="10" creationId="{5D7CB08C-726C-7F65-EABC-5E76A3C4AC6E}"/>
          </ac:grpSpMkLst>
        </pc:grpChg>
        <pc:grpChg chg="add del mod">
          <ac:chgData name="Yazdan, Mandy" userId="17c68540-3e75-4075-8ba7-9cf4d0bf43f7" providerId="ADAL" clId="{2C775389-0420-4B7A-AFA6-B436EA55A032}" dt="2023-10-05T16:18:25.904" v="6378" actId="478"/>
          <ac:grpSpMkLst>
            <pc:docMk/>
            <pc:sldMk cId="2571796107" sldId="2147376312"/>
            <ac:grpSpMk id="13" creationId="{EA49B3D4-E0AC-4F69-6C17-1498DB93A707}"/>
          </ac:grpSpMkLst>
        </pc:grpChg>
        <pc:grpChg chg="add del mod">
          <ac:chgData name="Yazdan, Mandy" userId="17c68540-3e75-4075-8ba7-9cf4d0bf43f7" providerId="ADAL" clId="{2C775389-0420-4B7A-AFA6-B436EA55A032}" dt="2023-10-05T16:18:25.904" v="6378" actId="478"/>
          <ac:grpSpMkLst>
            <pc:docMk/>
            <pc:sldMk cId="2571796107" sldId="2147376312"/>
            <ac:grpSpMk id="16" creationId="{0971E1EE-2E5A-B8DF-0CFB-E37EE1F41518}"/>
          </ac:grpSpMkLst>
        </pc:grpChg>
        <pc:grpChg chg="add del mod">
          <ac:chgData name="Yazdan, Mandy" userId="17c68540-3e75-4075-8ba7-9cf4d0bf43f7" providerId="ADAL" clId="{2C775389-0420-4B7A-AFA6-B436EA55A032}" dt="2023-10-05T13:38:12.631" v="6331" actId="478"/>
          <ac:grpSpMkLst>
            <pc:docMk/>
            <pc:sldMk cId="2571796107" sldId="2147376312"/>
            <ac:grpSpMk id="19" creationId="{9C20DC59-4B79-A1C6-6303-3BF32583FE96}"/>
          </ac:grpSpMkLst>
        </pc:grpChg>
        <pc:grpChg chg="add del mod">
          <ac:chgData name="Yazdan, Mandy" userId="17c68540-3e75-4075-8ba7-9cf4d0bf43f7" providerId="ADAL" clId="{2C775389-0420-4B7A-AFA6-B436EA55A032}" dt="2023-10-05T16:17:45.519" v="6364" actId="478"/>
          <ac:grpSpMkLst>
            <pc:docMk/>
            <pc:sldMk cId="2571796107" sldId="2147376312"/>
            <ac:grpSpMk id="22" creationId="{F727F010-3853-8DD9-58AB-C9A14C82BF74}"/>
          </ac:grpSpMkLst>
        </pc:grpChg>
        <pc:grpChg chg="add del mod">
          <ac:chgData name="Yazdan, Mandy" userId="17c68540-3e75-4075-8ba7-9cf4d0bf43f7" providerId="ADAL" clId="{2C775389-0420-4B7A-AFA6-B436EA55A032}" dt="2023-10-05T16:18:25.904" v="6378" actId="478"/>
          <ac:grpSpMkLst>
            <pc:docMk/>
            <pc:sldMk cId="2571796107" sldId="2147376312"/>
            <ac:grpSpMk id="25" creationId="{CDB9305B-77B9-4A70-55E0-1E60AFDF99B2}"/>
          </ac:grpSpMkLst>
        </pc:grpChg>
        <pc:grpChg chg="add del mod">
          <ac:chgData name="Yazdan, Mandy" userId="17c68540-3e75-4075-8ba7-9cf4d0bf43f7" providerId="ADAL" clId="{2C775389-0420-4B7A-AFA6-B436EA55A032}" dt="2023-10-05T16:18:25.904" v="6378" actId="478"/>
          <ac:grpSpMkLst>
            <pc:docMk/>
            <pc:sldMk cId="2571796107" sldId="2147376312"/>
            <ac:grpSpMk id="28" creationId="{03D939EC-A664-0232-1658-A8247F91CAF4}"/>
          </ac:grpSpMkLst>
        </pc:grpChg>
        <pc:grpChg chg="add mod">
          <ac:chgData name="Yazdan, Mandy" userId="17c68540-3e75-4075-8ba7-9cf4d0bf43f7" providerId="ADAL" clId="{2C775389-0420-4B7A-AFA6-B436EA55A032}" dt="2023-10-05T16:18:21.136" v="6376" actId="164"/>
          <ac:grpSpMkLst>
            <pc:docMk/>
            <pc:sldMk cId="2571796107" sldId="2147376312"/>
            <ac:grpSpMk id="31" creationId="{70DDEC48-2614-5610-6248-47C7EDC62364}"/>
          </ac:grpSpMkLst>
        </pc:grpChg>
        <pc:grpChg chg="add del mod">
          <ac:chgData name="Yazdan, Mandy" userId="17c68540-3e75-4075-8ba7-9cf4d0bf43f7" providerId="ADAL" clId="{2C775389-0420-4B7A-AFA6-B436EA55A032}" dt="2023-10-05T13:38:13.819" v="6332" actId="478"/>
          <ac:grpSpMkLst>
            <pc:docMk/>
            <pc:sldMk cId="2571796107" sldId="2147376312"/>
            <ac:grpSpMk id="39" creationId="{908EDBB0-FAEE-658E-5DDA-14D0E5B43637}"/>
          </ac:grpSpMkLst>
        </pc:grpChg>
        <pc:grpChg chg="add del mod">
          <ac:chgData name="Yazdan, Mandy" userId="17c68540-3e75-4075-8ba7-9cf4d0bf43f7" providerId="ADAL" clId="{2C775389-0420-4B7A-AFA6-B436EA55A032}" dt="2023-10-05T16:18:25.904" v="6378" actId="478"/>
          <ac:grpSpMkLst>
            <pc:docMk/>
            <pc:sldMk cId="2571796107" sldId="2147376312"/>
            <ac:grpSpMk id="43" creationId="{1E2EA897-AB21-55FC-9105-F7BA8FF23C81}"/>
          </ac:grpSpMkLst>
        </pc:grpChg>
        <pc:grpChg chg="mod">
          <ac:chgData name="Yazdan, Mandy" userId="17c68540-3e75-4075-8ba7-9cf4d0bf43f7" providerId="ADAL" clId="{2C775389-0420-4B7A-AFA6-B436EA55A032}" dt="2023-10-05T13:37:58.704" v="6326"/>
          <ac:grpSpMkLst>
            <pc:docMk/>
            <pc:sldMk cId="2571796107" sldId="2147376312"/>
            <ac:grpSpMk id="44" creationId="{1AE956AC-194E-D045-09F2-D802C47A2773}"/>
          </ac:grpSpMkLst>
        </pc:grpChg>
        <pc:grpChg chg="mod">
          <ac:chgData name="Yazdan, Mandy" userId="17c68540-3e75-4075-8ba7-9cf4d0bf43f7" providerId="ADAL" clId="{2C775389-0420-4B7A-AFA6-B436EA55A032}" dt="2023-10-05T13:37:58.704" v="6326"/>
          <ac:grpSpMkLst>
            <pc:docMk/>
            <pc:sldMk cId="2571796107" sldId="2147376312"/>
            <ac:grpSpMk id="45" creationId="{AD2A9BB7-B578-9E90-0F0F-E51082A17826}"/>
          </ac:grpSpMkLst>
        </pc:grpChg>
        <pc:grpChg chg="mod">
          <ac:chgData name="Yazdan, Mandy" userId="17c68540-3e75-4075-8ba7-9cf4d0bf43f7" providerId="ADAL" clId="{2C775389-0420-4B7A-AFA6-B436EA55A032}" dt="2023-10-05T13:37:58.704" v="6326"/>
          <ac:grpSpMkLst>
            <pc:docMk/>
            <pc:sldMk cId="2571796107" sldId="2147376312"/>
            <ac:grpSpMk id="46" creationId="{680D9685-2831-BA5C-6272-80343C9B3D1F}"/>
          </ac:grpSpMkLst>
        </pc:grpChg>
        <pc:grpChg chg="add del mod">
          <ac:chgData name="Yazdan, Mandy" userId="17c68540-3e75-4075-8ba7-9cf4d0bf43f7" providerId="ADAL" clId="{2C775389-0420-4B7A-AFA6-B436EA55A032}" dt="2023-10-05T16:18:25.904" v="6378" actId="478"/>
          <ac:grpSpMkLst>
            <pc:docMk/>
            <pc:sldMk cId="2571796107" sldId="2147376312"/>
            <ac:grpSpMk id="53" creationId="{B7DE60EF-FBAF-86BB-A641-61AF396246FC}"/>
          </ac:grpSpMkLst>
        </pc:grpChg>
        <pc:grpChg chg="mod">
          <ac:chgData name="Yazdan, Mandy" userId="17c68540-3e75-4075-8ba7-9cf4d0bf43f7" providerId="ADAL" clId="{2C775389-0420-4B7A-AFA6-B436EA55A032}" dt="2023-10-05T13:37:58.704" v="6326"/>
          <ac:grpSpMkLst>
            <pc:docMk/>
            <pc:sldMk cId="2571796107" sldId="2147376312"/>
            <ac:grpSpMk id="54" creationId="{4E235D44-0909-834F-D339-49AD39F12E82}"/>
          </ac:grpSpMkLst>
        </pc:grpChg>
        <pc:grpChg chg="mod">
          <ac:chgData name="Yazdan, Mandy" userId="17c68540-3e75-4075-8ba7-9cf4d0bf43f7" providerId="ADAL" clId="{2C775389-0420-4B7A-AFA6-B436EA55A032}" dt="2023-10-05T13:37:58.704" v="6326"/>
          <ac:grpSpMkLst>
            <pc:docMk/>
            <pc:sldMk cId="2571796107" sldId="2147376312"/>
            <ac:grpSpMk id="55" creationId="{DCC72EE6-98C3-74A5-976D-03A15B7A6E42}"/>
          </ac:grpSpMkLst>
        </pc:grpChg>
        <pc:grpChg chg="mod">
          <ac:chgData name="Yazdan, Mandy" userId="17c68540-3e75-4075-8ba7-9cf4d0bf43f7" providerId="ADAL" clId="{2C775389-0420-4B7A-AFA6-B436EA55A032}" dt="2023-10-05T13:37:58.704" v="6326"/>
          <ac:grpSpMkLst>
            <pc:docMk/>
            <pc:sldMk cId="2571796107" sldId="2147376312"/>
            <ac:grpSpMk id="56" creationId="{3B5D5A97-2EC8-7D87-BC50-31501313C16B}"/>
          </ac:grpSpMkLst>
        </pc:grpChg>
        <pc:grpChg chg="add del mod">
          <ac:chgData name="Yazdan, Mandy" userId="17c68540-3e75-4075-8ba7-9cf4d0bf43f7" providerId="ADAL" clId="{2C775389-0420-4B7A-AFA6-B436EA55A032}" dt="2023-10-05T16:18:25.904" v="6378" actId="478"/>
          <ac:grpSpMkLst>
            <pc:docMk/>
            <pc:sldMk cId="2571796107" sldId="2147376312"/>
            <ac:grpSpMk id="64" creationId="{DDBD99BA-FA2E-2220-8DD5-EA83B1D49F3C}"/>
          </ac:grpSpMkLst>
        </pc:grpChg>
        <pc:grpChg chg="mod">
          <ac:chgData name="Yazdan, Mandy" userId="17c68540-3e75-4075-8ba7-9cf4d0bf43f7" providerId="ADAL" clId="{2C775389-0420-4B7A-AFA6-B436EA55A032}" dt="2023-10-05T13:37:58.704" v="6326"/>
          <ac:grpSpMkLst>
            <pc:docMk/>
            <pc:sldMk cId="2571796107" sldId="2147376312"/>
            <ac:grpSpMk id="65" creationId="{0955A3CC-9DBA-86D5-6329-728D66003B69}"/>
          </ac:grpSpMkLst>
        </pc:grpChg>
        <pc:grpChg chg="mod">
          <ac:chgData name="Yazdan, Mandy" userId="17c68540-3e75-4075-8ba7-9cf4d0bf43f7" providerId="ADAL" clId="{2C775389-0420-4B7A-AFA6-B436EA55A032}" dt="2023-10-05T13:37:58.704" v="6326"/>
          <ac:grpSpMkLst>
            <pc:docMk/>
            <pc:sldMk cId="2571796107" sldId="2147376312"/>
            <ac:grpSpMk id="66" creationId="{06A9DB05-B349-2810-5B3D-BA1A40993A52}"/>
          </ac:grpSpMkLst>
        </pc:grpChg>
        <pc:grpChg chg="mod">
          <ac:chgData name="Yazdan, Mandy" userId="17c68540-3e75-4075-8ba7-9cf4d0bf43f7" providerId="ADAL" clId="{2C775389-0420-4B7A-AFA6-B436EA55A032}" dt="2023-10-05T13:37:58.704" v="6326"/>
          <ac:grpSpMkLst>
            <pc:docMk/>
            <pc:sldMk cId="2571796107" sldId="2147376312"/>
            <ac:grpSpMk id="67" creationId="{4A8C8A11-25ED-3A24-1F8A-67B2C0575EAD}"/>
          </ac:grpSpMkLst>
        </pc:grpChg>
        <pc:grpChg chg="add del mod">
          <ac:chgData name="Yazdan, Mandy" userId="17c68540-3e75-4075-8ba7-9cf4d0bf43f7" providerId="ADAL" clId="{2C775389-0420-4B7A-AFA6-B436EA55A032}" dt="2023-10-05T13:47:01.948" v="6336" actId="478"/>
          <ac:grpSpMkLst>
            <pc:docMk/>
            <pc:sldMk cId="2571796107" sldId="2147376312"/>
            <ac:grpSpMk id="75" creationId="{6A10C8B9-3AE6-B249-DA4A-FAAF6257305D}"/>
          </ac:grpSpMkLst>
        </pc:grpChg>
        <pc:grpChg chg="mod">
          <ac:chgData name="Yazdan, Mandy" userId="17c68540-3e75-4075-8ba7-9cf4d0bf43f7" providerId="ADAL" clId="{2C775389-0420-4B7A-AFA6-B436EA55A032}" dt="2023-10-05T13:37:58.704" v="6326"/>
          <ac:grpSpMkLst>
            <pc:docMk/>
            <pc:sldMk cId="2571796107" sldId="2147376312"/>
            <ac:grpSpMk id="76" creationId="{6BE9D962-475E-1F4C-5F49-3D40CA072100}"/>
          </ac:grpSpMkLst>
        </pc:grpChg>
        <pc:grpChg chg="mod">
          <ac:chgData name="Yazdan, Mandy" userId="17c68540-3e75-4075-8ba7-9cf4d0bf43f7" providerId="ADAL" clId="{2C775389-0420-4B7A-AFA6-B436EA55A032}" dt="2023-10-05T13:37:58.704" v="6326"/>
          <ac:grpSpMkLst>
            <pc:docMk/>
            <pc:sldMk cId="2571796107" sldId="2147376312"/>
            <ac:grpSpMk id="77" creationId="{559B1979-379E-07AF-B2C0-0F44FA0DDDA7}"/>
          </ac:grpSpMkLst>
        </pc:grpChg>
        <pc:grpChg chg="mod">
          <ac:chgData name="Yazdan, Mandy" userId="17c68540-3e75-4075-8ba7-9cf4d0bf43f7" providerId="ADAL" clId="{2C775389-0420-4B7A-AFA6-B436EA55A032}" dt="2023-10-05T13:37:58.704" v="6326"/>
          <ac:grpSpMkLst>
            <pc:docMk/>
            <pc:sldMk cId="2571796107" sldId="2147376312"/>
            <ac:grpSpMk id="78" creationId="{1785DAE7-166B-8077-45F3-C0F006720FD2}"/>
          </ac:grpSpMkLst>
        </pc:grpChg>
        <pc:grpChg chg="add del mod">
          <ac:chgData name="Yazdan, Mandy" userId="17c68540-3e75-4075-8ba7-9cf4d0bf43f7" providerId="ADAL" clId="{2C775389-0420-4B7A-AFA6-B436EA55A032}" dt="2023-10-05T16:18:25.904" v="6378" actId="478"/>
          <ac:grpSpMkLst>
            <pc:docMk/>
            <pc:sldMk cId="2571796107" sldId="2147376312"/>
            <ac:grpSpMk id="86" creationId="{E5678AF3-9B36-8E59-173A-13EDB82DF7FC}"/>
          </ac:grpSpMkLst>
        </pc:grpChg>
        <pc:grpChg chg="mod">
          <ac:chgData name="Yazdan, Mandy" userId="17c68540-3e75-4075-8ba7-9cf4d0bf43f7" providerId="ADAL" clId="{2C775389-0420-4B7A-AFA6-B436EA55A032}" dt="2023-10-05T13:37:58.704" v="6326"/>
          <ac:grpSpMkLst>
            <pc:docMk/>
            <pc:sldMk cId="2571796107" sldId="2147376312"/>
            <ac:grpSpMk id="87" creationId="{1AA3B04D-F824-A074-47C5-5AC76E11E855}"/>
          </ac:grpSpMkLst>
        </pc:grpChg>
        <pc:grpChg chg="mod">
          <ac:chgData name="Yazdan, Mandy" userId="17c68540-3e75-4075-8ba7-9cf4d0bf43f7" providerId="ADAL" clId="{2C775389-0420-4B7A-AFA6-B436EA55A032}" dt="2023-10-05T13:37:58.704" v="6326"/>
          <ac:grpSpMkLst>
            <pc:docMk/>
            <pc:sldMk cId="2571796107" sldId="2147376312"/>
            <ac:grpSpMk id="88" creationId="{9C3E13D2-5BB1-94DF-99BA-D6E82CE8A4CB}"/>
          </ac:grpSpMkLst>
        </pc:grpChg>
        <pc:grpChg chg="mod">
          <ac:chgData name="Yazdan, Mandy" userId="17c68540-3e75-4075-8ba7-9cf4d0bf43f7" providerId="ADAL" clId="{2C775389-0420-4B7A-AFA6-B436EA55A032}" dt="2023-10-05T13:37:58.704" v="6326"/>
          <ac:grpSpMkLst>
            <pc:docMk/>
            <pc:sldMk cId="2571796107" sldId="2147376312"/>
            <ac:grpSpMk id="89" creationId="{D25C43D8-94C6-CBC4-A35A-35E09704F6BB}"/>
          </ac:grpSpMkLst>
        </pc:grpChg>
        <pc:grpChg chg="add del mod">
          <ac:chgData name="Yazdan, Mandy" userId="17c68540-3e75-4075-8ba7-9cf4d0bf43f7" providerId="ADAL" clId="{2C775389-0420-4B7A-AFA6-B436EA55A032}" dt="2023-10-05T16:19:34.383" v="6387" actId="478"/>
          <ac:grpSpMkLst>
            <pc:docMk/>
            <pc:sldMk cId="2571796107" sldId="2147376312"/>
            <ac:grpSpMk id="113" creationId="{252139EF-A7E5-E7B3-FC21-4F20A459CA95}"/>
          </ac:grpSpMkLst>
        </pc:grpChg>
        <pc:grpChg chg="add del mod">
          <ac:chgData name="Yazdan, Mandy" userId="17c68540-3e75-4075-8ba7-9cf4d0bf43f7" providerId="ADAL" clId="{2C775389-0420-4B7A-AFA6-B436EA55A032}" dt="2023-10-05T16:19:41.886" v="6389" actId="478"/>
          <ac:grpSpMkLst>
            <pc:docMk/>
            <pc:sldMk cId="2571796107" sldId="2147376312"/>
            <ac:grpSpMk id="116" creationId="{E9FF33B0-4D61-0545-59D1-2C94F9B2F89B}"/>
          </ac:grpSpMkLst>
        </pc:grpChg>
        <pc:grpChg chg="add del mod">
          <ac:chgData name="Yazdan, Mandy" userId="17c68540-3e75-4075-8ba7-9cf4d0bf43f7" providerId="ADAL" clId="{2C775389-0420-4B7A-AFA6-B436EA55A032}" dt="2023-10-05T16:19:45.766" v="6390" actId="478"/>
          <ac:grpSpMkLst>
            <pc:docMk/>
            <pc:sldMk cId="2571796107" sldId="2147376312"/>
            <ac:grpSpMk id="119" creationId="{CAAD15BF-329F-B12E-26F6-DA227056775C}"/>
          </ac:grpSpMkLst>
        </pc:grpChg>
        <pc:grpChg chg="add mod">
          <ac:chgData name="Yazdan, Mandy" userId="17c68540-3e75-4075-8ba7-9cf4d0bf43f7" providerId="ADAL" clId="{2C775389-0420-4B7A-AFA6-B436EA55A032}" dt="2023-10-05T16:21:33.140" v="6409" actId="1076"/>
          <ac:grpSpMkLst>
            <pc:docMk/>
            <pc:sldMk cId="2571796107" sldId="2147376312"/>
            <ac:grpSpMk id="122" creationId="{85424879-B6E6-69CB-6267-B580C79C6290}"/>
          </ac:grpSpMkLst>
        </pc:grpChg>
        <pc:grpChg chg="add mod">
          <ac:chgData name="Yazdan, Mandy" userId="17c68540-3e75-4075-8ba7-9cf4d0bf43f7" providerId="ADAL" clId="{2C775389-0420-4B7A-AFA6-B436EA55A032}" dt="2023-10-05T16:22:38.581" v="6421" actId="1076"/>
          <ac:grpSpMkLst>
            <pc:docMk/>
            <pc:sldMk cId="2571796107" sldId="2147376312"/>
            <ac:grpSpMk id="127" creationId="{AE5964D7-8B6C-4081-0876-3F7DEF8D3F16}"/>
          </ac:grpSpMkLst>
        </pc:grpChg>
        <pc:picChg chg="add mod">
          <ac:chgData name="Yazdan, Mandy" userId="17c68540-3e75-4075-8ba7-9cf4d0bf43f7" providerId="ADAL" clId="{2C775389-0420-4B7A-AFA6-B436EA55A032}" dt="2023-10-05T16:22:30.134" v="6420" actId="1076"/>
          <ac:picMkLst>
            <pc:docMk/>
            <pc:sldMk cId="2571796107" sldId="2147376312"/>
            <ac:picMk id="124" creationId="{37448F55-3E07-DBA3-1B9C-D07F5F0A1164}"/>
          </ac:picMkLst>
        </pc:picChg>
        <pc:picChg chg="add mod">
          <ac:chgData name="Yazdan, Mandy" userId="17c68540-3e75-4075-8ba7-9cf4d0bf43f7" providerId="ADAL" clId="{2C775389-0420-4B7A-AFA6-B436EA55A032}" dt="2023-10-05T16:21:54.512" v="6419" actId="1035"/>
          <ac:picMkLst>
            <pc:docMk/>
            <pc:sldMk cId="2571796107" sldId="2147376312"/>
            <ac:picMk id="125" creationId="{05034CFD-5F29-F764-33F4-EE39416C3706}"/>
          </ac:picMkLst>
        </pc:picChg>
        <pc:picChg chg="add mod">
          <ac:chgData name="Yazdan, Mandy" userId="17c68540-3e75-4075-8ba7-9cf4d0bf43f7" providerId="ADAL" clId="{2C775389-0420-4B7A-AFA6-B436EA55A032}" dt="2023-10-05T16:21:45.899" v="6412" actId="1076"/>
          <ac:picMkLst>
            <pc:docMk/>
            <pc:sldMk cId="2571796107" sldId="2147376312"/>
            <ac:picMk id="126" creationId="{B09205D9-A1CA-A1F7-64D9-955E87AD9BDE}"/>
          </ac:picMkLst>
        </pc:picChg>
        <pc:extLst>
          <p:ext xmlns:p="http://schemas.openxmlformats.org/presentationml/2006/main" uri="{D6D511B9-2390-475A-947B-AFAB55BFBCF1}">
            <pc226:cmChg xmlns:pc226="http://schemas.microsoft.com/office/powerpoint/2022/06/main/command" chg="add">
              <pc226:chgData name="Yazdan, Mandy" userId="17c68540-3e75-4075-8ba7-9cf4d0bf43f7" providerId="ADAL" clId="{2C775389-0420-4B7A-AFA6-B436EA55A032}" dt="2023-10-05T00:25:06.633" v="6321"/>
              <pc2:cmMkLst xmlns:pc2="http://schemas.microsoft.com/office/powerpoint/2019/9/main/command">
                <pc:docMk/>
                <pc:sldMk cId="2571796107" sldId="2147376312"/>
                <pc2:cmMk id="{65A96807-704B-44E3-B612-C64DD6F6C5AF}"/>
              </pc2:cmMkLst>
            </pc226:cmChg>
          </p:ext>
        </pc:extLst>
      </pc:sldChg>
      <pc:sldChg chg="addSp delSp modSp add del mod">
        <pc:chgData name="Yazdan, Mandy" userId="17c68540-3e75-4075-8ba7-9cf4d0bf43f7" providerId="ADAL" clId="{2C775389-0420-4B7A-AFA6-B436EA55A032}" dt="2023-10-05T19:43:23.638" v="6639" actId="47"/>
        <pc:sldMkLst>
          <pc:docMk/>
          <pc:sldMk cId="2715491084" sldId="2147376313"/>
        </pc:sldMkLst>
        <pc:spChg chg="mod">
          <ac:chgData name="Yazdan, Mandy" userId="17c68540-3e75-4075-8ba7-9cf4d0bf43f7" providerId="ADAL" clId="{2C775389-0420-4B7A-AFA6-B436EA55A032}" dt="2023-10-05T14:48:38.987" v="6359"/>
          <ac:spMkLst>
            <pc:docMk/>
            <pc:sldMk cId="2715491084" sldId="2147376313"/>
            <ac:spMk id="4" creationId="{92D9058C-D0D1-003A-C89E-CC6B7C990602}"/>
          </ac:spMkLst>
        </pc:spChg>
        <pc:spChg chg="del">
          <ac:chgData name="Yazdan, Mandy" userId="17c68540-3e75-4075-8ba7-9cf4d0bf43f7" providerId="ADAL" clId="{2C775389-0420-4B7A-AFA6-B436EA55A032}" dt="2023-10-05T14:48:38.172" v="6358" actId="478"/>
          <ac:spMkLst>
            <pc:docMk/>
            <pc:sldMk cId="2715491084" sldId="2147376313"/>
            <ac:spMk id="6" creationId="{ADF68DC9-388E-2F70-8E81-2AFB75D79E12}"/>
          </ac:spMkLst>
        </pc:spChg>
        <pc:spChg chg="mod">
          <ac:chgData name="Yazdan, Mandy" userId="17c68540-3e75-4075-8ba7-9cf4d0bf43f7" providerId="ADAL" clId="{2C775389-0420-4B7A-AFA6-B436EA55A032}" dt="2023-10-05T14:48:38.987" v="6359"/>
          <ac:spMkLst>
            <pc:docMk/>
            <pc:sldMk cId="2715491084" sldId="2147376313"/>
            <ac:spMk id="19" creationId="{05C75F85-02A6-3D4C-61C3-2361F8D878B9}"/>
          </ac:spMkLst>
        </pc:spChg>
        <pc:spChg chg="mod">
          <ac:chgData name="Yazdan, Mandy" userId="17c68540-3e75-4075-8ba7-9cf4d0bf43f7" providerId="ADAL" clId="{2C775389-0420-4B7A-AFA6-B436EA55A032}" dt="2023-10-05T14:48:38.987" v="6359"/>
          <ac:spMkLst>
            <pc:docMk/>
            <pc:sldMk cId="2715491084" sldId="2147376313"/>
            <ac:spMk id="21" creationId="{2E1D8B19-7CC3-7706-14DB-555A74D9C905}"/>
          </ac:spMkLst>
        </pc:spChg>
        <pc:spChg chg="del">
          <ac:chgData name="Yazdan, Mandy" userId="17c68540-3e75-4075-8ba7-9cf4d0bf43f7" providerId="ADAL" clId="{2C775389-0420-4B7A-AFA6-B436EA55A032}" dt="2023-10-05T14:48:38.172" v="6358" actId="478"/>
          <ac:spMkLst>
            <pc:docMk/>
            <pc:sldMk cId="2715491084" sldId="2147376313"/>
            <ac:spMk id="34" creationId="{81DCC673-67C4-0CAD-3021-2465878306FA}"/>
          </ac:spMkLst>
        </pc:spChg>
        <pc:spChg chg="del">
          <ac:chgData name="Yazdan, Mandy" userId="17c68540-3e75-4075-8ba7-9cf4d0bf43f7" providerId="ADAL" clId="{2C775389-0420-4B7A-AFA6-B436EA55A032}" dt="2023-10-05T14:48:38.172" v="6358" actId="478"/>
          <ac:spMkLst>
            <pc:docMk/>
            <pc:sldMk cId="2715491084" sldId="2147376313"/>
            <ac:spMk id="35" creationId="{BE15CEEC-C56E-724E-9770-AE8A761514F6}"/>
          </ac:spMkLst>
        </pc:spChg>
        <pc:spChg chg="del">
          <ac:chgData name="Yazdan, Mandy" userId="17c68540-3e75-4075-8ba7-9cf4d0bf43f7" providerId="ADAL" clId="{2C775389-0420-4B7A-AFA6-B436EA55A032}" dt="2023-10-05T14:48:38.172" v="6358" actId="478"/>
          <ac:spMkLst>
            <pc:docMk/>
            <pc:sldMk cId="2715491084" sldId="2147376313"/>
            <ac:spMk id="36" creationId="{89A32731-E4AB-C042-AAF5-F786FA549AB7}"/>
          </ac:spMkLst>
        </pc:spChg>
        <pc:spChg chg="del">
          <ac:chgData name="Yazdan, Mandy" userId="17c68540-3e75-4075-8ba7-9cf4d0bf43f7" providerId="ADAL" clId="{2C775389-0420-4B7A-AFA6-B436EA55A032}" dt="2023-10-05T14:48:38.172" v="6358" actId="478"/>
          <ac:spMkLst>
            <pc:docMk/>
            <pc:sldMk cId="2715491084" sldId="2147376313"/>
            <ac:spMk id="37" creationId="{4E1E5624-B380-1AAC-0B10-4EAA980491F6}"/>
          </ac:spMkLst>
        </pc:spChg>
        <pc:spChg chg="mod">
          <ac:chgData name="Yazdan, Mandy" userId="17c68540-3e75-4075-8ba7-9cf4d0bf43f7" providerId="ADAL" clId="{2C775389-0420-4B7A-AFA6-B436EA55A032}" dt="2023-10-05T14:48:38.987" v="6359"/>
          <ac:spMkLst>
            <pc:docMk/>
            <pc:sldMk cId="2715491084" sldId="2147376313"/>
            <ac:spMk id="39" creationId="{25FE2FBD-28D8-10B3-EE47-656D5A73491A}"/>
          </ac:spMkLst>
        </pc:spChg>
        <pc:spChg chg="mod">
          <ac:chgData name="Yazdan, Mandy" userId="17c68540-3e75-4075-8ba7-9cf4d0bf43f7" providerId="ADAL" clId="{2C775389-0420-4B7A-AFA6-B436EA55A032}" dt="2023-10-05T14:48:38.987" v="6359"/>
          <ac:spMkLst>
            <pc:docMk/>
            <pc:sldMk cId="2715491084" sldId="2147376313"/>
            <ac:spMk id="41" creationId="{0BABCC2F-DDE8-35C7-2B8F-E0A09697EF9D}"/>
          </ac:spMkLst>
        </pc:spChg>
        <pc:spChg chg="del">
          <ac:chgData name="Yazdan, Mandy" userId="17c68540-3e75-4075-8ba7-9cf4d0bf43f7" providerId="ADAL" clId="{2C775389-0420-4B7A-AFA6-B436EA55A032}" dt="2023-10-05T14:48:38.172" v="6358" actId="478"/>
          <ac:spMkLst>
            <pc:docMk/>
            <pc:sldMk cId="2715491084" sldId="2147376313"/>
            <ac:spMk id="42" creationId="{1F197141-C807-925C-6CB5-989F945F1C79}"/>
          </ac:spMkLst>
        </pc:spChg>
        <pc:spChg chg="del">
          <ac:chgData name="Yazdan, Mandy" userId="17c68540-3e75-4075-8ba7-9cf4d0bf43f7" providerId="ADAL" clId="{2C775389-0420-4B7A-AFA6-B436EA55A032}" dt="2023-10-05T14:48:38.172" v="6358" actId="478"/>
          <ac:spMkLst>
            <pc:docMk/>
            <pc:sldMk cId="2715491084" sldId="2147376313"/>
            <ac:spMk id="63" creationId="{6079E3FA-58E3-B12B-0084-F8EB33BC52BF}"/>
          </ac:spMkLst>
        </pc:spChg>
        <pc:spChg chg="del">
          <ac:chgData name="Yazdan, Mandy" userId="17c68540-3e75-4075-8ba7-9cf4d0bf43f7" providerId="ADAL" clId="{2C775389-0420-4B7A-AFA6-B436EA55A032}" dt="2023-10-05T14:48:38.172" v="6358" actId="478"/>
          <ac:spMkLst>
            <pc:docMk/>
            <pc:sldMk cId="2715491084" sldId="2147376313"/>
            <ac:spMk id="74" creationId="{65831E76-B72C-F7D9-D024-04A0E82481B4}"/>
          </ac:spMkLst>
        </pc:spChg>
        <pc:spChg chg="mod">
          <ac:chgData name="Yazdan, Mandy" userId="17c68540-3e75-4075-8ba7-9cf4d0bf43f7" providerId="ADAL" clId="{2C775389-0420-4B7A-AFA6-B436EA55A032}" dt="2023-10-05T14:48:38.987" v="6359"/>
          <ac:spMkLst>
            <pc:docMk/>
            <pc:sldMk cId="2715491084" sldId="2147376313"/>
            <ac:spMk id="75" creationId="{D713500F-3CEB-3306-62A1-D42030706C36}"/>
          </ac:spMkLst>
        </pc:spChg>
        <pc:spChg chg="mod">
          <ac:chgData name="Yazdan, Mandy" userId="17c68540-3e75-4075-8ba7-9cf4d0bf43f7" providerId="ADAL" clId="{2C775389-0420-4B7A-AFA6-B436EA55A032}" dt="2023-10-05T14:48:38.987" v="6359"/>
          <ac:spMkLst>
            <pc:docMk/>
            <pc:sldMk cId="2715491084" sldId="2147376313"/>
            <ac:spMk id="77" creationId="{021AAF7C-0F47-FF24-E1AD-7A9D1938D50D}"/>
          </ac:spMkLst>
        </pc:spChg>
        <pc:spChg chg="mod">
          <ac:chgData name="Yazdan, Mandy" userId="17c68540-3e75-4075-8ba7-9cf4d0bf43f7" providerId="ADAL" clId="{2C775389-0420-4B7A-AFA6-B436EA55A032}" dt="2023-10-05T14:48:38.987" v="6359"/>
          <ac:spMkLst>
            <pc:docMk/>
            <pc:sldMk cId="2715491084" sldId="2147376313"/>
            <ac:spMk id="78" creationId="{E4AD14BA-3A4C-6B88-65D0-81C0D974AC5B}"/>
          </ac:spMkLst>
        </pc:spChg>
        <pc:spChg chg="mod">
          <ac:chgData name="Yazdan, Mandy" userId="17c68540-3e75-4075-8ba7-9cf4d0bf43f7" providerId="ADAL" clId="{2C775389-0420-4B7A-AFA6-B436EA55A032}" dt="2023-10-05T14:48:38.987" v="6359"/>
          <ac:spMkLst>
            <pc:docMk/>
            <pc:sldMk cId="2715491084" sldId="2147376313"/>
            <ac:spMk id="80" creationId="{DBEB5A73-8B39-A615-7EA6-C0CF7FA4C519}"/>
          </ac:spMkLst>
        </pc:spChg>
        <pc:spChg chg="mod">
          <ac:chgData name="Yazdan, Mandy" userId="17c68540-3e75-4075-8ba7-9cf4d0bf43f7" providerId="ADAL" clId="{2C775389-0420-4B7A-AFA6-B436EA55A032}" dt="2023-10-05T14:48:38.987" v="6359"/>
          <ac:spMkLst>
            <pc:docMk/>
            <pc:sldMk cId="2715491084" sldId="2147376313"/>
            <ac:spMk id="81" creationId="{4EAEFD4B-28A8-7E93-7E8E-0729F7A49F51}"/>
          </ac:spMkLst>
        </pc:spChg>
        <pc:spChg chg="mod">
          <ac:chgData name="Yazdan, Mandy" userId="17c68540-3e75-4075-8ba7-9cf4d0bf43f7" providerId="ADAL" clId="{2C775389-0420-4B7A-AFA6-B436EA55A032}" dt="2023-10-05T14:48:38.987" v="6359"/>
          <ac:spMkLst>
            <pc:docMk/>
            <pc:sldMk cId="2715491084" sldId="2147376313"/>
            <ac:spMk id="83" creationId="{6A95CE8B-9156-CC73-09A4-F8FD04BE4F8C}"/>
          </ac:spMkLst>
        </pc:spChg>
        <pc:spChg chg="mod">
          <ac:chgData name="Yazdan, Mandy" userId="17c68540-3e75-4075-8ba7-9cf4d0bf43f7" providerId="ADAL" clId="{2C775389-0420-4B7A-AFA6-B436EA55A032}" dt="2023-10-05T14:48:38.987" v="6359"/>
          <ac:spMkLst>
            <pc:docMk/>
            <pc:sldMk cId="2715491084" sldId="2147376313"/>
            <ac:spMk id="84" creationId="{5A7A2EC3-CF36-2C9A-199D-D395CAFA2D85}"/>
          </ac:spMkLst>
        </pc:spChg>
        <pc:spChg chg="add mod">
          <ac:chgData name="Yazdan, Mandy" userId="17c68540-3e75-4075-8ba7-9cf4d0bf43f7" providerId="ADAL" clId="{2C775389-0420-4B7A-AFA6-B436EA55A032}" dt="2023-10-05T14:48:43.159" v="6360" actId="1076"/>
          <ac:spMkLst>
            <pc:docMk/>
            <pc:sldMk cId="2715491084" sldId="2147376313"/>
            <ac:spMk id="85" creationId="{756808AC-EA5E-4A01-DD69-2647E1DC617F}"/>
          </ac:spMkLst>
        </pc:spChg>
        <pc:spChg chg="del">
          <ac:chgData name="Yazdan, Mandy" userId="17c68540-3e75-4075-8ba7-9cf4d0bf43f7" providerId="ADAL" clId="{2C775389-0420-4B7A-AFA6-B436EA55A032}" dt="2023-10-05T14:48:38.172" v="6358" actId="478"/>
          <ac:spMkLst>
            <pc:docMk/>
            <pc:sldMk cId="2715491084" sldId="2147376313"/>
            <ac:spMk id="96" creationId="{1439F943-5000-FEEA-8B98-3699A9E3B069}"/>
          </ac:spMkLst>
        </pc:spChg>
        <pc:spChg chg="add mod">
          <ac:chgData name="Yazdan, Mandy" userId="17c68540-3e75-4075-8ba7-9cf4d0bf43f7" providerId="ADAL" clId="{2C775389-0420-4B7A-AFA6-B436EA55A032}" dt="2023-10-05T14:48:43.159" v="6360" actId="1076"/>
          <ac:spMkLst>
            <pc:docMk/>
            <pc:sldMk cId="2715491084" sldId="2147376313"/>
            <ac:spMk id="97" creationId="{9A704B83-7110-C811-BE12-83CF9ED49AAA}"/>
          </ac:spMkLst>
        </pc:spChg>
        <pc:spChg chg="del">
          <ac:chgData name="Yazdan, Mandy" userId="17c68540-3e75-4075-8ba7-9cf4d0bf43f7" providerId="ADAL" clId="{2C775389-0420-4B7A-AFA6-B436EA55A032}" dt="2023-10-05T14:48:38.172" v="6358" actId="478"/>
          <ac:spMkLst>
            <pc:docMk/>
            <pc:sldMk cId="2715491084" sldId="2147376313"/>
            <ac:spMk id="98" creationId="{CEF1C057-8D31-178C-2EC5-611A402D7100}"/>
          </ac:spMkLst>
        </pc:spChg>
        <pc:spChg chg="del">
          <ac:chgData name="Yazdan, Mandy" userId="17c68540-3e75-4075-8ba7-9cf4d0bf43f7" providerId="ADAL" clId="{2C775389-0420-4B7A-AFA6-B436EA55A032}" dt="2023-10-05T14:48:38.172" v="6358" actId="478"/>
          <ac:spMkLst>
            <pc:docMk/>
            <pc:sldMk cId="2715491084" sldId="2147376313"/>
            <ac:spMk id="99" creationId="{174310AA-1E5D-AE85-C2B2-69FDD400141C}"/>
          </ac:spMkLst>
        </pc:spChg>
        <pc:spChg chg="del">
          <ac:chgData name="Yazdan, Mandy" userId="17c68540-3e75-4075-8ba7-9cf4d0bf43f7" providerId="ADAL" clId="{2C775389-0420-4B7A-AFA6-B436EA55A032}" dt="2023-10-05T14:48:38.172" v="6358" actId="478"/>
          <ac:spMkLst>
            <pc:docMk/>
            <pc:sldMk cId="2715491084" sldId="2147376313"/>
            <ac:spMk id="100" creationId="{610479B2-1295-7B3D-82C2-FA4437FDA53C}"/>
          </ac:spMkLst>
        </pc:spChg>
        <pc:spChg chg="del">
          <ac:chgData name="Yazdan, Mandy" userId="17c68540-3e75-4075-8ba7-9cf4d0bf43f7" providerId="ADAL" clId="{2C775389-0420-4B7A-AFA6-B436EA55A032}" dt="2023-10-05T14:48:38.172" v="6358" actId="478"/>
          <ac:spMkLst>
            <pc:docMk/>
            <pc:sldMk cId="2715491084" sldId="2147376313"/>
            <ac:spMk id="101" creationId="{B5CC614D-93A3-2E92-DCB4-8DFD961571C1}"/>
          </ac:spMkLst>
        </pc:spChg>
        <pc:spChg chg="del">
          <ac:chgData name="Yazdan, Mandy" userId="17c68540-3e75-4075-8ba7-9cf4d0bf43f7" providerId="ADAL" clId="{2C775389-0420-4B7A-AFA6-B436EA55A032}" dt="2023-10-05T14:48:38.172" v="6358" actId="478"/>
          <ac:spMkLst>
            <pc:docMk/>
            <pc:sldMk cId="2715491084" sldId="2147376313"/>
            <ac:spMk id="102" creationId="{34923049-7942-DB0F-D2D6-E50CE72AA33B}"/>
          </ac:spMkLst>
        </pc:spChg>
        <pc:spChg chg="del">
          <ac:chgData name="Yazdan, Mandy" userId="17c68540-3e75-4075-8ba7-9cf4d0bf43f7" providerId="ADAL" clId="{2C775389-0420-4B7A-AFA6-B436EA55A032}" dt="2023-10-05T14:48:38.172" v="6358" actId="478"/>
          <ac:spMkLst>
            <pc:docMk/>
            <pc:sldMk cId="2715491084" sldId="2147376313"/>
            <ac:spMk id="103" creationId="{7AACEF23-E944-1CF6-9456-60DDF02A98F3}"/>
          </ac:spMkLst>
        </pc:spChg>
        <pc:spChg chg="add mod">
          <ac:chgData name="Yazdan, Mandy" userId="17c68540-3e75-4075-8ba7-9cf4d0bf43f7" providerId="ADAL" clId="{2C775389-0420-4B7A-AFA6-B436EA55A032}" dt="2023-10-05T15:04:14.732" v="6361"/>
          <ac:spMkLst>
            <pc:docMk/>
            <pc:sldMk cId="2715491084" sldId="2147376313"/>
            <ac:spMk id="104" creationId="{1248E88C-8ABD-4717-6168-816C05696B9B}"/>
          </ac:spMkLst>
        </pc:spChg>
        <pc:spChg chg="add mod">
          <ac:chgData name="Yazdan, Mandy" userId="17c68540-3e75-4075-8ba7-9cf4d0bf43f7" providerId="ADAL" clId="{2C775389-0420-4B7A-AFA6-B436EA55A032}" dt="2023-10-05T15:04:14.732" v="6361"/>
          <ac:spMkLst>
            <pc:docMk/>
            <pc:sldMk cId="2715491084" sldId="2147376313"/>
            <ac:spMk id="105" creationId="{CBA0D4E9-E73F-D480-30B0-B885A91EC9FA}"/>
          </ac:spMkLst>
        </pc:spChg>
        <pc:spChg chg="del">
          <ac:chgData name="Yazdan, Mandy" userId="17c68540-3e75-4075-8ba7-9cf4d0bf43f7" providerId="ADAL" clId="{2C775389-0420-4B7A-AFA6-B436EA55A032}" dt="2023-10-05T14:48:38.172" v="6358" actId="478"/>
          <ac:spMkLst>
            <pc:docMk/>
            <pc:sldMk cId="2715491084" sldId="2147376313"/>
            <ac:spMk id="106" creationId="{7176672A-0DE3-B3DE-D93B-9E0CFF9079E0}"/>
          </ac:spMkLst>
        </pc:spChg>
        <pc:spChg chg="del">
          <ac:chgData name="Yazdan, Mandy" userId="17c68540-3e75-4075-8ba7-9cf4d0bf43f7" providerId="ADAL" clId="{2C775389-0420-4B7A-AFA6-B436EA55A032}" dt="2023-10-05T14:48:38.172" v="6358" actId="478"/>
          <ac:spMkLst>
            <pc:docMk/>
            <pc:sldMk cId="2715491084" sldId="2147376313"/>
            <ac:spMk id="107" creationId="{9D335C1B-D1EC-6076-521B-A5192F54B8B8}"/>
          </ac:spMkLst>
        </pc:spChg>
        <pc:spChg chg="del">
          <ac:chgData name="Yazdan, Mandy" userId="17c68540-3e75-4075-8ba7-9cf4d0bf43f7" providerId="ADAL" clId="{2C775389-0420-4B7A-AFA6-B436EA55A032}" dt="2023-10-05T14:48:38.172" v="6358" actId="478"/>
          <ac:spMkLst>
            <pc:docMk/>
            <pc:sldMk cId="2715491084" sldId="2147376313"/>
            <ac:spMk id="108" creationId="{E927ACA9-56E3-FA8A-4AB2-F240DFF630BE}"/>
          </ac:spMkLst>
        </pc:spChg>
        <pc:spChg chg="del">
          <ac:chgData name="Yazdan, Mandy" userId="17c68540-3e75-4075-8ba7-9cf4d0bf43f7" providerId="ADAL" clId="{2C775389-0420-4B7A-AFA6-B436EA55A032}" dt="2023-10-05T14:48:38.172" v="6358" actId="478"/>
          <ac:spMkLst>
            <pc:docMk/>
            <pc:sldMk cId="2715491084" sldId="2147376313"/>
            <ac:spMk id="109" creationId="{009DC8A7-D781-FA69-E12F-9157AE5D1809}"/>
          </ac:spMkLst>
        </pc:spChg>
        <pc:spChg chg="del">
          <ac:chgData name="Yazdan, Mandy" userId="17c68540-3e75-4075-8ba7-9cf4d0bf43f7" providerId="ADAL" clId="{2C775389-0420-4B7A-AFA6-B436EA55A032}" dt="2023-10-05T14:48:38.172" v="6358" actId="478"/>
          <ac:spMkLst>
            <pc:docMk/>
            <pc:sldMk cId="2715491084" sldId="2147376313"/>
            <ac:spMk id="110" creationId="{83414B24-64F5-FB47-B264-F67EEB48DA81}"/>
          </ac:spMkLst>
        </pc:spChg>
        <pc:spChg chg="del">
          <ac:chgData name="Yazdan, Mandy" userId="17c68540-3e75-4075-8ba7-9cf4d0bf43f7" providerId="ADAL" clId="{2C775389-0420-4B7A-AFA6-B436EA55A032}" dt="2023-10-05T14:48:38.172" v="6358" actId="478"/>
          <ac:spMkLst>
            <pc:docMk/>
            <pc:sldMk cId="2715491084" sldId="2147376313"/>
            <ac:spMk id="111" creationId="{163B81E4-DEBC-FE80-9D68-895F97EBE942}"/>
          </ac:spMkLst>
        </pc:spChg>
        <pc:spChg chg="add mod">
          <ac:chgData name="Yazdan, Mandy" userId="17c68540-3e75-4075-8ba7-9cf4d0bf43f7" providerId="ADAL" clId="{2C775389-0420-4B7A-AFA6-B436EA55A032}" dt="2023-10-05T15:04:14.732" v="6361"/>
          <ac:spMkLst>
            <pc:docMk/>
            <pc:sldMk cId="2715491084" sldId="2147376313"/>
            <ac:spMk id="112" creationId="{8A827D36-9927-B39F-D698-A123AC22026E}"/>
          </ac:spMkLst>
        </pc:spChg>
        <pc:spChg chg="add mod">
          <ac:chgData name="Yazdan, Mandy" userId="17c68540-3e75-4075-8ba7-9cf4d0bf43f7" providerId="ADAL" clId="{2C775389-0420-4B7A-AFA6-B436EA55A032}" dt="2023-10-05T15:04:14.732" v="6361"/>
          <ac:spMkLst>
            <pc:docMk/>
            <pc:sldMk cId="2715491084" sldId="2147376313"/>
            <ac:spMk id="113" creationId="{7BB494C8-DB94-8CCD-8F7F-7EC092F44466}"/>
          </ac:spMkLst>
        </pc:spChg>
        <pc:grpChg chg="add mod">
          <ac:chgData name="Yazdan, Mandy" userId="17c68540-3e75-4075-8ba7-9cf4d0bf43f7" providerId="ADAL" clId="{2C775389-0420-4B7A-AFA6-B436EA55A032}" dt="2023-10-05T14:48:43.159" v="6360" actId="1076"/>
          <ac:grpSpMkLst>
            <pc:docMk/>
            <pc:sldMk cId="2715491084" sldId="2147376313"/>
            <ac:grpSpMk id="3" creationId="{D1EC90FB-24D2-AB42-2A47-5BF63EAA3EBD}"/>
          </ac:grpSpMkLst>
        </pc:grpChg>
        <pc:grpChg chg="add mod">
          <ac:chgData name="Yazdan, Mandy" userId="17c68540-3e75-4075-8ba7-9cf4d0bf43f7" providerId="ADAL" clId="{2C775389-0420-4B7A-AFA6-B436EA55A032}" dt="2023-10-05T14:48:43.159" v="6360" actId="1076"/>
          <ac:grpSpMkLst>
            <pc:docMk/>
            <pc:sldMk cId="2715491084" sldId="2147376313"/>
            <ac:grpSpMk id="5" creationId="{D1707837-B12E-3765-3B72-BCD6255199CD}"/>
          </ac:grpSpMkLst>
        </pc:grpChg>
        <pc:grpChg chg="del">
          <ac:chgData name="Yazdan, Mandy" userId="17c68540-3e75-4075-8ba7-9cf4d0bf43f7" providerId="ADAL" clId="{2C775389-0420-4B7A-AFA6-B436EA55A032}" dt="2023-10-05T14:48:38.172" v="6358" actId="478"/>
          <ac:grpSpMkLst>
            <pc:docMk/>
            <pc:sldMk cId="2715491084" sldId="2147376313"/>
            <ac:grpSpMk id="7" creationId="{C91BE111-C41F-ACD1-A0B9-094193B81FF4}"/>
          </ac:grpSpMkLst>
        </pc:grpChg>
        <pc:grpChg chg="del">
          <ac:chgData name="Yazdan, Mandy" userId="17c68540-3e75-4075-8ba7-9cf4d0bf43f7" providerId="ADAL" clId="{2C775389-0420-4B7A-AFA6-B436EA55A032}" dt="2023-10-05T14:48:38.172" v="6358" actId="478"/>
          <ac:grpSpMkLst>
            <pc:docMk/>
            <pc:sldMk cId="2715491084" sldId="2147376313"/>
            <ac:grpSpMk id="10" creationId="{5D7CB08C-726C-7F65-EABC-5E76A3C4AC6E}"/>
          </ac:grpSpMkLst>
        </pc:grpChg>
        <pc:grpChg chg="del">
          <ac:chgData name="Yazdan, Mandy" userId="17c68540-3e75-4075-8ba7-9cf4d0bf43f7" providerId="ADAL" clId="{2C775389-0420-4B7A-AFA6-B436EA55A032}" dt="2023-10-05T14:48:38.172" v="6358" actId="478"/>
          <ac:grpSpMkLst>
            <pc:docMk/>
            <pc:sldMk cId="2715491084" sldId="2147376313"/>
            <ac:grpSpMk id="13" creationId="{EA49B3D4-E0AC-4F69-6C17-1498DB93A707}"/>
          </ac:grpSpMkLst>
        </pc:grpChg>
        <pc:grpChg chg="del">
          <ac:chgData name="Yazdan, Mandy" userId="17c68540-3e75-4075-8ba7-9cf4d0bf43f7" providerId="ADAL" clId="{2C775389-0420-4B7A-AFA6-B436EA55A032}" dt="2023-10-05T14:48:38.172" v="6358" actId="478"/>
          <ac:grpSpMkLst>
            <pc:docMk/>
            <pc:sldMk cId="2715491084" sldId="2147376313"/>
            <ac:grpSpMk id="16" creationId="{0971E1EE-2E5A-B8DF-0CFB-E37EE1F41518}"/>
          </ac:grpSpMkLst>
        </pc:grpChg>
        <pc:grpChg chg="add mod">
          <ac:chgData name="Yazdan, Mandy" userId="17c68540-3e75-4075-8ba7-9cf4d0bf43f7" providerId="ADAL" clId="{2C775389-0420-4B7A-AFA6-B436EA55A032}" dt="2023-10-05T14:48:43.159" v="6360" actId="1076"/>
          <ac:grpSpMkLst>
            <pc:docMk/>
            <pc:sldMk cId="2715491084" sldId="2147376313"/>
            <ac:grpSpMk id="20" creationId="{001EC97D-541D-244B-C8B9-B36A823F8664}"/>
          </ac:grpSpMkLst>
        </pc:grpChg>
        <pc:grpChg chg="del">
          <ac:chgData name="Yazdan, Mandy" userId="17c68540-3e75-4075-8ba7-9cf4d0bf43f7" providerId="ADAL" clId="{2C775389-0420-4B7A-AFA6-B436EA55A032}" dt="2023-10-05T14:48:38.172" v="6358" actId="478"/>
          <ac:grpSpMkLst>
            <pc:docMk/>
            <pc:sldMk cId="2715491084" sldId="2147376313"/>
            <ac:grpSpMk id="22" creationId="{F727F010-3853-8DD9-58AB-C9A14C82BF74}"/>
          </ac:grpSpMkLst>
        </pc:grpChg>
        <pc:grpChg chg="del">
          <ac:chgData name="Yazdan, Mandy" userId="17c68540-3e75-4075-8ba7-9cf4d0bf43f7" providerId="ADAL" clId="{2C775389-0420-4B7A-AFA6-B436EA55A032}" dt="2023-10-05T14:48:38.172" v="6358" actId="478"/>
          <ac:grpSpMkLst>
            <pc:docMk/>
            <pc:sldMk cId="2715491084" sldId="2147376313"/>
            <ac:grpSpMk id="25" creationId="{CDB9305B-77B9-4A70-55E0-1E60AFDF99B2}"/>
          </ac:grpSpMkLst>
        </pc:grpChg>
        <pc:grpChg chg="del">
          <ac:chgData name="Yazdan, Mandy" userId="17c68540-3e75-4075-8ba7-9cf4d0bf43f7" providerId="ADAL" clId="{2C775389-0420-4B7A-AFA6-B436EA55A032}" dt="2023-10-05T14:48:38.172" v="6358" actId="478"/>
          <ac:grpSpMkLst>
            <pc:docMk/>
            <pc:sldMk cId="2715491084" sldId="2147376313"/>
            <ac:grpSpMk id="28" creationId="{03D939EC-A664-0232-1658-A8247F91CAF4}"/>
          </ac:grpSpMkLst>
        </pc:grpChg>
        <pc:grpChg chg="del">
          <ac:chgData name="Yazdan, Mandy" userId="17c68540-3e75-4075-8ba7-9cf4d0bf43f7" providerId="ADAL" clId="{2C775389-0420-4B7A-AFA6-B436EA55A032}" dt="2023-10-05T14:48:38.172" v="6358" actId="478"/>
          <ac:grpSpMkLst>
            <pc:docMk/>
            <pc:sldMk cId="2715491084" sldId="2147376313"/>
            <ac:grpSpMk id="31" creationId="{70DDEC48-2614-5610-6248-47C7EDC62364}"/>
          </ac:grpSpMkLst>
        </pc:grpChg>
        <pc:grpChg chg="add mod">
          <ac:chgData name="Yazdan, Mandy" userId="17c68540-3e75-4075-8ba7-9cf4d0bf43f7" providerId="ADAL" clId="{2C775389-0420-4B7A-AFA6-B436EA55A032}" dt="2023-10-05T14:48:43.159" v="6360" actId="1076"/>
          <ac:grpSpMkLst>
            <pc:docMk/>
            <pc:sldMk cId="2715491084" sldId="2147376313"/>
            <ac:grpSpMk id="38" creationId="{3F47E51C-307F-727E-CFA7-B8927447C154}"/>
          </ac:grpSpMkLst>
        </pc:grpChg>
        <pc:grpChg chg="add mod">
          <ac:chgData name="Yazdan, Mandy" userId="17c68540-3e75-4075-8ba7-9cf4d0bf43f7" providerId="ADAL" clId="{2C775389-0420-4B7A-AFA6-B436EA55A032}" dt="2023-10-05T14:48:43.159" v="6360" actId="1076"/>
          <ac:grpSpMkLst>
            <pc:docMk/>
            <pc:sldMk cId="2715491084" sldId="2147376313"/>
            <ac:grpSpMk id="40" creationId="{050BE95E-9613-DF3A-EB9A-FABD39370BE1}"/>
          </ac:grpSpMkLst>
        </pc:grpChg>
        <pc:grpChg chg="del">
          <ac:chgData name="Yazdan, Mandy" userId="17c68540-3e75-4075-8ba7-9cf4d0bf43f7" providerId="ADAL" clId="{2C775389-0420-4B7A-AFA6-B436EA55A032}" dt="2023-10-05T14:48:38.172" v="6358" actId="478"/>
          <ac:grpSpMkLst>
            <pc:docMk/>
            <pc:sldMk cId="2715491084" sldId="2147376313"/>
            <ac:grpSpMk id="43" creationId="{1E2EA897-AB21-55FC-9105-F7BA8FF23C81}"/>
          </ac:grpSpMkLst>
        </pc:grpChg>
        <pc:grpChg chg="del">
          <ac:chgData name="Yazdan, Mandy" userId="17c68540-3e75-4075-8ba7-9cf4d0bf43f7" providerId="ADAL" clId="{2C775389-0420-4B7A-AFA6-B436EA55A032}" dt="2023-10-05T14:48:38.172" v="6358" actId="478"/>
          <ac:grpSpMkLst>
            <pc:docMk/>
            <pc:sldMk cId="2715491084" sldId="2147376313"/>
            <ac:grpSpMk id="53" creationId="{B7DE60EF-FBAF-86BB-A641-61AF396246FC}"/>
          </ac:grpSpMkLst>
        </pc:grpChg>
        <pc:grpChg chg="del">
          <ac:chgData name="Yazdan, Mandy" userId="17c68540-3e75-4075-8ba7-9cf4d0bf43f7" providerId="ADAL" clId="{2C775389-0420-4B7A-AFA6-B436EA55A032}" dt="2023-10-05T14:48:38.172" v="6358" actId="478"/>
          <ac:grpSpMkLst>
            <pc:docMk/>
            <pc:sldMk cId="2715491084" sldId="2147376313"/>
            <ac:grpSpMk id="64" creationId="{DDBD99BA-FA2E-2220-8DD5-EA83B1D49F3C}"/>
          </ac:grpSpMkLst>
        </pc:grpChg>
        <pc:grpChg chg="add mod">
          <ac:chgData name="Yazdan, Mandy" userId="17c68540-3e75-4075-8ba7-9cf4d0bf43f7" providerId="ADAL" clId="{2C775389-0420-4B7A-AFA6-B436EA55A032}" dt="2023-10-05T14:48:43.159" v="6360" actId="1076"/>
          <ac:grpSpMkLst>
            <pc:docMk/>
            <pc:sldMk cId="2715491084" sldId="2147376313"/>
            <ac:grpSpMk id="76" creationId="{FCFC1C9F-CCCE-5592-ADEA-9FE8AAD0C07A}"/>
          </ac:grpSpMkLst>
        </pc:grpChg>
        <pc:grpChg chg="add mod">
          <ac:chgData name="Yazdan, Mandy" userId="17c68540-3e75-4075-8ba7-9cf4d0bf43f7" providerId="ADAL" clId="{2C775389-0420-4B7A-AFA6-B436EA55A032}" dt="2023-10-05T14:48:43.159" v="6360" actId="1076"/>
          <ac:grpSpMkLst>
            <pc:docMk/>
            <pc:sldMk cId="2715491084" sldId="2147376313"/>
            <ac:grpSpMk id="79" creationId="{081D790D-3851-2581-40AA-CB27FAC8D942}"/>
          </ac:grpSpMkLst>
        </pc:grpChg>
        <pc:grpChg chg="add mod">
          <ac:chgData name="Yazdan, Mandy" userId="17c68540-3e75-4075-8ba7-9cf4d0bf43f7" providerId="ADAL" clId="{2C775389-0420-4B7A-AFA6-B436EA55A032}" dt="2023-10-05T14:48:43.159" v="6360" actId="1076"/>
          <ac:grpSpMkLst>
            <pc:docMk/>
            <pc:sldMk cId="2715491084" sldId="2147376313"/>
            <ac:grpSpMk id="82" creationId="{DE8B18AF-8FD2-6CDC-28B5-F1D648558F82}"/>
          </ac:grpSpMkLst>
        </pc:grpChg>
        <pc:grpChg chg="del">
          <ac:chgData name="Yazdan, Mandy" userId="17c68540-3e75-4075-8ba7-9cf4d0bf43f7" providerId="ADAL" clId="{2C775389-0420-4B7A-AFA6-B436EA55A032}" dt="2023-10-05T14:48:38.172" v="6358" actId="478"/>
          <ac:grpSpMkLst>
            <pc:docMk/>
            <pc:sldMk cId="2715491084" sldId="2147376313"/>
            <ac:grpSpMk id="86" creationId="{E5678AF3-9B36-8E59-173A-13EDB82DF7FC}"/>
          </ac:grpSpMkLst>
        </pc:grpChg>
      </pc:sldChg>
      <pc:sldChg chg="addSp delSp modSp add del mod">
        <pc:chgData name="Yazdan, Mandy" userId="17c68540-3e75-4075-8ba7-9cf4d0bf43f7" providerId="ADAL" clId="{2C775389-0420-4B7A-AFA6-B436EA55A032}" dt="2023-10-05T19:43:23.638" v="6639" actId="47"/>
        <pc:sldMkLst>
          <pc:docMk/>
          <pc:sldMk cId="1442339634" sldId="2147376314"/>
        </pc:sldMkLst>
        <pc:spChg chg="add mod">
          <ac:chgData name="Yazdan, Mandy" userId="17c68540-3e75-4075-8ba7-9cf4d0bf43f7" providerId="ADAL" clId="{2C775389-0420-4B7A-AFA6-B436EA55A032}" dt="2023-10-05T18:53:52.475" v="6445" actId="207"/>
          <ac:spMkLst>
            <pc:docMk/>
            <pc:sldMk cId="1442339634" sldId="2147376314"/>
            <ac:spMk id="3" creationId="{1D789F5E-A2CD-BC66-23C9-6A3A0BAB5CF0}"/>
          </ac:spMkLst>
        </pc:spChg>
        <pc:spChg chg="add del mod">
          <ac:chgData name="Yazdan, Mandy" userId="17c68540-3e75-4075-8ba7-9cf4d0bf43f7" providerId="ADAL" clId="{2C775389-0420-4B7A-AFA6-B436EA55A032}" dt="2023-10-05T16:24:35.640" v="6426" actId="478"/>
          <ac:spMkLst>
            <pc:docMk/>
            <pc:sldMk cId="1442339634" sldId="2147376314"/>
            <ac:spMk id="4" creationId="{FDF9AA7F-4048-627C-C297-7EEA8E4BDDA9}"/>
          </ac:spMkLst>
        </pc:spChg>
        <pc:spChg chg="add mod">
          <ac:chgData name="Yazdan, Mandy" userId="17c68540-3e75-4075-8ba7-9cf4d0bf43f7" providerId="ADAL" clId="{2C775389-0420-4B7A-AFA6-B436EA55A032}" dt="2023-10-05T18:53:56.139" v="6446" actId="207"/>
          <ac:spMkLst>
            <pc:docMk/>
            <pc:sldMk cId="1442339634" sldId="2147376314"/>
            <ac:spMk id="5" creationId="{8ED2EBEA-301F-374B-9904-6D2B6DC3C4E1}"/>
          </ac:spMkLst>
        </pc:spChg>
        <pc:spChg chg="add mod">
          <ac:chgData name="Yazdan, Mandy" userId="17c68540-3e75-4075-8ba7-9cf4d0bf43f7" providerId="ADAL" clId="{2C775389-0420-4B7A-AFA6-B436EA55A032}" dt="2023-10-05T18:54:03.955" v="6448" actId="207"/>
          <ac:spMkLst>
            <pc:docMk/>
            <pc:sldMk cId="1442339634" sldId="2147376314"/>
            <ac:spMk id="7" creationId="{425CF128-878D-9AB1-3E26-637D3852A0E3}"/>
          </ac:spMkLst>
        </pc:spChg>
        <pc:spChg chg="add mod">
          <ac:chgData name="Yazdan, Mandy" userId="17c68540-3e75-4075-8ba7-9cf4d0bf43f7" providerId="ADAL" clId="{2C775389-0420-4B7A-AFA6-B436EA55A032}" dt="2023-10-05T18:54:00.186" v="6447" actId="207"/>
          <ac:spMkLst>
            <pc:docMk/>
            <pc:sldMk cId="1442339634" sldId="2147376314"/>
            <ac:spMk id="9" creationId="{861E81C4-3E9F-6C4F-D8B7-62B6926F3C50}"/>
          </ac:spMkLst>
        </pc:spChg>
        <pc:spChg chg="add mod">
          <ac:chgData name="Yazdan, Mandy" userId="17c68540-3e75-4075-8ba7-9cf4d0bf43f7" providerId="ADAL" clId="{2C775389-0420-4B7A-AFA6-B436EA55A032}" dt="2023-10-05T16:24:27.571" v="6425" actId="1076"/>
          <ac:spMkLst>
            <pc:docMk/>
            <pc:sldMk cId="1442339634" sldId="2147376314"/>
            <ac:spMk id="10" creationId="{358FA7E7-1416-0CF6-8269-B23BF86F4476}"/>
          </ac:spMkLst>
        </pc:spChg>
        <pc:spChg chg="add mod">
          <ac:chgData name="Yazdan, Mandy" userId="17c68540-3e75-4075-8ba7-9cf4d0bf43f7" providerId="ADAL" clId="{2C775389-0420-4B7A-AFA6-B436EA55A032}" dt="2023-10-05T16:24:27.571" v="6425" actId="1076"/>
          <ac:spMkLst>
            <pc:docMk/>
            <pc:sldMk cId="1442339634" sldId="2147376314"/>
            <ac:spMk id="11" creationId="{BA93CA18-E549-4A4B-EC79-16ACFF308531}"/>
          </ac:spMkLst>
        </pc:spChg>
        <pc:spChg chg="add mod">
          <ac:chgData name="Yazdan, Mandy" userId="17c68540-3e75-4075-8ba7-9cf4d0bf43f7" providerId="ADAL" clId="{2C775389-0420-4B7A-AFA6-B436EA55A032}" dt="2023-10-05T16:24:27.571" v="6425" actId="1076"/>
          <ac:spMkLst>
            <pc:docMk/>
            <pc:sldMk cId="1442339634" sldId="2147376314"/>
            <ac:spMk id="12" creationId="{8300387A-CBC5-CE57-B8D8-E0F239155DDD}"/>
          </ac:spMkLst>
        </pc:spChg>
        <pc:spChg chg="add mod">
          <ac:chgData name="Yazdan, Mandy" userId="17c68540-3e75-4075-8ba7-9cf4d0bf43f7" providerId="ADAL" clId="{2C775389-0420-4B7A-AFA6-B436EA55A032}" dt="2023-10-05T16:24:27.571" v="6425" actId="1076"/>
          <ac:spMkLst>
            <pc:docMk/>
            <pc:sldMk cId="1442339634" sldId="2147376314"/>
            <ac:spMk id="13" creationId="{07414490-B3FB-4DBA-3765-8987B856AE34}"/>
          </ac:spMkLst>
        </pc:spChg>
        <pc:spChg chg="mod">
          <ac:chgData name="Yazdan, Mandy" userId="17c68540-3e75-4075-8ba7-9cf4d0bf43f7" providerId="ADAL" clId="{2C775389-0420-4B7A-AFA6-B436EA55A032}" dt="2023-10-05T18:15:55.127" v="6434" actId="207"/>
          <ac:spMkLst>
            <pc:docMk/>
            <pc:sldMk cId="1442339634" sldId="2147376314"/>
            <ac:spMk id="15" creationId="{A81BEC83-7D2D-94CD-A2D0-5E541F2AE31D}"/>
          </ac:spMkLst>
        </pc:spChg>
        <pc:spChg chg="add mod">
          <ac:chgData name="Yazdan, Mandy" userId="17c68540-3e75-4075-8ba7-9cf4d0bf43f7" providerId="ADAL" clId="{2C775389-0420-4B7A-AFA6-B436EA55A032}" dt="2023-10-05T16:24:27.571" v="6425" actId="1076"/>
          <ac:spMkLst>
            <pc:docMk/>
            <pc:sldMk cId="1442339634" sldId="2147376314"/>
            <ac:spMk id="16" creationId="{4269A4DD-EC91-A7CF-908B-461086154BCA}"/>
          </ac:spMkLst>
        </pc:spChg>
        <pc:spChg chg="add mod">
          <ac:chgData name="Yazdan, Mandy" userId="17c68540-3e75-4075-8ba7-9cf4d0bf43f7" providerId="ADAL" clId="{2C775389-0420-4B7A-AFA6-B436EA55A032}" dt="2023-10-05T16:24:27.571" v="6425" actId="1076"/>
          <ac:spMkLst>
            <pc:docMk/>
            <pc:sldMk cId="1442339634" sldId="2147376314"/>
            <ac:spMk id="17" creationId="{0DC7BEB6-8D8A-9410-8EDD-D43DCACA9EB2}"/>
          </ac:spMkLst>
        </pc:spChg>
        <pc:spChg chg="add mod">
          <ac:chgData name="Yazdan, Mandy" userId="17c68540-3e75-4075-8ba7-9cf4d0bf43f7" providerId="ADAL" clId="{2C775389-0420-4B7A-AFA6-B436EA55A032}" dt="2023-10-05T16:24:27.571" v="6425" actId="1076"/>
          <ac:spMkLst>
            <pc:docMk/>
            <pc:sldMk cId="1442339634" sldId="2147376314"/>
            <ac:spMk id="18" creationId="{DEF8ACEB-589D-E175-0797-4C7B926A365A}"/>
          </ac:spMkLst>
        </pc:spChg>
        <pc:spChg chg="add mod">
          <ac:chgData name="Yazdan, Mandy" userId="17c68540-3e75-4075-8ba7-9cf4d0bf43f7" providerId="ADAL" clId="{2C775389-0420-4B7A-AFA6-B436EA55A032}" dt="2023-10-05T16:24:27.571" v="6425" actId="1076"/>
          <ac:spMkLst>
            <pc:docMk/>
            <pc:sldMk cId="1442339634" sldId="2147376314"/>
            <ac:spMk id="19" creationId="{A6EB5299-C286-37D6-AF5A-D4E8EA5544C2}"/>
          </ac:spMkLst>
        </pc:spChg>
        <pc:spChg chg="add mod">
          <ac:chgData name="Yazdan, Mandy" userId="17c68540-3e75-4075-8ba7-9cf4d0bf43f7" providerId="ADAL" clId="{2C775389-0420-4B7A-AFA6-B436EA55A032}" dt="2023-10-05T16:24:27.571" v="6425" actId="1076"/>
          <ac:spMkLst>
            <pc:docMk/>
            <pc:sldMk cId="1442339634" sldId="2147376314"/>
            <ac:spMk id="20" creationId="{D69E49CC-BFDA-E19A-3336-55E9AB30525D}"/>
          </ac:spMkLst>
        </pc:spChg>
        <pc:spChg chg="add mod">
          <ac:chgData name="Yazdan, Mandy" userId="17c68540-3e75-4075-8ba7-9cf4d0bf43f7" providerId="ADAL" clId="{2C775389-0420-4B7A-AFA6-B436EA55A032}" dt="2023-10-05T16:24:27.571" v="6425" actId="1076"/>
          <ac:spMkLst>
            <pc:docMk/>
            <pc:sldMk cId="1442339634" sldId="2147376314"/>
            <ac:spMk id="21" creationId="{A31D59D5-CE11-DC9D-BAFA-748F0541A74B}"/>
          </ac:spMkLst>
        </pc:spChg>
        <pc:spChg chg="add mod">
          <ac:chgData name="Yazdan, Mandy" userId="17c68540-3e75-4075-8ba7-9cf4d0bf43f7" providerId="ADAL" clId="{2C775389-0420-4B7A-AFA6-B436EA55A032}" dt="2023-10-05T16:24:27.571" v="6425" actId="1076"/>
          <ac:spMkLst>
            <pc:docMk/>
            <pc:sldMk cId="1442339634" sldId="2147376314"/>
            <ac:spMk id="22" creationId="{A5753DA3-EC42-5E91-CDD9-34310457497E}"/>
          </ac:spMkLst>
        </pc:spChg>
        <pc:spChg chg="add mod">
          <ac:chgData name="Yazdan, Mandy" userId="17c68540-3e75-4075-8ba7-9cf4d0bf43f7" providerId="ADAL" clId="{2C775389-0420-4B7A-AFA6-B436EA55A032}" dt="2023-10-05T16:24:27.571" v="6425" actId="1076"/>
          <ac:spMkLst>
            <pc:docMk/>
            <pc:sldMk cId="1442339634" sldId="2147376314"/>
            <ac:spMk id="23" creationId="{84D00469-0B1E-35F3-2E41-0BDF867480B2}"/>
          </ac:spMkLst>
        </pc:spChg>
        <pc:spChg chg="add mod">
          <ac:chgData name="Yazdan, Mandy" userId="17c68540-3e75-4075-8ba7-9cf4d0bf43f7" providerId="ADAL" clId="{2C775389-0420-4B7A-AFA6-B436EA55A032}" dt="2023-10-05T16:24:27.571" v="6425" actId="1076"/>
          <ac:spMkLst>
            <pc:docMk/>
            <pc:sldMk cId="1442339634" sldId="2147376314"/>
            <ac:spMk id="24" creationId="{60AA8E24-8E31-1721-DF1D-01066E7821D3}"/>
          </ac:spMkLst>
        </pc:spChg>
        <pc:spChg chg="add del mod">
          <ac:chgData name="Yazdan, Mandy" userId="17c68540-3e75-4075-8ba7-9cf4d0bf43f7" providerId="ADAL" clId="{2C775389-0420-4B7A-AFA6-B436EA55A032}" dt="2023-10-05T16:24:42.779" v="6428" actId="478"/>
          <ac:spMkLst>
            <pc:docMk/>
            <pc:sldMk cId="1442339634" sldId="2147376314"/>
            <ac:spMk id="25" creationId="{18F45BE1-434C-C4A7-8268-974FEAF35BDA}"/>
          </ac:spMkLst>
        </pc:spChg>
        <pc:spChg chg="add del mod">
          <ac:chgData name="Yazdan, Mandy" userId="17c68540-3e75-4075-8ba7-9cf4d0bf43f7" providerId="ADAL" clId="{2C775389-0420-4B7A-AFA6-B436EA55A032}" dt="2023-10-05T16:24:40.508" v="6427" actId="478"/>
          <ac:spMkLst>
            <pc:docMk/>
            <pc:sldMk cId="1442339634" sldId="2147376314"/>
            <ac:spMk id="26" creationId="{50DE37B2-66D3-5F91-7339-8F457F45E5BB}"/>
          </ac:spMkLst>
        </pc:spChg>
        <pc:spChg chg="add mod">
          <ac:chgData name="Yazdan, Mandy" userId="17c68540-3e75-4075-8ba7-9cf4d0bf43f7" providerId="ADAL" clId="{2C775389-0420-4B7A-AFA6-B436EA55A032}" dt="2023-10-05T16:24:27.571" v="6425" actId="1076"/>
          <ac:spMkLst>
            <pc:docMk/>
            <pc:sldMk cId="1442339634" sldId="2147376314"/>
            <ac:spMk id="27" creationId="{D2D84264-4A61-D7CA-22E8-2CE6D826DCF8}"/>
          </ac:spMkLst>
        </pc:spChg>
        <pc:spChg chg="add mod">
          <ac:chgData name="Yazdan, Mandy" userId="17c68540-3e75-4075-8ba7-9cf4d0bf43f7" providerId="ADAL" clId="{2C775389-0420-4B7A-AFA6-B436EA55A032}" dt="2023-10-05T16:24:27.571" v="6425" actId="1076"/>
          <ac:spMkLst>
            <pc:docMk/>
            <pc:sldMk cId="1442339634" sldId="2147376314"/>
            <ac:spMk id="28" creationId="{F6CC1F9C-8908-D4C8-6823-EBAE76F99FED}"/>
          </ac:spMkLst>
        </pc:spChg>
        <pc:spChg chg="add mod">
          <ac:chgData name="Yazdan, Mandy" userId="17c68540-3e75-4075-8ba7-9cf4d0bf43f7" providerId="ADAL" clId="{2C775389-0420-4B7A-AFA6-B436EA55A032}" dt="2023-10-05T16:24:27.571" v="6425" actId="1076"/>
          <ac:spMkLst>
            <pc:docMk/>
            <pc:sldMk cId="1442339634" sldId="2147376314"/>
            <ac:spMk id="29" creationId="{D5D85F33-5128-1F62-7A60-9BBA8BDC15E3}"/>
          </ac:spMkLst>
        </pc:spChg>
        <pc:spChg chg="add mod">
          <ac:chgData name="Yazdan, Mandy" userId="17c68540-3e75-4075-8ba7-9cf4d0bf43f7" providerId="ADAL" clId="{2C775389-0420-4B7A-AFA6-B436EA55A032}" dt="2023-10-05T16:24:27.571" v="6425" actId="1076"/>
          <ac:spMkLst>
            <pc:docMk/>
            <pc:sldMk cId="1442339634" sldId="2147376314"/>
            <ac:spMk id="30" creationId="{8DD309A0-C248-3B5F-3FC7-A5323D6A381F}"/>
          </ac:spMkLst>
        </pc:spChg>
        <pc:spChg chg="add mod">
          <ac:chgData name="Yazdan, Mandy" userId="17c68540-3e75-4075-8ba7-9cf4d0bf43f7" providerId="ADAL" clId="{2C775389-0420-4B7A-AFA6-B436EA55A032}" dt="2023-10-05T16:24:27.571" v="6425" actId="1076"/>
          <ac:spMkLst>
            <pc:docMk/>
            <pc:sldMk cId="1442339634" sldId="2147376314"/>
            <ac:spMk id="34" creationId="{02779340-86BF-8B73-9110-74BC441E87AE}"/>
          </ac:spMkLst>
        </pc:spChg>
        <pc:spChg chg="add mod">
          <ac:chgData name="Yazdan, Mandy" userId="17c68540-3e75-4075-8ba7-9cf4d0bf43f7" providerId="ADAL" clId="{2C775389-0420-4B7A-AFA6-B436EA55A032}" dt="2023-10-05T16:24:27.571" v="6425" actId="1076"/>
          <ac:spMkLst>
            <pc:docMk/>
            <pc:sldMk cId="1442339634" sldId="2147376314"/>
            <ac:spMk id="35" creationId="{E2AF4306-94FA-BC3D-1E3C-AF25F7656393}"/>
          </ac:spMkLst>
        </pc:spChg>
        <pc:spChg chg="add mod">
          <ac:chgData name="Yazdan, Mandy" userId="17c68540-3e75-4075-8ba7-9cf4d0bf43f7" providerId="ADAL" clId="{2C775389-0420-4B7A-AFA6-B436EA55A032}" dt="2023-10-05T16:24:27.571" v="6425" actId="1076"/>
          <ac:spMkLst>
            <pc:docMk/>
            <pc:sldMk cId="1442339634" sldId="2147376314"/>
            <ac:spMk id="36" creationId="{D35B08B1-55EE-FBFA-F14E-EF53F6F7DEAF}"/>
          </ac:spMkLst>
        </pc:spChg>
        <pc:spChg chg="add mod">
          <ac:chgData name="Yazdan, Mandy" userId="17c68540-3e75-4075-8ba7-9cf4d0bf43f7" providerId="ADAL" clId="{2C775389-0420-4B7A-AFA6-B436EA55A032}" dt="2023-10-05T16:24:27.571" v="6425" actId="1076"/>
          <ac:spMkLst>
            <pc:docMk/>
            <pc:sldMk cId="1442339634" sldId="2147376314"/>
            <ac:spMk id="38" creationId="{D371A046-B9A5-0EB1-39BC-6E9A1EB181C1}"/>
          </ac:spMkLst>
        </pc:spChg>
        <pc:spChg chg="add del mod">
          <ac:chgData name="Yazdan, Mandy" userId="17c68540-3e75-4075-8ba7-9cf4d0bf43f7" providerId="ADAL" clId="{2C775389-0420-4B7A-AFA6-B436EA55A032}" dt="2023-10-05T16:24:40.508" v="6427" actId="478"/>
          <ac:spMkLst>
            <pc:docMk/>
            <pc:sldMk cId="1442339634" sldId="2147376314"/>
            <ac:spMk id="39" creationId="{16762CCD-C316-9EF5-6944-47F4A3122918}"/>
          </ac:spMkLst>
        </pc:spChg>
        <pc:spChg chg="add del mod">
          <ac:chgData name="Yazdan, Mandy" userId="17c68540-3e75-4075-8ba7-9cf4d0bf43f7" providerId="ADAL" clId="{2C775389-0420-4B7A-AFA6-B436EA55A032}" dt="2023-10-05T16:24:40.508" v="6427" actId="478"/>
          <ac:spMkLst>
            <pc:docMk/>
            <pc:sldMk cId="1442339634" sldId="2147376314"/>
            <ac:spMk id="40" creationId="{8E11962A-3335-8369-9152-E48E04D44BA4}"/>
          </ac:spMkLst>
        </pc:spChg>
        <pc:grpChg chg="add mod">
          <ac:chgData name="Yazdan, Mandy" userId="17c68540-3e75-4075-8ba7-9cf4d0bf43f7" providerId="ADAL" clId="{2C775389-0420-4B7A-AFA6-B436EA55A032}" dt="2023-10-05T16:24:27.571" v="6425" actId="1076"/>
          <ac:grpSpMkLst>
            <pc:docMk/>
            <pc:sldMk cId="1442339634" sldId="2147376314"/>
            <ac:grpSpMk id="14" creationId="{C0CF78B5-9F60-5F69-3195-5CDF2CF8FEE3}"/>
          </ac:grpSpMkLst>
        </pc:grpChg>
        <pc:grpChg chg="del">
          <ac:chgData name="Yazdan, Mandy" userId="17c68540-3e75-4075-8ba7-9cf4d0bf43f7" providerId="ADAL" clId="{2C775389-0420-4B7A-AFA6-B436EA55A032}" dt="2023-10-05T16:24:16.556" v="6423" actId="478"/>
          <ac:grpSpMkLst>
            <pc:docMk/>
            <pc:sldMk cId="1442339634" sldId="2147376314"/>
            <ac:grpSpMk id="127" creationId="{AE5964D7-8B6C-4081-0876-3F7DEF8D3F16}"/>
          </ac:grpSpMkLst>
        </pc:grpChg>
        <pc:picChg chg="add del mod">
          <ac:chgData name="Yazdan, Mandy" userId="17c68540-3e75-4075-8ba7-9cf4d0bf43f7" providerId="ADAL" clId="{2C775389-0420-4B7A-AFA6-B436EA55A032}" dt="2023-10-05T18:16:36.543" v="6443" actId="478"/>
          <ac:picMkLst>
            <pc:docMk/>
            <pc:sldMk cId="1442339634" sldId="2147376314"/>
            <ac:picMk id="41" creationId="{61175F62-DC95-B19F-AC73-7A085324A046}"/>
          </ac:picMkLst>
        </pc:picChg>
      </pc:sldChg>
      <pc:sldChg chg="addSp delSp modSp new mod ord">
        <pc:chgData name="Yazdan, Mandy" userId="17c68540-3e75-4075-8ba7-9cf4d0bf43f7" providerId="ADAL" clId="{2C775389-0420-4B7A-AFA6-B436EA55A032}" dt="2023-10-13T15:31:17.958" v="9669"/>
        <pc:sldMkLst>
          <pc:docMk/>
          <pc:sldMk cId="170959685" sldId="2147376315"/>
        </pc:sldMkLst>
        <pc:spChg chg="del">
          <ac:chgData name="Yazdan, Mandy" userId="17c68540-3e75-4075-8ba7-9cf4d0bf43f7" providerId="ADAL" clId="{2C775389-0420-4B7A-AFA6-B436EA55A032}" dt="2023-10-05T19:43:26.651" v="6640" actId="478"/>
          <ac:spMkLst>
            <pc:docMk/>
            <pc:sldMk cId="170959685" sldId="2147376315"/>
            <ac:spMk id="2" creationId="{356D2F53-FBFB-ABF5-E6BC-BACB1F0FB549}"/>
          </ac:spMkLst>
        </pc:spChg>
        <pc:spChg chg="del">
          <ac:chgData name="Yazdan, Mandy" userId="17c68540-3e75-4075-8ba7-9cf4d0bf43f7" providerId="ADAL" clId="{2C775389-0420-4B7A-AFA6-B436EA55A032}" dt="2023-10-11T18:08:15.729" v="8260" actId="478"/>
          <ac:spMkLst>
            <pc:docMk/>
            <pc:sldMk cId="170959685" sldId="2147376315"/>
            <ac:spMk id="3" creationId="{0D6D9827-4FE1-B370-BC5D-801206354C1F}"/>
          </ac:spMkLst>
        </pc:spChg>
        <pc:spChg chg="del">
          <ac:chgData name="Yazdan, Mandy" userId="17c68540-3e75-4075-8ba7-9cf4d0bf43f7" providerId="ADAL" clId="{2C775389-0420-4B7A-AFA6-B436EA55A032}" dt="2023-10-11T18:19:21.972" v="8400" actId="478"/>
          <ac:spMkLst>
            <pc:docMk/>
            <pc:sldMk cId="170959685" sldId="2147376315"/>
            <ac:spMk id="4" creationId="{DA08A908-C11C-B4CC-FD08-E5E0BD83438B}"/>
          </ac:spMkLst>
        </pc:spChg>
        <pc:spChg chg="del">
          <ac:chgData name="Yazdan, Mandy" userId="17c68540-3e75-4075-8ba7-9cf4d0bf43f7" providerId="ADAL" clId="{2C775389-0420-4B7A-AFA6-B436EA55A032}" dt="2023-10-05T18:55:31.577" v="6450" actId="478"/>
          <ac:spMkLst>
            <pc:docMk/>
            <pc:sldMk cId="170959685" sldId="2147376315"/>
            <ac:spMk id="5" creationId="{5E1D02BF-A5CE-4FEB-8635-B4FCEEEF36F7}"/>
          </ac:spMkLst>
        </pc:spChg>
        <pc:spChg chg="add del mod">
          <ac:chgData name="Yazdan, Mandy" userId="17c68540-3e75-4075-8ba7-9cf4d0bf43f7" providerId="ADAL" clId="{2C775389-0420-4B7A-AFA6-B436EA55A032}" dt="2023-10-05T19:39:26.743" v="6534" actId="478"/>
          <ac:spMkLst>
            <pc:docMk/>
            <pc:sldMk cId="170959685" sldId="2147376315"/>
            <ac:spMk id="6" creationId="{EBBDCBBA-4EDD-2D38-B8D2-D6731E7ADC6B}"/>
          </ac:spMkLst>
        </pc:spChg>
        <pc:spChg chg="add del mod ord">
          <ac:chgData name="Yazdan, Mandy" userId="17c68540-3e75-4075-8ba7-9cf4d0bf43f7" providerId="ADAL" clId="{2C775389-0420-4B7A-AFA6-B436EA55A032}" dt="2023-10-05T19:39:26.743" v="6534" actId="478"/>
          <ac:spMkLst>
            <pc:docMk/>
            <pc:sldMk cId="170959685" sldId="2147376315"/>
            <ac:spMk id="7" creationId="{AA6176B9-D0AB-A280-033C-F31BE3FBA3AA}"/>
          </ac:spMkLst>
        </pc:spChg>
        <pc:spChg chg="add del mod">
          <ac:chgData name="Yazdan, Mandy" userId="17c68540-3e75-4075-8ba7-9cf4d0bf43f7" providerId="ADAL" clId="{2C775389-0420-4B7A-AFA6-B436EA55A032}" dt="2023-10-05T18:56:24.884" v="6453" actId="478"/>
          <ac:spMkLst>
            <pc:docMk/>
            <pc:sldMk cId="170959685" sldId="2147376315"/>
            <ac:spMk id="8" creationId="{D7A257AD-570D-0FB9-C19F-13F8F881572A}"/>
          </ac:spMkLst>
        </pc:spChg>
        <pc:spChg chg="add del mod">
          <ac:chgData name="Yazdan, Mandy" userId="17c68540-3e75-4075-8ba7-9cf4d0bf43f7" providerId="ADAL" clId="{2C775389-0420-4B7A-AFA6-B436EA55A032}" dt="2023-10-05T18:57:37.357" v="6463" actId="478"/>
          <ac:spMkLst>
            <pc:docMk/>
            <pc:sldMk cId="170959685" sldId="2147376315"/>
            <ac:spMk id="9" creationId="{FD26E5C8-E9D9-D6AC-3F2C-5340A16D5569}"/>
          </ac:spMkLst>
        </pc:spChg>
        <pc:spChg chg="add del mod">
          <ac:chgData name="Yazdan, Mandy" userId="17c68540-3e75-4075-8ba7-9cf4d0bf43f7" providerId="ADAL" clId="{2C775389-0420-4B7A-AFA6-B436EA55A032}" dt="2023-10-05T18:57:36.421" v="6462" actId="478"/>
          <ac:spMkLst>
            <pc:docMk/>
            <pc:sldMk cId="170959685" sldId="2147376315"/>
            <ac:spMk id="10" creationId="{AE90567E-9627-EF65-4247-165BCB01ACA0}"/>
          </ac:spMkLst>
        </pc:spChg>
        <pc:spChg chg="add del mod ord">
          <ac:chgData name="Yazdan, Mandy" userId="17c68540-3e75-4075-8ba7-9cf4d0bf43f7" providerId="ADAL" clId="{2C775389-0420-4B7A-AFA6-B436EA55A032}" dt="2023-10-05T19:39:26.743" v="6534" actId="478"/>
          <ac:spMkLst>
            <pc:docMk/>
            <pc:sldMk cId="170959685" sldId="2147376315"/>
            <ac:spMk id="11" creationId="{EF4C9F39-D567-1D16-AB68-6884595A4F23}"/>
          </ac:spMkLst>
        </pc:spChg>
        <pc:spChg chg="add del mod ord">
          <ac:chgData name="Yazdan, Mandy" userId="17c68540-3e75-4075-8ba7-9cf4d0bf43f7" providerId="ADAL" clId="{2C775389-0420-4B7A-AFA6-B436EA55A032}" dt="2023-10-05T19:39:26.743" v="6534" actId="478"/>
          <ac:spMkLst>
            <pc:docMk/>
            <pc:sldMk cId="170959685" sldId="2147376315"/>
            <ac:spMk id="12" creationId="{E62A115E-5EA0-0B95-CDFE-38646AFD4A75}"/>
          </ac:spMkLst>
        </pc:spChg>
        <pc:spChg chg="add del mod ord">
          <ac:chgData name="Yazdan, Mandy" userId="17c68540-3e75-4075-8ba7-9cf4d0bf43f7" providerId="ADAL" clId="{2C775389-0420-4B7A-AFA6-B436EA55A032}" dt="2023-10-05T19:39:26.743" v="6534" actId="478"/>
          <ac:spMkLst>
            <pc:docMk/>
            <pc:sldMk cId="170959685" sldId="2147376315"/>
            <ac:spMk id="13" creationId="{78994BC9-8A10-A5C6-E597-A942D8897090}"/>
          </ac:spMkLst>
        </pc:spChg>
        <pc:spChg chg="add del mod">
          <ac:chgData name="Yazdan, Mandy" userId="17c68540-3e75-4075-8ba7-9cf4d0bf43f7" providerId="ADAL" clId="{2C775389-0420-4B7A-AFA6-B436EA55A032}" dt="2023-10-05T18:57:38.292" v="6464" actId="478"/>
          <ac:spMkLst>
            <pc:docMk/>
            <pc:sldMk cId="170959685" sldId="2147376315"/>
            <ac:spMk id="14" creationId="{035C0BE8-09A5-B4D1-AB1E-E2126CF4E4E9}"/>
          </ac:spMkLst>
        </pc:spChg>
        <pc:spChg chg="add del mod">
          <ac:chgData name="Yazdan, Mandy" userId="17c68540-3e75-4075-8ba7-9cf4d0bf43f7" providerId="ADAL" clId="{2C775389-0420-4B7A-AFA6-B436EA55A032}" dt="2023-10-05T18:56:26.994" v="6454" actId="478"/>
          <ac:spMkLst>
            <pc:docMk/>
            <pc:sldMk cId="170959685" sldId="2147376315"/>
            <ac:spMk id="15" creationId="{F91345EA-8485-62D9-45D4-6AD89F4E5EF0}"/>
          </ac:spMkLst>
        </pc:spChg>
        <pc:spChg chg="add del mod">
          <ac:chgData name="Yazdan, Mandy" userId="17c68540-3e75-4075-8ba7-9cf4d0bf43f7" providerId="ADAL" clId="{2C775389-0420-4B7A-AFA6-B436EA55A032}" dt="2023-10-05T19:39:30.706" v="6537" actId="478"/>
          <ac:spMkLst>
            <pc:docMk/>
            <pc:sldMk cId="170959685" sldId="2147376315"/>
            <ac:spMk id="16" creationId="{07B725EB-6F62-F4B3-85C4-61D05E2E627A}"/>
          </ac:spMkLst>
        </pc:spChg>
        <pc:spChg chg="add del mod">
          <ac:chgData name="Yazdan, Mandy" userId="17c68540-3e75-4075-8ba7-9cf4d0bf43f7" providerId="ADAL" clId="{2C775389-0420-4B7A-AFA6-B436EA55A032}" dt="2023-10-05T18:59:48.445" v="6486" actId="478"/>
          <ac:spMkLst>
            <pc:docMk/>
            <pc:sldMk cId="170959685" sldId="2147376315"/>
            <ac:spMk id="17" creationId="{1BB6F073-02B2-973B-A93D-BD7F5D7481FA}"/>
          </ac:spMkLst>
        </pc:spChg>
        <pc:spChg chg="add del mod">
          <ac:chgData name="Yazdan, Mandy" userId="17c68540-3e75-4075-8ba7-9cf4d0bf43f7" providerId="ADAL" clId="{2C775389-0420-4B7A-AFA6-B436EA55A032}" dt="2023-10-05T18:59:48.445" v="6486" actId="478"/>
          <ac:spMkLst>
            <pc:docMk/>
            <pc:sldMk cId="170959685" sldId="2147376315"/>
            <ac:spMk id="18" creationId="{B9B20CF3-BB36-EDE4-12AB-89009410FFD4}"/>
          </ac:spMkLst>
        </pc:spChg>
        <pc:spChg chg="add del mod">
          <ac:chgData name="Yazdan, Mandy" userId="17c68540-3e75-4075-8ba7-9cf4d0bf43f7" providerId="ADAL" clId="{2C775389-0420-4B7A-AFA6-B436EA55A032}" dt="2023-10-05T18:59:39.392" v="6484" actId="478"/>
          <ac:spMkLst>
            <pc:docMk/>
            <pc:sldMk cId="170959685" sldId="2147376315"/>
            <ac:spMk id="19" creationId="{0A007579-0E5D-E15E-7985-DCC7E9CE728E}"/>
          </ac:spMkLst>
        </pc:spChg>
        <pc:spChg chg="add del mod">
          <ac:chgData name="Yazdan, Mandy" userId="17c68540-3e75-4075-8ba7-9cf4d0bf43f7" providerId="ADAL" clId="{2C775389-0420-4B7A-AFA6-B436EA55A032}" dt="2023-10-05T18:59:39.392" v="6484" actId="478"/>
          <ac:spMkLst>
            <pc:docMk/>
            <pc:sldMk cId="170959685" sldId="2147376315"/>
            <ac:spMk id="20" creationId="{C0596839-CCA9-78DE-7517-F029EE3B6CB8}"/>
          </ac:spMkLst>
        </pc:spChg>
        <pc:spChg chg="add del mod">
          <ac:chgData name="Yazdan, Mandy" userId="17c68540-3e75-4075-8ba7-9cf4d0bf43f7" providerId="ADAL" clId="{2C775389-0420-4B7A-AFA6-B436EA55A032}" dt="2023-10-05T19:39:26.743" v="6534" actId="478"/>
          <ac:spMkLst>
            <pc:docMk/>
            <pc:sldMk cId="170959685" sldId="2147376315"/>
            <ac:spMk id="21" creationId="{8384D306-BB7A-F1C9-6CA8-5F12A76F36B5}"/>
          </ac:spMkLst>
        </pc:spChg>
        <pc:spChg chg="add del mod">
          <ac:chgData name="Yazdan, Mandy" userId="17c68540-3e75-4075-8ba7-9cf4d0bf43f7" providerId="ADAL" clId="{2C775389-0420-4B7A-AFA6-B436EA55A032}" dt="2023-10-05T18:59:48.445" v="6486" actId="478"/>
          <ac:spMkLst>
            <pc:docMk/>
            <pc:sldMk cId="170959685" sldId="2147376315"/>
            <ac:spMk id="22" creationId="{022CA587-AE08-5A72-C33D-35EAAD7F9770}"/>
          </ac:spMkLst>
        </pc:spChg>
        <pc:spChg chg="add del mod">
          <ac:chgData name="Yazdan, Mandy" userId="17c68540-3e75-4075-8ba7-9cf4d0bf43f7" providerId="ADAL" clId="{2C775389-0420-4B7A-AFA6-B436EA55A032}" dt="2023-10-05T18:59:48.445" v="6486" actId="478"/>
          <ac:spMkLst>
            <pc:docMk/>
            <pc:sldMk cId="170959685" sldId="2147376315"/>
            <ac:spMk id="23" creationId="{BCDAF4CA-E13A-977F-01A3-AC2B96B5CE61}"/>
          </ac:spMkLst>
        </pc:spChg>
        <pc:spChg chg="add del mod">
          <ac:chgData name="Yazdan, Mandy" userId="17c68540-3e75-4075-8ba7-9cf4d0bf43f7" providerId="ADAL" clId="{2C775389-0420-4B7A-AFA6-B436EA55A032}" dt="2023-10-05T19:39:26.743" v="6534" actId="478"/>
          <ac:spMkLst>
            <pc:docMk/>
            <pc:sldMk cId="170959685" sldId="2147376315"/>
            <ac:spMk id="24" creationId="{8A579177-91EA-9ECD-3A5D-5C9C7FC25FAF}"/>
          </ac:spMkLst>
        </pc:spChg>
        <pc:spChg chg="add del mod">
          <ac:chgData name="Yazdan, Mandy" userId="17c68540-3e75-4075-8ba7-9cf4d0bf43f7" providerId="ADAL" clId="{2C775389-0420-4B7A-AFA6-B436EA55A032}" dt="2023-10-05T19:39:26.743" v="6534" actId="478"/>
          <ac:spMkLst>
            <pc:docMk/>
            <pc:sldMk cId="170959685" sldId="2147376315"/>
            <ac:spMk id="25" creationId="{57976AF3-0C51-4987-784E-E3F8F4A51103}"/>
          </ac:spMkLst>
        </pc:spChg>
        <pc:spChg chg="add del mod">
          <ac:chgData name="Yazdan, Mandy" userId="17c68540-3e75-4075-8ba7-9cf4d0bf43f7" providerId="ADAL" clId="{2C775389-0420-4B7A-AFA6-B436EA55A032}" dt="2023-10-05T18:59:16.709" v="6481" actId="478"/>
          <ac:spMkLst>
            <pc:docMk/>
            <pc:sldMk cId="170959685" sldId="2147376315"/>
            <ac:spMk id="26" creationId="{7703BE15-D365-73E2-9696-DFD59366347E}"/>
          </ac:spMkLst>
        </pc:spChg>
        <pc:spChg chg="add del mod">
          <ac:chgData name="Yazdan, Mandy" userId="17c68540-3e75-4075-8ba7-9cf4d0bf43f7" providerId="ADAL" clId="{2C775389-0420-4B7A-AFA6-B436EA55A032}" dt="2023-10-05T19:39:28.627" v="6535" actId="478"/>
          <ac:spMkLst>
            <pc:docMk/>
            <pc:sldMk cId="170959685" sldId="2147376315"/>
            <ac:spMk id="27" creationId="{6427F534-7943-32D9-0FEC-167895BF9533}"/>
          </ac:spMkLst>
        </pc:spChg>
        <pc:spChg chg="add del mod">
          <ac:chgData name="Yazdan, Mandy" userId="17c68540-3e75-4075-8ba7-9cf4d0bf43f7" providerId="ADAL" clId="{2C775389-0420-4B7A-AFA6-B436EA55A032}" dt="2023-10-05T19:39:26.743" v="6534" actId="478"/>
          <ac:spMkLst>
            <pc:docMk/>
            <pc:sldMk cId="170959685" sldId="2147376315"/>
            <ac:spMk id="28" creationId="{93D182A8-E392-0212-E376-F473E72FA764}"/>
          </ac:spMkLst>
        </pc:spChg>
        <pc:spChg chg="add del mod">
          <ac:chgData name="Yazdan, Mandy" userId="17c68540-3e75-4075-8ba7-9cf4d0bf43f7" providerId="ADAL" clId="{2C775389-0420-4B7A-AFA6-B436EA55A032}" dt="2023-10-05T18:59:48.445" v="6486" actId="478"/>
          <ac:spMkLst>
            <pc:docMk/>
            <pc:sldMk cId="170959685" sldId="2147376315"/>
            <ac:spMk id="29" creationId="{41A8509A-F83C-3B20-AA60-119313361C51}"/>
          </ac:spMkLst>
        </pc:spChg>
        <pc:spChg chg="add del mod">
          <ac:chgData name="Yazdan, Mandy" userId="17c68540-3e75-4075-8ba7-9cf4d0bf43f7" providerId="ADAL" clId="{2C775389-0420-4B7A-AFA6-B436EA55A032}" dt="2023-10-05T18:59:48.445" v="6486" actId="478"/>
          <ac:spMkLst>
            <pc:docMk/>
            <pc:sldMk cId="170959685" sldId="2147376315"/>
            <ac:spMk id="30" creationId="{DC92C9C3-E961-64C0-B53C-8254837BFF5F}"/>
          </ac:spMkLst>
        </pc:spChg>
        <pc:spChg chg="add del mod">
          <ac:chgData name="Yazdan, Mandy" userId="17c68540-3e75-4075-8ba7-9cf4d0bf43f7" providerId="ADAL" clId="{2C775389-0420-4B7A-AFA6-B436EA55A032}" dt="2023-10-05T18:59:15.481" v="6480" actId="478"/>
          <ac:spMkLst>
            <pc:docMk/>
            <pc:sldMk cId="170959685" sldId="2147376315"/>
            <ac:spMk id="31" creationId="{A82CED7B-D08D-174B-BEEB-74A44F7E3B39}"/>
          </ac:spMkLst>
        </pc:spChg>
        <pc:spChg chg="add del mod">
          <ac:chgData name="Yazdan, Mandy" userId="17c68540-3e75-4075-8ba7-9cf4d0bf43f7" providerId="ADAL" clId="{2C775389-0420-4B7A-AFA6-B436EA55A032}" dt="2023-10-05T19:39:26.743" v="6534" actId="478"/>
          <ac:spMkLst>
            <pc:docMk/>
            <pc:sldMk cId="170959685" sldId="2147376315"/>
            <ac:spMk id="32" creationId="{43E690D1-13F2-54A0-11C7-32835D8CF91A}"/>
          </ac:spMkLst>
        </pc:spChg>
        <pc:spChg chg="add del mod">
          <ac:chgData name="Yazdan, Mandy" userId="17c68540-3e75-4075-8ba7-9cf4d0bf43f7" providerId="ADAL" clId="{2C775389-0420-4B7A-AFA6-B436EA55A032}" dt="2023-10-05T18:59:48.445" v="6486" actId="478"/>
          <ac:spMkLst>
            <pc:docMk/>
            <pc:sldMk cId="170959685" sldId="2147376315"/>
            <ac:spMk id="33" creationId="{19B0C686-EFB8-84B8-A853-EAF58A051E6D}"/>
          </ac:spMkLst>
        </pc:spChg>
        <pc:spChg chg="add del mod">
          <ac:chgData name="Yazdan, Mandy" userId="17c68540-3e75-4075-8ba7-9cf4d0bf43f7" providerId="ADAL" clId="{2C775389-0420-4B7A-AFA6-B436EA55A032}" dt="2023-10-05T18:59:48.445" v="6486" actId="478"/>
          <ac:spMkLst>
            <pc:docMk/>
            <pc:sldMk cId="170959685" sldId="2147376315"/>
            <ac:spMk id="34" creationId="{CFE4164C-14A2-3F0C-B9F7-7B2877F5934C}"/>
          </ac:spMkLst>
        </pc:spChg>
        <pc:spChg chg="add del mod">
          <ac:chgData name="Yazdan, Mandy" userId="17c68540-3e75-4075-8ba7-9cf4d0bf43f7" providerId="ADAL" clId="{2C775389-0420-4B7A-AFA6-B436EA55A032}" dt="2023-10-05T18:59:41.316" v="6485" actId="478"/>
          <ac:spMkLst>
            <pc:docMk/>
            <pc:sldMk cId="170959685" sldId="2147376315"/>
            <ac:spMk id="35" creationId="{C91DB9F0-D2AC-0A1E-5C02-69986CBF3987}"/>
          </ac:spMkLst>
        </pc:spChg>
        <pc:spChg chg="add del mod">
          <ac:chgData name="Yazdan, Mandy" userId="17c68540-3e75-4075-8ba7-9cf4d0bf43f7" providerId="ADAL" clId="{2C775389-0420-4B7A-AFA6-B436EA55A032}" dt="2023-10-05T19:39:26.743" v="6534" actId="478"/>
          <ac:spMkLst>
            <pc:docMk/>
            <pc:sldMk cId="170959685" sldId="2147376315"/>
            <ac:spMk id="36" creationId="{EAC23F21-FD09-B9A4-CF4D-D3C73B9B1680}"/>
          </ac:spMkLst>
        </pc:spChg>
        <pc:spChg chg="add del mod">
          <ac:chgData name="Yazdan, Mandy" userId="17c68540-3e75-4075-8ba7-9cf4d0bf43f7" providerId="ADAL" clId="{2C775389-0420-4B7A-AFA6-B436EA55A032}" dt="2023-10-05T19:39:29.642" v="6536" actId="478"/>
          <ac:spMkLst>
            <pc:docMk/>
            <pc:sldMk cId="170959685" sldId="2147376315"/>
            <ac:spMk id="37" creationId="{F866C5B5-D9B6-F8AD-B586-F042CF76235E}"/>
          </ac:spMkLst>
        </pc:spChg>
        <pc:spChg chg="add del mod">
          <ac:chgData name="Yazdan, Mandy" userId="17c68540-3e75-4075-8ba7-9cf4d0bf43f7" providerId="ADAL" clId="{2C775389-0420-4B7A-AFA6-B436EA55A032}" dt="2023-10-05T19:39:26.743" v="6534" actId="478"/>
          <ac:spMkLst>
            <pc:docMk/>
            <pc:sldMk cId="170959685" sldId="2147376315"/>
            <ac:spMk id="38" creationId="{A23F4A2E-9B40-EB41-5FCE-E8D786F2AD23}"/>
          </ac:spMkLst>
        </pc:spChg>
        <pc:spChg chg="add del mod">
          <ac:chgData name="Yazdan, Mandy" userId="17c68540-3e75-4075-8ba7-9cf4d0bf43f7" providerId="ADAL" clId="{2C775389-0420-4B7A-AFA6-B436EA55A032}" dt="2023-10-05T18:59:48.445" v="6486" actId="478"/>
          <ac:spMkLst>
            <pc:docMk/>
            <pc:sldMk cId="170959685" sldId="2147376315"/>
            <ac:spMk id="39" creationId="{03885060-FF9B-E960-0AC0-3925DA9AFA3F}"/>
          </ac:spMkLst>
        </pc:spChg>
        <pc:spChg chg="add del mod">
          <ac:chgData name="Yazdan, Mandy" userId="17c68540-3e75-4075-8ba7-9cf4d0bf43f7" providerId="ADAL" clId="{2C775389-0420-4B7A-AFA6-B436EA55A032}" dt="2023-10-05T18:59:48.445" v="6486" actId="478"/>
          <ac:spMkLst>
            <pc:docMk/>
            <pc:sldMk cId="170959685" sldId="2147376315"/>
            <ac:spMk id="40" creationId="{11160665-E27F-228C-9AC2-9C6245C07A8B}"/>
          </ac:spMkLst>
        </pc:spChg>
        <pc:spChg chg="add del mod">
          <ac:chgData name="Yazdan, Mandy" userId="17c68540-3e75-4075-8ba7-9cf4d0bf43f7" providerId="ADAL" clId="{2C775389-0420-4B7A-AFA6-B436EA55A032}" dt="2023-10-05T19:39:26.743" v="6534" actId="478"/>
          <ac:spMkLst>
            <pc:docMk/>
            <pc:sldMk cId="170959685" sldId="2147376315"/>
            <ac:spMk id="41" creationId="{C3CC85B5-7B85-93CC-BC4C-403D50760C16}"/>
          </ac:spMkLst>
        </pc:spChg>
        <pc:spChg chg="add del mod">
          <ac:chgData name="Yazdan, Mandy" userId="17c68540-3e75-4075-8ba7-9cf4d0bf43f7" providerId="ADAL" clId="{2C775389-0420-4B7A-AFA6-B436EA55A032}" dt="2023-10-05T19:39:26.743" v="6534" actId="478"/>
          <ac:spMkLst>
            <pc:docMk/>
            <pc:sldMk cId="170959685" sldId="2147376315"/>
            <ac:spMk id="42" creationId="{FD404E9C-FD99-8A81-DDA8-E45B57898D3C}"/>
          </ac:spMkLst>
        </pc:spChg>
        <pc:spChg chg="add del mod">
          <ac:chgData name="Yazdan, Mandy" userId="17c68540-3e75-4075-8ba7-9cf4d0bf43f7" providerId="ADAL" clId="{2C775389-0420-4B7A-AFA6-B436EA55A032}" dt="2023-10-05T19:39:26.743" v="6534" actId="478"/>
          <ac:spMkLst>
            <pc:docMk/>
            <pc:sldMk cId="170959685" sldId="2147376315"/>
            <ac:spMk id="43" creationId="{8C4E210B-5740-6504-6743-72F1860D0D24}"/>
          </ac:spMkLst>
        </pc:spChg>
        <pc:spChg chg="mod">
          <ac:chgData name="Yazdan, Mandy" userId="17c68540-3e75-4075-8ba7-9cf4d0bf43f7" providerId="ADAL" clId="{2C775389-0420-4B7A-AFA6-B436EA55A032}" dt="2023-10-05T19:42:13.359" v="6622" actId="207"/>
          <ac:spMkLst>
            <pc:docMk/>
            <pc:sldMk cId="170959685" sldId="2147376315"/>
            <ac:spMk id="45" creationId="{6EDB9AB4-176E-6D73-9F43-431DE54C6F06}"/>
          </ac:spMkLst>
        </pc:spChg>
        <pc:spChg chg="mod">
          <ac:chgData name="Yazdan, Mandy" userId="17c68540-3e75-4075-8ba7-9cf4d0bf43f7" providerId="ADAL" clId="{2C775389-0420-4B7A-AFA6-B436EA55A032}" dt="2023-10-05T19:42:54.890" v="6634" actId="207"/>
          <ac:spMkLst>
            <pc:docMk/>
            <pc:sldMk cId="170959685" sldId="2147376315"/>
            <ac:spMk id="47" creationId="{43F9076F-A9D3-2B72-54F9-40D7EA8790B6}"/>
          </ac:spMkLst>
        </pc:spChg>
        <pc:spChg chg="mod">
          <ac:chgData name="Yazdan, Mandy" userId="17c68540-3e75-4075-8ba7-9cf4d0bf43f7" providerId="ADAL" clId="{2C775389-0420-4B7A-AFA6-B436EA55A032}" dt="2023-10-05T19:42:10.319" v="6621" actId="207"/>
          <ac:spMkLst>
            <pc:docMk/>
            <pc:sldMk cId="170959685" sldId="2147376315"/>
            <ac:spMk id="49" creationId="{07D4AE66-FDC4-0747-4BB2-82B295C45051}"/>
          </ac:spMkLst>
        </pc:spChg>
        <pc:spChg chg="mod">
          <ac:chgData name="Yazdan, Mandy" userId="17c68540-3e75-4075-8ba7-9cf4d0bf43f7" providerId="ADAL" clId="{2C775389-0420-4B7A-AFA6-B436EA55A032}" dt="2023-10-05T19:42:54.890" v="6634" actId="207"/>
          <ac:spMkLst>
            <pc:docMk/>
            <pc:sldMk cId="170959685" sldId="2147376315"/>
            <ac:spMk id="51" creationId="{BF14E20C-E805-69B6-2191-DD1067918CD4}"/>
          </ac:spMkLst>
        </pc:spChg>
        <pc:spChg chg="mod">
          <ac:chgData name="Yazdan, Mandy" userId="17c68540-3e75-4075-8ba7-9cf4d0bf43f7" providerId="ADAL" clId="{2C775389-0420-4B7A-AFA6-B436EA55A032}" dt="2023-10-05T19:42:07.359" v="6620" actId="207"/>
          <ac:spMkLst>
            <pc:docMk/>
            <pc:sldMk cId="170959685" sldId="2147376315"/>
            <ac:spMk id="53" creationId="{4697E902-32F5-33C2-ED27-DCD9078C0C01}"/>
          </ac:spMkLst>
        </pc:spChg>
        <pc:spChg chg="mod">
          <ac:chgData name="Yazdan, Mandy" userId="17c68540-3e75-4075-8ba7-9cf4d0bf43f7" providerId="ADAL" clId="{2C775389-0420-4B7A-AFA6-B436EA55A032}" dt="2023-10-05T19:42:54.890" v="6634" actId="207"/>
          <ac:spMkLst>
            <pc:docMk/>
            <pc:sldMk cId="170959685" sldId="2147376315"/>
            <ac:spMk id="55" creationId="{76A08F83-091E-1D75-A216-EE4A13F0408C}"/>
          </ac:spMkLst>
        </pc:spChg>
        <pc:spChg chg="mod">
          <ac:chgData name="Yazdan, Mandy" userId="17c68540-3e75-4075-8ba7-9cf4d0bf43f7" providerId="ADAL" clId="{2C775389-0420-4B7A-AFA6-B436EA55A032}" dt="2023-10-05T19:42:48.860" v="6633" actId="207"/>
          <ac:spMkLst>
            <pc:docMk/>
            <pc:sldMk cId="170959685" sldId="2147376315"/>
            <ac:spMk id="57" creationId="{1439BCB5-090E-D219-20DC-A8682EFD5B37}"/>
          </ac:spMkLst>
        </pc:spChg>
        <pc:spChg chg="mod">
          <ac:chgData name="Yazdan, Mandy" userId="17c68540-3e75-4075-8ba7-9cf4d0bf43f7" providerId="ADAL" clId="{2C775389-0420-4B7A-AFA6-B436EA55A032}" dt="2023-10-05T19:42:54.890" v="6634" actId="207"/>
          <ac:spMkLst>
            <pc:docMk/>
            <pc:sldMk cId="170959685" sldId="2147376315"/>
            <ac:spMk id="59" creationId="{761CC919-4528-30C8-AEE3-6169BB1E3089}"/>
          </ac:spMkLst>
        </pc:spChg>
        <pc:spChg chg="mod">
          <ac:chgData name="Yazdan, Mandy" userId="17c68540-3e75-4075-8ba7-9cf4d0bf43f7" providerId="ADAL" clId="{2C775389-0420-4B7A-AFA6-B436EA55A032}" dt="2023-10-05T19:43:10.083" v="6638" actId="207"/>
          <ac:spMkLst>
            <pc:docMk/>
            <pc:sldMk cId="170959685" sldId="2147376315"/>
            <ac:spMk id="61" creationId="{9A9F20DB-4ED5-DA17-7330-C673DDB80A0F}"/>
          </ac:spMkLst>
        </pc:spChg>
        <pc:spChg chg="mod">
          <ac:chgData name="Yazdan, Mandy" userId="17c68540-3e75-4075-8ba7-9cf4d0bf43f7" providerId="ADAL" clId="{2C775389-0420-4B7A-AFA6-B436EA55A032}" dt="2023-10-11T18:39:46.044" v="8518" actId="1038"/>
          <ac:spMkLst>
            <pc:docMk/>
            <pc:sldMk cId="170959685" sldId="2147376315"/>
            <ac:spMk id="62" creationId="{B78E1DBB-AD76-698B-B5DC-87CB34B9794A}"/>
          </ac:spMkLst>
        </pc:spChg>
        <pc:spChg chg="del mod topLvl">
          <ac:chgData name="Yazdan, Mandy" userId="17c68540-3e75-4075-8ba7-9cf4d0bf43f7" providerId="ADAL" clId="{2C775389-0420-4B7A-AFA6-B436EA55A032}" dt="2023-10-06T16:02:31.646" v="7240" actId="478"/>
          <ac:spMkLst>
            <pc:docMk/>
            <pc:sldMk cId="170959685" sldId="2147376315"/>
            <ac:spMk id="64" creationId="{D7CB42B1-3EE2-2AE6-9D1A-B1F6A8E8CED9}"/>
          </ac:spMkLst>
        </pc:spChg>
        <pc:spChg chg="mod topLvl">
          <ac:chgData name="Yazdan, Mandy" userId="17c68540-3e75-4075-8ba7-9cf4d0bf43f7" providerId="ADAL" clId="{2C775389-0420-4B7A-AFA6-B436EA55A032}" dt="2023-10-11T18:41:22.205" v="8531" actId="1076"/>
          <ac:spMkLst>
            <pc:docMk/>
            <pc:sldMk cId="170959685" sldId="2147376315"/>
            <ac:spMk id="65" creationId="{66E1EFD6-A3AE-FC9D-3C23-24BAC6227A3A}"/>
          </ac:spMkLst>
        </pc:spChg>
        <pc:spChg chg="del mod topLvl">
          <ac:chgData name="Yazdan, Mandy" userId="17c68540-3e75-4075-8ba7-9cf4d0bf43f7" providerId="ADAL" clId="{2C775389-0420-4B7A-AFA6-B436EA55A032}" dt="2023-10-06T16:03:04.116" v="7251" actId="478"/>
          <ac:spMkLst>
            <pc:docMk/>
            <pc:sldMk cId="170959685" sldId="2147376315"/>
            <ac:spMk id="67" creationId="{1ADE6490-3EFF-BEA2-514D-EBCE6B826A7C}"/>
          </ac:spMkLst>
        </pc:spChg>
        <pc:spChg chg="mod topLvl">
          <ac:chgData name="Yazdan, Mandy" userId="17c68540-3e75-4075-8ba7-9cf4d0bf43f7" providerId="ADAL" clId="{2C775389-0420-4B7A-AFA6-B436EA55A032}" dt="2023-10-11T18:41:22.205" v="8531" actId="1076"/>
          <ac:spMkLst>
            <pc:docMk/>
            <pc:sldMk cId="170959685" sldId="2147376315"/>
            <ac:spMk id="68" creationId="{6A43B24F-FA8A-A163-A84E-E7DCDF32C149}"/>
          </ac:spMkLst>
        </pc:spChg>
        <pc:spChg chg="del mod topLvl">
          <ac:chgData name="Yazdan, Mandy" userId="17c68540-3e75-4075-8ba7-9cf4d0bf43f7" providerId="ADAL" clId="{2C775389-0420-4B7A-AFA6-B436EA55A032}" dt="2023-10-06T16:03:39.140" v="7259" actId="478"/>
          <ac:spMkLst>
            <pc:docMk/>
            <pc:sldMk cId="170959685" sldId="2147376315"/>
            <ac:spMk id="70" creationId="{FB53C090-5674-5E6E-35AE-9C1823A82902}"/>
          </ac:spMkLst>
        </pc:spChg>
        <pc:spChg chg="mod topLvl">
          <ac:chgData name="Yazdan, Mandy" userId="17c68540-3e75-4075-8ba7-9cf4d0bf43f7" providerId="ADAL" clId="{2C775389-0420-4B7A-AFA6-B436EA55A032}" dt="2023-10-11T18:41:22.205" v="8531" actId="1076"/>
          <ac:spMkLst>
            <pc:docMk/>
            <pc:sldMk cId="170959685" sldId="2147376315"/>
            <ac:spMk id="71" creationId="{570C02F7-9F68-39EA-3538-AA9FC9D055D1}"/>
          </ac:spMkLst>
        </pc:spChg>
        <pc:spChg chg="add del mod">
          <ac:chgData name="Yazdan, Mandy" userId="17c68540-3e75-4075-8ba7-9cf4d0bf43f7" providerId="ADAL" clId="{2C775389-0420-4B7A-AFA6-B436EA55A032}" dt="2023-10-11T18:19:10.489" v="8398" actId="478"/>
          <ac:spMkLst>
            <pc:docMk/>
            <pc:sldMk cId="170959685" sldId="2147376315"/>
            <ac:spMk id="72" creationId="{BF63B2B8-CA67-A645-E260-FE123AC2BD83}"/>
          </ac:spMkLst>
        </pc:spChg>
        <pc:spChg chg="add del mod">
          <ac:chgData name="Yazdan, Mandy" userId="17c68540-3e75-4075-8ba7-9cf4d0bf43f7" providerId="ADAL" clId="{2C775389-0420-4B7A-AFA6-B436EA55A032}" dt="2023-10-11T18:19:10.489" v="8398" actId="478"/>
          <ac:spMkLst>
            <pc:docMk/>
            <pc:sldMk cId="170959685" sldId="2147376315"/>
            <ac:spMk id="73" creationId="{A104CD4D-1494-6AB7-17DC-56C1DCD11E86}"/>
          </ac:spMkLst>
        </pc:spChg>
        <pc:spChg chg="add del mod">
          <ac:chgData name="Yazdan, Mandy" userId="17c68540-3e75-4075-8ba7-9cf4d0bf43f7" providerId="ADAL" clId="{2C775389-0420-4B7A-AFA6-B436EA55A032}" dt="2023-10-11T18:19:10.489" v="8398" actId="478"/>
          <ac:spMkLst>
            <pc:docMk/>
            <pc:sldMk cId="170959685" sldId="2147376315"/>
            <ac:spMk id="74" creationId="{1B76C394-5FC3-DBAD-BF50-7C34D54A1808}"/>
          </ac:spMkLst>
        </pc:spChg>
        <pc:spChg chg="add del mod">
          <ac:chgData name="Yazdan, Mandy" userId="17c68540-3e75-4075-8ba7-9cf4d0bf43f7" providerId="ADAL" clId="{2C775389-0420-4B7A-AFA6-B436EA55A032}" dt="2023-10-11T18:19:10.489" v="8398" actId="478"/>
          <ac:spMkLst>
            <pc:docMk/>
            <pc:sldMk cId="170959685" sldId="2147376315"/>
            <ac:spMk id="75" creationId="{0B3AF87D-9644-6AE8-8E03-E42C8078F7A7}"/>
          </ac:spMkLst>
        </pc:spChg>
        <pc:spChg chg="add del mod">
          <ac:chgData name="Yazdan, Mandy" userId="17c68540-3e75-4075-8ba7-9cf4d0bf43f7" providerId="ADAL" clId="{2C775389-0420-4B7A-AFA6-B436EA55A032}" dt="2023-10-11T18:19:10.489" v="8398" actId="478"/>
          <ac:spMkLst>
            <pc:docMk/>
            <pc:sldMk cId="170959685" sldId="2147376315"/>
            <ac:spMk id="76" creationId="{E5403F87-2686-A6F2-D411-B28B338BC51C}"/>
          </ac:spMkLst>
        </pc:spChg>
        <pc:spChg chg="add del mod">
          <ac:chgData name="Yazdan, Mandy" userId="17c68540-3e75-4075-8ba7-9cf4d0bf43f7" providerId="ADAL" clId="{2C775389-0420-4B7A-AFA6-B436EA55A032}" dt="2023-10-11T18:19:10.489" v="8398" actId="478"/>
          <ac:spMkLst>
            <pc:docMk/>
            <pc:sldMk cId="170959685" sldId="2147376315"/>
            <ac:spMk id="77" creationId="{58743643-57DC-AECE-C6BA-68E569B58921}"/>
          </ac:spMkLst>
        </pc:spChg>
        <pc:spChg chg="add del mod">
          <ac:chgData name="Yazdan, Mandy" userId="17c68540-3e75-4075-8ba7-9cf4d0bf43f7" providerId="ADAL" clId="{2C775389-0420-4B7A-AFA6-B436EA55A032}" dt="2023-10-11T18:19:10.489" v="8398" actId="478"/>
          <ac:spMkLst>
            <pc:docMk/>
            <pc:sldMk cId="170959685" sldId="2147376315"/>
            <ac:spMk id="78" creationId="{B7017ABD-0CE4-BE21-2609-8A80F2F6145F}"/>
          </ac:spMkLst>
        </pc:spChg>
        <pc:spChg chg="add del mod">
          <ac:chgData name="Yazdan, Mandy" userId="17c68540-3e75-4075-8ba7-9cf4d0bf43f7" providerId="ADAL" clId="{2C775389-0420-4B7A-AFA6-B436EA55A032}" dt="2023-10-11T18:19:10.489" v="8398" actId="478"/>
          <ac:spMkLst>
            <pc:docMk/>
            <pc:sldMk cId="170959685" sldId="2147376315"/>
            <ac:spMk id="79" creationId="{B0CE2536-9E4E-537E-8530-2DD85C8FEF7D}"/>
          </ac:spMkLst>
        </pc:spChg>
        <pc:spChg chg="add del mod">
          <ac:chgData name="Yazdan, Mandy" userId="17c68540-3e75-4075-8ba7-9cf4d0bf43f7" providerId="ADAL" clId="{2C775389-0420-4B7A-AFA6-B436EA55A032}" dt="2023-10-11T18:19:10.489" v="8398" actId="478"/>
          <ac:spMkLst>
            <pc:docMk/>
            <pc:sldMk cId="170959685" sldId="2147376315"/>
            <ac:spMk id="80" creationId="{F5DF53A8-B0EA-FEB1-1C9C-235B16D444DB}"/>
          </ac:spMkLst>
        </pc:spChg>
        <pc:spChg chg="add del mod">
          <ac:chgData name="Yazdan, Mandy" userId="17c68540-3e75-4075-8ba7-9cf4d0bf43f7" providerId="ADAL" clId="{2C775389-0420-4B7A-AFA6-B436EA55A032}" dt="2023-10-11T18:19:10.489" v="8398" actId="478"/>
          <ac:spMkLst>
            <pc:docMk/>
            <pc:sldMk cId="170959685" sldId="2147376315"/>
            <ac:spMk id="81" creationId="{8BAC51B3-0D7F-1DB8-6072-63431FD00A26}"/>
          </ac:spMkLst>
        </pc:spChg>
        <pc:spChg chg="add del mod">
          <ac:chgData name="Yazdan, Mandy" userId="17c68540-3e75-4075-8ba7-9cf4d0bf43f7" providerId="ADAL" clId="{2C775389-0420-4B7A-AFA6-B436EA55A032}" dt="2023-10-11T18:19:14.473" v="8399" actId="478"/>
          <ac:spMkLst>
            <pc:docMk/>
            <pc:sldMk cId="170959685" sldId="2147376315"/>
            <ac:spMk id="82" creationId="{A0EA52EE-5730-369E-3F9A-A7ACF2A1FAC1}"/>
          </ac:spMkLst>
        </pc:spChg>
        <pc:spChg chg="add del mod">
          <ac:chgData name="Yazdan, Mandy" userId="17c68540-3e75-4075-8ba7-9cf4d0bf43f7" providerId="ADAL" clId="{2C775389-0420-4B7A-AFA6-B436EA55A032}" dt="2023-10-11T18:19:14.473" v="8399" actId="478"/>
          <ac:spMkLst>
            <pc:docMk/>
            <pc:sldMk cId="170959685" sldId="2147376315"/>
            <ac:spMk id="83" creationId="{6ABFC679-F117-E176-7B19-5D8DAED3852F}"/>
          </ac:spMkLst>
        </pc:spChg>
        <pc:spChg chg="add del mod">
          <ac:chgData name="Yazdan, Mandy" userId="17c68540-3e75-4075-8ba7-9cf4d0bf43f7" providerId="ADAL" clId="{2C775389-0420-4B7A-AFA6-B436EA55A032}" dt="2023-10-11T18:19:10.489" v="8398" actId="478"/>
          <ac:spMkLst>
            <pc:docMk/>
            <pc:sldMk cId="170959685" sldId="2147376315"/>
            <ac:spMk id="84" creationId="{6ECC3085-E466-A1F0-AC29-2EDD48A8502F}"/>
          </ac:spMkLst>
        </pc:spChg>
        <pc:spChg chg="add del mod">
          <ac:chgData name="Yazdan, Mandy" userId="17c68540-3e75-4075-8ba7-9cf4d0bf43f7" providerId="ADAL" clId="{2C775389-0420-4B7A-AFA6-B436EA55A032}" dt="2023-10-11T18:19:14.473" v="8399" actId="478"/>
          <ac:spMkLst>
            <pc:docMk/>
            <pc:sldMk cId="170959685" sldId="2147376315"/>
            <ac:spMk id="85" creationId="{D57467D0-4750-BCDC-200E-725DEC8EDD12}"/>
          </ac:spMkLst>
        </pc:spChg>
        <pc:spChg chg="add del mod">
          <ac:chgData name="Yazdan, Mandy" userId="17c68540-3e75-4075-8ba7-9cf4d0bf43f7" providerId="ADAL" clId="{2C775389-0420-4B7A-AFA6-B436EA55A032}" dt="2023-10-11T18:19:14.473" v="8399" actId="478"/>
          <ac:spMkLst>
            <pc:docMk/>
            <pc:sldMk cId="170959685" sldId="2147376315"/>
            <ac:spMk id="86" creationId="{473E7CBA-EC29-D8F5-47CD-F179C60BAEF9}"/>
          </ac:spMkLst>
        </pc:spChg>
        <pc:spChg chg="add del mod">
          <ac:chgData name="Yazdan, Mandy" userId="17c68540-3e75-4075-8ba7-9cf4d0bf43f7" providerId="ADAL" clId="{2C775389-0420-4B7A-AFA6-B436EA55A032}" dt="2023-10-11T18:19:10.489" v="8398" actId="478"/>
          <ac:spMkLst>
            <pc:docMk/>
            <pc:sldMk cId="170959685" sldId="2147376315"/>
            <ac:spMk id="87" creationId="{DD17CE36-BD71-2932-FFB3-0B24A9FF057E}"/>
          </ac:spMkLst>
        </pc:spChg>
        <pc:spChg chg="add del mod">
          <ac:chgData name="Yazdan, Mandy" userId="17c68540-3e75-4075-8ba7-9cf4d0bf43f7" providerId="ADAL" clId="{2C775389-0420-4B7A-AFA6-B436EA55A032}" dt="2023-10-05T19:42:18.757" v="6626" actId="478"/>
          <ac:spMkLst>
            <pc:docMk/>
            <pc:sldMk cId="170959685" sldId="2147376315"/>
            <ac:spMk id="88" creationId="{B0384CE4-4AB9-CE29-AD31-2F88421012E9}"/>
          </ac:spMkLst>
        </pc:spChg>
        <pc:spChg chg="add del mod">
          <ac:chgData name="Yazdan, Mandy" userId="17c68540-3e75-4075-8ba7-9cf4d0bf43f7" providerId="ADAL" clId="{2C775389-0420-4B7A-AFA6-B436EA55A032}" dt="2023-10-05T19:42:17.668" v="6625" actId="478"/>
          <ac:spMkLst>
            <pc:docMk/>
            <pc:sldMk cId="170959685" sldId="2147376315"/>
            <ac:spMk id="89" creationId="{6F2DCEF4-9439-D0D1-D2EE-08DA26EF2C0A}"/>
          </ac:spMkLst>
        </pc:spChg>
        <pc:spChg chg="add del mod">
          <ac:chgData name="Yazdan, Mandy" userId="17c68540-3e75-4075-8ba7-9cf4d0bf43f7" providerId="ADAL" clId="{2C775389-0420-4B7A-AFA6-B436EA55A032}" dt="2023-10-05T19:42:16.720" v="6624" actId="478"/>
          <ac:spMkLst>
            <pc:docMk/>
            <pc:sldMk cId="170959685" sldId="2147376315"/>
            <ac:spMk id="90" creationId="{6AA6E6BD-19D5-A453-E21A-0189CADEE7F2}"/>
          </ac:spMkLst>
        </pc:spChg>
        <pc:spChg chg="add del mod">
          <ac:chgData name="Yazdan, Mandy" userId="17c68540-3e75-4075-8ba7-9cf4d0bf43f7" providerId="ADAL" clId="{2C775389-0420-4B7A-AFA6-B436EA55A032}" dt="2023-10-05T19:42:15.814" v="6623" actId="478"/>
          <ac:spMkLst>
            <pc:docMk/>
            <pc:sldMk cId="170959685" sldId="2147376315"/>
            <ac:spMk id="91" creationId="{B507D6C6-1FE0-3994-EF2F-272238A63A33}"/>
          </ac:spMkLst>
        </pc:spChg>
        <pc:spChg chg="add mod">
          <ac:chgData name="Yazdan, Mandy" userId="17c68540-3e75-4075-8ba7-9cf4d0bf43f7" providerId="ADAL" clId="{2C775389-0420-4B7A-AFA6-B436EA55A032}" dt="2023-10-11T18:41:22.205" v="8531" actId="1076"/>
          <ac:spMkLst>
            <pc:docMk/>
            <pc:sldMk cId="170959685" sldId="2147376315"/>
            <ac:spMk id="92" creationId="{AEB55748-FF3A-5549-45A6-E98ED6FA64CA}"/>
          </ac:spMkLst>
        </pc:spChg>
        <pc:spChg chg="add mod">
          <ac:chgData name="Yazdan, Mandy" userId="17c68540-3e75-4075-8ba7-9cf4d0bf43f7" providerId="ADAL" clId="{2C775389-0420-4B7A-AFA6-B436EA55A032}" dt="2023-10-11T18:41:22.205" v="8531" actId="1076"/>
          <ac:spMkLst>
            <pc:docMk/>
            <pc:sldMk cId="170959685" sldId="2147376315"/>
            <ac:spMk id="93" creationId="{9A7C6239-4575-2CBA-514B-E5ABB7C84926}"/>
          </ac:spMkLst>
        </pc:spChg>
        <pc:spChg chg="add mod">
          <ac:chgData name="Yazdan, Mandy" userId="17c68540-3e75-4075-8ba7-9cf4d0bf43f7" providerId="ADAL" clId="{2C775389-0420-4B7A-AFA6-B436EA55A032}" dt="2023-10-11T18:41:22.205" v="8531" actId="1076"/>
          <ac:spMkLst>
            <pc:docMk/>
            <pc:sldMk cId="170959685" sldId="2147376315"/>
            <ac:spMk id="94" creationId="{89EDE965-312E-8E79-DA3A-AA15AC93C8C6}"/>
          </ac:spMkLst>
        </pc:spChg>
        <pc:spChg chg="add mod">
          <ac:chgData name="Yazdan, Mandy" userId="17c68540-3e75-4075-8ba7-9cf4d0bf43f7" providerId="ADAL" clId="{2C775389-0420-4B7A-AFA6-B436EA55A032}" dt="2023-10-11T18:41:22.205" v="8531" actId="1076"/>
          <ac:spMkLst>
            <pc:docMk/>
            <pc:sldMk cId="170959685" sldId="2147376315"/>
            <ac:spMk id="95" creationId="{CBB8A4E2-E1AA-BB4A-931A-C845631EF823}"/>
          </ac:spMkLst>
        </pc:spChg>
        <pc:spChg chg="add mod">
          <ac:chgData name="Yazdan, Mandy" userId="17c68540-3e75-4075-8ba7-9cf4d0bf43f7" providerId="ADAL" clId="{2C775389-0420-4B7A-AFA6-B436EA55A032}" dt="2023-10-11T18:08:08.823" v="8259" actId="20577"/>
          <ac:spMkLst>
            <pc:docMk/>
            <pc:sldMk cId="170959685" sldId="2147376315"/>
            <ac:spMk id="96" creationId="{C8A47588-6A78-C8D5-E29E-53A0895E6ED1}"/>
          </ac:spMkLst>
        </pc:spChg>
        <pc:grpChg chg="add mod">
          <ac:chgData name="Yazdan, Mandy" userId="17c68540-3e75-4075-8ba7-9cf4d0bf43f7" providerId="ADAL" clId="{2C775389-0420-4B7A-AFA6-B436EA55A032}" dt="2023-10-11T18:41:22.205" v="8531" actId="1076"/>
          <ac:grpSpMkLst>
            <pc:docMk/>
            <pc:sldMk cId="170959685" sldId="2147376315"/>
            <ac:grpSpMk id="44" creationId="{FC2BB236-53B1-D052-6F26-15CD2B6C8337}"/>
          </ac:grpSpMkLst>
        </pc:grpChg>
        <pc:grpChg chg="add mod">
          <ac:chgData name="Yazdan, Mandy" userId="17c68540-3e75-4075-8ba7-9cf4d0bf43f7" providerId="ADAL" clId="{2C775389-0420-4B7A-AFA6-B436EA55A032}" dt="2023-10-11T18:41:22.205" v="8531" actId="1076"/>
          <ac:grpSpMkLst>
            <pc:docMk/>
            <pc:sldMk cId="170959685" sldId="2147376315"/>
            <ac:grpSpMk id="46" creationId="{C818538C-D9EA-C3A4-34AA-6A73B1610CF5}"/>
          </ac:grpSpMkLst>
        </pc:grpChg>
        <pc:grpChg chg="add mod">
          <ac:chgData name="Yazdan, Mandy" userId="17c68540-3e75-4075-8ba7-9cf4d0bf43f7" providerId="ADAL" clId="{2C775389-0420-4B7A-AFA6-B436EA55A032}" dt="2023-10-11T18:41:22.205" v="8531" actId="1076"/>
          <ac:grpSpMkLst>
            <pc:docMk/>
            <pc:sldMk cId="170959685" sldId="2147376315"/>
            <ac:grpSpMk id="48" creationId="{5B4DCFF3-04F7-8DB1-7221-8BE732E30291}"/>
          </ac:grpSpMkLst>
        </pc:grpChg>
        <pc:grpChg chg="add mod">
          <ac:chgData name="Yazdan, Mandy" userId="17c68540-3e75-4075-8ba7-9cf4d0bf43f7" providerId="ADAL" clId="{2C775389-0420-4B7A-AFA6-B436EA55A032}" dt="2023-10-11T18:41:22.205" v="8531" actId="1076"/>
          <ac:grpSpMkLst>
            <pc:docMk/>
            <pc:sldMk cId="170959685" sldId="2147376315"/>
            <ac:grpSpMk id="50" creationId="{6BBE6821-7C34-6B6D-EFD8-9443D0A06FF2}"/>
          </ac:grpSpMkLst>
        </pc:grpChg>
        <pc:grpChg chg="add mod">
          <ac:chgData name="Yazdan, Mandy" userId="17c68540-3e75-4075-8ba7-9cf4d0bf43f7" providerId="ADAL" clId="{2C775389-0420-4B7A-AFA6-B436EA55A032}" dt="2023-10-11T18:41:22.205" v="8531" actId="1076"/>
          <ac:grpSpMkLst>
            <pc:docMk/>
            <pc:sldMk cId="170959685" sldId="2147376315"/>
            <ac:grpSpMk id="52" creationId="{1D72B636-3F4A-2569-2536-C681133A43D3}"/>
          </ac:grpSpMkLst>
        </pc:grpChg>
        <pc:grpChg chg="add mod">
          <ac:chgData name="Yazdan, Mandy" userId="17c68540-3e75-4075-8ba7-9cf4d0bf43f7" providerId="ADAL" clId="{2C775389-0420-4B7A-AFA6-B436EA55A032}" dt="2023-10-11T18:41:22.205" v="8531" actId="1076"/>
          <ac:grpSpMkLst>
            <pc:docMk/>
            <pc:sldMk cId="170959685" sldId="2147376315"/>
            <ac:grpSpMk id="54" creationId="{371F5000-4C11-263F-4D61-CDBBC83EEE69}"/>
          </ac:grpSpMkLst>
        </pc:grpChg>
        <pc:grpChg chg="add mod">
          <ac:chgData name="Yazdan, Mandy" userId="17c68540-3e75-4075-8ba7-9cf4d0bf43f7" providerId="ADAL" clId="{2C775389-0420-4B7A-AFA6-B436EA55A032}" dt="2023-10-11T18:41:22.205" v="8531" actId="1076"/>
          <ac:grpSpMkLst>
            <pc:docMk/>
            <pc:sldMk cId="170959685" sldId="2147376315"/>
            <ac:grpSpMk id="56" creationId="{23B58AC1-CE6B-6167-139A-D3A5F005C130}"/>
          </ac:grpSpMkLst>
        </pc:grpChg>
        <pc:grpChg chg="add mod">
          <ac:chgData name="Yazdan, Mandy" userId="17c68540-3e75-4075-8ba7-9cf4d0bf43f7" providerId="ADAL" clId="{2C775389-0420-4B7A-AFA6-B436EA55A032}" dt="2023-10-11T18:41:22.205" v="8531" actId="1076"/>
          <ac:grpSpMkLst>
            <pc:docMk/>
            <pc:sldMk cId="170959685" sldId="2147376315"/>
            <ac:grpSpMk id="58" creationId="{4BEE9E08-4961-30D0-0265-A9617BD3F046}"/>
          </ac:grpSpMkLst>
        </pc:grpChg>
        <pc:grpChg chg="add mod">
          <ac:chgData name="Yazdan, Mandy" userId="17c68540-3e75-4075-8ba7-9cf4d0bf43f7" providerId="ADAL" clId="{2C775389-0420-4B7A-AFA6-B436EA55A032}" dt="2023-10-11T18:41:22.205" v="8531" actId="1076"/>
          <ac:grpSpMkLst>
            <pc:docMk/>
            <pc:sldMk cId="170959685" sldId="2147376315"/>
            <ac:grpSpMk id="60" creationId="{9DCDFE66-BC90-5ECC-7FCD-0FA4CB2E10A8}"/>
          </ac:grpSpMkLst>
        </pc:grpChg>
        <pc:grpChg chg="add del mod">
          <ac:chgData name="Yazdan, Mandy" userId="17c68540-3e75-4075-8ba7-9cf4d0bf43f7" providerId="ADAL" clId="{2C775389-0420-4B7A-AFA6-B436EA55A032}" dt="2023-10-06T16:02:26.473" v="7238" actId="165"/>
          <ac:grpSpMkLst>
            <pc:docMk/>
            <pc:sldMk cId="170959685" sldId="2147376315"/>
            <ac:grpSpMk id="63" creationId="{E81DCD03-0565-C23E-87E3-E5D2A4308186}"/>
          </ac:grpSpMkLst>
        </pc:grpChg>
        <pc:grpChg chg="add del mod">
          <ac:chgData name="Yazdan, Mandy" userId="17c68540-3e75-4075-8ba7-9cf4d0bf43f7" providerId="ADAL" clId="{2C775389-0420-4B7A-AFA6-B436EA55A032}" dt="2023-10-06T16:03:04.116" v="7251" actId="478"/>
          <ac:grpSpMkLst>
            <pc:docMk/>
            <pc:sldMk cId="170959685" sldId="2147376315"/>
            <ac:grpSpMk id="66" creationId="{FA2212C3-00D7-A56B-CDFB-62CA09F9276E}"/>
          </ac:grpSpMkLst>
        </pc:grpChg>
        <pc:grpChg chg="add del mod">
          <ac:chgData name="Yazdan, Mandy" userId="17c68540-3e75-4075-8ba7-9cf4d0bf43f7" providerId="ADAL" clId="{2C775389-0420-4B7A-AFA6-B436EA55A032}" dt="2023-10-06T16:03:39.140" v="7259" actId="478"/>
          <ac:grpSpMkLst>
            <pc:docMk/>
            <pc:sldMk cId="170959685" sldId="2147376315"/>
            <ac:grpSpMk id="69" creationId="{5B412924-6E18-94C2-7EA5-699AEE7960C7}"/>
          </ac:grpSpMkLst>
        </pc:grpChg>
        <pc:picChg chg="add mod">
          <ac:chgData name="Yazdan, Mandy" userId="17c68540-3e75-4075-8ba7-9cf4d0bf43f7" providerId="ADAL" clId="{2C775389-0420-4B7A-AFA6-B436EA55A032}" dt="2023-10-11T18:41:22.205" v="8531" actId="1076"/>
          <ac:picMkLst>
            <pc:docMk/>
            <pc:sldMk cId="170959685" sldId="2147376315"/>
            <ac:picMk id="5" creationId="{9196A29A-83D7-7D48-4B85-E8B05B36335B}"/>
          </ac:picMkLst>
        </pc:picChg>
        <pc:picChg chg="add mod">
          <ac:chgData name="Yazdan, Mandy" userId="17c68540-3e75-4075-8ba7-9cf4d0bf43f7" providerId="ADAL" clId="{2C775389-0420-4B7A-AFA6-B436EA55A032}" dt="2023-10-11T18:41:22.205" v="8531" actId="1076"/>
          <ac:picMkLst>
            <pc:docMk/>
            <pc:sldMk cId="170959685" sldId="2147376315"/>
            <ac:picMk id="6" creationId="{0EED083B-D000-1460-4022-B895EBAA7FEA}"/>
          </ac:picMkLst>
        </pc:picChg>
        <pc:picChg chg="add mod">
          <ac:chgData name="Yazdan, Mandy" userId="17c68540-3e75-4075-8ba7-9cf4d0bf43f7" providerId="ADAL" clId="{2C775389-0420-4B7A-AFA6-B436EA55A032}" dt="2023-10-11T18:41:22.205" v="8531" actId="1076"/>
          <ac:picMkLst>
            <pc:docMk/>
            <pc:sldMk cId="170959685" sldId="2147376315"/>
            <ac:picMk id="7" creationId="{562BADDF-8E3F-326D-B801-B5785344A593}"/>
          </ac:picMkLst>
        </pc:picChg>
        <pc:picChg chg="add mod">
          <ac:chgData name="Yazdan, Mandy" userId="17c68540-3e75-4075-8ba7-9cf4d0bf43f7" providerId="ADAL" clId="{2C775389-0420-4B7A-AFA6-B436EA55A032}" dt="2023-10-11T18:41:22.205" v="8531" actId="1076"/>
          <ac:picMkLst>
            <pc:docMk/>
            <pc:sldMk cId="170959685" sldId="2147376315"/>
            <ac:picMk id="9" creationId="{A9AB80D2-6914-C7C8-5630-E5EE007E64F0}"/>
          </ac:picMkLst>
        </pc:picChg>
      </pc:sldChg>
      <pc:sldChg chg="addSp delSp modSp add del mod ord delAnim">
        <pc:chgData name="Yazdan, Mandy" userId="17c68540-3e75-4075-8ba7-9cf4d0bf43f7" providerId="ADAL" clId="{2C775389-0420-4B7A-AFA6-B436EA55A032}" dt="2023-10-11T18:02:31.353" v="8238" actId="47"/>
        <pc:sldMkLst>
          <pc:docMk/>
          <pc:sldMk cId="3777302729" sldId="2147376316"/>
        </pc:sldMkLst>
        <pc:spChg chg="add del mod">
          <ac:chgData name="Yazdan, Mandy" userId="17c68540-3e75-4075-8ba7-9cf4d0bf43f7" providerId="ADAL" clId="{2C775389-0420-4B7A-AFA6-B436EA55A032}" dt="2023-10-06T12:38:37.535" v="6652" actId="478"/>
          <ac:spMkLst>
            <pc:docMk/>
            <pc:sldMk cId="3777302729" sldId="2147376316"/>
            <ac:spMk id="5" creationId="{A825CEA4-EF71-9E4B-525E-060E79BF8391}"/>
          </ac:spMkLst>
        </pc:spChg>
        <pc:spChg chg="add del mod">
          <ac:chgData name="Yazdan, Mandy" userId="17c68540-3e75-4075-8ba7-9cf4d0bf43f7" providerId="ADAL" clId="{2C775389-0420-4B7A-AFA6-B436EA55A032}" dt="2023-10-06T12:38:35.246" v="6651" actId="478"/>
          <ac:spMkLst>
            <pc:docMk/>
            <pc:sldMk cId="3777302729" sldId="2147376316"/>
            <ac:spMk id="6" creationId="{37156B38-55B3-C727-DD69-0468EAAF3C8F}"/>
          </ac:spMkLst>
        </pc:spChg>
        <pc:spChg chg="mod">
          <ac:chgData name="Yazdan, Mandy" userId="17c68540-3e75-4075-8ba7-9cf4d0bf43f7" providerId="ADAL" clId="{2C775389-0420-4B7A-AFA6-B436EA55A032}" dt="2023-10-06T15:38:09.111" v="6914" actId="20577"/>
          <ac:spMkLst>
            <pc:docMk/>
            <pc:sldMk cId="3777302729" sldId="2147376316"/>
            <ac:spMk id="14" creationId="{189FCE3E-3881-49B4-B201-2135541DF822}"/>
          </ac:spMkLst>
        </pc:spChg>
        <pc:spChg chg="add del mod">
          <ac:chgData name="Yazdan, Mandy" userId="17c68540-3e75-4075-8ba7-9cf4d0bf43f7" providerId="ADAL" clId="{2C775389-0420-4B7A-AFA6-B436EA55A032}" dt="2023-10-06T15:34:40.470" v="6874" actId="478"/>
          <ac:spMkLst>
            <pc:docMk/>
            <pc:sldMk cId="3777302729" sldId="2147376316"/>
            <ac:spMk id="19" creationId="{3701CC4D-B5B6-FBC2-FBE7-2FCD049896B3}"/>
          </ac:spMkLst>
        </pc:spChg>
        <pc:spChg chg="add del mod">
          <ac:chgData name="Yazdan, Mandy" userId="17c68540-3e75-4075-8ba7-9cf4d0bf43f7" providerId="ADAL" clId="{2C775389-0420-4B7A-AFA6-B436EA55A032}" dt="2023-10-06T15:34:40.470" v="6874" actId="478"/>
          <ac:spMkLst>
            <pc:docMk/>
            <pc:sldMk cId="3777302729" sldId="2147376316"/>
            <ac:spMk id="20" creationId="{E1A43C7B-5572-D756-4B28-9C4FE48D6D05}"/>
          </ac:spMkLst>
        </pc:spChg>
        <pc:spChg chg="add del mod">
          <ac:chgData name="Yazdan, Mandy" userId="17c68540-3e75-4075-8ba7-9cf4d0bf43f7" providerId="ADAL" clId="{2C775389-0420-4B7A-AFA6-B436EA55A032}" dt="2023-10-06T15:34:40.470" v="6874" actId="478"/>
          <ac:spMkLst>
            <pc:docMk/>
            <pc:sldMk cId="3777302729" sldId="2147376316"/>
            <ac:spMk id="21" creationId="{D88E303C-B5B2-91CD-2813-E1AC3995F096}"/>
          </ac:spMkLst>
        </pc:spChg>
        <pc:spChg chg="add del mod">
          <ac:chgData name="Yazdan, Mandy" userId="17c68540-3e75-4075-8ba7-9cf4d0bf43f7" providerId="ADAL" clId="{2C775389-0420-4B7A-AFA6-B436EA55A032}" dt="2023-10-06T15:34:40.470" v="6874" actId="478"/>
          <ac:spMkLst>
            <pc:docMk/>
            <pc:sldMk cId="3777302729" sldId="2147376316"/>
            <ac:spMk id="22" creationId="{ABAF871C-E69C-23E7-919C-2F9ECB53C51E}"/>
          </ac:spMkLst>
        </pc:spChg>
        <pc:spChg chg="add del mod">
          <ac:chgData name="Yazdan, Mandy" userId="17c68540-3e75-4075-8ba7-9cf4d0bf43f7" providerId="ADAL" clId="{2C775389-0420-4B7A-AFA6-B436EA55A032}" dt="2023-10-06T15:28:44.830" v="6826" actId="478"/>
          <ac:spMkLst>
            <pc:docMk/>
            <pc:sldMk cId="3777302729" sldId="2147376316"/>
            <ac:spMk id="23" creationId="{2D232962-DE24-6B2C-218B-CD680AD82D18}"/>
          </ac:spMkLst>
        </pc:spChg>
        <pc:spChg chg="del">
          <ac:chgData name="Yazdan, Mandy" userId="17c68540-3e75-4075-8ba7-9cf4d0bf43f7" providerId="ADAL" clId="{2C775389-0420-4B7A-AFA6-B436EA55A032}" dt="2023-10-06T12:38:01.020" v="6645" actId="478"/>
          <ac:spMkLst>
            <pc:docMk/>
            <pc:sldMk cId="3777302729" sldId="2147376316"/>
            <ac:spMk id="24" creationId="{54BED10C-610A-E539-ED53-62105225786C}"/>
          </ac:spMkLst>
        </pc:spChg>
        <pc:spChg chg="del">
          <ac:chgData name="Yazdan, Mandy" userId="17c68540-3e75-4075-8ba7-9cf4d0bf43f7" providerId="ADAL" clId="{2C775389-0420-4B7A-AFA6-B436EA55A032}" dt="2023-10-06T12:38:01.020" v="6645" actId="478"/>
          <ac:spMkLst>
            <pc:docMk/>
            <pc:sldMk cId="3777302729" sldId="2147376316"/>
            <ac:spMk id="25" creationId="{A7C7E719-4D11-F218-CEEF-B0186FC82890}"/>
          </ac:spMkLst>
        </pc:spChg>
        <pc:spChg chg="del">
          <ac:chgData name="Yazdan, Mandy" userId="17c68540-3e75-4075-8ba7-9cf4d0bf43f7" providerId="ADAL" clId="{2C775389-0420-4B7A-AFA6-B436EA55A032}" dt="2023-10-06T12:38:01.020" v="6645" actId="478"/>
          <ac:spMkLst>
            <pc:docMk/>
            <pc:sldMk cId="3777302729" sldId="2147376316"/>
            <ac:spMk id="26" creationId="{4A2A60CB-0015-155F-29A8-D3C8EE9C7B69}"/>
          </ac:spMkLst>
        </pc:spChg>
        <pc:spChg chg="add del mod">
          <ac:chgData name="Yazdan, Mandy" userId="17c68540-3e75-4075-8ba7-9cf4d0bf43f7" providerId="ADAL" clId="{2C775389-0420-4B7A-AFA6-B436EA55A032}" dt="2023-10-06T15:28:44.830" v="6826" actId="478"/>
          <ac:spMkLst>
            <pc:docMk/>
            <pc:sldMk cId="3777302729" sldId="2147376316"/>
            <ac:spMk id="27" creationId="{475F5F2F-6D18-9F3C-0CC9-A129A6686D28}"/>
          </ac:spMkLst>
        </pc:spChg>
        <pc:spChg chg="add del mod">
          <ac:chgData name="Yazdan, Mandy" userId="17c68540-3e75-4075-8ba7-9cf4d0bf43f7" providerId="ADAL" clId="{2C775389-0420-4B7A-AFA6-B436EA55A032}" dt="2023-10-06T15:28:44.830" v="6826" actId="478"/>
          <ac:spMkLst>
            <pc:docMk/>
            <pc:sldMk cId="3777302729" sldId="2147376316"/>
            <ac:spMk id="28" creationId="{D5B272E8-07FB-DBB9-D156-64C469E3E4EE}"/>
          </ac:spMkLst>
        </pc:spChg>
        <pc:spChg chg="add del mod">
          <ac:chgData name="Yazdan, Mandy" userId="17c68540-3e75-4075-8ba7-9cf4d0bf43f7" providerId="ADAL" clId="{2C775389-0420-4B7A-AFA6-B436EA55A032}" dt="2023-10-06T15:28:44.830" v="6826" actId="478"/>
          <ac:spMkLst>
            <pc:docMk/>
            <pc:sldMk cId="3777302729" sldId="2147376316"/>
            <ac:spMk id="29" creationId="{3509B3B6-C7DF-5D38-CD54-761BE92FF671}"/>
          </ac:spMkLst>
        </pc:spChg>
        <pc:spChg chg="add del mod">
          <ac:chgData name="Yazdan, Mandy" userId="17c68540-3e75-4075-8ba7-9cf4d0bf43f7" providerId="ADAL" clId="{2C775389-0420-4B7A-AFA6-B436EA55A032}" dt="2023-10-06T15:32:41.940" v="6853" actId="478"/>
          <ac:spMkLst>
            <pc:docMk/>
            <pc:sldMk cId="3777302729" sldId="2147376316"/>
            <ac:spMk id="30" creationId="{3EF72332-F163-5E11-0C59-789EEB6CE4D4}"/>
          </ac:spMkLst>
        </pc:spChg>
        <pc:spChg chg="add del mod">
          <ac:chgData name="Yazdan, Mandy" userId="17c68540-3e75-4075-8ba7-9cf4d0bf43f7" providerId="ADAL" clId="{2C775389-0420-4B7A-AFA6-B436EA55A032}" dt="2023-10-06T15:32:41.940" v="6853" actId="478"/>
          <ac:spMkLst>
            <pc:docMk/>
            <pc:sldMk cId="3777302729" sldId="2147376316"/>
            <ac:spMk id="31" creationId="{93DCDE4F-8269-0FE7-7D49-0EB500A6DFE5}"/>
          </ac:spMkLst>
        </pc:spChg>
        <pc:spChg chg="add del mod">
          <ac:chgData name="Yazdan, Mandy" userId="17c68540-3e75-4075-8ba7-9cf4d0bf43f7" providerId="ADAL" clId="{2C775389-0420-4B7A-AFA6-B436EA55A032}" dt="2023-10-06T15:32:41.940" v="6853" actId="478"/>
          <ac:spMkLst>
            <pc:docMk/>
            <pc:sldMk cId="3777302729" sldId="2147376316"/>
            <ac:spMk id="32" creationId="{0D2B9053-BBAC-F08A-BD44-9EC4449268CA}"/>
          </ac:spMkLst>
        </pc:spChg>
        <pc:spChg chg="add del mod">
          <ac:chgData name="Yazdan, Mandy" userId="17c68540-3e75-4075-8ba7-9cf4d0bf43f7" providerId="ADAL" clId="{2C775389-0420-4B7A-AFA6-B436EA55A032}" dt="2023-10-06T15:32:41.940" v="6853" actId="478"/>
          <ac:spMkLst>
            <pc:docMk/>
            <pc:sldMk cId="3777302729" sldId="2147376316"/>
            <ac:spMk id="33" creationId="{7901D123-E05E-57CC-72E8-80380C5C7C02}"/>
          </ac:spMkLst>
        </pc:spChg>
        <pc:spChg chg="add del mod">
          <ac:chgData name="Yazdan, Mandy" userId="17c68540-3e75-4075-8ba7-9cf4d0bf43f7" providerId="ADAL" clId="{2C775389-0420-4B7A-AFA6-B436EA55A032}" dt="2023-10-06T15:34:40.470" v="6874" actId="478"/>
          <ac:spMkLst>
            <pc:docMk/>
            <pc:sldMk cId="3777302729" sldId="2147376316"/>
            <ac:spMk id="36" creationId="{DED0CAA3-14F5-22F1-EC5B-ACC23884A012}"/>
          </ac:spMkLst>
        </pc:spChg>
        <pc:spChg chg="add del mod">
          <ac:chgData name="Yazdan, Mandy" userId="17c68540-3e75-4075-8ba7-9cf4d0bf43f7" providerId="ADAL" clId="{2C775389-0420-4B7A-AFA6-B436EA55A032}" dt="2023-10-06T15:34:40.470" v="6874" actId="478"/>
          <ac:spMkLst>
            <pc:docMk/>
            <pc:sldMk cId="3777302729" sldId="2147376316"/>
            <ac:spMk id="37" creationId="{7B42CE16-19D0-FFEE-5861-A17603F98616}"/>
          </ac:spMkLst>
        </pc:spChg>
        <pc:spChg chg="add del mod">
          <ac:chgData name="Yazdan, Mandy" userId="17c68540-3e75-4075-8ba7-9cf4d0bf43f7" providerId="ADAL" clId="{2C775389-0420-4B7A-AFA6-B436EA55A032}" dt="2023-10-06T15:34:40.470" v="6874" actId="478"/>
          <ac:spMkLst>
            <pc:docMk/>
            <pc:sldMk cId="3777302729" sldId="2147376316"/>
            <ac:spMk id="38" creationId="{AD9D24B9-A7A9-E3F3-04B4-E7257FDCF892}"/>
          </ac:spMkLst>
        </pc:spChg>
        <pc:spChg chg="add del mod">
          <ac:chgData name="Yazdan, Mandy" userId="17c68540-3e75-4075-8ba7-9cf4d0bf43f7" providerId="ADAL" clId="{2C775389-0420-4B7A-AFA6-B436EA55A032}" dt="2023-10-06T15:34:40.470" v="6874" actId="478"/>
          <ac:spMkLst>
            <pc:docMk/>
            <pc:sldMk cId="3777302729" sldId="2147376316"/>
            <ac:spMk id="39" creationId="{5AF8C6CB-C70F-1037-00A9-91F32347055C}"/>
          </ac:spMkLst>
        </pc:spChg>
        <pc:spChg chg="add del mod">
          <ac:chgData name="Yazdan, Mandy" userId="17c68540-3e75-4075-8ba7-9cf4d0bf43f7" providerId="ADAL" clId="{2C775389-0420-4B7A-AFA6-B436EA55A032}" dt="2023-10-06T15:34:40.470" v="6874" actId="478"/>
          <ac:spMkLst>
            <pc:docMk/>
            <pc:sldMk cId="3777302729" sldId="2147376316"/>
            <ac:spMk id="40" creationId="{4FC53942-F88E-A7DB-C333-DA0C55C5389F}"/>
          </ac:spMkLst>
        </pc:spChg>
        <pc:spChg chg="add del mod">
          <ac:chgData name="Yazdan, Mandy" userId="17c68540-3e75-4075-8ba7-9cf4d0bf43f7" providerId="ADAL" clId="{2C775389-0420-4B7A-AFA6-B436EA55A032}" dt="2023-10-06T15:34:40.470" v="6874" actId="478"/>
          <ac:spMkLst>
            <pc:docMk/>
            <pc:sldMk cId="3777302729" sldId="2147376316"/>
            <ac:spMk id="41" creationId="{D28EF376-D012-90B4-BDA0-AD9CF6CA22FF}"/>
          </ac:spMkLst>
        </pc:spChg>
        <pc:spChg chg="add del mod">
          <ac:chgData name="Yazdan, Mandy" userId="17c68540-3e75-4075-8ba7-9cf4d0bf43f7" providerId="ADAL" clId="{2C775389-0420-4B7A-AFA6-B436EA55A032}" dt="2023-10-06T15:34:40.470" v="6874" actId="478"/>
          <ac:spMkLst>
            <pc:docMk/>
            <pc:sldMk cId="3777302729" sldId="2147376316"/>
            <ac:spMk id="42" creationId="{4CF11CC7-2DC7-2069-46AE-FE7B5641DB92}"/>
          </ac:spMkLst>
        </pc:spChg>
        <pc:graphicFrameChg chg="add mod">
          <ac:chgData name="Yazdan, Mandy" userId="17c68540-3e75-4075-8ba7-9cf4d0bf43f7" providerId="ADAL" clId="{2C775389-0420-4B7A-AFA6-B436EA55A032}" dt="2023-10-06T19:35:25.154" v="7378" actId="113"/>
          <ac:graphicFrameMkLst>
            <pc:docMk/>
            <pc:sldMk cId="3777302729" sldId="2147376316"/>
            <ac:graphicFrameMk id="11" creationId="{F5626DE2-2407-953F-230A-BB007E21A765}"/>
          </ac:graphicFrameMkLst>
        </pc:graphicFrameChg>
        <pc:picChg chg="del">
          <ac:chgData name="Yazdan, Mandy" userId="17c68540-3e75-4075-8ba7-9cf4d0bf43f7" providerId="ADAL" clId="{2C775389-0420-4B7A-AFA6-B436EA55A032}" dt="2023-10-06T12:38:01.020" v="6645" actId="478"/>
          <ac:picMkLst>
            <pc:docMk/>
            <pc:sldMk cId="3777302729" sldId="2147376316"/>
            <ac:picMk id="3" creationId="{D2F0515F-5123-5E45-DDCA-1D0396A5AD1E}"/>
          </ac:picMkLst>
        </pc:picChg>
        <pc:picChg chg="del">
          <ac:chgData name="Yazdan, Mandy" userId="17c68540-3e75-4075-8ba7-9cf4d0bf43f7" providerId="ADAL" clId="{2C775389-0420-4B7A-AFA6-B436EA55A032}" dt="2023-10-06T12:38:01.020" v="6645" actId="478"/>
          <ac:picMkLst>
            <pc:docMk/>
            <pc:sldMk cId="3777302729" sldId="2147376316"/>
            <ac:picMk id="7" creationId="{ACB926D4-4F56-2AFE-5091-BE2781DB9C00}"/>
          </ac:picMkLst>
        </pc:picChg>
        <pc:picChg chg="del">
          <ac:chgData name="Yazdan, Mandy" userId="17c68540-3e75-4075-8ba7-9cf4d0bf43f7" providerId="ADAL" clId="{2C775389-0420-4B7A-AFA6-B436EA55A032}" dt="2023-10-06T12:38:01.020" v="6645" actId="478"/>
          <ac:picMkLst>
            <pc:docMk/>
            <pc:sldMk cId="3777302729" sldId="2147376316"/>
            <ac:picMk id="10" creationId="{4A0015F0-2505-769D-EF19-E6A9A1056115}"/>
          </ac:picMkLst>
        </pc:picChg>
        <pc:picChg chg="add del">
          <ac:chgData name="Yazdan, Mandy" userId="17c68540-3e75-4075-8ba7-9cf4d0bf43f7" providerId="ADAL" clId="{2C775389-0420-4B7A-AFA6-B436EA55A032}" dt="2023-10-06T12:44:28.372" v="6676" actId="478"/>
          <ac:picMkLst>
            <pc:docMk/>
            <pc:sldMk cId="3777302729" sldId="2147376316"/>
            <ac:picMk id="13" creationId="{FCAAB47B-01B7-3D36-EF78-7FB8142FE5B1}"/>
          </ac:picMkLst>
        </pc:picChg>
        <pc:picChg chg="add del">
          <ac:chgData name="Yazdan, Mandy" userId="17c68540-3e75-4075-8ba7-9cf4d0bf43f7" providerId="ADAL" clId="{2C775389-0420-4B7A-AFA6-B436EA55A032}" dt="2023-10-06T12:45:10.717" v="6681" actId="478"/>
          <ac:picMkLst>
            <pc:docMk/>
            <pc:sldMk cId="3777302729" sldId="2147376316"/>
            <ac:picMk id="16" creationId="{F616DF44-93E7-A561-26C0-77D6AECAC172}"/>
          </ac:picMkLst>
        </pc:picChg>
        <pc:picChg chg="add del mod">
          <ac:chgData name="Yazdan, Mandy" userId="17c68540-3e75-4075-8ba7-9cf4d0bf43f7" providerId="ADAL" clId="{2C775389-0420-4B7A-AFA6-B436EA55A032}" dt="2023-10-06T14:46:47.082" v="6721" actId="478"/>
          <ac:picMkLst>
            <pc:docMk/>
            <pc:sldMk cId="3777302729" sldId="2147376316"/>
            <ac:picMk id="18" creationId="{9C79AC8B-07A3-1AE0-1808-69F574D21C1F}"/>
          </ac:picMkLst>
        </pc:picChg>
        <pc:picChg chg="add del">
          <ac:chgData name="Yazdan, Mandy" userId="17c68540-3e75-4075-8ba7-9cf4d0bf43f7" providerId="ADAL" clId="{2C775389-0420-4B7A-AFA6-B436EA55A032}" dt="2023-10-06T15:30:40.499" v="6833" actId="478"/>
          <ac:picMkLst>
            <pc:docMk/>
            <pc:sldMk cId="3777302729" sldId="2147376316"/>
            <ac:picMk id="35" creationId="{4CC67445-1E1D-75DB-86F9-AEE234034661}"/>
          </ac:picMkLst>
        </pc:picChg>
        <pc:cxnChg chg="add del">
          <ac:chgData name="Yazdan, Mandy" userId="17c68540-3e75-4075-8ba7-9cf4d0bf43f7" providerId="ADAL" clId="{2C775389-0420-4B7A-AFA6-B436EA55A032}" dt="2023-10-06T12:38:38.314" v="6653" actId="478"/>
          <ac:cxnSpMkLst>
            <pc:docMk/>
            <pc:sldMk cId="3777302729" sldId="2147376316"/>
            <ac:cxnSpMk id="4" creationId="{00228516-B3EC-F235-CF8D-4F0EBDC8A235}"/>
          </ac:cxnSpMkLst>
        </pc:cxnChg>
      </pc:sldChg>
      <pc:sldChg chg="modSp add del mod">
        <pc:chgData name="Yazdan, Mandy" userId="17c68540-3e75-4075-8ba7-9cf4d0bf43f7" providerId="ADAL" clId="{2C775389-0420-4B7A-AFA6-B436EA55A032}" dt="2023-10-11T17:41:20.515" v="7908" actId="47"/>
        <pc:sldMkLst>
          <pc:docMk/>
          <pc:sldMk cId="1264817069" sldId="2147376317"/>
        </pc:sldMkLst>
        <pc:graphicFrameChg chg="mod">
          <ac:chgData name="Yazdan, Mandy" userId="17c68540-3e75-4075-8ba7-9cf4d0bf43f7" providerId="ADAL" clId="{2C775389-0420-4B7A-AFA6-B436EA55A032}" dt="2023-10-06T15:44:14.289" v="6968"/>
          <ac:graphicFrameMkLst>
            <pc:docMk/>
            <pc:sldMk cId="1264817069" sldId="2147376317"/>
            <ac:graphicFrameMk id="11" creationId="{F5626DE2-2407-953F-230A-BB007E21A765}"/>
          </ac:graphicFrameMkLst>
        </pc:graphicFrameChg>
      </pc:sldChg>
      <pc:sldChg chg="addSp delSp modSp add del mod delAnim modAnim">
        <pc:chgData name="Yazdan, Mandy" userId="17c68540-3e75-4075-8ba7-9cf4d0bf43f7" providerId="ADAL" clId="{2C775389-0420-4B7A-AFA6-B436EA55A032}" dt="2023-10-11T18:02:13.125" v="8236" actId="47"/>
        <pc:sldMkLst>
          <pc:docMk/>
          <pc:sldMk cId="1141687785" sldId="2147376318"/>
        </pc:sldMkLst>
        <pc:spChg chg="add del mod">
          <ac:chgData name="Yazdan, Mandy" userId="17c68540-3e75-4075-8ba7-9cf4d0bf43f7" providerId="ADAL" clId="{2C775389-0420-4B7A-AFA6-B436EA55A032}" dt="2023-10-06T15:41:33.936" v="6961" actId="478"/>
          <ac:spMkLst>
            <pc:docMk/>
            <pc:sldMk cId="1141687785" sldId="2147376318"/>
            <ac:spMk id="2" creationId="{93E76B1B-56D8-735C-F1FF-3CC1E67F3B6E}"/>
          </ac:spMkLst>
        </pc:spChg>
        <pc:spChg chg="mod">
          <ac:chgData name="Yazdan, Mandy" userId="17c68540-3e75-4075-8ba7-9cf4d0bf43f7" providerId="ADAL" clId="{2C775389-0420-4B7A-AFA6-B436EA55A032}" dt="2023-10-11T17:41:16.467" v="7907"/>
          <ac:spMkLst>
            <pc:docMk/>
            <pc:sldMk cId="1141687785" sldId="2147376318"/>
            <ac:spMk id="3" creationId="{6AEE9E0F-FB3B-0819-13A1-20D3B7FE59A5}"/>
          </ac:spMkLst>
        </pc:spChg>
        <pc:spChg chg="mod">
          <ac:chgData name="Yazdan, Mandy" userId="17c68540-3e75-4075-8ba7-9cf4d0bf43f7" providerId="ADAL" clId="{2C775389-0420-4B7A-AFA6-B436EA55A032}" dt="2023-10-11T17:41:16.467" v="7907"/>
          <ac:spMkLst>
            <pc:docMk/>
            <pc:sldMk cId="1141687785" sldId="2147376318"/>
            <ac:spMk id="4" creationId="{C5AA9EA3-ADBE-7EEA-8B51-733F01488779}"/>
          </ac:spMkLst>
        </pc:spChg>
        <pc:spChg chg="add mod">
          <ac:chgData name="Yazdan, Mandy" userId="17c68540-3e75-4075-8ba7-9cf4d0bf43f7" providerId="ADAL" clId="{2C775389-0420-4B7A-AFA6-B436EA55A032}" dt="2023-10-06T15:56:55.112" v="7212" actId="164"/>
          <ac:spMkLst>
            <pc:docMk/>
            <pc:sldMk cId="1141687785" sldId="2147376318"/>
            <ac:spMk id="5" creationId="{31F2D657-1552-1D88-1A36-26567D508D7C}"/>
          </ac:spMkLst>
        </pc:spChg>
        <pc:spChg chg="add mod">
          <ac:chgData name="Yazdan, Mandy" userId="17c68540-3e75-4075-8ba7-9cf4d0bf43f7" providerId="ADAL" clId="{2C775389-0420-4B7A-AFA6-B436EA55A032}" dt="2023-10-06T15:56:55.112" v="7212" actId="164"/>
          <ac:spMkLst>
            <pc:docMk/>
            <pc:sldMk cId="1141687785" sldId="2147376318"/>
            <ac:spMk id="6" creationId="{7D4A764E-F12D-DB4C-CD9E-0C3AA24A74AE}"/>
          </ac:spMkLst>
        </pc:spChg>
        <pc:spChg chg="add del mod">
          <ac:chgData name="Yazdan, Mandy" userId="17c68540-3e75-4075-8ba7-9cf4d0bf43f7" providerId="ADAL" clId="{2C775389-0420-4B7A-AFA6-B436EA55A032}" dt="2023-10-06T15:56:55.112" v="7212" actId="164"/>
          <ac:spMkLst>
            <pc:docMk/>
            <pc:sldMk cId="1141687785" sldId="2147376318"/>
            <ac:spMk id="7" creationId="{0A1BFF22-0AEA-7DD8-FC0B-97AA509C5D81}"/>
          </ac:spMkLst>
        </pc:spChg>
        <pc:spChg chg="add mod">
          <ac:chgData name="Yazdan, Mandy" userId="17c68540-3e75-4075-8ba7-9cf4d0bf43f7" providerId="ADAL" clId="{2C775389-0420-4B7A-AFA6-B436EA55A032}" dt="2023-10-06T15:56:55.112" v="7212" actId="164"/>
          <ac:spMkLst>
            <pc:docMk/>
            <pc:sldMk cId="1141687785" sldId="2147376318"/>
            <ac:spMk id="8" creationId="{31DD4724-0BE6-DC77-0E5F-2FD32FE01D6B}"/>
          </ac:spMkLst>
        </pc:spChg>
        <pc:spChg chg="mod">
          <ac:chgData name="Yazdan, Mandy" userId="17c68540-3e75-4075-8ba7-9cf4d0bf43f7" providerId="ADAL" clId="{2C775389-0420-4B7A-AFA6-B436EA55A032}" dt="2023-10-11T17:41:16.467" v="7907"/>
          <ac:spMkLst>
            <pc:docMk/>
            <pc:sldMk cId="1141687785" sldId="2147376318"/>
            <ac:spMk id="9" creationId="{E63426FE-D657-9088-3D9E-F6DFEFF28C2A}"/>
          </ac:spMkLst>
        </pc:spChg>
        <pc:spChg chg="add del mod">
          <ac:chgData name="Yazdan, Mandy" userId="17c68540-3e75-4075-8ba7-9cf4d0bf43f7" providerId="ADAL" clId="{2C775389-0420-4B7A-AFA6-B436EA55A032}" dt="2023-10-06T15:59:21.213" v="7225" actId="478"/>
          <ac:spMkLst>
            <pc:docMk/>
            <pc:sldMk cId="1141687785" sldId="2147376318"/>
            <ac:spMk id="9" creationId="{FF3D5EDD-A5CC-2618-3B62-C879650B166B}"/>
          </ac:spMkLst>
        </pc:spChg>
        <pc:spChg chg="add del mod">
          <ac:chgData name="Yazdan, Mandy" userId="17c68540-3e75-4075-8ba7-9cf4d0bf43f7" providerId="ADAL" clId="{2C775389-0420-4B7A-AFA6-B436EA55A032}" dt="2023-10-06T15:59:21.213" v="7225" actId="478"/>
          <ac:spMkLst>
            <pc:docMk/>
            <pc:sldMk cId="1141687785" sldId="2147376318"/>
            <ac:spMk id="10" creationId="{1CE1AC3F-8913-027B-9FF0-535F38BC31B0}"/>
          </ac:spMkLst>
        </pc:spChg>
        <pc:spChg chg="mod">
          <ac:chgData name="Yazdan, Mandy" userId="17c68540-3e75-4075-8ba7-9cf4d0bf43f7" providerId="ADAL" clId="{2C775389-0420-4B7A-AFA6-B436EA55A032}" dt="2023-10-11T17:41:16.467" v="7907"/>
          <ac:spMkLst>
            <pc:docMk/>
            <pc:sldMk cId="1141687785" sldId="2147376318"/>
            <ac:spMk id="10" creationId="{8FC34EFE-411F-279E-A476-6C193898667A}"/>
          </ac:spMkLst>
        </pc:spChg>
        <pc:spChg chg="add mod">
          <ac:chgData name="Yazdan, Mandy" userId="17c68540-3e75-4075-8ba7-9cf4d0bf43f7" providerId="ADAL" clId="{2C775389-0420-4B7A-AFA6-B436EA55A032}" dt="2023-10-11T17:41:16.467" v="7907"/>
          <ac:spMkLst>
            <pc:docMk/>
            <pc:sldMk cId="1141687785" sldId="2147376318"/>
            <ac:spMk id="11" creationId="{00499B97-08AF-0656-5196-5D9948D68786}"/>
          </ac:spMkLst>
        </pc:spChg>
        <pc:spChg chg="add mod">
          <ac:chgData name="Yazdan, Mandy" userId="17c68540-3e75-4075-8ba7-9cf4d0bf43f7" providerId="ADAL" clId="{2C775389-0420-4B7A-AFA6-B436EA55A032}" dt="2023-10-11T17:41:16.467" v="7907"/>
          <ac:spMkLst>
            <pc:docMk/>
            <pc:sldMk cId="1141687785" sldId="2147376318"/>
            <ac:spMk id="12" creationId="{4418C1CB-59F1-AB54-80B2-352E38374159}"/>
          </ac:spMkLst>
        </pc:spChg>
        <pc:spChg chg="add del mod">
          <ac:chgData name="Yazdan, Mandy" userId="17c68540-3e75-4075-8ba7-9cf4d0bf43f7" providerId="ADAL" clId="{2C775389-0420-4B7A-AFA6-B436EA55A032}" dt="2023-10-06T15:59:21.213" v="7225" actId="478"/>
          <ac:spMkLst>
            <pc:docMk/>
            <pc:sldMk cId="1141687785" sldId="2147376318"/>
            <ac:spMk id="12" creationId="{AF65A4A5-9881-9BF6-D01F-71153EB71208}"/>
          </ac:spMkLst>
        </pc:spChg>
        <pc:spChg chg="add mod">
          <ac:chgData name="Yazdan, Mandy" userId="17c68540-3e75-4075-8ba7-9cf4d0bf43f7" providerId="ADAL" clId="{2C775389-0420-4B7A-AFA6-B436EA55A032}" dt="2023-10-11T17:41:16.467" v="7907"/>
          <ac:spMkLst>
            <pc:docMk/>
            <pc:sldMk cId="1141687785" sldId="2147376318"/>
            <ac:spMk id="13" creationId="{48B0FB58-57E0-7702-8864-200C39F8823D}"/>
          </ac:spMkLst>
        </pc:spChg>
        <pc:spChg chg="add del mod">
          <ac:chgData name="Yazdan, Mandy" userId="17c68540-3e75-4075-8ba7-9cf4d0bf43f7" providerId="ADAL" clId="{2C775389-0420-4B7A-AFA6-B436EA55A032}" dt="2023-10-06T15:59:21.213" v="7225" actId="478"/>
          <ac:spMkLst>
            <pc:docMk/>
            <pc:sldMk cId="1141687785" sldId="2147376318"/>
            <ac:spMk id="13" creationId="{BA73D4D6-E110-1686-CBFE-663362B7F94F}"/>
          </ac:spMkLst>
        </pc:spChg>
        <pc:spChg chg="mod">
          <ac:chgData name="Yazdan, Mandy" userId="17c68540-3e75-4075-8ba7-9cf4d0bf43f7" providerId="ADAL" clId="{2C775389-0420-4B7A-AFA6-B436EA55A032}" dt="2023-10-11T17:40:53.117" v="7905" actId="20577"/>
          <ac:spMkLst>
            <pc:docMk/>
            <pc:sldMk cId="1141687785" sldId="2147376318"/>
            <ac:spMk id="14" creationId="{189FCE3E-3881-49B4-B201-2135541DF822}"/>
          </ac:spMkLst>
        </pc:spChg>
        <pc:spChg chg="add mod">
          <ac:chgData name="Yazdan, Mandy" userId="17c68540-3e75-4075-8ba7-9cf4d0bf43f7" providerId="ADAL" clId="{2C775389-0420-4B7A-AFA6-B436EA55A032}" dt="2023-10-11T17:41:16.467" v="7907"/>
          <ac:spMkLst>
            <pc:docMk/>
            <pc:sldMk cId="1141687785" sldId="2147376318"/>
            <ac:spMk id="16" creationId="{BFDE93D4-F754-A8DF-CC99-E83C742EC64D}"/>
          </ac:spMkLst>
        </pc:spChg>
        <pc:spChg chg="mod">
          <ac:chgData name="Yazdan, Mandy" userId="17c68540-3e75-4075-8ba7-9cf4d0bf43f7" providerId="ADAL" clId="{2C775389-0420-4B7A-AFA6-B436EA55A032}" dt="2023-10-06T15:57:07.167" v="7214"/>
          <ac:spMkLst>
            <pc:docMk/>
            <pc:sldMk cId="1141687785" sldId="2147376318"/>
            <ac:spMk id="17" creationId="{3825E62A-A2FD-1383-DB36-137E93B08230}"/>
          </ac:spMkLst>
        </pc:spChg>
        <pc:spChg chg="mod">
          <ac:chgData name="Yazdan, Mandy" userId="17c68540-3e75-4075-8ba7-9cf4d0bf43f7" providerId="ADAL" clId="{2C775389-0420-4B7A-AFA6-B436EA55A032}" dt="2023-10-06T15:57:07.167" v="7214"/>
          <ac:spMkLst>
            <pc:docMk/>
            <pc:sldMk cId="1141687785" sldId="2147376318"/>
            <ac:spMk id="18" creationId="{F5696A88-2656-206B-7B60-41BD5C4771B5}"/>
          </ac:spMkLst>
        </pc:spChg>
        <pc:spChg chg="mod">
          <ac:chgData name="Yazdan, Mandy" userId="17c68540-3e75-4075-8ba7-9cf4d0bf43f7" providerId="ADAL" clId="{2C775389-0420-4B7A-AFA6-B436EA55A032}" dt="2023-10-06T15:57:07.167" v="7214"/>
          <ac:spMkLst>
            <pc:docMk/>
            <pc:sldMk cId="1141687785" sldId="2147376318"/>
            <ac:spMk id="19" creationId="{ADC2A692-AE2E-3F14-BCE6-9E70F3F03975}"/>
          </ac:spMkLst>
        </pc:spChg>
        <pc:spChg chg="mod">
          <ac:chgData name="Yazdan, Mandy" userId="17c68540-3e75-4075-8ba7-9cf4d0bf43f7" providerId="ADAL" clId="{2C775389-0420-4B7A-AFA6-B436EA55A032}" dt="2023-10-06T15:57:07.167" v="7214"/>
          <ac:spMkLst>
            <pc:docMk/>
            <pc:sldMk cId="1141687785" sldId="2147376318"/>
            <ac:spMk id="20" creationId="{8B6FA1D8-6142-3974-2F5A-807FF1ABAFAA}"/>
          </ac:spMkLst>
        </pc:spChg>
        <pc:grpChg chg="add mod">
          <ac:chgData name="Yazdan, Mandy" userId="17c68540-3e75-4075-8ba7-9cf4d0bf43f7" providerId="ADAL" clId="{2C775389-0420-4B7A-AFA6-B436EA55A032}" dt="2023-10-11T17:41:16.467" v="7907"/>
          <ac:grpSpMkLst>
            <pc:docMk/>
            <pc:sldMk cId="1141687785" sldId="2147376318"/>
            <ac:grpSpMk id="2" creationId="{2F98416E-D77A-8442-B056-ABF1B9A8C859}"/>
          </ac:grpSpMkLst>
        </pc:grpChg>
        <pc:grpChg chg="add del mod">
          <ac:chgData name="Yazdan, Mandy" userId="17c68540-3e75-4075-8ba7-9cf4d0bf43f7" providerId="ADAL" clId="{2C775389-0420-4B7A-AFA6-B436EA55A032}" dt="2023-10-11T17:41:16.042" v="7906" actId="478"/>
          <ac:grpSpMkLst>
            <pc:docMk/>
            <pc:sldMk cId="1141687785" sldId="2147376318"/>
            <ac:grpSpMk id="15" creationId="{744A5A0E-16A4-8809-045E-493471064AB1}"/>
          </ac:grpSpMkLst>
        </pc:grpChg>
        <pc:grpChg chg="add del mod">
          <ac:chgData name="Yazdan, Mandy" userId="17c68540-3e75-4075-8ba7-9cf4d0bf43f7" providerId="ADAL" clId="{2C775389-0420-4B7A-AFA6-B436EA55A032}" dt="2023-10-06T15:58:21.140" v="7220" actId="478"/>
          <ac:grpSpMkLst>
            <pc:docMk/>
            <pc:sldMk cId="1141687785" sldId="2147376318"/>
            <ac:grpSpMk id="16" creationId="{9F72AF3A-1B2F-9E7C-EC39-ACCE56C9E6A4}"/>
          </ac:grpSpMkLst>
        </pc:grpChg>
        <pc:graphicFrameChg chg="del">
          <ac:chgData name="Yazdan, Mandy" userId="17c68540-3e75-4075-8ba7-9cf4d0bf43f7" providerId="ADAL" clId="{2C775389-0420-4B7A-AFA6-B436EA55A032}" dt="2023-10-06T15:38:01.186" v="6899" actId="478"/>
          <ac:graphicFrameMkLst>
            <pc:docMk/>
            <pc:sldMk cId="1141687785" sldId="2147376318"/>
            <ac:graphicFrameMk id="11" creationId="{F5626DE2-2407-953F-230A-BB007E21A765}"/>
          </ac:graphicFrameMkLst>
        </pc:graphicFrameChg>
        <pc:picChg chg="add del mod">
          <ac:chgData name="Yazdan, Mandy" userId="17c68540-3e75-4075-8ba7-9cf4d0bf43f7" providerId="ADAL" clId="{2C775389-0420-4B7A-AFA6-B436EA55A032}" dt="2023-10-06T15:59:14.817" v="7224" actId="478"/>
          <ac:picMkLst>
            <pc:docMk/>
            <pc:sldMk cId="1141687785" sldId="2147376318"/>
            <ac:picMk id="4" creationId="{CC3E12BC-BB3F-E6B8-2E00-3657ADBE87EB}"/>
          </ac:picMkLst>
        </pc:picChg>
      </pc:sldChg>
      <pc:sldChg chg="addSp delSp modSp add del mod modTransition">
        <pc:chgData name="Yazdan, Mandy" userId="17c68540-3e75-4075-8ba7-9cf4d0bf43f7" providerId="ADAL" clId="{2C775389-0420-4B7A-AFA6-B436EA55A032}" dt="2023-10-11T17:41:20.515" v="7908" actId="47"/>
        <pc:sldMkLst>
          <pc:docMk/>
          <pc:sldMk cId="3304079110" sldId="2147376319"/>
        </pc:sldMkLst>
        <pc:spChg chg="add del mod ord">
          <ac:chgData name="Yazdan, Mandy" userId="17c68540-3e75-4075-8ba7-9cf4d0bf43f7" providerId="ADAL" clId="{2C775389-0420-4B7A-AFA6-B436EA55A032}" dt="2023-10-06T15:52:35.391" v="7145" actId="478"/>
          <ac:spMkLst>
            <pc:docMk/>
            <pc:sldMk cId="3304079110" sldId="2147376319"/>
            <ac:spMk id="2" creationId="{231ECAF3-6C64-1C93-E2AC-2EBE56E2B8A0}"/>
          </ac:spMkLst>
        </pc:spChg>
        <pc:spChg chg="add del mod ord">
          <ac:chgData name="Yazdan, Mandy" userId="17c68540-3e75-4075-8ba7-9cf4d0bf43f7" providerId="ADAL" clId="{2C775389-0420-4B7A-AFA6-B436EA55A032}" dt="2023-10-06T15:52:35.391" v="7145" actId="478"/>
          <ac:spMkLst>
            <pc:docMk/>
            <pc:sldMk cId="3304079110" sldId="2147376319"/>
            <ac:spMk id="3" creationId="{8B92BA8E-5645-AD4A-4C05-6D7A886E9612}"/>
          </ac:spMkLst>
        </pc:spChg>
        <pc:spChg chg="mod">
          <ac:chgData name="Yazdan, Mandy" userId="17c68540-3e75-4075-8ba7-9cf4d0bf43f7" providerId="ADAL" clId="{2C775389-0420-4B7A-AFA6-B436EA55A032}" dt="2023-10-06T15:56:48.316" v="7211" actId="164"/>
          <ac:spMkLst>
            <pc:docMk/>
            <pc:sldMk cId="3304079110" sldId="2147376319"/>
            <ac:spMk id="5" creationId="{31F2D657-1552-1D88-1A36-26567D508D7C}"/>
          </ac:spMkLst>
        </pc:spChg>
        <pc:spChg chg="mod">
          <ac:chgData name="Yazdan, Mandy" userId="17c68540-3e75-4075-8ba7-9cf4d0bf43f7" providerId="ADAL" clId="{2C775389-0420-4B7A-AFA6-B436EA55A032}" dt="2023-10-06T15:56:48.316" v="7211" actId="164"/>
          <ac:spMkLst>
            <pc:docMk/>
            <pc:sldMk cId="3304079110" sldId="2147376319"/>
            <ac:spMk id="6" creationId="{7D4A764E-F12D-DB4C-CD9E-0C3AA24A74AE}"/>
          </ac:spMkLst>
        </pc:spChg>
        <pc:spChg chg="mod">
          <ac:chgData name="Yazdan, Mandy" userId="17c68540-3e75-4075-8ba7-9cf4d0bf43f7" providerId="ADAL" clId="{2C775389-0420-4B7A-AFA6-B436EA55A032}" dt="2023-10-06T15:56:48.316" v="7211" actId="164"/>
          <ac:spMkLst>
            <pc:docMk/>
            <pc:sldMk cId="3304079110" sldId="2147376319"/>
            <ac:spMk id="7" creationId="{0A1BFF22-0AEA-7DD8-FC0B-97AA509C5D81}"/>
          </ac:spMkLst>
        </pc:spChg>
        <pc:spChg chg="mod">
          <ac:chgData name="Yazdan, Mandy" userId="17c68540-3e75-4075-8ba7-9cf4d0bf43f7" providerId="ADAL" clId="{2C775389-0420-4B7A-AFA6-B436EA55A032}" dt="2023-10-06T15:56:48.316" v="7211" actId="164"/>
          <ac:spMkLst>
            <pc:docMk/>
            <pc:sldMk cId="3304079110" sldId="2147376319"/>
            <ac:spMk id="8" creationId="{31DD4724-0BE6-DC77-0E5F-2FD32FE01D6B}"/>
          </ac:spMkLst>
        </pc:spChg>
        <pc:spChg chg="add del mod ord">
          <ac:chgData name="Yazdan, Mandy" userId="17c68540-3e75-4075-8ba7-9cf4d0bf43f7" providerId="ADAL" clId="{2C775389-0420-4B7A-AFA6-B436EA55A032}" dt="2023-10-06T15:52:35.391" v="7145" actId="478"/>
          <ac:spMkLst>
            <pc:docMk/>
            <pc:sldMk cId="3304079110" sldId="2147376319"/>
            <ac:spMk id="9" creationId="{F5EBB996-12B1-4E8C-57E2-C10588955A97}"/>
          </ac:spMkLst>
        </pc:spChg>
        <pc:spChg chg="add del mod ord">
          <ac:chgData name="Yazdan, Mandy" userId="17c68540-3e75-4075-8ba7-9cf4d0bf43f7" providerId="ADAL" clId="{2C775389-0420-4B7A-AFA6-B436EA55A032}" dt="2023-10-06T15:52:35.391" v="7145" actId="478"/>
          <ac:spMkLst>
            <pc:docMk/>
            <pc:sldMk cId="3304079110" sldId="2147376319"/>
            <ac:spMk id="10" creationId="{BEDC3174-22E3-C1A0-CA9D-71D99E3C311C}"/>
          </ac:spMkLst>
        </pc:spChg>
        <pc:spChg chg="add mod">
          <ac:chgData name="Yazdan, Mandy" userId="17c68540-3e75-4075-8ba7-9cf4d0bf43f7" providerId="ADAL" clId="{2C775389-0420-4B7A-AFA6-B436EA55A032}" dt="2023-10-06T15:59:24.586" v="7226" actId="20577"/>
          <ac:spMkLst>
            <pc:docMk/>
            <pc:sldMk cId="3304079110" sldId="2147376319"/>
            <ac:spMk id="12" creationId="{D7F0C70C-B808-02C8-1DEA-6825E65B97EC}"/>
          </ac:spMkLst>
        </pc:spChg>
        <pc:spChg chg="add mod">
          <ac:chgData name="Yazdan, Mandy" userId="17c68540-3e75-4075-8ba7-9cf4d0bf43f7" providerId="ADAL" clId="{2C775389-0420-4B7A-AFA6-B436EA55A032}" dt="2023-10-06T15:59:01.501" v="7223" actId="1076"/>
          <ac:spMkLst>
            <pc:docMk/>
            <pc:sldMk cId="3304079110" sldId="2147376319"/>
            <ac:spMk id="13" creationId="{756AE3A2-BFB7-488A-5C43-3969AD1133E2}"/>
          </ac:spMkLst>
        </pc:spChg>
        <pc:spChg chg="add mod">
          <ac:chgData name="Yazdan, Mandy" userId="17c68540-3e75-4075-8ba7-9cf4d0bf43f7" providerId="ADAL" clId="{2C775389-0420-4B7A-AFA6-B436EA55A032}" dt="2023-10-06T15:59:01.501" v="7223" actId="1076"/>
          <ac:spMkLst>
            <pc:docMk/>
            <pc:sldMk cId="3304079110" sldId="2147376319"/>
            <ac:spMk id="15" creationId="{ADCFAEBA-6548-2315-F02D-1152A23E7A90}"/>
          </ac:spMkLst>
        </pc:spChg>
        <pc:spChg chg="add mod">
          <ac:chgData name="Yazdan, Mandy" userId="17c68540-3e75-4075-8ba7-9cf4d0bf43f7" providerId="ADAL" clId="{2C775389-0420-4B7A-AFA6-B436EA55A032}" dt="2023-10-06T15:59:01.501" v="7223" actId="1076"/>
          <ac:spMkLst>
            <pc:docMk/>
            <pc:sldMk cId="3304079110" sldId="2147376319"/>
            <ac:spMk id="16" creationId="{0E4E0EA8-E6CA-D68D-160C-659D66E33601}"/>
          </ac:spMkLst>
        </pc:spChg>
        <pc:grpChg chg="add mod">
          <ac:chgData name="Yazdan, Mandy" userId="17c68540-3e75-4075-8ba7-9cf4d0bf43f7" providerId="ADAL" clId="{2C775389-0420-4B7A-AFA6-B436EA55A032}" dt="2023-10-06T15:56:48.316" v="7211" actId="164"/>
          <ac:grpSpMkLst>
            <pc:docMk/>
            <pc:sldMk cId="3304079110" sldId="2147376319"/>
            <ac:grpSpMk id="11" creationId="{03E85ACB-B7BE-6803-4341-E7015172BE11}"/>
          </ac:grpSpMkLst>
        </pc:grpChg>
        <pc:picChg chg="del">
          <ac:chgData name="Yazdan, Mandy" userId="17c68540-3e75-4075-8ba7-9cf4d0bf43f7" providerId="ADAL" clId="{2C775389-0420-4B7A-AFA6-B436EA55A032}" dt="2023-10-06T15:51:33.849" v="7135" actId="478"/>
          <ac:picMkLst>
            <pc:docMk/>
            <pc:sldMk cId="3304079110" sldId="2147376319"/>
            <ac:picMk id="4" creationId="{CC3E12BC-BB3F-E6B8-2E00-3657ADBE87EB}"/>
          </ac:picMkLst>
        </pc:picChg>
      </pc:sldChg>
      <pc:sldChg chg="addSp delSp modSp add del mod">
        <pc:chgData name="Yazdan, Mandy" userId="17c68540-3e75-4075-8ba7-9cf4d0bf43f7" providerId="ADAL" clId="{2C775389-0420-4B7A-AFA6-B436EA55A032}" dt="2023-10-11T17:41:20.515" v="7908" actId="47"/>
        <pc:sldMkLst>
          <pc:docMk/>
          <pc:sldMk cId="4228644753" sldId="2147376320"/>
        </pc:sldMkLst>
        <pc:spChg chg="mod">
          <ac:chgData name="Yazdan, Mandy" userId="17c68540-3e75-4075-8ba7-9cf4d0bf43f7" providerId="ADAL" clId="{2C775389-0420-4B7A-AFA6-B436EA55A032}" dt="2023-10-06T18:59:30.269" v="7271"/>
          <ac:spMkLst>
            <pc:docMk/>
            <pc:sldMk cId="4228644753" sldId="2147376320"/>
            <ac:spMk id="3" creationId="{25BEBF83-C9AA-9454-64D3-FE5444E29B84}"/>
          </ac:spMkLst>
        </pc:spChg>
        <pc:spChg chg="mod">
          <ac:chgData name="Yazdan, Mandy" userId="17c68540-3e75-4075-8ba7-9cf4d0bf43f7" providerId="ADAL" clId="{2C775389-0420-4B7A-AFA6-B436EA55A032}" dt="2023-10-06T18:59:30.269" v="7271"/>
          <ac:spMkLst>
            <pc:docMk/>
            <pc:sldMk cId="4228644753" sldId="2147376320"/>
            <ac:spMk id="4" creationId="{CB3E6DDB-B89A-7DBB-43AF-97490132CD23}"/>
          </ac:spMkLst>
        </pc:spChg>
        <pc:spChg chg="mod">
          <ac:chgData name="Yazdan, Mandy" userId="17c68540-3e75-4075-8ba7-9cf4d0bf43f7" providerId="ADAL" clId="{2C775389-0420-4B7A-AFA6-B436EA55A032}" dt="2023-10-06T18:59:30.269" v="7271"/>
          <ac:spMkLst>
            <pc:docMk/>
            <pc:sldMk cId="4228644753" sldId="2147376320"/>
            <ac:spMk id="9" creationId="{6E6AFFE6-E833-D468-86F8-5B32C43385F1}"/>
          </ac:spMkLst>
        </pc:spChg>
        <pc:spChg chg="mod">
          <ac:chgData name="Yazdan, Mandy" userId="17c68540-3e75-4075-8ba7-9cf4d0bf43f7" providerId="ADAL" clId="{2C775389-0420-4B7A-AFA6-B436EA55A032}" dt="2023-10-06T18:59:30.269" v="7271"/>
          <ac:spMkLst>
            <pc:docMk/>
            <pc:sldMk cId="4228644753" sldId="2147376320"/>
            <ac:spMk id="10" creationId="{F0D56071-D37E-7058-0275-5F156DE5EF8A}"/>
          </ac:spMkLst>
        </pc:spChg>
        <pc:spChg chg="del">
          <ac:chgData name="Yazdan, Mandy" userId="17c68540-3e75-4075-8ba7-9cf4d0bf43f7" providerId="ADAL" clId="{2C775389-0420-4B7A-AFA6-B436EA55A032}" dt="2023-10-06T18:59:29.417" v="7270" actId="478"/>
          <ac:spMkLst>
            <pc:docMk/>
            <pc:sldMk cId="4228644753" sldId="2147376320"/>
            <ac:spMk id="12" creationId="{D7F0C70C-B808-02C8-1DEA-6825E65B97EC}"/>
          </ac:spMkLst>
        </pc:spChg>
        <pc:spChg chg="del">
          <ac:chgData name="Yazdan, Mandy" userId="17c68540-3e75-4075-8ba7-9cf4d0bf43f7" providerId="ADAL" clId="{2C775389-0420-4B7A-AFA6-B436EA55A032}" dt="2023-10-06T18:59:29.417" v="7270" actId="478"/>
          <ac:spMkLst>
            <pc:docMk/>
            <pc:sldMk cId="4228644753" sldId="2147376320"/>
            <ac:spMk id="13" creationId="{756AE3A2-BFB7-488A-5C43-3969AD1133E2}"/>
          </ac:spMkLst>
        </pc:spChg>
        <pc:spChg chg="del">
          <ac:chgData name="Yazdan, Mandy" userId="17c68540-3e75-4075-8ba7-9cf4d0bf43f7" providerId="ADAL" clId="{2C775389-0420-4B7A-AFA6-B436EA55A032}" dt="2023-10-06T18:59:29.417" v="7270" actId="478"/>
          <ac:spMkLst>
            <pc:docMk/>
            <pc:sldMk cId="4228644753" sldId="2147376320"/>
            <ac:spMk id="15" creationId="{ADCFAEBA-6548-2315-F02D-1152A23E7A90}"/>
          </ac:spMkLst>
        </pc:spChg>
        <pc:spChg chg="del">
          <ac:chgData name="Yazdan, Mandy" userId="17c68540-3e75-4075-8ba7-9cf4d0bf43f7" providerId="ADAL" clId="{2C775389-0420-4B7A-AFA6-B436EA55A032}" dt="2023-10-06T18:59:29.417" v="7270" actId="478"/>
          <ac:spMkLst>
            <pc:docMk/>
            <pc:sldMk cId="4228644753" sldId="2147376320"/>
            <ac:spMk id="16" creationId="{0E4E0EA8-E6CA-D68D-160C-659D66E33601}"/>
          </ac:spMkLst>
        </pc:spChg>
        <pc:grpChg chg="add mod">
          <ac:chgData name="Yazdan, Mandy" userId="17c68540-3e75-4075-8ba7-9cf4d0bf43f7" providerId="ADAL" clId="{2C775389-0420-4B7A-AFA6-B436EA55A032}" dt="2023-10-06T18:59:34.241" v="7272" actId="1076"/>
          <ac:grpSpMkLst>
            <pc:docMk/>
            <pc:sldMk cId="4228644753" sldId="2147376320"/>
            <ac:grpSpMk id="2" creationId="{39617CB8-B518-2C52-C35E-84DC5D4D80C8}"/>
          </ac:grpSpMkLst>
        </pc:grpChg>
      </pc:sldChg>
      <pc:sldChg chg="modSp add mod">
        <pc:chgData name="Yazdan, Mandy" userId="17c68540-3e75-4075-8ba7-9cf4d0bf43f7" providerId="ADAL" clId="{2C775389-0420-4B7A-AFA6-B436EA55A032}" dt="2023-10-06T19:34:44.598" v="7363" actId="108"/>
        <pc:sldMkLst>
          <pc:docMk/>
          <pc:sldMk cId="4277650133" sldId="2147376321"/>
        </pc:sldMkLst>
        <pc:spChg chg="mod">
          <ac:chgData name="Yazdan, Mandy" userId="17c68540-3e75-4075-8ba7-9cf4d0bf43f7" providerId="ADAL" clId="{2C775389-0420-4B7A-AFA6-B436EA55A032}" dt="2023-10-06T19:34:44.598" v="7363" actId="108"/>
          <ac:spMkLst>
            <pc:docMk/>
            <pc:sldMk cId="4277650133" sldId="2147376321"/>
            <ac:spMk id="2" creationId="{59935135-DE5D-4E36-8118-9777581209E6}"/>
          </ac:spMkLst>
        </pc:spChg>
      </pc:sldChg>
      <pc:sldChg chg="modSp add del mod">
        <pc:chgData name="Yazdan, Mandy" userId="17c68540-3e75-4075-8ba7-9cf4d0bf43f7" providerId="ADAL" clId="{2C775389-0420-4B7A-AFA6-B436EA55A032}" dt="2023-10-13T16:50:22.168" v="9910" actId="47"/>
        <pc:sldMkLst>
          <pc:docMk/>
          <pc:sldMk cId="2520443819" sldId="2147376322"/>
        </pc:sldMkLst>
        <pc:spChg chg="mod">
          <ac:chgData name="Yazdan, Mandy" userId="17c68540-3e75-4075-8ba7-9cf4d0bf43f7" providerId="ADAL" clId="{2C775389-0420-4B7A-AFA6-B436EA55A032}" dt="2023-10-06T19:34:58.519" v="7377" actId="20577"/>
          <ac:spMkLst>
            <pc:docMk/>
            <pc:sldMk cId="2520443819" sldId="2147376322"/>
            <ac:spMk id="2" creationId="{59935135-DE5D-4E36-8118-9777581209E6}"/>
          </ac:spMkLst>
        </pc:spChg>
      </pc:sldChg>
      <pc:sldChg chg="addSp delSp modSp new del mod modClrScheme chgLayout">
        <pc:chgData name="Yazdan, Mandy" userId="17c68540-3e75-4075-8ba7-9cf4d0bf43f7" providerId="ADAL" clId="{2C775389-0420-4B7A-AFA6-B436EA55A032}" dt="2023-10-13T16:50:22.168" v="9910" actId="47"/>
        <pc:sldMkLst>
          <pc:docMk/>
          <pc:sldMk cId="2837941410" sldId="2147376323"/>
        </pc:sldMkLst>
        <pc:spChg chg="del mod ord">
          <ac:chgData name="Yazdan, Mandy" userId="17c68540-3e75-4075-8ba7-9cf4d0bf43f7" providerId="ADAL" clId="{2C775389-0420-4B7A-AFA6-B436EA55A032}" dt="2023-10-11T16:48:15.600" v="7381" actId="700"/>
          <ac:spMkLst>
            <pc:docMk/>
            <pc:sldMk cId="2837941410" sldId="2147376323"/>
            <ac:spMk id="2" creationId="{B58CBB1D-ACF3-7661-8FCD-9749DEB6A37A}"/>
          </ac:spMkLst>
        </pc:spChg>
        <pc:spChg chg="add mod ord">
          <ac:chgData name="Yazdan, Mandy" userId="17c68540-3e75-4075-8ba7-9cf4d0bf43f7" providerId="ADAL" clId="{2C775389-0420-4B7A-AFA6-B436EA55A032}" dt="2023-10-11T16:48:15.600" v="7381" actId="700"/>
          <ac:spMkLst>
            <pc:docMk/>
            <pc:sldMk cId="2837941410" sldId="2147376323"/>
            <ac:spMk id="3" creationId="{2BE30A99-0923-785B-BDB4-7962F181CA10}"/>
          </ac:spMkLst>
        </pc:spChg>
        <pc:spChg chg="add mod ord">
          <ac:chgData name="Yazdan, Mandy" userId="17c68540-3e75-4075-8ba7-9cf4d0bf43f7" providerId="ADAL" clId="{2C775389-0420-4B7A-AFA6-B436EA55A032}" dt="2023-10-11T17:00:58.497" v="7472" actId="20577"/>
          <ac:spMkLst>
            <pc:docMk/>
            <pc:sldMk cId="2837941410" sldId="2147376323"/>
            <ac:spMk id="4" creationId="{C1A7290F-FB07-83E3-865D-F81B65A4FB0B}"/>
          </ac:spMkLst>
        </pc:spChg>
        <pc:spChg chg="add mod ord">
          <ac:chgData name="Yazdan, Mandy" userId="17c68540-3e75-4075-8ba7-9cf4d0bf43f7" providerId="ADAL" clId="{2C775389-0420-4B7A-AFA6-B436EA55A032}" dt="2023-10-11T16:48:15.600" v="7381" actId="700"/>
          <ac:spMkLst>
            <pc:docMk/>
            <pc:sldMk cId="2837941410" sldId="2147376323"/>
            <ac:spMk id="5" creationId="{A84ED956-35DA-B545-6DF5-CD88E862CCCC}"/>
          </ac:spMkLst>
        </pc:spChg>
        <pc:spChg chg="add mod ord">
          <ac:chgData name="Yazdan, Mandy" userId="17c68540-3e75-4075-8ba7-9cf4d0bf43f7" providerId="ADAL" clId="{2C775389-0420-4B7A-AFA6-B436EA55A032}" dt="2023-10-11T16:48:15.600" v="7381" actId="700"/>
          <ac:spMkLst>
            <pc:docMk/>
            <pc:sldMk cId="2837941410" sldId="2147376323"/>
            <ac:spMk id="6" creationId="{B6CF2C79-9457-7DA9-C767-E5B6D82F3A08}"/>
          </ac:spMkLst>
        </pc:spChg>
        <pc:spChg chg="add mod ord">
          <ac:chgData name="Yazdan, Mandy" userId="17c68540-3e75-4075-8ba7-9cf4d0bf43f7" providerId="ADAL" clId="{2C775389-0420-4B7A-AFA6-B436EA55A032}" dt="2023-10-11T16:48:15.600" v="7381" actId="700"/>
          <ac:spMkLst>
            <pc:docMk/>
            <pc:sldMk cId="2837941410" sldId="2147376323"/>
            <ac:spMk id="7" creationId="{9D640DEE-B39C-12B9-E077-71F893481F2A}"/>
          </ac:spMkLst>
        </pc:spChg>
        <pc:spChg chg="add mod ord">
          <ac:chgData name="Yazdan, Mandy" userId="17c68540-3e75-4075-8ba7-9cf4d0bf43f7" providerId="ADAL" clId="{2C775389-0420-4B7A-AFA6-B436EA55A032}" dt="2023-10-11T16:48:15.600" v="7381" actId="700"/>
          <ac:spMkLst>
            <pc:docMk/>
            <pc:sldMk cId="2837941410" sldId="2147376323"/>
            <ac:spMk id="8" creationId="{4FC38376-5D75-1079-27B4-3E2A40F9F724}"/>
          </ac:spMkLst>
        </pc:spChg>
        <pc:spChg chg="add mod ord">
          <ac:chgData name="Yazdan, Mandy" userId="17c68540-3e75-4075-8ba7-9cf4d0bf43f7" providerId="ADAL" clId="{2C775389-0420-4B7A-AFA6-B436EA55A032}" dt="2023-10-11T16:48:15.600" v="7381" actId="700"/>
          <ac:spMkLst>
            <pc:docMk/>
            <pc:sldMk cId="2837941410" sldId="2147376323"/>
            <ac:spMk id="9" creationId="{D0AE042A-383D-B2E9-7BFD-C87D599CC53F}"/>
          </ac:spMkLst>
        </pc:spChg>
        <pc:spChg chg="add mod ord">
          <ac:chgData name="Yazdan, Mandy" userId="17c68540-3e75-4075-8ba7-9cf4d0bf43f7" providerId="ADAL" clId="{2C775389-0420-4B7A-AFA6-B436EA55A032}" dt="2023-10-11T16:48:15.600" v="7381" actId="700"/>
          <ac:spMkLst>
            <pc:docMk/>
            <pc:sldMk cId="2837941410" sldId="2147376323"/>
            <ac:spMk id="10" creationId="{623FCCB3-A860-F946-E7D3-B17F94DA0466}"/>
          </ac:spMkLst>
        </pc:spChg>
      </pc:sldChg>
      <pc:sldChg chg="new del">
        <pc:chgData name="Yazdan, Mandy" userId="17c68540-3e75-4075-8ba7-9cf4d0bf43f7" providerId="ADAL" clId="{2C775389-0420-4B7A-AFA6-B436EA55A032}" dt="2023-10-11T17:00:46.656" v="7470" actId="47"/>
        <pc:sldMkLst>
          <pc:docMk/>
          <pc:sldMk cId="4177931316" sldId="2147376324"/>
        </pc:sldMkLst>
      </pc:sldChg>
      <pc:sldChg chg="addSp delSp modSp add mod ord modAnim addCm modNotesTx">
        <pc:chgData name="Yazdan, Mandy" userId="17c68540-3e75-4075-8ba7-9cf4d0bf43f7" providerId="ADAL" clId="{2C775389-0420-4B7A-AFA6-B436EA55A032}" dt="2023-11-01T18:19:08.534" v="10919" actId="14100"/>
        <pc:sldMkLst>
          <pc:docMk/>
          <pc:sldMk cId="1069383589" sldId="2147376325"/>
        </pc:sldMkLst>
        <pc:spChg chg="mod">
          <ac:chgData name="Yazdan, Mandy" userId="17c68540-3e75-4075-8ba7-9cf4d0bf43f7" providerId="ADAL" clId="{2C775389-0420-4B7A-AFA6-B436EA55A032}" dt="2023-10-11T17:20:36.120" v="7731" actId="20577"/>
          <ac:spMkLst>
            <pc:docMk/>
            <pc:sldMk cId="1069383589" sldId="2147376325"/>
            <ac:spMk id="3" creationId="{C3C115EC-2ECE-997A-DCBD-8386126F68B0}"/>
          </ac:spMkLst>
        </pc:spChg>
        <pc:spChg chg="mod">
          <ac:chgData name="Yazdan, Mandy" userId="17c68540-3e75-4075-8ba7-9cf4d0bf43f7" providerId="ADAL" clId="{2C775389-0420-4B7A-AFA6-B436EA55A032}" dt="2023-10-12T21:05:32.598" v="9648" actId="20577"/>
          <ac:spMkLst>
            <pc:docMk/>
            <pc:sldMk cId="1069383589" sldId="2147376325"/>
            <ac:spMk id="4" creationId="{C4DF367B-F040-17B6-B1A8-87D344F1BCE7}"/>
          </ac:spMkLst>
        </pc:spChg>
        <pc:spChg chg="add del mod">
          <ac:chgData name="Yazdan, Mandy" userId="17c68540-3e75-4075-8ba7-9cf4d0bf43f7" providerId="ADAL" clId="{2C775389-0420-4B7A-AFA6-B436EA55A032}" dt="2023-10-11T17:18:41.856" v="7681" actId="478"/>
          <ac:spMkLst>
            <pc:docMk/>
            <pc:sldMk cId="1069383589" sldId="2147376325"/>
            <ac:spMk id="6" creationId="{6DCCEDC3-9CAF-D4B2-254B-8524CBA11AB8}"/>
          </ac:spMkLst>
        </pc:spChg>
        <pc:spChg chg="add mod ord">
          <ac:chgData name="Yazdan, Mandy" userId="17c68540-3e75-4075-8ba7-9cf4d0bf43f7" providerId="ADAL" clId="{2C775389-0420-4B7A-AFA6-B436EA55A032}" dt="2023-10-11T17:18:52.379" v="7685" actId="167"/>
          <ac:spMkLst>
            <pc:docMk/>
            <pc:sldMk cId="1069383589" sldId="2147376325"/>
            <ac:spMk id="7" creationId="{8FD1DACB-D950-23FA-2F25-CE6383172D98}"/>
          </ac:spMkLst>
        </pc:spChg>
        <pc:spChg chg="add mod">
          <ac:chgData name="Yazdan, Mandy" userId="17c68540-3e75-4075-8ba7-9cf4d0bf43f7" providerId="ADAL" clId="{2C775389-0420-4B7A-AFA6-B436EA55A032}" dt="2023-10-11T17:15:05.881" v="7615" actId="208"/>
          <ac:spMkLst>
            <pc:docMk/>
            <pc:sldMk cId="1069383589" sldId="2147376325"/>
            <ac:spMk id="8" creationId="{BD145D7B-7B50-BB8D-3E5F-A3C70C061E63}"/>
          </ac:spMkLst>
        </pc:spChg>
        <pc:spChg chg="add mod">
          <ac:chgData name="Yazdan, Mandy" userId="17c68540-3e75-4075-8ba7-9cf4d0bf43f7" providerId="ADAL" clId="{2C775389-0420-4B7A-AFA6-B436EA55A032}" dt="2023-10-11T17:15:05.881" v="7615" actId="208"/>
          <ac:spMkLst>
            <pc:docMk/>
            <pc:sldMk cId="1069383589" sldId="2147376325"/>
            <ac:spMk id="9" creationId="{AF310FBE-389B-3770-62AA-600A8AAE2D8A}"/>
          </ac:spMkLst>
        </pc:spChg>
        <pc:spChg chg="add mod topLvl">
          <ac:chgData name="Yazdan, Mandy" userId="17c68540-3e75-4075-8ba7-9cf4d0bf43f7" providerId="ADAL" clId="{2C775389-0420-4B7A-AFA6-B436EA55A032}" dt="2023-10-11T17:18:03.994" v="7675" actId="164"/>
          <ac:spMkLst>
            <pc:docMk/>
            <pc:sldMk cId="1069383589" sldId="2147376325"/>
            <ac:spMk id="10" creationId="{A408CD05-938B-176C-0C82-7008F1CE4A93}"/>
          </ac:spMkLst>
        </pc:spChg>
        <pc:spChg chg="add mod topLvl">
          <ac:chgData name="Yazdan, Mandy" userId="17c68540-3e75-4075-8ba7-9cf4d0bf43f7" providerId="ADAL" clId="{2C775389-0420-4B7A-AFA6-B436EA55A032}" dt="2023-10-12T21:04:42.693" v="9614" actId="20577"/>
          <ac:spMkLst>
            <pc:docMk/>
            <pc:sldMk cId="1069383589" sldId="2147376325"/>
            <ac:spMk id="11" creationId="{15F2CDCB-CEBF-D5A5-8A44-A0DD4B34CF93}"/>
          </ac:spMkLst>
        </pc:spChg>
        <pc:spChg chg="add del mod">
          <ac:chgData name="Yazdan, Mandy" userId="17c68540-3e75-4075-8ba7-9cf4d0bf43f7" providerId="ADAL" clId="{2C775389-0420-4B7A-AFA6-B436EA55A032}" dt="2023-10-11T17:19:18.789" v="7691" actId="478"/>
          <ac:spMkLst>
            <pc:docMk/>
            <pc:sldMk cId="1069383589" sldId="2147376325"/>
            <ac:spMk id="12" creationId="{A457D1C9-9A7C-E828-6440-98F84AD4965B}"/>
          </ac:spMkLst>
        </pc:spChg>
        <pc:spChg chg="add mod">
          <ac:chgData name="Yazdan, Mandy" userId="17c68540-3e75-4075-8ba7-9cf4d0bf43f7" providerId="ADAL" clId="{2C775389-0420-4B7A-AFA6-B436EA55A032}" dt="2023-10-11T20:15:32.736" v="8701" actId="113"/>
          <ac:spMkLst>
            <pc:docMk/>
            <pc:sldMk cId="1069383589" sldId="2147376325"/>
            <ac:spMk id="13" creationId="{793CCCCA-5D79-840E-7014-503D0DAA7D45}"/>
          </ac:spMkLst>
        </pc:spChg>
        <pc:spChg chg="mod">
          <ac:chgData name="Yazdan, Mandy" userId="17c68540-3e75-4075-8ba7-9cf4d0bf43f7" providerId="ADAL" clId="{2C775389-0420-4B7A-AFA6-B436EA55A032}" dt="2023-10-11T17:15:08.533" v="7616" actId="208"/>
          <ac:spMkLst>
            <pc:docMk/>
            <pc:sldMk cId="1069383589" sldId="2147376325"/>
            <ac:spMk id="18" creationId="{2647202B-F29C-05BA-F362-C81A40E1D4B3}"/>
          </ac:spMkLst>
        </pc:spChg>
        <pc:spChg chg="mod">
          <ac:chgData name="Yazdan, Mandy" userId="17c68540-3e75-4075-8ba7-9cf4d0bf43f7" providerId="ADAL" clId="{2C775389-0420-4B7A-AFA6-B436EA55A032}" dt="2023-10-11T17:15:08.533" v="7616" actId="208"/>
          <ac:spMkLst>
            <pc:docMk/>
            <pc:sldMk cId="1069383589" sldId="2147376325"/>
            <ac:spMk id="19" creationId="{45F80518-5B07-C5E0-95AE-246B9B493CDD}"/>
          </ac:spMkLst>
        </pc:spChg>
        <pc:spChg chg="add mod ord">
          <ac:chgData name="Yazdan, Mandy" userId="17c68540-3e75-4075-8ba7-9cf4d0bf43f7" providerId="ADAL" clId="{2C775389-0420-4B7A-AFA6-B436EA55A032}" dt="2023-11-01T18:19:08.534" v="10919" actId="14100"/>
          <ac:spMkLst>
            <pc:docMk/>
            <pc:sldMk cId="1069383589" sldId="2147376325"/>
            <ac:spMk id="23" creationId="{5D3CB7B1-0F34-8C86-496B-23357193EEE1}"/>
          </ac:spMkLst>
        </pc:spChg>
        <pc:spChg chg="mod">
          <ac:chgData name="Yazdan, Mandy" userId="17c68540-3e75-4075-8ba7-9cf4d0bf43f7" providerId="ADAL" clId="{2C775389-0420-4B7A-AFA6-B436EA55A032}" dt="2023-10-12T21:00:42.876" v="9497" actId="20577"/>
          <ac:spMkLst>
            <pc:docMk/>
            <pc:sldMk cId="1069383589" sldId="2147376325"/>
            <ac:spMk id="25" creationId="{931D4919-7E8C-56C3-4B21-EF647E788CAD}"/>
          </ac:spMkLst>
        </pc:spChg>
        <pc:spChg chg="mod">
          <ac:chgData name="Yazdan, Mandy" userId="17c68540-3e75-4075-8ba7-9cf4d0bf43f7" providerId="ADAL" clId="{2C775389-0420-4B7A-AFA6-B436EA55A032}" dt="2023-10-12T21:05:43.078" v="9659" actId="20577"/>
          <ac:spMkLst>
            <pc:docMk/>
            <pc:sldMk cId="1069383589" sldId="2147376325"/>
            <ac:spMk id="26" creationId="{5D72875A-3F43-5F0B-102F-42F5695F15D9}"/>
          </ac:spMkLst>
        </pc:spChg>
        <pc:spChg chg="mod">
          <ac:chgData name="Yazdan, Mandy" userId="17c68540-3e75-4075-8ba7-9cf4d0bf43f7" providerId="ADAL" clId="{2C775389-0420-4B7A-AFA6-B436EA55A032}" dt="2023-10-12T21:06:11.255" v="9663" actId="20577"/>
          <ac:spMkLst>
            <pc:docMk/>
            <pc:sldMk cId="1069383589" sldId="2147376325"/>
            <ac:spMk id="27" creationId="{84A34685-E3D1-D5FA-B0D0-897BB9C78504}"/>
          </ac:spMkLst>
        </pc:spChg>
        <pc:spChg chg="add del mod">
          <ac:chgData name="Yazdan, Mandy" userId="17c68540-3e75-4075-8ba7-9cf4d0bf43f7" providerId="ADAL" clId="{2C775389-0420-4B7A-AFA6-B436EA55A032}" dt="2023-10-12T21:03:52.848" v="9570" actId="478"/>
          <ac:spMkLst>
            <pc:docMk/>
            <pc:sldMk cId="1069383589" sldId="2147376325"/>
            <ac:spMk id="30" creationId="{02E0BE30-DDEE-1E25-2B6D-CF47D314C2B3}"/>
          </ac:spMkLst>
        </pc:spChg>
        <pc:spChg chg="del">
          <ac:chgData name="Yazdan, Mandy" userId="17c68540-3e75-4075-8ba7-9cf4d0bf43f7" providerId="ADAL" clId="{2C775389-0420-4B7A-AFA6-B436EA55A032}" dt="2023-10-11T17:07:24.527" v="7529" actId="478"/>
          <ac:spMkLst>
            <pc:docMk/>
            <pc:sldMk cId="1069383589" sldId="2147376325"/>
            <ac:spMk id="85" creationId="{685F1D08-81FD-833F-6C8C-A93F39C85905}"/>
          </ac:spMkLst>
        </pc:spChg>
        <pc:spChg chg="del">
          <ac:chgData name="Yazdan, Mandy" userId="17c68540-3e75-4075-8ba7-9cf4d0bf43f7" providerId="ADAL" clId="{2C775389-0420-4B7A-AFA6-B436EA55A032}" dt="2023-10-11T17:07:24.527" v="7529" actId="478"/>
          <ac:spMkLst>
            <pc:docMk/>
            <pc:sldMk cId="1069383589" sldId="2147376325"/>
            <ac:spMk id="87" creationId="{CB1556CA-B6B6-DA03-6DB2-95E997F603C6}"/>
          </ac:spMkLst>
        </pc:spChg>
        <pc:spChg chg="del">
          <ac:chgData name="Yazdan, Mandy" userId="17c68540-3e75-4075-8ba7-9cf4d0bf43f7" providerId="ADAL" clId="{2C775389-0420-4B7A-AFA6-B436EA55A032}" dt="2023-10-11T17:07:24.527" v="7529" actId="478"/>
          <ac:spMkLst>
            <pc:docMk/>
            <pc:sldMk cId="1069383589" sldId="2147376325"/>
            <ac:spMk id="89" creationId="{8CE70921-158A-6E16-9669-2EC23912FDC5}"/>
          </ac:spMkLst>
        </pc:spChg>
        <pc:grpChg chg="add del mod">
          <ac:chgData name="Yazdan, Mandy" userId="17c68540-3e75-4075-8ba7-9cf4d0bf43f7" providerId="ADAL" clId="{2C775389-0420-4B7A-AFA6-B436EA55A032}" dt="2023-10-11T17:18:27.553" v="7679" actId="478"/>
          <ac:grpSpMkLst>
            <pc:docMk/>
            <pc:sldMk cId="1069383589" sldId="2147376325"/>
            <ac:grpSpMk id="14" creationId="{004BBD0C-52FC-2282-8CB0-60BD87305B73}"/>
          </ac:grpSpMkLst>
        </pc:grpChg>
        <pc:grpChg chg="add del mod">
          <ac:chgData name="Yazdan, Mandy" userId="17c68540-3e75-4075-8ba7-9cf4d0bf43f7" providerId="ADAL" clId="{2C775389-0420-4B7A-AFA6-B436EA55A032}" dt="2023-10-11T17:17:17.144" v="7654" actId="165"/>
          <ac:grpSpMkLst>
            <pc:docMk/>
            <pc:sldMk cId="1069383589" sldId="2147376325"/>
            <ac:grpSpMk id="15" creationId="{44E94D09-D0E3-9B20-3757-F0EE8BB34ACB}"/>
          </ac:grpSpMkLst>
        </pc:grpChg>
        <pc:grpChg chg="add del mod">
          <ac:chgData name="Yazdan, Mandy" userId="17c68540-3e75-4075-8ba7-9cf4d0bf43f7" providerId="ADAL" clId="{2C775389-0420-4B7A-AFA6-B436EA55A032}" dt="2023-10-11T17:16:45.430" v="7647" actId="478"/>
          <ac:grpSpMkLst>
            <pc:docMk/>
            <pc:sldMk cId="1069383589" sldId="2147376325"/>
            <ac:grpSpMk id="16" creationId="{85945DE9-91C1-1D13-2500-8451F668213C}"/>
          </ac:grpSpMkLst>
        </pc:grpChg>
        <pc:grpChg chg="add mod">
          <ac:chgData name="Yazdan, Mandy" userId="17c68540-3e75-4075-8ba7-9cf4d0bf43f7" providerId="ADAL" clId="{2C775389-0420-4B7A-AFA6-B436EA55A032}" dt="2023-10-11T17:18:58.924" v="7686" actId="1076"/>
          <ac:grpSpMkLst>
            <pc:docMk/>
            <pc:sldMk cId="1069383589" sldId="2147376325"/>
            <ac:grpSpMk id="20" creationId="{8EAA4319-BB62-8A99-EF4A-BBF7EB44D687}"/>
          </ac:grpSpMkLst>
        </pc:grpChg>
        <pc:grpChg chg="add mod">
          <ac:chgData name="Yazdan, Mandy" userId="17c68540-3e75-4075-8ba7-9cf4d0bf43f7" providerId="ADAL" clId="{2C775389-0420-4B7A-AFA6-B436EA55A032}" dt="2023-10-12T21:01:45.370" v="9556" actId="1076"/>
          <ac:grpSpMkLst>
            <pc:docMk/>
            <pc:sldMk cId="1069383589" sldId="2147376325"/>
            <ac:grpSpMk id="24" creationId="{BEE001FB-FEFB-D3B9-4CDC-6661D8BD21F3}"/>
          </ac:grpSpMkLst>
        </pc:grpChg>
        <pc:grpChg chg="del">
          <ac:chgData name="Yazdan, Mandy" userId="17c68540-3e75-4075-8ba7-9cf4d0bf43f7" providerId="ADAL" clId="{2C775389-0420-4B7A-AFA6-B436EA55A032}" dt="2023-10-11T17:03:04.472" v="7524" actId="478"/>
          <ac:grpSpMkLst>
            <pc:docMk/>
            <pc:sldMk cId="1069383589" sldId="2147376325"/>
            <ac:grpSpMk id="81" creationId="{B8888FB9-7BDB-DBF4-B46B-01FB3515F148}"/>
          </ac:grpSpMkLst>
        </pc:grpChg>
        <pc:grpChg chg="del">
          <ac:chgData name="Yazdan, Mandy" userId="17c68540-3e75-4075-8ba7-9cf4d0bf43f7" providerId="ADAL" clId="{2C775389-0420-4B7A-AFA6-B436EA55A032}" dt="2023-10-11T17:03:04.472" v="7524" actId="478"/>
          <ac:grpSpMkLst>
            <pc:docMk/>
            <pc:sldMk cId="1069383589" sldId="2147376325"/>
            <ac:grpSpMk id="82" creationId="{5C90CD7F-B28A-26B6-000A-1B37A4AE04A8}"/>
          </ac:grpSpMkLst>
        </pc:grpChg>
        <pc:grpChg chg="del">
          <ac:chgData name="Yazdan, Mandy" userId="17c68540-3e75-4075-8ba7-9cf4d0bf43f7" providerId="ADAL" clId="{2C775389-0420-4B7A-AFA6-B436EA55A032}" dt="2023-10-11T17:03:04.472" v="7524" actId="478"/>
          <ac:grpSpMkLst>
            <pc:docMk/>
            <pc:sldMk cId="1069383589" sldId="2147376325"/>
            <ac:grpSpMk id="83" creationId="{F2AD2D7A-3BC8-185B-B938-A2C9288584C9}"/>
          </ac:grpSpMkLst>
        </pc:grpChg>
        <pc:picChg chg="add mod ord modCrop">
          <ac:chgData name="Yazdan, Mandy" userId="17c68540-3e75-4075-8ba7-9cf4d0bf43f7" providerId="ADAL" clId="{2C775389-0420-4B7A-AFA6-B436EA55A032}" dt="2023-10-11T19:32:38.816" v="8698" actId="732"/>
          <ac:picMkLst>
            <pc:docMk/>
            <pc:sldMk cId="1069383589" sldId="2147376325"/>
            <ac:picMk id="5" creationId="{F496A5C5-03E3-241B-A6F7-0A532D20F449}"/>
          </ac:picMkLst>
        </pc:picChg>
        <pc:picChg chg="del">
          <ac:chgData name="Yazdan, Mandy" userId="17c68540-3e75-4075-8ba7-9cf4d0bf43f7" providerId="ADAL" clId="{2C775389-0420-4B7A-AFA6-B436EA55A032}" dt="2023-10-11T17:01:14.337" v="7474" actId="478"/>
          <ac:picMkLst>
            <pc:docMk/>
            <pc:sldMk cId="1069383589" sldId="2147376325"/>
            <ac:picMk id="91" creationId="{84F9407F-EF71-C50E-81D1-DFE656BD272E}"/>
          </ac:picMkLst>
        </pc:picChg>
        <pc:cxnChg chg="add del mod">
          <ac:chgData name="Yazdan, Mandy" userId="17c68540-3e75-4075-8ba7-9cf4d0bf43f7" providerId="ADAL" clId="{2C775389-0420-4B7A-AFA6-B436EA55A032}" dt="2023-10-12T21:03:43.904" v="9568" actId="478"/>
          <ac:cxnSpMkLst>
            <pc:docMk/>
            <pc:sldMk cId="1069383589" sldId="2147376325"/>
            <ac:cxnSpMk id="22" creationId="{D02818E6-0EF3-1C5A-0BD9-4BF69D499B95}"/>
          </ac:cxnSpMkLst>
        </pc:cxnChg>
        <pc:cxnChg chg="add del mod">
          <ac:chgData name="Yazdan, Mandy" userId="17c68540-3e75-4075-8ba7-9cf4d0bf43f7" providerId="ADAL" clId="{2C775389-0420-4B7A-AFA6-B436EA55A032}" dt="2023-10-12T20:59:13.147" v="9427" actId="478"/>
          <ac:cxnSpMkLst>
            <pc:docMk/>
            <pc:sldMk cId="1069383589" sldId="2147376325"/>
            <ac:cxnSpMk id="28" creationId="{03ECF743-CECC-3922-F4D5-3A542BB4E386}"/>
          </ac:cxnSpMkLst>
        </pc:cxnChg>
        <pc:extLst>
          <p:ext xmlns:p="http://schemas.openxmlformats.org/presentationml/2006/main" uri="{D6D511B9-2390-475A-947B-AFAB55BFBCF1}">
            <pc226:cmChg xmlns:pc226="http://schemas.microsoft.com/office/powerpoint/2022/06/main/command" chg="add">
              <pc226:chgData name="Yazdan, Mandy" userId="17c68540-3e75-4075-8ba7-9cf4d0bf43f7" providerId="ADAL" clId="{2C775389-0420-4B7A-AFA6-B436EA55A032}" dt="2023-10-13T15:28:17.041" v="9667"/>
              <pc2:cmMkLst xmlns:pc2="http://schemas.microsoft.com/office/powerpoint/2019/9/main/command">
                <pc:docMk/>
                <pc:sldMk cId="1069383589" sldId="2147376325"/>
                <pc2:cmMk id="{D180E2D3-56A5-4F0E-A385-A231A7E0D987}"/>
              </pc2:cmMkLst>
            </pc226:cmChg>
          </p:ext>
        </pc:extLst>
      </pc:sldChg>
      <pc:sldChg chg="addSp delSp modSp add del mod ord">
        <pc:chgData name="Yazdan, Mandy" userId="17c68540-3e75-4075-8ba7-9cf4d0bf43f7" providerId="ADAL" clId="{2C775389-0420-4B7A-AFA6-B436EA55A032}" dt="2023-10-12T13:52:53.473" v="8798" actId="47"/>
        <pc:sldMkLst>
          <pc:docMk/>
          <pc:sldMk cId="2410859122" sldId="2147376326"/>
        </pc:sldMkLst>
        <pc:spChg chg="mod">
          <ac:chgData name="Yazdan, Mandy" userId="17c68540-3e75-4075-8ba7-9cf4d0bf43f7" providerId="ADAL" clId="{2C775389-0420-4B7A-AFA6-B436EA55A032}" dt="2023-10-11T17:33:24.608" v="7846" actId="255"/>
          <ac:spMkLst>
            <pc:docMk/>
            <pc:sldMk cId="2410859122" sldId="2147376326"/>
            <ac:spMk id="3" creationId="{C3C115EC-2ECE-997A-DCBD-8386126F68B0}"/>
          </ac:spMkLst>
        </pc:spChg>
        <pc:spChg chg="add del mod">
          <ac:chgData name="Yazdan, Mandy" userId="17c68540-3e75-4075-8ba7-9cf4d0bf43f7" providerId="ADAL" clId="{2C775389-0420-4B7A-AFA6-B436EA55A032}" dt="2023-10-11T17:33:08.008" v="7841"/>
          <ac:spMkLst>
            <pc:docMk/>
            <pc:sldMk cId="2410859122" sldId="2147376326"/>
            <ac:spMk id="6" creationId="{32C561FA-3241-2C93-A222-4CA255F03C74}"/>
          </ac:spMkLst>
        </pc:spChg>
        <pc:spChg chg="del">
          <ac:chgData name="Yazdan, Mandy" userId="17c68540-3e75-4075-8ba7-9cf4d0bf43f7" providerId="ADAL" clId="{2C775389-0420-4B7A-AFA6-B436EA55A032}" dt="2023-10-11T17:31:21.267" v="7833" actId="478"/>
          <ac:spMkLst>
            <pc:docMk/>
            <pc:sldMk cId="2410859122" sldId="2147376326"/>
            <ac:spMk id="7" creationId="{8FD1DACB-D950-23FA-2F25-CE6383172D98}"/>
          </ac:spMkLst>
        </pc:spChg>
        <pc:spChg chg="add mod">
          <ac:chgData name="Yazdan, Mandy" userId="17c68540-3e75-4075-8ba7-9cf4d0bf43f7" providerId="ADAL" clId="{2C775389-0420-4B7A-AFA6-B436EA55A032}" dt="2023-10-11T17:33:05.238" v="7838" actId="1076"/>
          <ac:spMkLst>
            <pc:docMk/>
            <pc:sldMk cId="2410859122" sldId="2147376326"/>
            <ac:spMk id="9" creationId="{659AE196-06FF-539F-5CDF-21416E0B4DB6}"/>
          </ac:spMkLst>
        </pc:spChg>
        <pc:spChg chg="add mod">
          <ac:chgData name="Yazdan, Mandy" userId="17c68540-3e75-4075-8ba7-9cf4d0bf43f7" providerId="ADAL" clId="{2C775389-0420-4B7A-AFA6-B436EA55A032}" dt="2023-10-11T17:35:54.465" v="7848" actId="1076"/>
          <ac:spMkLst>
            <pc:docMk/>
            <pc:sldMk cId="2410859122" sldId="2147376326"/>
            <ac:spMk id="14" creationId="{CD0DA7B0-C265-2044-9E29-3851A1C88B26}"/>
          </ac:spMkLst>
        </pc:spChg>
        <pc:grpChg chg="del">
          <ac:chgData name="Yazdan, Mandy" userId="17c68540-3e75-4075-8ba7-9cf4d0bf43f7" providerId="ADAL" clId="{2C775389-0420-4B7A-AFA6-B436EA55A032}" dt="2023-10-11T17:31:24.749" v="7834" actId="478"/>
          <ac:grpSpMkLst>
            <pc:docMk/>
            <pc:sldMk cId="2410859122" sldId="2147376326"/>
            <ac:grpSpMk id="20" creationId="{8EAA4319-BB62-8A99-EF4A-BBF7EB44D687}"/>
          </ac:grpSpMkLst>
        </pc:grpChg>
        <pc:picChg chg="del">
          <ac:chgData name="Yazdan, Mandy" userId="17c68540-3e75-4075-8ba7-9cf4d0bf43f7" providerId="ADAL" clId="{2C775389-0420-4B7A-AFA6-B436EA55A032}" dt="2023-10-11T17:31:17.874" v="7832" actId="478"/>
          <ac:picMkLst>
            <pc:docMk/>
            <pc:sldMk cId="2410859122" sldId="2147376326"/>
            <ac:picMk id="5" creationId="{F496A5C5-03E3-241B-A6F7-0A532D20F449}"/>
          </ac:picMkLst>
        </pc:picChg>
      </pc:sldChg>
      <pc:sldChg chg="addSp delSp modSp add mod ord modAnim addCm delCm modNotesTx">
        <pc:chgData name="Yazdan, Mandy" userId="17c68540-3e75-4075-8ba7-9cf4d0bf43f7" providerId="ADAL" clId="{2C775389-0420-4B7A-AFA6-B436EA55A032}" dt="2023-11-01T17:10:22.053" v="10621"/>
        <pc:sldMkLst>
          <pc:docMk/>
          <pc:sldMk cId="4192317470" sldId="2147376327"/>
        </pc:sldMkLst>
        <pc:spChg chg="mod">
          <ac:chgData name="Yazdan, Mandy" userId="17c68540-3e75-4075-8ba7-9cf4d0bf43f7" providerId="ADAL" clId="{2C775389-0420-4B7A-AFA6-B436EA55A032}" dt="2023-10-11T17:48:15.950" v="7958" actId="21"/>
          <ac:spMkLst>
            <pc:docMk/>
            <pc:sldMk cId="4192317470" sldId="2147376327"/>
            <ac:spMk id="4" creationId="{C5AA9EA3-ADBE-7EEA-8B51-733F01488779}"/>
          </ac:spMkLst>
        </pc:spChg>
        <pc:spChg chg="mod topLvl">
          <ac:chgData name="Yazdan, Mandy" userId="17c68540-3e75-4075-8ba7-9cf4d0bf43f7" providerId="ADAL" clId="{2C775389-0420-4B7A-AFA6-B436EA55A032}" dt="2023-10-11T17:54:47.850" v="8062" actId="164"/>
          <ac:spMkLst>
            <pc:docMk/>
            <pc:sldMk cId="4192317470" sldId="2147376327"/>
            <ac:spMk id="6" creationId="{A9BCAB66-B458-6E96-8B9E-7FFF574997E9}"/>
          </ac:spMkLst>
        </pc:spChg>
        <pc:spChg chg="del mod topLvl">
          <ac:chgData name="Yazdan, Mandy" userId="17c68540-3e75-4075-8ba7-9cf4d0bf43f7" providerId="ADAL" clId="{2C775389-0420-4B7A-AFA6-B436EA55A032}" dt="2023-10-11T17:47:16.043" v="7946" actId="478"/>
          <ac:spMkLst>
            <pc:docMk/>
            <pc:sldMk cId="4192317470" sldId="2147376327"/>
            <ac:spMk id="7" creationId="{A34ABC55-5B65-E246-EF17-98DE8AFDA437}"/>
          </ac:spMkLst>
        </pc:spChg>
        <pc:spChg chg="mod">
          <ac:chgData name="Yazdan, Mandy" userId="17c68540-3e75-4075-8ba7-9cf4d0bf43f7" providerId="ADAL" clId="{2C775389-0420-4B7A-AFA6-B436EA55A032}" dt="2023-10-11T17:46:24.423" v="7937" actId="14100"/>
          <ac:spMkLst>
            <pc:docMk/>
            <pc:sldMk cId="4192317470" sldId="2147376327"/>
            <ac:spMk id="9" creationId="{E63426FE-D657-9088-3D9E-F6DFEFF28C2A}"/>
          </ac:spMkLst>
        </pc:spChg>
        <pc:spChg chg="mod">
          <ac:chgData name="Yazdan, Mandy" userId="17c68540-3e75-4075-8ba7-9cf4d0bf43f7" providerId="ADAL" clId="{2C775389-0420-4B7A-AFA6-B436EA55A032}" dt="2023-10-11T17:48:09.245" v="7956" actId="21"/>
          <ac:spMkLst>
            <pc:docMk/>
            <pc:sldMk cId="4192317470" sldId="2147376327"/>
            <ac:spMk id="10" creationId="{8FC34EFE-411F-279E-A476-6C193898667A}"/>
          </ac:spMkLst>
        </pc:spChg>
        <pc:spChg chg="del">
          <ac:chgData name="Yazdan, Mandy" userId="17c68540-3e75-4075-8ba7-9cf4d0bf43f7" providerId="ADAL" clId="{2C775389-0420-4B7A-AFA6-B436EA55A032}" dt="2023-10-11T17:45:05.965" v="7910" actId="478"/>
          <ac:spMkLst>
            <pc:docMk/>
            <pc:sldMk cId="4192317470" sldId="2147376327"/>
            <ac:spMk id="11" creationId="{00499B97-08AF-0656-5196-5D9948D68786}"/>
          </ac:spMkLst>
        </pc:spChg>
        <pc:spChg chg="del">
          <ac:chgData name="Yazdan, Mandy" userId="17c68540-3e75-4075-8ba7-9cf4d0bf43f7" providerId="ADAL" clId="{2C775389-0420-4B7A-AFA6-B436EA55A032}" dt="2023-10-11T17:45:05.965" v="7910" actId="478"/>
          <ac:spMkLst>
            <pc:docMk/>
            <pc:sldMk cId="4192317470" sldId="2147376327"/>
            <ac:spMk id="12" creationId="{4418C1CB-59F1-AB54-80B2-352E38374159}"/>
          </ac:spMkLst>
        </pc:spChg>
        <pc:spChg chg="del">
          <ac:chgData name="Yazdan, Mandy" userId="17c68540-3e75-4075-8ba7-9cf4d0bf43f7" providerId="ADAL" clId="{2C775389-0420-4B7A-AFA6-B436EA55A032}" dt="2023-10-11T17:45:05.965" v="7910" actId="478"/>
          <ac:spMkLst>
            <pc:docMk/>
            <pc:sldMk cId="4192317470" sldId="2147376327"/>
            <ac:spMk id="13" creationId="{48B0FB58-57E0-7702-8864-200C39F8823D}"/>
          </ac:spMkLst>
        </pc:spChg>
        <pc:spChg chg="mod">
          <ac:chgData name="Yazdan, Mandy" userId="17c68540-3e75-4075-8ba7-9cf4d0bf43f7" providerId="ADAL" clId="{2C775389-0420-4B7A-AFA6-B436EA55A032}" dt="2023-10-11T18:01:25.548" v="8205" actId="20577"/>
          <ac:spMkLst>
            <pc:docMk/>
            <pc:sldMk cId="4192317470" sldId="2147376327"/>
            <ac:spMk id="14" creationId="{189FCE3E-3881-49B4-B201-2135541DF822}"/>
          </ac:spMkLst>
        </pc:spChg>
        <pc:spChg chg="mod topLvl">
          <ac:chgData name="Yazdan, Mandy" userId="17c68540-3e75-4075-8ba7-9cf4d0bf43f7" providerId="ADAL" clId="{2C775389-0420-4B7A-AFA6-B436EA55A032}" dt="2023-10-11T17:54:47.850" v="8062" actId="164"/>
          <ac:spMkLst>
            <pc:docMk/>
            <pc:sldMk cId="4192317470" sldId="2147376327"/>
            <ac:spMk id="15" creationId="{602DD334-BDFA-585D-8558-543D554908AE}"/>
          </ac:spMkLst>
        </pc:spChg>
        <pc:spChg chg="del">
          <ac:chgData name="Yazdan, Mandy" userId="17c68540-3e75-4075-8ba7-9cf4d0bf43f7" providerId="ADAL" clId="{2C775389-0420-4B7A-AFA6-B436EA55A032}" dt="2023-10-11T17:45:05.965" v="7910" actId="478"/>
          <ac:spMkLst>
            <pc:docMk/>
            <pc:sldMk cId="4192317470" sldId="2147376327"/>
            <ac:spMk id="16" creationId="{BFDE93D4-F754-A8DF-CC99-E83C742EC64D}"/>
          </ac:spMkLst>
        </pc:spChg>
        <pc:spChg chg="del mod topLvl">
          <ac:chgData name="Yazdan, Mandy" userId="17c68540-3e75-4075-8ba7-9cf4d0bf43f7" providerId="ADAL" clId="{2C775389-0420-4B7A-AFA6-B436EA55A032}" dt="2023-10-11T17:47:01.432" v="7944" actId="478"/>
          <ac:spMkLst>
            <pc:docMk/>
            <pc:sldMk cId="4192317470" sldId="2147376327"/>
            <ac:spMk id="17" creationId="{BD0E580B-3DCD-6E91-5383-B6FBA9DCE3CD}"/>
          </ac:spMkLst>
        </pc:spChg>
        <pc:spChg chg="mod topLvl">
          <ac:chgData name="Yazdan, Mandy" userId="17c68540-3e75-4075-8ba7-9cf4d0bf43f7" providerId="ADAL" clId="{2C775389-0420-4B7A-AFA6-B436EA55A032}" dt="2023-10-11T17:54:47.850" v="8062" actId="164"/>
          <ac:spMkLst>
            <pc:docMk/>
            <pc:sldMk cId="4192317470" sldId="2147376327"/>
            <ac:spMk id="19" creationId="{B90417AF-10F7-6B78-F18A-A4AED2FB7B47}"/>
          </ac:spMkLst>
        </pc:spChg>
        <pc:spChg chg="del mod topLvl">
          <ac:chgData name="Yazdan, Mandy" userId="17c68540-3e75-4075-8ba7-9cf4d0bf43f7" providerId="ADAL" clId="{2C775389-0420-4B7A-AFA6-B436EA55A032}" dt="2023-10-11T17:47:27.890" v="7950" actId="478"/>
          <ac:spMkLst>
            <pc:docMk/>
            <pc:sldMk cId="4192317470" sldId="2147376327"/>
            <ac:spMk id="20" creationId="{3160DE1B-FAEB-C0F4-FA5C-955D26BB27CC}"/>
          </ac:spMkLst>
        </pc:spChg>
        <pc:spChg chg="mod topLvl">
          <ac:chgData name="Yazdan, Mandy" userId="17c68540-3e75-4075-8ba7-9cf4d0bf43f7" providerId="ADAL" clId="{2C775389-0420-4B7A-AFA6-B436EA55A032}" dt="2023-10-11T17:54:47.850" v="8062" actId="164"/>
          <ac:spMkLst>
            <pc:docMk/>
            <pc:sldMk cId="4192317470" sldId="2147376327"/>
            <ac:spMk id="22" creationId="{299026E9-E3E4-063D-2085-7DD3B9693A29}"/>
          </ac:spMkLst>
        </pc:spChg>
        <pc:spChg chg="del mod topLvl">
          <ac:chgData name="Yazdan, Mandy" userId="17c68540-3e75-4075-8ba7-9cf4d0bf43f7" providerId="ADAL" clId="{2C775389-0420-4B7A-AFA6-B436EA55A032}" dt="2023-10-11T17:47:22.897" v="7948" actId="478"/>
          <ac:spMkLst>
            <pc:docMk/>
            <pc:sldMk cId="4192317470" sldId="2147376327"/>
            <ac:spMk id="23" creationId="{FB9C4A9D-9D39-6BD3-E636-5BA6996B8F3C}"/>
          </ac:spMkLst>
        </pc:spChg>
        <pc:spChg chg="add mod">
          <ac:chgData name="Yazdan, Mandy" userId="17c68540-3e75-4075-8ba7-9cf4d0bf43f7" providerId="ADAL" clId="{2C775389-0420-4B7A-AFA6-B436EA55A032}" dt="2023-10-11T17:59:25.589" v="8151" actId="20577"/>
          <ac:spMkLst>
            <pc:docMk/>
            <pc:sldMk cId="4192317470" sldId="2147376327"/>
            <ac:spMk id="24" creationId="{C60BC11B-1BFF-8492-0768-832ADF549264}"/>
          </ac:spMkLst>
        </pc:spChg>
        <pc:spChg chg="add del">
          <ac:chgData name="Yazdan, Mandy" userId="17c68540-3e75-4075-8ba7-9cf4d0bf43f7" providerId="ADAL" clId="{2C775389-0420-4B7A-AFA6-B436EA55A032}" dt="2023-10-11T17:45:59.223" v="7931" actId="478"/>
          <ac:spMkLst>
            <pc:docMk/>
            <pc:sldMk cId="4192317470" sldId="2147376327"/>
            <ac:spMk id="26" creationId="{7ED531DB-7EE5-95CA-C6BC-EFC6B17C6490}"/>
          </ac:spMkLst>
        </pc:spChg>
        <pc:spChg chg="mod">
          <ac:chgData name="Yazdan, Mandy" userId="17c68540-3e75-4075-8ba7-9cf4d0bf43f7" providerId="ADAL" clId="{2C775389-0420-4B7A-AFA6-B436EA55A032}" dt="2023-10-11T17:54:14.369" v="8056" actId="1076"/>
          <ac:spMkLst>
            <pc:docMk/>
            <pc:sldMk cId="4192317470" sldId="2147376327"/>
            <ac:spMk id="28" creationId="{89488195-9A97-C7EA-378E-D6896362558D}"/>
          </ac:spMkLst>
        </pc:spChg>
        <pc:spChg chg="mod">
          <ac:chgData name="Yazdan, Mandy" userId="17c68540-3e75-4075-8ba7-9cf4d0bf43f7" providerId="ADAL" clId="{2C775389-0420-4B7A-AFA6-B436EA55A032}" dt="2023-10-11T17:49:31.670" v="7971"/>
          <ac:spMkLst>
            <pc:docMk/>
            <pc:sldMk cId="4192317470" sldId="2147376327"/>
            <ac:spMk id="29" creationId="{750C63F1-6F4C-6133-BF8B-C5507DA373DE}"/>
          </ac:spMkLst>
        </pc:spChg>
        <pc:spChg chg="mod">
          <ac:chgData name="Yazdan, Mandy" userId="17c68540-3e75-4075-8ba7-9cf4d0bf43f7" providerId="ADAL" clId="{2C775389-0420-4B7A-AFA6-B436EA55A032}" dt="2023-10-11T17:55:28.097" v="8067" actId="1076"/>
          <ac:spMkLst>
            <pc:docMk/>
            <pc:sldMk cId="4192317470" sldId="2147376327"/>
            <ac:spMk id="31" creationId="{C94149A2-1A13-D663-57F0-A5D6DF59AFB1}"/>
          </ac:spMkLst>
        </pc:spChg>
        <pc:spChg chg="mod">
          <ac:chgData name="Yazdan, Mandy" userId="17c68540-3e75-4075-8ba7-9cf4d0bf43f7" providerId="ADAL" clId="{2C775389-0420-4B7A-AFA6-B436EA55A032}" dt="2023-10-11T17:49:31.670" v="7971"/>
          <ac:spMkLst>
            <pc:docMk/>
            <pc:sldMk cId="4192317470" sldId="2147376327"/>
            <ac:spMk id="32" creationId="{A595B335-0BA7-1AC2-2A79-985AAD251D6D}"/>
          </ac:spMkLst>
        </pc:spChg>
        <pc:spChg chg="mod">
          <ac:chgData name="Yazdan, Mandy" userId="17c68540-3e75-4075-8ba7-9cf4d0bf43f7" providerId="ADAL" clId="{2C775389-0420-4B7A-AFA6-B436EA55A032}" dt="2023-10-11T18:18:23.268" v="8391" actId="14100"/>
          <ac:spMkLst>
            <pc:docMk/>
            <pc:sldMk cId="4192317470" sldId="2147376327"/>
            <ac:spMk id="34" creationId="{A05F0282-A718-0930-92BE-CBC5B5813D7B}"/>
          </ac:spMkLst>
        </pc:spChg>
        <pc:spChg chg="mod">
          <ac:chgData name="Yazdan, Mandy" userId="17c68540-3e75-4075-8ba7-9cf4d0bf43f7" providerId="ADAL" clId="{2C775389-0420-4B7A-AFA6-B436EA55A032}" dt="2023-10-11T17:49:31.670" v="7971"/>
          <ac:spMkLst>
            <pc:docMk/>
            <pc:sldMk cId="4192317470" sldId="2147376327"/>
            <ac:spMk id="35" creationId="{8B1E93E0-B875-5B67-E1FD-4C38FBAF0EB9}"/>
          </ac:spMkLst>
        </pc:spChg>
        <pc:spChg chg="mod">
          <ac:chgData name="Yazdan, Mandy" userId="17c68540-3e75-4075-8ba7-9cf4d0bf43f7" providerId="ADAL" clId="{2C775389-0420-4B7A-AFA6-B436EA55A032}" dt="2023-10-11T18:18:40.126" v="8394" actId="404"/>
          <ac:spMkLst>
            <pc:docMk/>
            <pc:sldMk cId="4192317470" sldId="2147376327"/>
            <ac:spMk id="37" creationId="{84446760-D763-D7DB-5F76-E68308BC4A71}"/>
          </ac:spMkLst>
        </pc:spChg>
        <pc:spChg chg="mod">
          <ac:chgData name="Yazdan, Mandy" userId="17c68540-3e75-4075-8ba7-9cf4d0bf43f7" providerId="ADAL" clId="{2C775389-0420-4B7A-AFA6-B436EA55A032}" dt="2023-10-11T17:49:31.670" v="7971"/>
          <ac:spMkLst>
            <pc:docMk/>
            <pc:sldMk cId="4192317470" sldId="2147376327"/>
            <ac:spMk id="38" creationId="{44A04B10-E6DA-3E80-93AD-354AF1632D58}"/>
          </ac:spMkLst>
        </pc:spChg>
        <pc:spChg chg="add del mod">
          <ac:chgData name="Yazdan, Mandy" userId="17c68540-3e75-4075-8ba7-9cf4d0bf43f7" providerId="ADAL" clId="{2C775389-0420-4B7A-AFA6-B436EA55A032}" dt="2023-10-11T17:54:39.111" v="8061" actId="478"/>
          <ac:spMkLst>
            <pc:docMk/>
            <pc:sldMk cId="4192317470" sldId="2147376327"/>
            <ac:spMk id="39" creationId="{5A9DEABF-662E-C966-D5C3-03A1AFD6AECF}"/>
          </ac:spMkLst>
        </pc:spChg>
        <pc:spChg chg="add del mod">
          <ac:chgData name="Yazdan, Mandy" userId="17c68540-3e75-4075-8ba7-9cf4d0bf43f7" providerId="ADAL" clId="{2C775389-0420-4B7A-AFA6-B436EA55A032}" dt="2023-10-11T17:54:39.111" v="8061" actId="478"/>
          <ac:spMkLst>
            <pc:docMk/>
            <pc:sldMk cId="4192317470" sldId="2147376327"/>
            <ac:spMk id="40" creationId="{19F94659-622D-C36A-06FD-7C3A1B47D80F}"/>
          </ac:spMkLst>
        </pc:spChg>
        <pc:spChg chg="add del mod">
          <ac:chgData name="Yazdan, Mandy" userId="17c68540-3e75-4075-8ba7-9cf4d0bf43f7" providerId="ADAL" clId="{2C775389-0420-4B7A-AFA6-B436EA55A032}" dt="2023-10-11T17:54:39.111" v="8061" actId="478"/>
          <ac:spMkLst>
            <pc:docMk/>
            <pc:sldMk cId="4192317470" sldId="2147376327"/>
            <ac:spMk id="41" creationId="{774FDF28-A0A9-F53E-0708-D20A770EE947}"/>
          </ac:spMkLst>
        </pc:spChg>
        <pc:spChg chg="add del mod">
          <ac:chgData name="Yazdan, Mandy" userId="17c68540-3e75-4075-8ba7-9cf4d0bf43f7" providerId="ADAL" clId="{2C775389-0420-4B7A-AFA6-B436EA55A032}" dt="2023-10-11T17:54:39.111" v="8061" actId="478"/>
          <ac:spMkLst>
            <pc:docMk/>
            <pc:sldMk cId="4192317470" sldId="2147376327"/>
            <ac:spMk id="42" creationId="{6E59273B-2E57-E5F7-9F5E-B8CFF5F5A0BF}"/>
          </ac:spMkLst>
        </pc:spChg>
        <pc:spChg chg="add mod">
          <ac:chgData name="Yazdan, Mandy" userId="17c68540-3e75-4075-8ba7-9cf4d0bf43f7" providerId="ADAL" clId="{2C775389-0420-4B7A-AFA6-B436EA55A032}" dt="2023-10-11T18:18:45.702" v="8396" actId="1076"/>
          <ac:spMkLst>
            <pc:docMk/>
            <pc:sldMk cId="4192317470" sldId="2147376327"/>
            <ac:spMk id="44" creationId="{DF298528-83B2-C299-CCC0-9F10D0732AC8}"/>
          </ac:spMkLst>
        </pc:spChg>
        <pc:spChg chg="add del">
          <ac:chgData name="Yazdan, Mandy" userId="17c68540-3e75-4075-8ba7-9cf4d0bf43f7" providerId="ADAL" clId="{2C775389-0420-4B7A-AFA6-B436EA55A032}" dt="2023-10-11T17:53:00.592" v="8038" actId="478"/>
          <ac:spMkLst>
            <pc:docMk/>
            <pc:sldMk cId="4192317470" sldId="2147376327"/>
            <ac:spMk id="46" creationId="{D94E3400-1612-479E-5561-2E695DEF02A3}"/>
          </ac:spMkLst>
        </pc:spChg>
        <pc:spChg chg="add mod">
          <ac:chgData name="Yazdan, Mandy" userId="17c68540-3e75-4075-8ba7-9cf4d0bf43f7" providerId="ADAL" clId="{2C775389-0420-4B7A-AFA6-B436EA55A032}" dt="2023-10-11T18:01:41.114" v="8233" actId="20577"/>
          <ac:spMkLst>
            <pc:docMk/>
            <pc:sldMk cId="4192317470" sldId="2147376327"/>
            <ac:spMk id="50" creationId="{897B88AF-2F4B-78D1-8F34-8A9A80CEAF5F}"/>
          </ac:spMkLst>
        </pc:spChg>
        <pc:grpChg chg="del mod ord">
          <ac:chgData name="Yazdan, Mandy" userId="17c68540-3e75-4075-8ba7-9cf4d0bf43f7" providerId="ADAL" clId="{2C775389-0420-4B7A-AFA6-B436EA55A032}" dt="2023-10-11T17:48:45.700" v="7970" actId="478"/>
          <ac:grpSpMkLst>
            <pc:docMk/>
            <pc:sldMk cId="4192317470" sldId="2147376327"/>
            <ac:grpSpMk id="2" creationId="{2F98416E-D77A-8442-B056-ABF1B9A8C859}"/>
          </ac:grpSpMkLst>
        </pc:grpChg>
        <pc:grpChg chg="add del mod">
          <ac:chgData name="Yazdan, Mandy" userId="17c68540-3e75-4075-8ba7-9cf4d0bf43f7" providerId="ADAL" clId="{2C775389-0420-4B7A-AFA6-B436EA55A032}" dt="2023-10-11T17:47:16.043" v="7946" actId="478"/>
          <ac:grpSpMkLst>
            <pc:docMk/>
            <pc:sldMk cId="4192317470" sldId="2147376327"/>
            <ac:grpSpMk id="5" creationId="{149FE34B-C4DC-DA3C-968E-5E1A3C847729}"/>
          </ac:grpSpMkLst>
        </pc:grpChg>
        <pc:grpChg chg="add del mod">
          <ac:chgData name="Yazdan, Mandy" userId="17c68540-3e75-4075-8ba7-9cf4d0bf43f7" providerId="ADAL" clId="{2C775389-0420-4B7A-AFA6-B436EA55A032}" dt="2023-10-11T17:47:01.432" v="7944" actId="478"/>
          <ac:grpSpMkLst>
            <pc:docMk/>
            <pc:sldMk cId="4192317470" sldId="2147376327"/>
            <ac:grpSpMk id="8" creationId="{7DE21E56-F781-0136-82C5-52EDF75387BF}"/>
          </ac:grpSpMkLst>
        </pc:grpChg>
        <pc:grpChg chg="add del mod">
          <ac:chgData name="Yazdan, Mandy" userId="17c68540-3e75-4075-8ba7-9cf4d0bf43f7" providerId="ADAL" clId="{2C775389-0420-4B7A-AFA6-B436EA55A032}" dt="2023-10-11T17:47:27.890" v="7950" actId="478"/>
          <ac:grpSpMkLst>
            <pc:docMk/>
            <pc:sldMk cId="4192317470" sldId="2147376327"/>
            <ac:grpSpMk id="18" creationId="{012C1AE9-F2B0-BB20-D1ED-76EDC8636749}"/>
          </ac:grpSpMkLst>
        </pc:grpChg>
        <pc:grpChg chg="add del mod">
          <ac:chgData name="Yazdan, Mandy" userId="17c68540-3e75-4075-8ba7-9cf4d0bf43f7" providerId="ADAL" clId="{2C775389-0420-4B7A-AFA6-B436EA55A032}" dt="2023-10-11T17:47:22.897" v="7948" actId="478"/>
          <ac:grpSpMkLst>
            <pc:docMk/>
            <pc:sldMk cId="4192317470" sldId="2147376327"/>
            <ac:grpSpMk id="21" creationId="{D8410DFB-2F0C-C86B-52FD-310004C13BF9}"/>
          </ac:grpSpMkLst>
        </pc:grpChg>
        <pc:grpChg chg="add mod">
          <ac:chgData name="Yazdan, Mandy" userId="17c68540-3e75-4075-8ba7-9cf4d0bf43f7" providerId="ADAL" clId="{2C775389-0420-4B7A-AFA6-B436EA55A032}" dt="2023-10-11T17:51:29.109" v="7994" actId="164"/>
          <ac:grpSpMkLst>
            <pc:docMk/>
            <pc:sldMk cId="4192317470" sldId="2147376327"/>
            <ac:grpSpMk id="27" creationId="{106B8266-7EBE-C1E9-F4EC-DB421B60F2F4}"/>
          </ac:grpSpMkLst>
        </pc:grpChg>
        <pc:grpChg chg="add mod">
          <ac:chgData name="Yazdan, Mandy" userId="17c68540-3e75-4075-8ba7-9cf4d0bf43f7" providerId="ADAL" clId="{2C775389-0420-4B7A-AFA6-B436EA55A032}" dt="2023-10-11T17:51:29.109" v="7994" actId="164"/>
          <ac:grpSpMkLst>
            <pc:docMk/>
            <pc:sldMk cId="4192317470" sldId="2147376327"/>
            <ac:grpSpMk id="30" creationId="{0616D0B3-9650-4DA7-365E-258D40DFC6FB}"/>
          </ac:grpSpMkLst>
        </pc:grpChg>
        <pc:grpChg chg="add mod">
          <ac:chgData name="Yazdan, Mandy" userId="17c68540-3e75-4075-8ba7-9cf4d0bf43f7" providerId="ADAL" clId="{2C775389-0420-4B7A-AFA6-B436EA55A032}" dt="2023-10-11T17:51:29.109" v="7994" actId="164"/>
          <ac:grpSpMkLst>
            <pc:docMk/>
            <pc:sldMk cId="4192317470" sldId="2147376327"/>
            <ac:grpSpMk id="33" creationId="{1990E626-3BE1-7B12-DCF9-16D26A8F23ED}"/>
          </ac:grpSpMkLst>
        </pc:grpChg>
        <pc:grpChg chg="add mod">
          <ac:chgData name="Yazdan, Mandy" userId="17c68540-3e75-4075-8ba7-9cf4d0bf43f7" providerId="ADAL" clId="{2C775389-0420-4B7A-AFA6-B436EA55A032}" dt="2023-10-11T17:51:29.109" v="7994" actId="164"/>
          <ac:grpSpMkLst>
            <pc:docMk/>
            <pc:sldMk cId="4192317470" sldId="2147376327"/>
            <ac:grpSpMk id="36" creationId="{4548C48F-2956-025D-6D10-2ED2BD92CDF3}"/>
          </ac:grpSpMkLst>
        </pc:grpChg>
        <pc:grpChg chg="add mod">
          <ac:chgData name="Yazdan, Mandy" userId="17c68540-3e75-4075-8ba7-9cf4d0bf43f7" providerId="ADAL" clId="{2C775389-0420-4B7A-AFA6-B436EA55A032}" dt="2023-10-11T17:55:38.872" v="8069" actId="164"/>
          <ac:grpSpMkLst>
            <pc:docMk/>
            <pc:sldMk cId="4192317470" sldId="2147376327"/>
            <ac:grpSpMk id="43" creationId="{61BC0C93-B57E-F196-C56D-A3D0C24CC135}"/>
          </ac:grpSpMkLst>
        </pc:grpChg>
        <pc:grpChg chg="add mod">
          <ac:chgData name="Yazdan, Mandy" userId="17c68540-3e75-4075-8ba7-9cf4d0bf43f7" providerId="ADAL" clId="{2C775389-0420-4B7A-AFA6-B436EA55A032}" dt="2023-10-11T17:55:10.594" v="8065" actId="1076"/>
          <ac:grpSpMkLst>
            <pc:docMk/>
            <pc:sldMk cId="4192317470" sldId="2147376327"/>
            <ac:grpSpMk id="47" creationId="{7576A507-C673-DC26-C122-757C382C44CC}"/>
          </ac:grpSpMkLst>
        </pc:grpChg>
        <pc:grpChg chg="add mod">
          <ac:chgData name="Yazdan, Mandy" userId="17c68540-3e75-4075-8ba7-9cf4d0bf43f7" providerId="ADAL" clId="{2C775389-0420-4B7A-AFA6-B436EA55A032}" dt="2023-10-11T18:18:42.825" v="8395" actId="1076"/>
          <ac:grpSpMkLst>
            <pc:docMk/>
            <pc:sldMk cId="4192317470" sldId="2147376327"/>
            <ac:grpSpMk id="48" creationId="{ABF7C9E4-2A98-BCA8-ACEF-E3876BA473DA}"/>
          </ac:grpSpMkLst>
        </pc:grp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2C775389-0420-4B7A-AFA6-B436EA55A032}" dt="2023-11-01T17:10:22.053" v="10621"/>
              <pc2:cmMkLst xmlns:pc2="http://schemas.microsoft.com/office/powerpoint/2019/9/main/command">
                <pc:docMk/>
                <pc:sldMk cId="4192317470" sldId="2147376327"/>
                <pc2:cmMk id="{2F1BC0F1-C4F7-43C8-9C14-2480505A4DB6}"/>
              </pc2:cmMkLst>
            </pc226:cmChg>
          </p:ext>
        </pc:extLst>
      </pc:sldChg>
      <pc:sldChg chg="addSp delSp modSp mod ord">
        <pc:chgData name="Yazdan, Mandy" userId="17c68540-3e75-4075-8ba7-9cf4d0bf43f7" providerId="ADAL" clId="{2C775389-0420-4B7A-AFA6-B436EA55A032}" dt="2023-10-13T16:49:27.219" v="9908" actId="1038"/>
        <pc:sldMkLst>
          <pc:docMk/>
          <pc:sldMk cId="1074554724" sldId="2147376328"/>
        </pc:sldMkLst>
        <pc:spChg chg="del mod">
          <ac:chgData name="Yazdan, Mandy" userId="17c68540-3e75-4075-8ba7-9cf4d0bf43f7" providerId="ADAL" clId="{2C775389-0420-4B7A-AFA6-B436EA55A032}" dt="2023-10-13T16:49:18.732" v="9905" actId="478"/>
          <ac:spMkLst>
            <pc:docMk/>
            <pc:sldMk cId="1074554724" sldId="2147376328"/>
            <ac:spMk id="2" creationId="{00000000-0000-0000-0000-000000000000}"/>
          </ac:spMkLst>
        </pc:spChg>
        <pc:spChg chg="mod">
          <ac:chgData name="Yazdan, Mandy" userId="17c68540-3e75-4075-8ba7-9cf4d0bf43f7" providerId="ADAL" clId="{2C775389-0420-4B7A-AFA6-B436EA55A032}" dt="2023-10-11T18:57:48.594" v="8619" actId="6549"/>
          <ac:spMkLst>
            <pc:docMk/>
            <pc:sldMk cId="1074554724" sldId="2147376328"/>
            <ac:spMk id="4" creationId="{52643639-006F-CB94-A66D-2BDB75C2224A}"/>
          </ac:spMkLst>
        </pc:spChg>
        <pc:spChg chg="add del mod">
          <ac:chgData name="Yazdan, Mandy" userId="17c68540-3e75-4075-8ba7-9cf4d0bf43f7" providerId="ADAL" clId="{2C775389-0420-4B7A-AFA6-B436EA55A032}" dt="2023-10-11T19:04:12.573" v="8653" actId="478"/>
          <ac:spMkLst>
            <pc:docMk/>
            <pc:sldMk cId="1074554724" sldId="2147376328"/>
            <ac:spMk id="5" creationId="{DCBA0B38-A867-C8FF-AF25-1DF307E330DE}"/>
          </ac:spMkLst>
        </pc:spChg>
        <pc:spChg chg="add del mod ord">
          <ac:chgData name="Yazdan, Mandy" userId="17c68540-3e75-4075-8ba7-9cf4d0bf43f7" providerId="ADAL" clId="{2C775389-0420-4B7A-AFA6-B436EA55A032}" dt="2023-10-13T16:49:12.620" v="9903" actId="478"/>
          <ac:spMkLst>
            <pc:docMk/>
            <pc:sldMk cId="1074554724" sldId="2147376328"/>
            <ac:spMk id="6" creationId="{7B618D74-CEEA-A083-4E71-8FF81135D376}"/>
          </ac:spMkLst>
        </pc:spChg>
        <pc:spChg chg="add del mod">
          <ac:chgData name="Yazdan, Mandy" userId="17c68540-3e75-4075-8ba7-9cf4d0bf43f7" providerId="ADAL" clId="{2C775389-0420-4B7A-AFA6-B436EA55A032}" dt="2023-10-13T16:35:12.175" v="9725" actId="478"/>
          <ac:spMkLst>
            <pc:docMk/>
            <pc:sldMk cId="1074554724" sldId="2147376328"/>
            <ac:spMk id="7" creationId="{33FD1B63-D000-82C5-8096-6D42C0075549}"/>
          </ac:spMkLst>
        </pc:spChg>
        <pc:spChg chg="add del mod">
          <ac:chgData name="Yazdan, Mandy" userId="17c68540-3e75-4075-8ba7-9cf4d0bf43f7" providerId="ADAL" clId="{2C775389-0420-4B7A-AFA6-B436EA55A032}" dt="2023-10-13T16:36:40.507" v="9749" actId="478"/>
          <ac:spMkLst>
            <pc:docMk/>
            <pc:sldMk cId="1074554724" sldId="2147376328"/>
            <ac:spMk id="8" creationId="{B7DDD22A-5108-3710-638E-05C16B19D3F3}"/>
          </ac:spMkLst>
        </pc:spChg>
        <pc:spChg chg="mod">
          <ac:chgData name="Yazdan, Mandy" userId="17c68540-3e75-4075-8ba7-9cf4d0bf43f7" providerId="ADAL" clId="{2C775389-0420-4B7A-AFA6-B436EA55A032}" dt="2023-10-13T16:44:19.901" v="9809" actId="1076"/>
          <ac:spMkLst>
            <pc:docMk/>
            <pc:sldMk cId="1074554724" sldId="2147376328"/>
            <ac:spMk id="9" creationId="{00000000-0000-0000-0000-000000000000}"/>
          </ac:spMkLst>
        </pc:spChg>
        <pc:spChg chg="add mod">
          <ac:chgData name="Yazdan, Mandy" userId="17c68540-3e75-4075-8ba7-9cf4d0bf43f7" providerId="ADAL" clId="{2C775389-0420-4B7A-AFA6-B436EA55A032}" dt="2023-10-13T16:48:37.944" v="9886" actId="554"/>
          <ac:spMkLst>
            <pc:docMk/>
            <pc:sldMk cId="1074554724" sldId="2147376328"/>
            <ac:spMk id="24" creationId="{3087704E-A7A9-5DB9-664A-DBF893BC158C}"/>
          </ac:spMkLst>
        </pc:spChg>
        <pc:spChg chg="add mod">
          <ac:chgData name="Yazdan, Mandy" userId="17c68540-3e75-4075-8ba7-9cf4d0bf43f7" providerId="ADAL" clId="{2C775389-0420-4B7A-AFA6-B436EA55A032}" dt="2023-10-13T16:49:02.139" v="9897" actId="20577"/>
          <ac:spMkLst>
            <pc:docMk/>
            <pc:sldMk cId="1074554724" sldId="2147376328"/>
            <ac:spMk id="26" creationId="{8BD243A8-B118-F638-A119-9890CD7398DF}"/>
          </ac:spMkLst>
        </pc:spChg>
        <pc:spChg chg="add mod">
          <ac:chgData name="Yazdan, Mandy" userId="17c68540-3e75-4075-8ba7-9cf4d0bf43f7" providerId="ADAL" clId="{2C775389-0420-4B7A-AFA6-B436EA55A032}" dt="2023-10-13T16:49:06.178" v="9901" actId="20577"/>
          <ac:spMkLst>
            <pc:docMk/>
            <pc:sldMk cId="1074554724" sldId="2147376328"/>
            <ac:spMk id="27" creationId="{B7419B8A-81ED-AF4C-811A-D807A04B1C9E}"/>
          </ac:spMkLst>
        </pc:spChg>
        <pc:spChg chg="mod">
          <ac:chgData name="Yazdan, Mandy" userId="17c68540-3e75-4075-8ba7-9cf4d0bf43f7" providerId="ADAL" clId="{2C775389-0420-4B7A-AFA6-B436EA55A032}" dt="2023-10-13T16:46:37.688" v="9869" actId="255"/>
          <ac:spMkLst>
            <pc:docMk/>
            <pc:sldMk cId="1074554724" sldId="2147376328"/>
            <ac:spMk id="30" creationId="{15840FAE-A7F3-4C92-BFD1-FC3524A2D41B}"/>
          </ac:spMkLst>
        </pc:spChg>
        <pc:spChg chg="mod">
          <ac:chgData name="Yazdan, Mandy" userId="17c68540-3e75-4075-8ba7-9cf4d0bf43f7" providerId="ADAL" clId="{2C775389-0420-4B7A-AFA6-B436EA55A032}" dt="2023-10-13T16:46:37.688" v="9869" actId="255"/>
          <ac:spMkLst>
            <pc:docMk/>
            <pc:sldMk cId="1074554724" sldId="2147376328"/>
            <ac:spMk id="31" creationId="{C22BC94F-A945-4A85-954B-9496BFF2F952}"/>
          </ac:spMkLst>
        </pc:spChg>
        <pc:spChg chg="mod ord topLvl">
          <ac:chgData name="Yazdan, Mandy" userId="17c68540-3e75-4075-8ba7-9cf4d0bf43f7" providerId="ADAL" clId="{2C775389-0420-4B7A-AFA6-B436EA55A032}" dt="2023-10-13T16:49:27.219" v="9908" actId="1038"/>
          <ac:spMkLst>
            <pc:docMk/>
            <pc:sldMk cId="1074554724" sldId="2147376328"/>
            <ac:spMk id="34" creationId="{4E7E5530-9942-47F4-A7C7-4D6FFA3C1762}"/>
          </ac:spMkLst>
        </pc:spChg>
        <pc:spChg chg="mod topLvl">
          <ac:chgData name="Yazdan, Mandy" userId="17c68540-3e75-4075-8ba7-9cf4d0bf43f7" providerId="ADAL" clId="{2C775389-0420-4B7A-AFA6-B436EA55A032}" dt="2023-10-13T16:46:42.405" v="9870" actId="165"/>
          <ac:spMkLst>
            <pc:docMk/>
            <pc:sldMk cId="1074554724" sldId="2147376328"/>
            <ac:spMk id="35" creationId="{7E475EF8-B6FC-44C3-82E7-25A8C458A9C6}"/>
          </ac:spMkLst>
        </pc:spChg>
        <pc:spChg chg="add del mod">
          <ac:chgData name="Yazdan, Mandy" userId="17c68540-3e75-4075-8ba7-9cf4d0bf43f7" providerId="ADAL" clId="{2C775389-0420-4B7A-AFA6-B436EA55A032}" dt="2023-10-13T16:49:22.527" v="9906" actId="478"/>
          <ac:spMkLst>
            <pc:docMk/>
            <pc:sldMk cId="1074554724" sldId="2147376328"/>
            <ac:spMk id="36" creationId="{ED13947E-142C-5287-48C5-96A4892CD1D1}"/>
          </ac:spMkLst>
        </pc:spChg>
        <pc:grpChg chg="mod">
          <ac:chgData name="Yazdan, Mandy" userId="17c68540-3e75-4075-8ba7-9cf4d0bf43f7" providerId="ADAL" clId="{2C775389-0420-4B7A-AFA6-B436EA55A032}" dt="2023-10-13T16:44:40.824" v="9819" actId="1035"/>
          <ac:grpSpMkLst>
            <pc:docMk/>
            <pc:sldMk cId="1074554724" sldId="2147376328"/>
            <ac:grpSpMk id="16" creationId="{00000000-0000-0000-0000-000000000000}"/>
          </ac:grpSpMkLst>
        </pc:grpChg>
        <pc:grpChg chg="mod">
          <ac:chgData name="Yazdan, Mandy" userId="17c68540-3e75-4075-8ba7-9cf4d0bf43f7" providerId="ADAL" clId="{2C775389-0420-4B7A-AFA6-B436EA55A032}" dt="2023-10-13T16:44:40.824" v="9819" actId="1035"/>
          <ac:grpSpMkLst>
            <pc:docMk/>
            <pc:sldMk cId="1074554724" sldId="2147376328"/>
            <ac:grpSpMk id="17" creationId="{00000000-0000-0000-0000-000000000000}"/>
          </ac:grpSpMkLst>
        </pc:grpChg>
        <pc:grpChg chg="add mod">
          <ac:chgData name="Yazdan, Mandy" userId="17c68540-3e75-4075-8ba7-9cf4d0bf43f7" providerId="ADAL" clId="{2C775389-0420-4B7A-AFA6-B436EA55A032}" dt="2023-10-13T16:45:03.330" v="9835" actId="1035"/>
          <ac:grpSpMkLst>
            <pc:docMk/>
            <pc:sldMk cId="1074554724" sldId="2147376328"/>
            <ac:grpSpMk id="18" creationId="{D2DFA334-CD19-66BD-05A9-091626D564DB}"/>
          </ac:grpSpMkLst>
        </pc:grpChg>
        <pc:grpChg chg="add mod">
          <ac:chgData name="Yazdan, Mandy" userId="17c68540-3e75-4075-8ba7-9cf4d0bf43f7" providerId="ADAL" clId="{2C775389-0420-4B7A-AFA6-B436EA55A032}" dt="2023-10-13T16:45:27.471" v="9863" actId="1038"/>
          <ac:grpSpMkLst>
            <pc:docMk/>
            <pc:sldMk cId="1074554724" sldId="2147376328"/>
            <ac:grpSpMk id="21" creationId="{F1A06C2F-7042-6382-6D3E-057D51E4B47A}"/>
          </ac:grpSpMkLst>
        </pc:grpChg>
        <pc:grpChg chg="del mod">
          <ac:chgData name="Yazdan, Mandy" userId="17c68540-3e75-4075-8ba7-9cf4d0bf43f7" providerId="ADAL" clId="{2C775389-0420-4B7A-AFA6-B436EA55A032}" dt="2023-10-13T16:49:15.520" v="9904" actId="478"/>
          <ac:grpSpMkLst>
            <pc:docMk/>
            <pc:sldMk cId="1074554724" sldId="2147376328"/>
            <ac:grpSpMk id="29" creationId="{EFC3B063-6CE7-4ABD-9374-32110C41368D}"/>
          </ac:grpSpMkLst>
        </pc:grpChg>
        <pc:grpChg chg="del mod">
          <ac:chgData name="Yazdan, Mandy" userId="17c68540-3e75-4075-8ba7-9cf4d0bf43f7" providerId="ADAL" clId="{2C775389-0420-4B7A-AFA6-B436EA55A032}" dt="2023-10-13T16:46:42.405" v="9870" actId="165"/>
          <ac:grpSpMkLst>
            <pc:docMk/>
            <pc:sldMk cId="1074554724" sldId="2147376328"/>
            <ac:grpSpMk id="33" creationId="{574A7631-4EEB-4068-82D2-FFB485F44D6E}"/>
          </ac:grpSpMkLst>
        </pc:grpChg>
        <pc:picChg chg="add mod ord">
          <ac:chgData name="Yazdan, Mandy" userId="17c68540-3e75-4075-8ba7-9cf4d0bf43f7" providerId="ADAL" clId="{2C775389-0420-4B7A-AFA6-B436EA55A032}" dt="2023-10-13T16:46:09.220" v="9866" actId="14826"/>
          <ac:picMkLst>
            <pc:docMk/>
            <pc:sldMk cId="1074554724" sldId="2147376328"/>
            <ac:picMk id="10" creationId="{1015A1B1-C86B-7F0E-0771-B9F36D2E92CA}"/>
          </ac:picMkLst>
        </pc:picChg>
        <pc:picChg chg="add mod ord">
          <ac:chgData name="Yazdan, Mandy" userId="17c68540-3e75-4075-8ba7-9cf4d0bf43f7" providerId="ADAL" clId="{2C775389-0420-4B7A-AFA6-B436EA55A032}" dt="2023-10-13T16:46:20.203" v="9867" actId="14826"/>
          <ac:picMkLst>
            <pc:docMk/>
            <pc:sldMk cId="1074554724" sldId="2147376328"/>
            <ac:picMk id="13" creationId="{E83F6740-E315-9C0B-EB62-32EF669A5C7E}"/>
          </ac:picMkLst>
        </pc:picChg>
        <pc:picChg chg="mod ord modCrop">
          <ac:chgData name="Yazdan, Mandy" userId="17c68540-3e75-4075-8ba7-9cf4d0bf43f7" providerId="ADAL" clId="{2C775389-0420-4B7A-AFA6-B436EA55A032}" dt="2023-10-13T16:44:51.003" v="9820" actId="166"/>
          <ac:picMkLst>
            <pc:docMk/>
            <pc:sldMk cId="1074554724" sldId="2147376328"/>
            <ac:picMk id="25" creationId="{9D3650BD-DD8F-4B04-A515-E84479CEF581}"/>
          </ac:picMkLst>
        </pc:picChg>
        <pc:picChg chg="mod ord modCrop">
          <ac:chgData name="Yazdan, Mandy" userId="17c68540-3e75-4075-8ba7-9cf4d0bf43f7" providerId="ADAL" clId="{2C775389-0420-4B7A-AFA6-B436EA55A032}" dt="2023-10-13T16:44:51.003" v="9820" actId="166"/>
          <ac:picMkLst>
            <pc:docMk/>
            <pc:sldMk cId="1074554724" sldId="2147376328"/>
            <ac:picMk id="32" creationId="{267CB9B3-7716-40F8-AA9C-A1CC7DE75FE9}"/>
          </ac:picMkLst>
        </pc:picChg>
        <pc:cxnChg chg="mod">
          <ac:chgData name="Yazdan, Mandy" userId="17c68540-3e75-4075-8ba7-9cf4d0bf43f7" providerId="ADAL" clId="{2C775389-0420-4B7A-AFA6-B436EA55A032}" dt="2023-10-11T22:00:20.922" v="8794" actId="208"/>
          <ac:cxnSpMkLst>
            <pc:docMk/>
            <pc:sldMk cId="1074554724" sldId="2147376328"/>
            <ac:cxnSpMk id="12" creationId="{00000000-0000-0000-0000-000000000000}"/>
          </ac:cxnSpMkLst>
        </pc:cxnChg>
        <pc:cxnChg chg="mod">
          <ac:chgData name="Yazdan, Mandy" userId="17c68540-3e75-4075-8ba7-9cf4d0bf43f7" providerId="ADAL" clId="{2C775389-0420-4B7A-AFA6-B436EA55A032}" dt="2023-10-11T22:00:26.056" v="8795" actId="208"/>
          <ac:cxnSpMkLst>
            <pc:docMk/>
            <pc:sldMk cId="1074554724" sldId="2147376328"/>
            <ac:cxnSpMk id="15" creationId="{00000000-0000-0000-0000-000000000000}"/>
          </ac:cxnSpMkLst>
        </pc:cxnChg>
        <pc:cxnChg chg="mod">
          <ac:chgData name="Yazdan, Mandy" userId="17c68540-3e75-4075-8ba7-9cf4d0bf43f7" providerId="ADAL" clId="{2C775389-0420-4B7A-AFA6-B436EA55A032}" dt="2023-10-13T16:43:08.934" v="9794"/>
          <ac:cxnSpMkLst>
            <pc:docMk/>
            <pc:sldMk cId="1074554724" sldId="2147376328"/>
            <ac:cxnSpMk id="19" creationId="{F29973C5-D67D-B4C0-2195-1A5C0E8BEA8B}"/>
          </ac:cxnSpMkLst>
        </pc:cxnChg>
        <pc:cxnChg chg="mod">
          <ac:chgData name="Yazdan, Mandy" userId="17c68540-3e75-4075-8ba7-9cf4d0bf43f7" providerId="ADAL" clId="{2C775389-0420-4B7A-AFA6-B436EA55A032}" dt="2023-10-13T16:43:08.934" v="9794"/>
          <ac:cxnSpMkLst>
            <pc:docMk/>
            <pc:sldMk cId="1074554724" sldId="2147376328"/>
            <ac:cxnSpMk id="20" creationId="{EB01F190-A4B8-2123-0307-7E5B94987380}"/>
          </ac:cxnSpMkLst>
        </pc:cxnChg>
        <pc:cxnChg chg="mod">
          <ac:chgData name="Yazdan, Mandy" userId="17c68540-3e75-4075-8ba7-9cf4d0bf43f7" providerId="ADAL" clId="{2C775389-0420-4B7A-AFA6-B436EA55A032}" dt="2023-10-13T16:43:09.257" v="9795"/>
          <ac:cxnSpMkLst>
            <pc:docMk/>
            <pc:sldMk cId="1074554724" sldId="2147376328"/>
            <ac:cxnSpMk id="22" creationId="{7564495D-5F9F-FD40-1EBD-EA45E3FF4E07}"/>
          </ac:cxnSpMkLst>
        </pc:cxnChg>
        <pc:cxnChg chg="mod">
          <ac:chgData name="Yazdan, Mandy" userId="17c68540-3e75-4075-8ba7-9cf4d0bf43f7" providerId="ADAL" clId="{2C775389-0420-4B7A-AFA6-B436EA55A032}" dt="2023-10-13T16:43:09.257" v="9795"/>
          <ac:cxnSpMkLst>
            <pc:docMk/>
            <pc:sldMk cId="1074554724" sldId="2147376328"/>
            <ac:cxnSpMk id="23" creationId="{0DAF0190-6D9F-5E2B-0EBA-EB844EB937E1}"/>
          </ac:cxnSpMkLst>
        </pc:cxnChg>
      </pc:sldChg>
      <pc:sldChg chg="add del">
        <pc:chgData name="Yazdan, Mandy" userId="17c68540-3e75-4075-8ba7-9cf4d0bf43f7" providerId="ADAL" clId="{2C775389-0420-4B7A-AFA6-B436EA55A032}" dt="2023-10-11T18:34:09.627" v="8511" actId="47"/>
        <pc:sldMkLst>
          <pc:docMk/>
          <pc:sldMk cId="3327059873" sldId="2147376328"/>
        </pc:sldMkLst>
      </pc:sldChg>
      <pc:sldChg chg="addSp delSp modSp add del mod modTransition addAnim delAnim modAnim">
        <pc:chgData name="Yazdan, Mandy" userId="17c68540-3e75-4075-8ba7-9cf4d0bf43f7" providerId="ADAL" clId="{2C775389-0420-4B7A-AFA6-B436EA55A032}" dt="2023-10-11T18:18:52.906" v="8397" actId="47"/>
        <pc:sldMkLst>
          <pc:docMk/>
          <pc:sldMk cId="88747245" sldId="2147376329"/>
        </pc:sldMkLst>
        <pc:spChg chg="mod">
          <ac:chgData name="Yazdan, Mandy" userId="17c68540-3e75-4075-8ba7-9cf4d0bf43f7" providerId="ADAL" clId="{2C775389-0420-4B7A-AFA6-B436EA55A032}" dt="2023-10-11T18:10:38.331" v="8288" actId="14100"/>
          <ac:spMkLst>
            <pc:docMk/>
            <pc:sldMk cId="88747245" sldId="2147376329"/>
            <ac:spMk id="3" creationId="{A79BDB44-C46D-5978-5756-187951EB44CE}"/>
          </ac:spMkLst>
        </pc:spChg>
        <pc:spChg chg="mod">
          <ac:chgData name="Yazdan, Mandy" userId="17c68540-3e75-4075-8ba7-9cf4d0bf43f7" providerId="ADAL" clId="{2C775389-0420-4B7A-AFA6-B436EA55A032}" dt="2023-10-11T18:10:21.247" v="8285" actId="14100"/>
          <ac:spMkLst>
            <pc:docMk/>
            <pc:sldMk cId="88747245" sldId="2147376329"/>
            <ac:spMk id="4" creationId="{50BDCE36-7C5A-0145-E589-895787F638D2}"/>
          </ac:spMkLst>
        </pc:spChg>
        <pc:spChg chg="mod">
          <ac:chgData name="Yazdan, Mandy" userId="17c68540-3e75-4075-8ba7-9cf4d0bf43f7" providerId="ADAL" clId="{2C775389-0420-4B7A-AFA6-B436EA55A032}" dt="2023-10-11T18:10:43.979" v="8290" actId="14100"/>
          <ac:spMkLst>
            <pc:docMk/>
            <pc:sldMk cId="88747245" sldId="2147376329"/>
            <ac:spMk id="5" creationId="{E3F88365-86CB-DCE6-118C-A78508F3F15C}"/>
          </ac:spMkLst>
        </pc:spChg>
        <pc:spChg chg="mod topLvl">
          <ac:chgData name="Yazdan, Mandy" userId="17c68540-3e75-4075-8ba7-9cf4d0bf43f7" providerId="ADAL" clId="{2C775389-0420-4B7A-AFA6-B436EA55A032}" dt="2023-10-11T18:15:30.883" v="8365" actId="14100"/>
          <ac:spMkLst>
            <pc:docMk/>
            <pc:sldMk cId="88747245" sldId="2147376329"/>
            <ac:spMk id="6" creationId="{A9BCAB66-B458-6E96-8B9E-7FFF574997E9}"/>
          </ac:spMkLst>
        </pc:spChg>
        <pc:spChg chg="mod">
          <ac:chgData name="Yazdan, Mandy" userId="17c68540-3e75-4075-8ba7-9cf4d0bf43f7" providerId="ADAL" clId="{2C775389-0420-4B7A-AFA6-B436EA55A032}" dt="2023-10-11T18:10:13.318" v="8283"/>
          <ac:spMkLst>
            <pc:docMk/>
            <pc:sldMk cId="88747245" sldId="2147376329"/>
            <ac:spMk id="7" creationId="{DF406A58-1AA8-5914-FE92-CCE09EAE7405}"/>
          </ac:spMkLst>
        </pc:spChg>
        <pc:spChg chg="mod">
          <ac:chgData name="Yazdan, Mandy" userId="17c68540-3e75-4075-8ba7-9cf4d0bf43f7" providerId="ADAL" clId="{2C775389-0420-4B7A-AFA6-B436EA55A032}" dt="2023-10-11T18:10:13.318" v="8283"/>
          <ac:spMkLst>
            <pc:docMk/>
            <pc:sldMk cId="88747245" sldId="2147376329"/>
            <ac:spMk id="8" creationId="{1AC04B59-42FF-663C-D3B0-B41CB0582AD2}"/>
          </ac:spMkLst>
        </pc:spChg>
        <pc:spChg chg="mod topLvl">
          <ac:chgData name="Yazdan, Mandy" userId="17c68540-3e75-4075-8ba7-9cf4d0bf43f7" providerId="ADAL" clId="{2C775389-0420-4B7A-AFA6-B436EA55A032}" dt="2023-10-11T18:15:16.822" v="8364" actId="14100"/>
          <ac:spMkLst>
            <pc:docMk/>
            <pc:sldMk cId="88747245" sldId="2147376329"/>
            <ac:spMk id="15" creationId="{602DD334-BDFA-585D-8558-543D554908AE}"/>
          </ac:spMkLst>
        </pc:spChg>
        <pc:spChg chg="mod topLvl">
          <ac:chgData name="Yazdan, Mandy" userId="17c68540-3e75-4075-8ba7-9cf4d0bf43f7" providerId="ADAL" clId="{2C775389-0420-4B7A-AFA6-B436EA55A032}" dt="2023-10-11T18:15:13.148" v="8363" actId="1076"/>
          <ac:spMkLst>
            <pc:docMk/>
            <pc:sldMk cId="88747245" sldId="2147376329"/>
            <ac:spMk id="19" creationId="{B90417AF-10F7-6B78-F18A-A4AED2FB7B47}"/>
          </ac:spMkLst>
        </pc:spChg>
        <pc:spChg chg="mod topLvl">
          <ac:chgData name="Yazdan, Mandy" userId="17c68540-3e75-4075-8ba7-9cf4d0bf43f7" providerId="ADAL" clId="{2C775389-0420-4B7A-AFA6-B436EA55A032}" dt="2023-10-11T18:15:36.246" v="8366" actId="14100"/>
          <ac:spMkLst>
            <pc:docMk/>
            <pc:sldMk cId="88747245" sldId="2147376329"/>
            <ac:spMk id="22" creationId="{299026E9-E3E4-063D-2085-7DD3B9693A29}"/>
          </ac:spMkLst>
        </pc:spChg>
        <pc:spChg chg="mod topLvl">
          <ac:chgData name="Yazdan, Mandy" userId="17c68540-3e75-4075-8ba7-9cf4d0bf43f7" providerId="ADAL" clId="{2C775389-0420-4B7A-AFA6-B436EA55A032}" dt="2023-10-11T18:14:12.094" v="8353" actId="165"/>
          <ac:spMkLst>
            <pc:docMk/>
            <pc:sldMk cId="88747245" sldId="2147376329"/>
            <ac:spMk id="24" creationId="{C60BC11B-1BFF-8492-0768-832ADF549264}"/>
          </ac:spMkLst>
        </pc:spChg>
        <pc:grpChg chg="add del mod">
          <ac:chgData name="Yazdan, Mandy" userId="17c68540-3e75-4075-8ba7-9cf4d0bf43f7" providerId="ADAL" clId="{2C775389-0420-4B7A-AFA6-B436EA55A032}" dt="2023-10-11T18:14:04.999" v="8351" actId="478"/>
          <ac:grpSpMkLst>
            <pc:docMk/>
            <pc:sldMk cId="88747245" sldId="2147376329"/>
            <ac:grpSpMk id="2" creationId="{7FE05B9A-A243-E6DA-81E9-8CAF836A552C}"/>
          </ac:grpSpMkLst>
        </pc:grpChg>
        <pc:grpChg chg="add del mod">
          <ac:chgData name="Yazdan, Mandy" userId="17c68540-3e75-4075-8ba7-9cf4d0bf43f7" providerId="ADAL" clId="{2C775389-0420-4B7A-AFA6-B436EA55A032}" dt="2023-10-11T18:14:12.094" v="8353" actId="165"/>
          <ac:grpSpMkLst>
            <pc:docMk/>
            <pc:sldMk cId="88747245" sldId="2147376329"/>
            <ac:grpSpMk id="47" creationId="{7576A507-C673-DC26-C122-757C382C44CC}"/>
          </ac:grpSpMkLst>
        </pc:grpChg>
        <pc:grpChg chg="del">
          <ac:chgData name="Yazdan, Mandy" userId="17c68540-3e75-4075-8ba7-9cf4d0bf43f7" providerId="ADAL" clId="{2C775389-0420-4B7A-AFA6-B436EA55A032}" dt="2023-10-11T18:09:02.980" v="8270" actId="478"/>
          <ac:grpSpMkLst>
            <pc:docMk/>
            <pc:sldMk cId="88747245" sldId="2147376329"/>
            <ac:grpSpMk id="48" creationId="{ABF7C9E4-2A98-BCA8-ACEF-E3876BA473DA}"/>
          </ac:grpSpMkLst>
        </pc:grpChg>
      </pc:sldChg>
      <pc:sldChg chg="addSp delSp modSp add del mod">
        <pc:chgData name="Yazdan, Mandy" userId="17c68540-3e75-4075-8ba7-9cf4d0bf43f7" providerId="ADAL" clId="{2C775389-0420-4B7A-AFA6-B436EA55A032}" dt="2023-10-11T18:33:19.415" v="8508" actId="47"/>
        <pc:sldMkLst>
          <pc:docMk/>
          <pc:sldMk cId="270185471" sldId="2147376329"/>
        </pc:sldMkLst>
        <pc:spChg chg="del">
          <ac:chgData name="Yazdan, Mandy" userId="17c68540-3e75-4075-8ba7-9cf4d0bf43f7" providerId="ADAL" clId="{2C775389-0420-4B7A-AFA6-B436EA55A032}" dt="2023-10-11T18:26:52.761" v="8402" actId="478"/>
          <ac:spMkLst>
            <pc:docMk/>
            <pc:sldMk cId="270185471" sldId="2147376329"/>
            <ac:spMk id="4" creationId="{DA08A908-C11C-B4CC-FD08-E5E0BD83438B}"/>
          </ac:spMkLst>
        </pc:spChg>
        <pc:spChg chg="add del mod">
          <ac:chgData name="Yazdan, Mandy" userId="17c68540-3e75-4075-8ba7-9cf4d0bf43f7" providerId="ADAL" clId="{2C775389-0420-4B7A-AFA6-B436EA55A032}" dt="2023-10-11T18:28:05.240" v="8433" actId="478"/>
          <ac:spMkLst>
            <pc:docMk/>
            <pc:sldMk cId="270185471" sldId="2147376329"/>
            <ac:spMk id="12" creationId="{42875A37-45E4-D134-8097-C40EA42D111B}"/>
          </ac:spMkLst>
        </pc:spChg>
        <pc:spChg chg="add mod">
          <ac:chgData name="Yazdan, Mandy" userId="17c68540-3e75-4075-8ba7-9cf4d0bf43f7" providerId="ADAL" clId="{2C775389-0420-4B7A-AFA6-B436EA55A032}" dt="2023-10-11T18:32:26.388" v="8500" actId="1076"/>
          <ac:spMkLst>
            <pc:docMk/>
            <pc:sldMk cId="270185471" sldId="2147376329"/>
            <ac:spMk id="15" creationId="{D205A12A-2CAB-ECFF-936B-566211C5680C}"/>
          </ac:spMkLst>
        </pc:spChg>
        <pc:spChg chg="del">
          <ac:chgData name="Yazdan, Mandy" userId="17c68540-3e75-4075-8ba7-9cf4d0bf43f7" providerId="ADAL" clId="{2C775389-0420-4B7A-AFA6-B436EA55A032}" dt="2023-10-11T18:26:55.464" v="8403" actId="478"/>
          <ac:spMkLst>
            <pc:docMk/>
            <pc:sldMk cId="270185471" sldId="2147376329"/>
            <ac:spMk id="65" creationId="{66E1EFD6-A3AE-FC9D-3C23-24BAC6227A3A}"/>
          </ac:spMkLst>
        </pc:spChg>
        <pc:spChg chg="del">
          <ac:chgData name="Yazdan, Mandy" userId="17c68540-3e75-4075-8ba7-9cf4d0bf43f7" providerId="ADAL" clId="{2C775389-0420-4B7A-AFA6-B436EA55A032}" dt="2023-10-11T18:26:55.464" v="8403" actId="478"/>
          <ac:spMkLst>
            <pc:docMk/>
            <pc:sldMk cId="270185471" sldId="2147376329"/>
            <ac:spMk id="68" creationId="{6A43B24F-FA8A-A163-A84E-E7DCDF32C149}"/>
          </ac:spMkLst>
        </pc:spChg>
        <pc:spChg chg="del">
          <ac:chgData name="Yazdan, Mandy" userId="17c68540-3e75-4075-8ba7-9cf4d0bf43f7" providerId="ADAL" clId="{2C775389-0420-4B7A-AFA6-B436EA55A032}" dt="2023-10-11T18:26:55.464" v="8403" actId="478"/>
          <ac:spMkLst>
            <pc:docMk/>
            <pc:sldMk cId="270185471" sldId="2147376329"/>
            <ac:spMk id="71" creationId="{570C02F7-9F68-39EA-3538-AA9FC9D055D1}"/>
          </ac:spMkLst>
        </pc:spChg>
        <pc:spChg chg="del">
          <ac:chgData name="Yazdan, Mandy" userId="17c68540-3e75-4075-8ba7-9cf4d0bf43f7" providerId="ADAL" clId="{2C775389-0420-4B7A-AFA6-B436EA55A032}" dt="2023-10-11T18:26:55.464" v="8403" actId="478"/>
          <ac:spMkLst>
            <pc:docMk/>
            <pc:sldMk cId="270185471" sldId="2147376329"/>
            <ac:spMk id="72" creationId="{BF63B2B8-CA67-A645-E260-FE123AC2BD83}"/>
          </ac:spMkLst>
        </pc:spChg>
        <pc:spChg chg="del">
          <ac:chgData name="Yazdan, Mandy" userId="17c68540-3e75-4075-8ba7-9cf4d0bf43f7" providerId="ADAL" clId="{2C775389-0420-4B7A-AFA6-B436EA55A032}" dt="2023-10-11T18:26:55.464" v="8403" actId="478"/>
          <ac:spMkLst>
            <pc:docMk/>
            <pc:sldMk cId="270185471" sldId="2147376329"/>
            <ac:spMk id="73" creationId="{A104CD4D-1494-6AB7-17DC-56C1DCD11E86}"/>
          </ac:spMkLst>
        </pc:spChg>
        <pc:spChg chg="del">
          <ac:chgData name="Yazdan, Mandy" userId="17c68540-3e75-4075-8ba7-9cf4d0bf43f7" providerId="ADAL" clId="{2C775389-0420-4B7A-AFA6-B436EA55A032}" dt="2023-10-11T18:26:55.464" v="8403" actId="478"/>
          <ac:spMkLst>
            <pc:docMk/>
            <pc:sldMk cId="270185471" sldId="2147376329"/>
            <ac:spMk id="74" creationId="{1B76C394-5FC3-DBAD-BF50-7C34D54A1808}"/>
          </ac:spMkLst>
        </pc:spChg>
        <pc:spChg chg="del">
          <ac:chgData name="Yazdan, Mandy" userId="17c68540-3e75-4075-8ba7-9cf4d0bf43f7" providerId="ADAL" clId="{2C775389-0420-4B7A-AFA6-B436EA55A032}" dt="2023-10-11T18:26:55.464" v="8403" actId="478"/>
          <ac:spMkLst>
            <pc:docMk/>
            <pc:sldMk cId="270185471" sldId="2147376329"/>
            <ac:spMk id="75" creationId="{0B3AF87D-9644-6AE8-8E03-E42C8078F7A7}"/>
          </ac:spMkLst>
        </pc:spChg>
        <pc:spChg chg="del">
          <ac:chgData name="Yazdan, Mandy" userId="17c68540-3e75-4075-8ba7-9cf4d0bf43f7" providerId="ADAL" clId="{2C775389-0420-4B7A-AFA6-B436EA55A032}" dt="2023-10-11T18:26:55.464" v="8403" actId="478"/>
          <ac:spMkLst>
            <pc:docMk/>
            <pc:sldMk cId="270185471" sldId="2147376329"/>
            <ac:spMk id="76" creationId="{E5403F87-2686-A6F2-D411-B28B338BC51C}"/>
          </ac:spMkLst>
        </pc:spChg>
        <pc:spChg chg="del">
          <ac:chgData name="Yazdan, Mandy" userId="17c68540-3e75-4075-8ba7-9cf4d0bf43f7" providerId="ADAL" clId="{2C775389-0420-4B7A-AFA6-B436EA55A032}" dt="2023-10-11T18:26:55.464" v="8403" actId="478"/>
          <ac:spMkLst>
            <pc:docMk/>
            <pc:sldMk cId="270185471" sldId="2147376329"/>
            <ac:spMk id="77" creationId="{58743643-57DC-AECE-C6BA-68E569B58921}"/>
          </ac:spMkLst>
        </pc:spChg>
        <pc:spChg chg="del">
          <ac:chgData name="Yazdan, Mandy" userId="17c68540-3e75-4075-8ba7-9cf4d0bf43f7" providerId="ADAL" clId="{2C775389-0420-4B7A-AFA6-B436EA55A032}" dt="2023-10-11T18:26:55.464" v="8403" actId="478"/>
          <ac:spMkLst>
            <pc:docMk/>
            <pc:sldMk cId="270185471" sldId="2147376329"/>
            <ac:spMk id="78" creationId="{B7017ABD-0CE4-BE21-2609-8A80F2F6145F}"/>
          </ac:spMkLst>
        </pc:spChg>
        <pc:spChg chg="del">
          <ac:chgData name="Yazdan, Mandy" userId="17c68540-3e75-4075-8ba7-9cf4d0bf43f7" providerId="ADAL" clId="{2C775389-0420-4B7A-AFA6-B436EA55A032}" dt="2023-10-11T18:26:55.464" v="8403" actId="478"/>
          <ac:spMkLst>
            <pc:docMk/>
            <pc:sldMk cId="270185471" sldId="2147376329"/>
            <ac:spMk id="79" creationId="{B0CE2536-9E4E-537E-8530-2DD85C8FEF7D}"/>
          </ac:spMkLst>
        </pc:spChg>
        <pc:spChg chg="del">
          <ac:chgData name="Yazdan, Mandy" userId="17c68540-3e75-4075-8ba7-9cf4d0bf43f7" providerId="ADAL" clId="{2C775389-0420-4B7A-AFA6-B436EA55A032}" dt="2023-10-11T18:26:55.464" v="8403" actId="478"/>
          <ac:spMkLst>
            <pc:docMk/>
            <pc:sldMk cId="270185471" sldId="2147376329"/>
            <ac:spMk id="80" creationId="{F5DF53A8-B0EA-FEB1-1C9C-235B16D444DB}"/>
          </ac:spMkLst>
        </pc:spChg>
        <pc:spChg chg="del">
          <ac:chgData name="Yazdan, Mandy" userId="17c68540-3e75-4075-8ba7-9cf4d0bf43f7" providerId="ADAL" clId="{2C775389-0420-4B7A-AFA6-B436EA55A032}" dt="2023-10-11T18:26:55.464" v="8403" actId="478"/>
          <ac:spMkLst>
            <pc:docMk/>
            <pc:sldMk cId="270185471" sldId="2147376329"/>
            <ac:spMk id="81" creationId="{8BAC51B3-0D7F-1DB8-6072-63431FD00A26}"/>
          </ac:spMkLst>
        </pc:spChg>
        <pc:spChg chg="del">
          <ac:chgData name="Yazdan, Mandy" userId="17c68540-3e75-4075-8ba7-9cf4d0bf43f7" providerId="ADAL" clId="{2C775389-0420-4B7A-AFA6-B436EA55A032}" dt="2023-10-11T18:26:55.464" v="8403" actId="478"/>
          <ac:spMkLst>
            <pc:docMk/>
            <pc:sldMk cId="270185471" sldId="2147376329"/>
            <ac:spMk id="82" creationId="{A0EA52EE-5730-369E-3F9A-A7ACF2A1FAC1}"/>
          </ac:spMkLst>
        </pc:spChg>
        <pc:spChg chg="del">
          <ac:chgData name="Yazdan, Mandy" userId="17c68540-3e75-4075-8ba7-9cf4d0bf43f7" providerId="ADAL" clId="{2C775389-0420-4B7A-AFA6-B436EA55A032}" dt="2023-10-11T18:26:55.464" v="8403" actId="478"/>
          <ac:spMkLst>
            <pc:docMk/>
            <pc:sldMk cId="270185471" sldId="2147376329"/>
            <ac:spMk id="83" creationId="{6ABFC679-F117-E176-7B19-5D8DAED3852F}"/>
          </ac:spMkLst>
        </pc:spChg>
        <pc:spChg chg="del">
          <ac:chgData name="Yazdan, Mandy" userId="17c68540-3e75-4075-8ba7-9cf4d0bf43f7" providerId="ADAL" clId="{2C775389-0420-4B7A-AFA6-B436EA55A032}" dt="2023-10-11T18:26:55.464" v="8403" actId="478"/>
          <ac:spMkLst>
            <pc:docMk/>
            <pc:sldMk cId="270185471" sldId="2147376329"/>
            <ac:spMk id="84" creationId="{6ECC3085-E466-A1F0-AC29-2EDD48A8502F}"/>
          </ac:spMkLst>
        </pc:spChg>
        <pc:spChg chg="del">
          <ac:chgData name="Yazdan, Mandy" userId="17c68540-3e75-4075-8ba7-9cf4d0bf43f7" providerId="ADAL" clId="{2C775389-0420-4B7A-AFA6-B436EA55A032}" dt="2023-10-11T18:26:55.464" v="8403" actId="478"/>
          <ac:spMkLst>
            <pc:docMk/>
            <pc:sldMk cId="270185471" sldId="2147376329"/>
            <ac:spMk id="85" creationId="{D57467D0-4750-BCDC-200E-725DEC8EDD12}"/>
          </ac:spMkLst>
        </pc:spChg>
        <pc:spChg chg="del">
          <ac:chgData name="Yazdan, Mandy" userId="17c68540-3e75-4075-8ba7-9cf4d0bf43f7" providerId="ADAL" clId="{2C775389-0420-4B7A-AFA6-B436EA55A032}" dt="2023-10-11T18:26:55.464" v="8403" actId="478"/>
          <ac:spMkLst>
            <pc:docMk/>
            <pc:sldMk cId="270185471" sldId="2147376329"/>
            <ac:spMk id="86" creationId="{473E7CBA-EC29-D8F5-47CD-F179C60BAEF9}"/>
          </ac:spMkLst>
        </pc:spChg>
        <pc:spChg chg="del">
          <ac:chgData name="Yazdan, Mandy" userId="17c68540-3e75-4075-8ba7-9cf4d0bf43f7" providerId="ADAL" clId="{2C775389-0420-4B7A-AFA6-B436EA55A032}" dt="2023-10-11T18:26:55.464" v="8403" actId="478"/>
          <ac:spMkLst>
            <pc:docMk/>
            <pc:sldMk cId="270185471" sldId="2147376329"/>
            <ac:spMk id="87" creationId="{DD17CE36-BD71-2932-FFB3-0B24A9FF057E}"/>
          </ac:spMkLst>
        </pc:spChg>
        <pc:spChg chg="del">
          <ac:chgData name="Yazdan, Mandy" userId="17c68540-3e75-4075-8ba7-9cf4d0bf43f7" providerId="ADAL" clId="{2C775389-0420-4B7A-AFA6-B436EA55A032}" dt="2023-10-11T18:26:55.464" v="8403" actId="478"/>
          <ac:spMkLst>
            <pc:docMk/>
            <pc:sldMk cId="270185471" sldId="2147376329"/>
            <ac:spMk id="92" creationId="{AEB55748-FF3A-5549-45A6-E98ED6FA64CA}"/>
          </ac:spMkLst>
        </pc:spChg>
        <pc:spChg chg="del">
          <ac:chgData name="Yazdan, Mandy" userId="17c68540-3e75-4075-8ba7-9cf4d0bf43f7" providerId="ADAL" clId="{2C775389-0420-4B7A-AFA6-B436EA55A032}" dt="2023-10-11T18:26:55.464" v="8403" actId="478"/>
          <ac:spMkLst>
            <pc:docMk/>
            <pc:sldMk cId="270185471" sldId="2147376329"/>
            <ac:spMk id="93" creationId="{9A7C6239-4575-2CBA-514B-E5ABB7C84926}"/>
          </ac:spMkLst>
        </pc:spChg>
        <pc:spChg chg="del">
          <ac:chgData name="Yazdan, Mandy" userId="17c68540-3e75-4075-8ba7-9cf4d0bf43f7" providerId="ADAL" clId="{2C775389-0420-4B7A-AFA6-B436EA55A032}" dt="2023-10-11T18:26:55.464" v="8403" actId="478"/>
          <ac:spMkLst>
            <pc:docMk/>
            <pc:sldMk cId="270185471" sldId="2147376329"/>
            <ac:spMk id="94" creationId="{89EDE965-312E-8E79-DA3A-AA15AC93C8C6}"/>
          </ac:spMkLst>
        </pc:spChg>
        <pc:spChg chg="del">
          <ac:chgData name="Yazdan, Mandy" userId="17c68540-3e75-4075-8ba7-9cf4d0bf43f7" providerId="ADAL" clId="{2C775389-0420-4B7A-AFA6-B436EA55A032}" dt="2023-10-11T18:26:55.464" v="8403" actId="478"/>
          <ac:spMkLst>
            <pc:docMk/>
            <pc:sldMk cId="270185471" sldId="2147376329"/>
            <ac:spMk id="95" creationId="{CBB8A4E2-E1AA-BB4A-931A-C845631EF823}"/>
          </ac:spMkLst>
        </pc:spChg>
        <pc:spChg chg="mod">
          <ac:chgData name="Yazdan, Mandy" userId="17c68540-3e75-4075-8ba7-9cf4d0bf43f7" providerId="ADAL" clId="{2C775389-0420-4B7A-AFA6-B436EA55A032}" dt="2023-10-11T18:27:57.678" v="8432" actId="20577"/>
          <ac:spMkLst>
            <pc:docMk/>
            <pc:sldMk cId="270185471" sldId="2147376329"/>
            <ac:spMk id="96" creationId="{C8A47588-6A78-C8D5-E29E-53A0895E6ED1}"/>
          </ac:spMkLst>
        </pc:spChg>
        <pc:grpChg chg="del">
          <ac:chgData name="Yazdan, Mandy" userId="17c68540-3e75-4075-8ba7-9cf4d0bf43f7" providerId="ADAL" clId="{2C775389-0420-4B7A-AFA6-B436EA55A032}" dt="2023-10-11T18:26:55.464" v="8403" actId="478"/>
          <ac:grpSpMkLst>
            <pc:docMk/>
            <pc:sldMk cId="270185471" sldId="2147376329"/>
            <ac:grpSpMk id="44" creationId="{FC2BB236-53B1-D052-6F26-15CD2B6C8337}"/>
          </ac:grpSpMkLst>
        </pc:grpChg>
        <pc:grpChg chg="del">
          <ac:chgData name="Yazdan, Mandy" userId="17c68540-3e75-4075-8ba7-9cf4d0bf43f7" providerId="ADAL" clId="{2C775389-0420-4B7A-AFA6-B436EA55A032}" dt="2023-10-11T18:26:55.464" v="8403" actId="478"/>
          <ac:grpSpMkLst>
            <pc:docMk/>
            <pc:sldMk cId="270185471" sldId="2147376329"/>
            <ac:grpSpMk id="46" creationId="{C818538C-D9EA-C3A4-34AA-6A73B1610CF5}"/>
          </ac:grpSpMkLst>
        </pc:grpChg>
        <pc:grpChg chg="del">
          <ac:chgData name="Yazdan, Mandy" userId="17c68540-3e75-4075-8ba7-9cf4d0bf43f7" providerId="ADAL" clId="{2C775389-0420-4B7A-AFA6-B436EA55A032}" dt="2023-10-11T18:26:55.464" v="8403" actId="478"/>
          <ac:grpSpMkLst>
            <pc:docMk/>
            <pc:sldMk cId="270185471" sldId="2147376329"/>
            <ac:grpSpMk id="48" creationId="{5B4DCFF3-04F7-8DB1-7221-8BE732E30291}"/>
          </ac:grpSpMkLst>
        </pc:grpChg>
        <pc:grpChg chg="del">
          <ac:chgData name="Yazdan, Mandy" userId="17c68540-3e75-4075-8ba7-9cf4d0bf43f7" providerId="ADAL" clId="{2C775389-0420-4B7A-AFA6-B436EA55A032}" dt="2023-10-11T18:26:55.464" v="8403" actId="478"/>
          <ac:grpSpMkLst>
            <pc:docMk/>
            <pc:sldMk cId="270185471" sldId="2147376329"/>
            <ac:grpSpMk id="50" creationId="{6BBE6821-7C34-6B6D-EFD8-9443D0A06FF2}"/>
          </ac:grpSpMkLst>
        </pc:grpChg>
        <pc:grpChg chg="del">
          <ac:chgData name="Yazdan, Mandy" userId="17c68540-3e75-4075-8ba7-9cf4d0bf43f7" providerId="ADAL" clId="{2C775389-0420-4B7A-AFA6-B436EA55A032}" dt="2023-10-11T18:26:55.464" v="8403" actId="478"/>
          <ac:grpSpMkLst>
            <pc:docMk/>
            <pc:sldMk cId="270185471" sldId="2147376329"/>
            <ac:grpSpMk id="52" creationId="{1D72B636-3F4A-2569-2536-C681133A43D3}"/>
          </ac:grpSpMkLst>
        </pc:grpChg>
        <pc:grpChg chg="del">
          <ac:chgData name="Yazdan, Mandy" userId="17c68540-3e75-4075-8ba7-9cf4d0bf43f7" providerId="ADAL" clId="{2C775389-0420-4B7A-AFA6-B436EA55A032}" dt="2023-10-11T18:26:55.464" v="8403" actId="478"/>
          <ac:grpSpMkLst>
            <pc:docMk/>
            <pc:sldMk cId="270185471" sldId="2147376329"/>
            <ac:grpSpMk id="54" creationId="{371F5000-4C11-263F-4D61-CDBBC83EEE69}"/>
          </ac:grpSpMkLst>
        </pc:grpChg>
        <pc:grpChg chg="del">
          <ac:chgData name="Yazdan, Mandy" userId="17c68540-3e75-4075-8ba7-9cf4d0bf43f7" providerId="ADAL" clId="{2C775389-0420-4B7A-AFA6-B436EA55A032}" dt="2023-10-11T18:26:55.464" v="8403" actId="478"/>
          <ac:grpSpMkLst>
            <pc:docMk/>
            <pc:sldMk cId="270185471" sldId="2147376329"/>
            <ac:grpSpMk id="56" creationId="{23B58AC1-CE6B-6167-139A-D3A5F005C130}"/>
          </ac:grpSpMkLst>
        </pc:grpChg>
        <pc:grpChg chg="del">
          <ac:chgData name="Yazdan, Mandy" userId="17c68540-3e75-4075-8ba7-9cf4d0bf43f7" providerId="ADAL" clId="{2C775389-0420-4B7A-AFA6-B436EA55A032}" dt="2023-10-11T18:26:55.464" v="8403" actId="478"/>
          <ac:grpSpMkLst>
            <pc:docMk/>
            <pc:sldMk cId="270185471" sldId="2147376329"/>
            <ac:grpSpMk id="58" creationId="{4BEE9E08-4961-30D0-0265-A9617BD3F046}"/>
          </ac:grpSpMkLst>
        </pc:grpChg>
        <pc:grpChg chg="del">
          <ac:chgData name="Yazdan, Mandy" userId="17c68540-3e75-4075-8ba7-9cf4d0bf43f7" providerId="ADAL" clId="{2C775389-0420-4B7A-AFA6-B436EA55A032}" dt="2023-10-11T18:26:55.464" v="8403" actId="478"/>
          <ac:grpSpMkLst>
            <pc:docMk/>
            <pc:sldMk cId="270185471" sldId="2147376329"/>
            <ac:grpSpMk id="60" creationId="{9DCDFE66-BC90-5ECC-7FCD-0FA4CB2E10A8}"/>
          </ac:grpSpMkLst>
        </pc:grpChg>
        <pc:picChg chg="add del mod">
          <ac:chgData name="Yazdan, Mandy" userId="17c68540-3e75-4075-8ba7-9cf4d0bf43f7" providerId="ADAL" clId="{2C775389-0420-4B7A-AFA6-B436EA55A032}" dt="2023-10-11T18:27:48.092" v="8415" actId="478"/>
          <ac:picMkLst>
            <pc:docMk/>
            <pc:sldMk cId="270185471" sldId="2147376329"/>
            <ac:picMk id="2" creationId="{54AF9816-627A-9078-9ACF-C04046E61086}"/>
          </ac:picMkLst>
        </pc:picChg>
        <pc:picChg chg="del">
          <ac:chgData name="Yazdan, Mandy" userId="17c68540-3e75-4075-8ba7-9cf4d0bf43f7" providerId="ADAL" clId="{2C775389-0420-4B7A-AFA6-B436EA55A032}" dt="2023-10-11T18:26:55.464" v="8403" actId="478"/>
          <ac:picMkLst>
            <pc:docMk/>
            <pc:sldMk cId="270185471" sldId="2147376329"/>
            <ac:picMk id="5" creationId="{9196A29A-83D7-7D48-4B85-E8B05B36335B}"/>
          </ac:picMkLst>
        </pc:picChg>
        <pc:picChg chg="add del mod">
          <ac:chgData name="Yazdan, Mandy" userId="17c68540-3e75-4075-8ba7-9cf4d0bf43f7" providerId="ADAL" clId="{2C775389-0420-4B7A-AFA6-B436EA55A032}" dt="2023-10-11T18:27:46.267" v="8414" actId="478"/>
          <ac:picMkLst>
            <pc:docMk/>
            <pc:sldMk cId="270185471" sldId="2147376329"/>
            <ac:picMk id="6" creationId="{0698F7BF-7BB8-8EDB-CD50-69A931B804B5}"/>
          </ac:picMkLst>
        </pc:picChg>
        <pc:picChg chg="del">
          <ac:chgData name="Yazdan, Mandy" userId="17c68540-3e75-4075-8ba7-9cf4d0bf43f7" providerId="ADAL" clId="{2C775389-0420-4B7A-AFA6-B436EA55A032}" dt="2023-10-11T18:26:55.464" v="8403" actId="478"/>
          <ac:picMkLst>
            <pc:docMk/>
            <pc:sldMk cId="270185471" sldId="2147376329"/>
            <ac:picMk id="7" creationId="{562BADDF-8E3F-326D-B801-B5785344A593}"/>
          </ac:picMkLst>
        </pc:picChg>
        <pc:picChg chg="del">
          <ac:chgData name="Yazdan, Mandy" userId="17c68540-3e75-4075-8ba7-9cf4d0bf43f7" providerId="ADAL" clId="{2C775389-0420-4B7A-AFA6-B436EA55A032}" dt="2023-10-11T18:26:55.464" v="8403" actId="478"/>
          <ac:picMkLst>
            <pc:docMk/>
            <pc:sldMk cId="270185471" sldId="2147376329"/>
            <ac:picMk id="9" creationId="{A9AB80D2-6914-C7C8-5630-E5EE007E64F0}"/>
          </ac:picMkLst>
        </pc:picChg>
        <pc:picChg chg="add del mod">
          <ac:chgData name="Yazdan, Mandy" userId="17c68540-3e75-4075-8ba7-9cf4d0bf43f7" providerId="ADAL" clId="{2C775389-0420-4B7A-AFA6-B436EA55A032}" dt="2023-10-11T18:27:44.227" v="8413" actId="478"/>
          <ac:picMkLst>
            <pc:docMk/>
            <pc:sldMk cId="270185471" sldId="2147376329"/>
            <ac:picMk id="10" creationId="{48FB5A9E-DB5E-6622-2B00-6E450B189174}"/>
          </ac:picMkLst>
        </pc:picChg>
        <pc:picChg chg="add mod modCrop">
          <ac:chgData name="Yazdan, Mandy" userId="17c68540-3e75-4075-8ba7-9cf4d0bf43f7" providerId="ADAL" clId="{2C775389-0420-4B7A-AFA6-B436EA55A032}" dt="2023-10-11T18:31:25.683" v="8437" actId="18131"/>
          <ac:picMkLst>
            <pc:docMk/>
            <pc:sldMk cId="270185471" sldId="2147376329"/>
            <ac:picMk id="14" creationId="{FF607A9C-A049-0004-269A-D5D190C573A1}"/>
          </ac:picMkLst>
        </pc:picChg>
      </pc:sldChg>
      <pc:sldChg chg="modSp del mod ord">
        <pc:chgData name="Yazdan, Mandy" userId="17c68540-3e75-4075-8ba7-9cf4d0bf43f7" providerId="ADAL" clId="{2C775389-0420-4B7A-AFA6-B436EA55A032}" dt="2023-10-11T21:53:28.470" v="8748" actId="47"/>
        <pc:sldMkLst>
          <pc:docMk/>
          <pc:sldMk cId="1118580274" sldId="2147376329"/>
        </pc:sldMkLst>
        <pc:spChg chg="mod">
          <ac:chgData name="Yazdan, Mandy" userId="17c68540-3e75-4075-8ba7-9cf4d0bf43f7" providerId="ADAL" clId="{2C775389-0420-4B7A-AFA6-B436EA55A032}" dt="2023-10-11T19:21:54.976" v="8697" actId="6549"/>
          <ac:spMkLst>
            <pc:docMk/>
            <pc:sldMk cId="1118580274" sldId="2147376329"/>
            <ac:spMk id="2" creationId="{B26C5915-CAD4-75C1-8ECE-AE620067CBAE}"/>
          </ac:spMkLst>
        </pc:spChg>
        <pc:spChg chg="mod">
          <ac:chgData name="Yazdan, Mandy" userId="17c68540-3e75-4075-8ba7-9cf4d0bf43f7" providerId="ADAL" clId="{2C775389-0420-4B7A-AFA6-B436EA55A032}" dt="2023-10-11T19:05:25.580" v="8659" actId="207"/>
          <ac:spMkLst>
            <pc:docMk/>
            <pc:sldMk cId="1118580274" sldId="2147376329"/>
            <ac:spMk id="26" creationId="{65AB8C95-3862-0861-3967-F35D5D4D27AB}"/>
          </ac:spMkLst>
        </pc:spChg>
        <pc:spChg chg="mod">
          <ac:chgData name="Yazdan, Mandy" userId="17c68540-3e75-4075-8ba7-9cf4d0bf43f7" providerId="ADAL" clId="{2C775389-0420-4B7A-AFA6-B436EA55A032}" dt="2023-10-11T19:05:25.580" v="8659" actId="207"/>
          <ac:spMkLst>
            <pc:docMk/>
            <pc:sldMk cId="1118580274" sldId="2147376329"/>
            <ac:spMk id="27" creationId="{7908CB8F-5146-5129-8660-832ADC2277E6}"/>
          </ac:spMkLst>
        </pc:spChg>
        <pc:spChg chg="mod">
          <ac:chgData name="Yazdan, Mandy" userId="17c68540-3e75-4075-8ba7-9cf4d0bf43f7" providerId="ADAL" clId="{2C775389-0420-4B7A-AFA6-B436EA55A032}" dt="2023-10-11T19:05:25.580" v="8659" actId="207"/>
          <ac:spMkLst>
            <pc:docMk/>
            <pc:sldMk cId="1118580274" sldId="2147376329"/>
            <ac:spMk id="28" creationId="{1EEF0020-D2B9-0894-D7F9-412A05E648DF}"/>
          </ac:spMkLst>
        </pc:spChg>
        <pc:spChg chg="mod">
          <ac:chgData name="Yazdan, Mandy" userId="17c68540-3e75-4075-8ba7-9cf4d0bf43f7" providerId="ADAL" clId="{2C775389-0420-4B7A-AFA6-B436EA55A032}" dt="2023-10-11T19:05:25.580" v="8659" actId="207"/>
          <ac:spMkLst>
            <pc:docMk/>
            <pc:sldMk cId="1118580274" sldId="2147376329"/>
            <ac:spMk id="32" creationId="{6361C855-A714-FA16-F284-EC79DD3A9B61}"/>
          </ac:spMkLst>
        </pc:spChg>
        <pc:spChg chg="mod">
          <ac:chgData name="Yazdan, Mandy" userId="17c68540-3e75-4075-8ba7-9cf4d0bf43f7" providerId="ADAL" clId="{2C775389-0420-4B7A-AFA6-B436EA55A032}" dt="2023-10-11T19:07:53.420" v="8661" actId="207"/>
          <ac:spMkLst>
            <pc:docMk/>
            <pc:sldMk cId="1118580274" sldId="2147376329"/>
            <ac:spMk id="33" creationId="{488E16CF-F82E-3FAF-74E2-8B1A0D50F5A0}"/>
          </ac:spMkLst>
        </pc:spChg>
        <pc:spChg chg="mod">
          <ac:chgData name="Yazdan, Mandy" userId="17c68540-3e75-4075-8ba7-9cf4d0bf43f7" providerId="ADAL" clId="{2C775389-0420-4B7A-AFA6-B436EA55A032}" dt="2023-10-11T19:19:46.346" v="8671" actId="20577"/>
          <ac:spMkLst>
            <pc:docMk/>
            <pc:sldMk cId="1118580274" sldId="2147376329"/>
            <ac:spMk id="34" creationId="{692A1EDA-619A-0BF3-20A9-9434FC311ED3}"/>
          </ac:spMkLst>
        </pc:spChg>
        <pc:spChg chg="mod">
          <ac:chgData name="Yazdan, Mandy" userId="17c68540-3e75-4075-8ba7-9cf4d0bf43f7" providerId="ADAL" clId="{2C775389-0420-4B7A-AFA6-B436EA55A032}" dt="2023-10-11T19:05:25.580" v="8659" actId="207"/>
          <ac:spMkLst>
            <pc:docMk/>
            <pc:sldMk cId="1118580274" sldId="2147376329"/>
            <ac:spMk id="35" creationId="{6F5EA87D-62A4-0572-5855-F22CB86D920C}"/>
          </ac:spMkLst>
        </pc:spChg>
        <pc:spChg chg="mod">
          <ac:chgData name="Yazdan, Mandy" userId="17c68540-3e75-4075-8ba7-9cf4d0bf43f7" providerId="ADAL" clId="{2C775389-0420-4B7A-AFA6-B436EA55A032}" dt="2023-10-11T19:05:25.580" v="8659" actId="207"/>
          <ac:spMkLst>
            <pc:docMk/>
            <pc:sldMk cId="1118580274" sldId="2147376329"/>
            <ac:spMk id="36" creationId="{07472076-7268-1411-5CD9-6EF13293E1A7}"/>
          </ac:spMkLst>
        </pc:spChg>
        <pc:spChg chg="mod">
          <ac:chgData name="Yazdan, Mandy" userId="17c68540-3e75-4075-8ba7-9cf4d0bf43f7" providerId="ADAL" clId="{2C775389-0420-4B7A-AFA6-B436EA55A032}" dt="2023-10-11T19:20:23.869" v="8692" actId="6549"/>
          <ac:spMkLst>
            <pc:docMk/>
            <pc:sldMk cId="1118580274" sldId="2147376329"/>
            <ac:spMk id="37" creationId="{7CA55FEF-FFE4-1EEF-35BE-FE55B33C4126}"/>
          </ac:spMkLst>
        </pc:spChg>
        <pc:grpChg chg="mod">
          <ac:chgData name="Yazdan, Mandy" userId="17c68540-3e75-4075-8ba7-9cf4d0bf43f7" providerId="ADAL" clId="{2C775389-0420-4B7A-AFA6-B436EA55A032}" dt="2023-10-11T19:05:25.580" v="8659" actId="207"/>
          <ac:grpSpMkLst>
            <pc:docMk/>
            <pc:sldMk cId="1118580274" sldId="2147376329"/>
            <ac:grpSpMk id="43" creationId="{CF728AC5-B8ED-E82F-61F3-3277EE105346}"/>
          </ac:grpSpMkLst>
        </pc:grpChg>
        <pc:grpChg chg="mod">
          <ac:chgData name="Yazdan, Mandy" userId="17c68540-3e75-4075-8ba7-9cf4d0bf43f7" providerId="ADAL" clId="{2C775389-0420-4B7A-AFA6-B436EA55A032}" dt="2023-10-11T19:05:25.580" v="8659" actId="207"/>
          <ac:grpSpMkLst>
            <pc:docMk/>
            <pc:sldMk cId="1118580274" sldId="2147376329"/>
            <ac:grpSpMk id="44" creationId="{3B4DE21D-3D2F-5335-500D-C02ECF7ACB2E}"/>
          </ac:grpSpMkLst>
        </pc:grpChg>
        <pc:grpChg chg="mod">
          <ac:chgData name="Yazdan, Mandy" userId="17c68540-3e75-4075-8ba7-9cf4d0bf43f7" providerId="ADAL" clId="{2C775389-0420-4B7A-AFA6-B436EA55A032}" dt="2023-10-11T19:05:25.580" v="8659" actId="207"/>
          <ac:grpSpMkLst>
            <pc:docMk/>
            <pc:sldMk cId="1118580274" sldId="2147376329"/>
            <ac:grpSpMk id="45" creationId="{3168203D-D4DD-90A9-BEE9-54D40AB2A5BB}"/>
          </ac:grpSpMkLst>
        </pc:grpChg>
        <pc:grpChg chg="mod">
          <ac:chgData name="Yazdan, Mandy" userId="17c68540-3e75-4075-8ba7-9cf4d0bf43f7" providerId="ADAL" clId="{2C775389-0420-4B7A-AFA6-B436EA55A032}" dt="2023-10-11T19:05:25.580" v="8659" actId="207"/>
          <ac:grpSpMkLst>
            <pc:docMk/>
            <pc:sldMk cId="1118580274" sldId="2147376329"/>
            <ac:grpSpMk id="46" creationId="{0E5569D5-EE36-F6AC-93E3-7EBF204E66DB}"/>
          </ac:grpSpMkLst>
        </pc:grpChg>
        <pc:picChg chg="mod">
          <ac:chgData name="Yazdan, Mandy" userId="17c68540-3e75-4075-8ba7-9cf4d0bf43f7" providerId="ADAL" clId="{2C775389-0420-4B7A-AFA6-B436EA55A032}" dt="2023-10-11T19:04:47.328" v="8657" actId="14100"/>
          <ac:picMkLst>
            <pc:docMk/>
            <pc:sldMk cId="1118580274" sldId="2147376329"/>
            <ac:picMk id="4" creationId="{00A262A1-FDF0-B367-0EA8-AD3A9FF08BDE}"/>
          </ac:picMkLst>
        </pc:picChg>
        <pc:cxnChg chg="mod">
          <ac:chgData name="Yazdan, Mandy" userId="17c68540-3e75-4075-8ba7-9cf4d0bf43f7" providerId="ADAL" clId="{2C775389-0420-4B7A-AFA6-B436EA55A032}" dt="2023-10-11T19:05:28.863" v="8660" actId="208"/>
          <ac:cxnSpMkLst>
            <pc:docMk/>
            <pc:sldMk cId="1118580274" sldId="2147376329"/>
            <ac:cxnSpMk id="30" creationId="{5033383C-7CE0-0AEC-3327-8B3D1AD3D378}"/>
          </ac:cxnSpMkLst>
        </pc:cxnChg>
      </pc:sldChg>
      <pc:sldChg chg="addSp delSp modSp new mod">
        <pc:chgData name="Yazdan, Mandy" userId="17c68540-3e75-4075-8ba7-9cf4d0bf43f7" providerId="ADAL" clId="{2C775389-0420-4B7A-AFA6-B436EA55A032}" dt="2023-10-11T20:24:27.007" v="8724" actId="478"/>
        <pc:sldMkLst>
          <pc:docMk/>
          <pc:sldMk cId="1383163145" sldId="2147376330"/>
        </pc:sldMkLst>
        <pc:spChg chg="mod">
          <ac:chgData name="Yazdan, Mandy" userId="17c68540-3e75-4075-8ba7-9cf4d0bf43f7" providerId="ADAL" clId="{2C775389-0420-4B7A-AFA6-B436EA55A032}" dt="2023-10-11T20:24:03.975" v="8706" actId="20577"/>
          <ac:spMkLst>
            <pc:docMk/>
            <pc:sldMk cId="1383163145" sldId="2147376330"/>
            <ac:spMk id="3" creationId="{DC7137D9-A5F7-16AB-5B96-3E39E0D8BD91}"/>
          </ac:spMkLst>
        </pc:spChg>
        <pc:spChg chg="del">
          <ac:chgData name="Yazdan, Mandy" userId="17c68540-3e75-4075-8ba7-9cf4d0bf43f7" providerId="ADAL" clId="{2C775389-0420-4B7A-AFA6-B436EA55A032}" dt="2023-10-11T20:24:27.007" v="8724" actId="478"/>
          <ac:spMkLst>
            <pc:docMk/>
            <pc:sldMk cId="1383163145" sldId="2147376330"/>
            <ac:spMk id="4" creationId="{5D72E862-AD9A-A9C5-BA9D-AD730AD5BA05}"/>
          </ac:spMkLst>
        </pc:spChg>
        <pc:spChg chg="add mod">
          <ac:chgData name="Yazdan, Mandy" userId="17c68540-3e75-4075-8ba7-9cf4d0bf43f7" providerId="ADAL" clId="{2C775389-0420-4B7A-AFA6-B436EA55A032}" dt="2023-10-11T20:24:10.968" v="8722" actId="20577"/>
          <ac:spMkLst>
            <pc:docMk/>
            <pc:sldMk cId="1383163145" sldId="2147376330"/>
            <ac:spMk id="5" creationId="{9D93B0F7-D1A9-D767-F7E9-F803442A6448}"/>
          </ac:spMkLst>
        </pc:spChg>
        <pc:spChg chg="add mod">
          <ac:chgData name="Yazdan, Mandy" userId="17c68540-3e75-4075-8ba7-9cf4d0bf43f7" providerId="ADAL" clId="{2C775389-0420-4B7A-AFA6-B436EA55A032}" dt="2023-10-11T20:24:24.508" v="8723"/>
          <ac:spMkLst>
            <pc:docMk/>
            <pc:sldMk cId="1383163145" sldId="2147376330"/>
            <ac:spMk id="6" creationId="{F8FDAF8F-FEB1-2A83-4AB6-87FB3F06E75C}"/>
          </ac:spMkLst>
        </pc:spChg>
      </pc:sldChg>
      <pc:sldChg chg="addSp delSp modSp add del mod modTransition delAnim modAnim">
        <pc:chgData name="Yazdan, Mandy" userId="17c68540-3e75-4075-8ba7-9cf4d0bf43f7" providerId="ADAL" clId="{2C775389-0420-4B7A-AFA6-B436EA55A032}" dt="2023-10-11T18:18:52.906" v="8397" actId="47"/>
        <pc:sldMkLst>
          <pc:docMk/>
          <pc:sldMk cId="1798226315" sldId="2147376330"/>
        </pc:sldMkLst>
        <pc:spChg chg="mod">
          <ac:chgData name="Yazdan, Mandy" userId="17c68540-3e75-4075-8ba7-9cf4d0bf43f7" providerId="ADAL" clId="{2C775389-0420-4B7A-AFA6-B436EA55A032}" dt="2023-10-11T18:16:23.875" v="8370"/>
          <ac:spMkLst>
            <pc:docMk/>
            <pc:sldMk cId="1798226315" sldId="2147376330"/>
            <ac:spMk id="4" creationId="{B225063B-D2C6-1FB2-DC08-F391BCD1E7D0}"/>
          </ac:spMkLst>
        </pc:spChg>
        <pc:spChg chg="mod">
          <ac:chgData name="Yazdan, Mandy" userId="17c68540-3e75-4075-8ba7-9cf4d0bf43f7" providerId="ADAL" clId="{2C775389-0420-4B7A-AFA6-B436EA55A032}" dt="2023-10-11T18:17:21.338" v="8380"/>
          <ac:spMkLst>
            <pc:docMk/>
            <pc:sldMk cId="1798226315" sldId="2147376330"/>
            <ac:spMk id="6" creationId="{A9BCAB66-B458-6E96-8B9E-7FFF574997E9}"/>
          </ac:spMkLst>
        </pc:spChg>
        <pc:spChg chg="mod">
          <ac:chgData name="Yazdan, Mandy" userId="17c68540-3e75-4075-8ba7-9cf4d0bf43f7" providerId="ADAL" clId="{2C775389-0420-4B7A-AFA6-B436EA55A032}" dt="2023-10-11T18:17:31.735" v="8382" actId="21"/>
          <ac:spMkLst>
            <pc:docMk/>
            <pc:sldMk cId="1798226315" sldId="2147376330"/>
            <ac:spMk id="10" creationId="{DAE75E66-CFC4-E026-4843-492DC038DA76}"/>
          </ac:spMkLst>
        </pc:spChg>
        <pc:spChg chg="mod">
          <ac:chgData name="Yazdan, Mandy" userId="17c68540-3e75-4075-8ba7-9cf4d0bf43f7" providerId="ADAL" clId="{2C775389-0420-4B7A-AFA6-B436EA55A032}" dt="2023-10-11T18:16:23.875" v="8370"/>
          <ac:spMkLst>
            <pc:docMk/>
            <pc:sldMk cId="1798226315" sldId="2147376330"/>
            <ac:spMk id="11" creationId="{F51BDBC7-0D74-BB3E-0B48-1632AB569DEB}"/>
          </ac:spMkLst>
        </pc:spChg>
        <pc:spChg chg="mod">
          <ac:chgData name="Yazdan, Mandy" userId="17c68540-3e75-4075-8ba7-9cf4d0bf43f7" providerId="ADAL" clId="{2C775389-0420-4B7A-AFA6-B436EA55A032}" dt="2023-10-11T18:16:23.875" v="8370"/>
          <ac:spMkLst>
            <pc:docMk/>
            <pc:sldMk cId="1798226315" sldId="2147376330"/>
            <ac:spMk id="12" creationId="{8A433B75-69B7-67C2-4FE6-FFCE18E403B9}"/>
          </ac:spMkLst>
        </pc:spChg>
        <pc:spChg chg="mod">
          <ac:chgData name="Yazdan, Mandy" userId="17c68540-3e75-4075-8ba7-9cf4d0bf43f7" providerId="ADAL" clId="{2C775389-0420-4B7A-AFA6-B436EA55A032}" dt="2023-10-11T18:16:23.875" v="8370"/>
          <ac:spMkLst>
            <pc:docMk/>
            <pc:sldMk cId="1798226315" sldId="2147376330"/>
            <ac:spMk id="13" creationId="{EB99DD5C-0937-12CC-EECF-4E12B1FCA1DF}"/>
          </ac:spMkLst>
        </pc:spChg>
        <pc:spChg chg="mod">
          <ac:chgData name="Yazdan, Mandy" userId="17c68540-3e75-4075-8ba7-9cf4d0bf43f7" providerId="ADAL" clId="{2C775389-0420-4B7A-AFA6-B436EA55A032}" dt="2023-10-11T18:17:41.837" v="8385"/>
          <ac:spMkLst>
            <pc:docMk/>
            <pc:sldMk cId="1798226315" sldId="2147376330"/>
            <ac:spMk id="15" creationId="{602DD334-BDFA-585D-8558-543D554908AE}"/>
          </ac:spMkLst>
        </pc:spChg>
        <pc:spChg chg="mod">
          <ac:chgData name="Yazdan, Mandy" userId="17c68540-3e75-4075-8ba7-9cf4d0bf43f7" providerId="ADAL" clId="{2C775389-0420-4B7A-AFA6-B436EA55A032}" dt="2023-10-11T18:17:37.979" v="8384" actId="21"/>
          <ac:spMkLst>
            <pc:docMk/>
            <pc:sldMk cId="1798226315" sldId="2147376330"/>
            <ac:spMk id="16" creationId="{C2E5EBAA-1666-AE3A-1F7A-FA63A0C96126}"/>
          </ac:spMkLst>
        </pc:spChg>
        <pc:spChg chg="mod">
          <ac:chgData name="Yazdan, Mandy" userId="17c68540-3e75-4075-8ba7-9cf4d0bf43f7" providerId="ADAL" clId="{2C775389-0420-4B7A-AFA6-B436EA55A032}" dt="2023-10-11T18:16:23.875" v="8370"/>
          <ac:spMkLst>
            <pc:docMk/>
            <pc:sldMk cId="1798226315" sldId="2147376330"/>
            <ac:spMk id="17" creationId="{731CACFA-1F61-E5E0-7D41-7A1281297BE1}"/>
          </ac:spMkLst>
        </pc:spChg>
        <pc:spChg chg="mod">
          <ac:chgData name="Yazdan, Mandy" userId="17c68540-3e75-4075-8ba7-9cf4d0bf43f7" providerId="ADAL" clId="{2C775389-0420-4B7A-AFA6-B436EA55A032}" dt="2023-10-11T18:16:23.875" v="8370"/>
          <ac:spMkLst>
            <pc:docMk/>
            <pc:sldMk cId="1798226315" sldId="2147376330"/>
            <ac:spMk id="18" creationId="{755965C9-DA84-FBB6-6EA0-571D5A82C9D2}"/>
          </ac:spMkLst>
        </pc:spChg>
        <pc:spChg chg="mod">
          <ac:chgData name="Yazdan, Mandy" userId="17c68540-3e75-4075-8ba7-9cf4d0bf43f7" providerId="ADAL" clId="{2C775389-0420-4B7A-AFA6-B436EA55A032}" dt="2023-10-11T18:17:28.752" v="8381"/>
          <ac:spMkLst>
            <pc:docMk/>
            <pc:sldMk cId="1798226315" sldId="2147376330"/>
            <ac:spMk id="19" creationId="{B90417AF-10F7-6B78-F18A-A4AED2FB7B47}"/>
          </ac:spMkLst>
        </pc:spChg>
        <pc:spChg chg="mod">
          <ac:chgData name="Yazdan, Mandy" userId="17c68540-3e75-4075-8ba7-9cf4d0bf43f7" providerId="ADAL" clId="{2C775389-0420-4B7A-AFA6-B436EA55A032}" dt="2023-10-11T18:16:23.875" v="8370"/>
          <ac:spMkLst>
            <pc:docMk/>
            <pc:sldMk cId="1798226315" sldId="2147376330"/>
            <ac:spMk id="20" creationId="{A1A0D3C5-9DB0-C620-6177-07D0CDD9E634}"/>
          </ac:spMkLst>
        </pc:spChg>
        <pc:spChg chg="mod">
          <ac:chgData name="Yazdan, Mandy" userId="17c68540-3e75-4075-8ba7-9cf4d0bf43f7" providerId="ADAL" clId="{2C775389-0420-4B7A-AFA6-B436EA55A032}" dt="2023-10-11T18:17:35.065" v="8383"/>
          <ac:spMkLst>
            <pc:docMk/>
            <pc:sldMk cId="1798226315" sldId="2147376330"/>
            <ac:spMk id="22" creationId="{299026E9-E3E4-063D-2085-7DD3B9693A29}"/>
          </ac:spMkLst>
        </pc:spChg>
        <pc:spChg chg="mod">
          <ac:chgData name="Yazdan, Mandy" userId="17c68540-3e75-4075-8ba7-9cf4d0bf43f7" providerId="ADAL" clId="{2C775389-0420-4B7A-AFA6-B436EA55A032}" dt="2023-10-11T18:15:59.243" v="8369" actId="20577"/>
          <ac:spMkLst>
            <pc:docMk/>
            <pc:sldMk cId="1798226315" sldId="2147376330"/>
            <ac:spMk id="24" creationId="{C60BC11B-1BFF-8492-0768-832ADF549264}"/>
          </ac:spMkLst>
        </pc:spChg>
        <pc:grpChg chg="add del mod">
          <ac:chgData name="Yazdan, Mandy" userId="17c68540-3e75-4075-8ba7-9cf4d0bf43f7" providerId="ADAL" clId="{2C775389-0420-4B7A-AFA6-B436EA55A032}" dt="2023-10-11T18:17:46.477" v="8386" actId="478"/>
          <ac:grpSpMkLst>
            <pc:docMk/>
            <pc:sldMk cId="1798226315" sldId="2147376330"/>
            <ac:grpSpMk id="2" creationId="{F71F41AC-0236-542D-4F65-E5D1DFF0499F}"/>
          </ac:grpSpMkLst>
        </pc:grpChg>
        <pc:grpChg chg="mod">
          <ac:chgData name="Yazdan, Mandy" userId="17c68540-3e75-4075-8ba7-9cf4d0bf43f7" providerId="ADAL" clId="{2C775389-0420-4B7A-AFA6-B436EA55A032}" dt="2023-10-11T18:16:23.875" v="8370"/>
          <ac:grpSpMkLst>
            <pc:docMk/>
            <pc:sldMk cId="1798226315" sldId="2147376330"/>
            <ac:grpSpMk id="3" creationId="{AB402D01-C936-36B2-CC15-3615DF825A0D}"/>
          </ac:grpSpMkLst>
        </pc:grpChg>
        <pc:grpChg chg="mod">
          <ac:chgData name="Yazdan, Mandy" userId="17c68540-3e75-4075-8ba7-9cf4d0bf43f7" providerId="ADAL" clId="{2C775389-0420-4B7A-AFA6-B436EA55A032}" dt="2023-10-11T18:16:23.875" v="8370"/>
          <ac:grpSpMkLst>
            <pc:docMk/>
            <pc:sldMk cId="1798226315" sldId="2147376330"/>
            <ac:grpSpMk id="5" creationId="{D4E336B5-F635-3DD8-D460-9197A4AF6764}"/>
          </ac:grpSpMkLst>
        </pc:grpChg>
        <pc:grpChg chg="mod">
          <ac:chgData name="Yazdan, Mandy" userId="17c68540-3e75-4075-8ba7-9cf4d0bf43f7" providerId="ADAL" clId="{2C775389-0420-4B7A-AFA6-B436EA55A032}" dt="2023-10-11T18:16:23.875" v="8370"/>
          <ac:grpSpMkLst>
            <pc:docMk/>
            <pc:sldMk cId="1798226315" sldId="2147376330"/>
            <ac:grpSpMk id="7" creationId="{37BAEEC8-847C-D3A6-E573-FB789FF64416}"/>
          </ac:grpSpMkLst>
        </pc:grpChg>
        <pc:grpChg chg="mod">
          <ac:chgData name="Yazdan, Mandy" userId="17c68540-3e75-4075-8ba7-9cf4d0bf43f7" providerId="ADAL" clId="{2C775389-0420-4B7A-AFA6-B436EA55A032}" dt="2023-10-11T18:16:23.875" v="8370"/>
          <ac:grpSpMkLst>
            <pc:docMk/>
            <pc:sldMk cId="1798226315" sldId="2147376330"/>
            <ac:grpSpMk id="8" creationId="{3406A2D8-38A3-2DA4-E724-7C21922FDFD1}"/>
          </ac:grpSpMkLst>
        </pc:grpChg>
        <pc:grpChg chg="mod">
          <ac:chgData name="Yazdan, Mandy" userId="17c68540-3e75-4075-8ba7-9cf4d0bf43f7" providerId="ADAL" clId="{2C775389-0420-4B7A-AFA6-B436EA55A032}" dt="2023-10-11T18:16:23.875" v="8370"/>
          <ac:grpSpMkLst>
            <pc:docMk/>
            <pc:sldMk cId="1798226315" sldId="2147376330"/>
            <ac:grpSpMk id="9" creationId="{75546DAF-B1D2-5A8B-974D-C767F7E727FF}"/>
          </ac:grpSpMkLst>
        </pc:grpChg>
      </pc:sldChg>
      <pc:sldChg chg="addSp delSp modSp add mod delAnim">
        <pc:chgData name="Yazdan, Mandy" userId="17c68540-3e75-4075-8ba7-9cf4d0bf43f7" providerId="ADAL" clId="{2C775389-0420-4B7A-AFA6-B436EA55A032}" dt="2023-10-20T15:17:05.389" v="10564" actId="1076"/>
        <pc:sldMkLst>
          <pc:docMk/>
          <pc:sldMk cId="1330978156" sldId="2147376331"/>
        </pc:sldMkLst>
        <pc:spChg chg="mod">
          <ac:chgData name="Yazdan, Mandy" userId="17c68540-3e75-4075-8ba7-9cf4d0bf43f7" providerId="ADAL" clId="{2C775389-0420-4B7A-AFA6-B436EA55A032}" dt="2023-10-13T16:56:54.438" v="10016" actId="20577"/>
          <ac:spMkLst>
            <pc:docMk/>
            <pc:sldMk cId="1330978156" sldId="2147376331"/>
            <ac:spMk id="3" creationId="{C3C115EC-2ECE-997A-DCBD-8386126F68B0}"/>
          </ac:spMkLst>
        </pc:spChg>
        <pc:spChg chg="mod">
          <ac:chgData name="Yazdan, Mandy" userId="17c68540-3e75-4075-8ba7-9cf4d0bf43f7" providerId="ADAL" clId="{2C775389-0420-4B7A-AFA6-B436EA55A032}" dt="2023-10-13T16:57:08.578" v="10041" actId="14100"/>
          <ac:spMkLst>
            <pc:docMk/>
            <pc:sldMk cId="1330978156" sldId="2147376331"/>
            <ac:spMk id="4" creationId="{C4DF367B-F040-17B6-B1A8-87D344F1BCE7}"/>
          </ac:spMkLst>
        </pc:spChg>
        <pc:spChg chg="del">
          <ac:chgData name="Yazdan, Mandy" userId="17c68540-3e75-4075-8ba7-9cf4d0bf43f7" providerId="ADAL" clId="{2C775389-0420-4B7A-AFA6-B436EA55A032}" dt="2023-10-13T16:56:39.791" v="9991" actId="478"/>
          <ac:spMkLst>
            <pc:docMk/>
            <pc:sldMk cId="1330978156" sldId="2147376331"/>
            <ac:spMk id="7" creationId="{8FD1DACB-D950-23FA-2F25-CE6383172D98}"/>
          </ac:spMkLst>
        </pc:spChg>
        <pc:spChg chg="del mod">
          <ac:chgData name="Yazdan, Mandy" userId="17c68540-3e75-4075-8ba7-9cf4d0bf43f7" providerId="ADAL" clId="{2C775389-0420-4B7A-AFA6-B436EA55A032}" dt="2023-10-13T17:12:27.610" v="10170" actId="478"/>
          <ac:spMkLst>
            <pc:docMk/>
            <pc:sldMk cId="1330978156" sldId="2147376331"/>
            <ac:spMk id="8" creationId="{AF49A5BC-CB0A-5D12-5DDD-9C2C87BD0AF9}"/>
          </ac:spMkLst>
        </pc:spChg>
        <pc:spChg chg="mod topLvl">
          <ac:chgData name="Yazdan, Mandy" userId="17c68540-3e75-4075-8ba7-9cf4d0bf43f7" providerId="ADAL" clId="{2C775389-0420-4B7A-AFA6-B436EA55A032}" dt="2023-10-19T19:16:35.149" v="10246" actId="1076"/>
          <ac:spMkLst>
            <pc:docMk/>
            <pc:sldMk cId="1330978156" sldId="2147376331"/>
            <ac:spMk id="9" creationId="{22408327-DBBD-895B-AC47-F90188EC9601}"/>
          </ac:spMkLst>
        </pc:spChg>
        <pc:spChg chg="mod topLvl">
          <ac:chgData name="Yazdan, Mandy" userId="17c68540-3e75-4075-8ba7-9cf4d0bf43f7" providerId="ADAL" clId="{2C775389-0420-4B7A-AFA6-B436EA55A032}" dt="2023-10-20T15:17:02.621" v="10563" actId="1076"/>
          <ac:spMkLst>
            <pc:docMk/>
            <pc:sldMk cId="1330978156" sldId="2147376331"/>
            <ac:spMk id="12" creationId="{CEAD1241-233A-54EC-D8F8-4BFAA8EED167}"/>
          </ac:spMkLst>
        </pc:spChg>
        <pc:spChg chg="del mod">
          <ac:chgData name="Yazdan, Mandy" userId="17c68540-3e75-4075-8ba7-9cf4d0bf43f7" providerId="ADAL" clId="{2C775389-0420-4B7A-AFA6-B436EA55A032}" dt="2023-10-13T17:12:17.691" v="10168" actId="478"/>
          <ac:spMkLst>
            <pc:docMk/>
            <pc:sldMk cId="1330978156" sldId="2147376331"/>
            <ac:spMk id="14" creationId="{849AAF47-01A9-5EAD-B525-7B393A0B2F93}"/>
          </ac:spMkLst>
        </pc:spChg>
        <pc:spChg chg="mod topLvl">
          <ac:chgData name="Yazdan, Mandy" userId="17c68540-3e75-4075-8ba7-9cf4d0bf43f7" providerId="ADAL" clId="{2C775389-0420-4B7A-AFA6-B436EA55A032}" dt="2023-10-19T19:16:36.244" v="10247" actId="1076"/>
          <ac:spMkLst>
            <pc:docMk/>
            <pc:sldMk cId="1330978156" sldId="2147376331"/>
            <ac:spMk id="15" creationId="{12759B6C-9A0A-53BB-C282-1ABC1CCE1090}"/>
          </ac:spMkLst>
        </pc:spChg>
        <pc:spChg chg="mod ord topLvl">
          <ac:chgData name="Yazdan, Mandy" userId="17c68540-3e75-4075-8ba7-9cf4d0bf43f7" providerId="ADAL" clId="{2C775389-0420-4B7A-AFA6-B436EA55A032}" dt="2023-10-20T15:17:05.389" v="10564" actId="1076"/>
          <ac:spMkLst>
            <pc:docMk/>
            <pc:sldMk cId="1330978156" sldId="2147376331"/>
            <ac:spMk id="16" creationId="{0BEA07A1-525D-F75E-83C1-2CABC3DE2F29}"/>
          </ac:spMkLst>
        </pc:spChg>
        <pc:spChg chg="del mod">
          <ac:chgData name="Yazdan, Mandy" userId="17c68540-3e75-4075-8ba7-9cf4d0bf43f7" providerId="ADAL" clId="{2C775389-0420-4B7A-AFA6-B436EA55A032}" dt="2023-10-13T17:12:21.810" v="10169" actId="478"/>
          <ac:spMkLst>
            <pc:docMk/>
            <pc:sldMk cId="1330978156" sldId="2147376331"/>
            <ac:spMk id="18" creationId="{F4D59EB1-E67C-C04B-ECBE-3DED2980C92C}"/>
          </ac:spMkLst>
        </pc:spChg>
        <pc:spChg chg="mod topLvl">
          <ac:chgData name="Yazdan, Mandy" userId="17c68540-3e75-4075-8ba7-9cf4d0bf43f7" providerId="ADAL" clId="{2C775389-0420-4B7A-AFA6-B436EA55A032}" dt="2023-10-19T19:17:43.021" v="10273" actId="1035"/>
          <ac:spMkLst>
            <pc:docMk/>
            <pc:sldMk cId="1330978156" sldId="2147376331"/>
            <ac:spMk id="19" creationId="{0AC4FD4C-CB0C-4365-9301-582FAB98E7BB}"/>
          </ac:spMkLst>
        </pc:spChg>
        <pc:spChg chg="del">
          <ac:chgData name="Yazdan, Mandy" userId="17c68540-3e75-4075-8ba7-9cf4d0bf43f7" providerId="ADAL" clId="{2C775389-0420-4B7A-AFA6-B436EA55A032}" dt="2023-10-13T16:56:41.761" v="9992" actId="478"/>
          <ac:spMkLst>
            <pc:docMk/>
            <pc:sldMk cId="1330978156" sldId="2147376331"/>
            <ac:spMk id="23" creationId="{5D3CB7B1-0F34-8C86-496B-23357193EEE1}"/>
          </ac:spMkLst>
        </pc:spChg>
        <pc:grpChg chg="del mod">
          <ac:chgData name="Yazdan, Mandy" userId="17c68540-3e75-4075-8ba7-9cf4d0bf43f7" providerId="ADAL" clId="{2C775389-0420-4B7A-AFA6-B436EA55A032}" dt="2023-10-19T19:16:32.628" v="10245" actId="165"/>
          <ac:grpSpMkLst>
            <pc:docMk/>
            <pc:sldMk cId="1330978156" sldId="2147376331"/>
            <ac:grpSpMk id="6" creationId="{B6233511-9B11-608E-98F4-F0BADA4FA4A6}"/>
          </ac:grpSpMkLst>
        </pc:grpChg>
        <pc:grpChg chg="del">
          <ac:chgData name="Yazdan, Mandy" userId="17c68540-3e75-4075-8ba7-9cf4d0bf43f7" providerId="ADAL" clId="{2C775389-0420-4B7A-AFA6-B436EA55A032}" dt="2023-10-13T16:56:39.791" v="9991" actId="478"/>
          <ac:grpSpMkLst>
            <pc:docMk/>
            <pc:sldMk cId="1330978156" sldId="2147376331"/>
            <ac:grpSpMk id="20" creationId="{8EAA4319-BB62-8A99-EF4A-BBF7EB44D687}"/>
          </ac:grpSpMkLst>
        </pc:grpChg>
        <pc:grpChg chg="del">
          <ac:chgData name="Yazdan, Mandy" userId="17c68540-3e75-4075-8ba7-9cf4d0bf43f7" providerId="ADAL" clId="{2C775389-0420-4B7A-AFA6-B436EA55A032}" dt="2023-10-13T16:56:39.791" v="9991" actId="478"/>
          <ac:grpSpMkLst>
            <pc:docMk/>
            <pc:sldMk cId="1330978156" sldId="2147376331"/>
            <ac:grpSpMk id="24" creationId="{BEE001FB-FEFB-D3B9-4CDC-6661D8BD21F3}"/>
          </ac:grpSpMkLst>
        </pc:grpChg>
        <pc:graphicFrameChg chg="add del mod modGraphic">
          <ac:chgData name="Yazdan, Mandy" userId="17c68540-3e75-4075-8ba7-9cf4d0bf43f7" providerId="ADAL" clId="{2C775389-0420-4B7A-AFA6-B436EA55A032}" dt="2023-10-13T17:12:14.758" v="10166" actId="18245"/>
          <ac:graphicFrameMkLst>
            <pc:docMk/>
            <pc:sldMk cId="1330978156" sldId="2147376331"/>
            <ac:graphicFrameMk id="2" creationId="{78048E4D-A78B-ECB9-455B-3BC35C5C50DF}"/>
          </ac:graphicFrameMkLst>
        </pc:graphicFrameChg>
        <pc:picChg chg="del">
          <ac:chgData name="Yazdan, Mandy" userId="17c68540-3e75-4075-8ba7-9cf4d0bf43f7" providerId="ADAL" clId="{2C775389-0420-4B7A-AFA6-B436EA55A032}" dt="2023-10-13T16:56:41.761" v="9992" actId="478"/>
          <ac:picMkLst>
            <pc:docMk/>
            <pc:sldMk cId="1330978156" sldId="2147376331"/>
            <ac:picMk id="5" creationId="{F496A5C5-03E3-241B-A6F7-0A532D20F449}"/>
          </ac:picMkLst>
        </pc:picChg>
      </pc:sldChg>
      <pc:sldChg chg="addSp delSp modSp add del mod">
        <pc:chgData name="Yazdan, Mandy" userId="17c68540-3e75-4075-8ba7-9cf4d0bf43f7" providerId="ADAL" clId="{2C775389-0420-4B7A-AFA6-B436EA55A032}" dt="2023-10-13T16:50:22.168" v="9910" actId="47"/>
        <pc:sldMkLst>
          <pc:docMk/>
          <pc:sldMk cId="1758098399" sldId="2147376331"/>
        </pc:sldMkLst>
        <pc:spChg chg="del">
          <ac:chgData name="Yazdan, Mandy" userId="17c68540-3e75-4075-8ba7-9cf4d0bf43f7" providerId="ADAL" clId="{2C775389-0420-4B7A-AFA6-B436EA55A032}" dt="2023-10-11T20:27:28.164" v="8730" actId="478"/>
          <ac:spMkLst>
            <pc:docMk/>
            <pc:sldMk cId="1758098399" sldId="2147376331"/>
            <ac:spMk id="3" creationId="{2BE30A99-0923-785B-BDB4-7962F181CA10}"/>
          </ac:spMkLst>
        </pc:spChg>
        <pc:spChg chg="del">
          <ac:chgData name="Yazdan, Mandy" userId="17c68540-3e75-4075-8ba7-9cf4d0bf43f7" providerId="ADAL" clId="{2C775389-0420-4B7A-AFA6-B436EA55A032}" dt="2023-10-11T20:27:24.529" v="8728" actId="478"/>
          <ac:spMkLst>
            <pc:docMk/>
            <pc:sldMk cId="1758098399" sldId="2147376331"/>
            <ac:spMk id="4" creationId="{C1A7290F-FB07-83E3-865D-F81B65A4FB0B}"/>
          </ac:spMkLst>
        </pc:spChg>
        <pc:spChg chg="del">
          <ac:chgData name="Yazdan, Mandy" userId="17c68540-3e75-4075-8ba7-9cf4d0bf43f7" providerId="ADAL" clId="{2C775389-0420-4B7A-AFA6-B436EA55A032}" dt="2023-10-11T20:27:23.029" v="8727" actId="478"/>
          <ac:spMkLst>
            <pc:docMk/>
            <pc:sldMk cId="1758098399" sldId="2147376331"/>
            <ac:spMk id="5" creationId="{A84ED956-35DA-B545-6DF5-CD88E862CCCC}"/>
          </ac:spMkLst>
        </pc:spChg>
        <pc:spChg chg="del">
          <ac:chgData name="Yazdan, Mandy" userId="17c68540-3e75-4075-8ba7-9cf4d0bf43f7" providerId="ADAL" clId="{2C775389-0420-4B7A-AFA6-B436EA55A032}" dt="2023-10-11T20:27:27.078" v="8729" actId="478"/>
          <ac:spMkLst>
            <pc:docMk/>
            <pc:sldMk cId="1758098399" sldId="2147376331"/>
            <ac:spMk id="6" creationId="{B6CF2C79-9457-7DA9-C767-E5B6D82F3A08}"/>
          </ac:spMkLst>
        </pc:spChg>
        <pc:spChg chg="del">
          <ac:chgData name="Yazdan, Mandy" userId="17c68540-3e75-4075-8ba7-9cf4d0bf43f7" providerId="ADAL" clId="{2C775389-0420-4B7A-AFA6-B436EA55A032}" dt="2023-10-11T20:27:27.078" v="8729" actId="478"/>
          <ac:spMkLst>
            <pc:docMk/>
            <pc:sldMk cId="1758098399" sldId="2147376331"/>
            <ac:spMk id="7" creationId="{9D640DEE-B39C-12B9-E077-71F893481F2A}"/>
          </ac:spMkLst>
        </pc:spChg>
        <pc:spChg chg="del">
          <ac:chgData name="Yazdan, Mandy" userId="17c68540-3e75-4075-8ba7-9cf4d0bf43f7" providerId="ADAL" clId="{2C775389-0420-4B7A-AFA6-B436EA55A032}" dt="2023-10-11T20:27:21.787" v="8726" actId="478"/>
          <ac:spMkLst>
            <pc:docMk/>
            <pc:sldMk cId="1758098399" sldId="2147376331"/>
            <ac:spMk id="8" creationId="{4FC38376-5D75-1079-27B4-3E2A40F9F724}"/>
          </ac:spMkLst>
        </pc:spChg>
        <pc:spChg chg="mod">
          <ac:chgData name="Yazdan, Mandy" userId="17c68540-3e75-4075-8ba7-9cf4d0bf43f7" providerId="ADAL" clId="{2C775389-0420-4B7A-AFA6-B436EA55A032}" dt="2023-10-11T20:27:37.819" v="8745" actId="20577"/>
          <ac:spMkLst>
            <pc:docMk/>
            <pc:sldMk cId="1758098399" sldId="2147376331"/>
            <ac:spMk id="10" creationId="{623FCCB3-A860-F946-E7D3-B17F94DA0466}"/>
          </ac:spMkLst>
        </pc:spChg>
        <pc:spChg chg="add del mod">
          <ac:chgData name="Yazdan, Mandy" userId="17c68540-3e75-4075-8ba7-9cf4d0bf43f7" providerId="ADAL" clId="{2C775389-0420-4B7A-AFA6-B436EA55A032}" dt="2023-10-11T20:27:27.078" v="8729" actId="478"/>
          <ac:spMkLst>
            <pc:docMk/>
            <pc:sldMk cId="1758098399" sldId="2147376331"/>
            <ac:spMk id="11" creationId="{6B2DAA18-247F-C112-042D-BB4CBD1D5E7D}"/>
          </ac:spMkLst>
        </pc:spChg>
      </pc:sldChg>
      <pc:sldChg chg="modSp add del mod ord">
        <pc:chgData name="Yazdan, Mandy" userId="17c68540-3e75-4075-8ba7-9cf4d0bf43f7" providerId="ADAL" clId="{2C775389-0420-4B7A-AFA6-B436EA55A032}" dt="2023-10-13T16:49:45.354" v="9909" actId="47"/>
        <pc:sldMkLst>
          <pc:docMk/>
          <pc:sldMk cId="2028516483" sldId="2147376332"/>
        </pc:sldMkLst>
        <pc:spChg chg="mod">
          <ac:chgData name="Yazdan, Mandy" userId="17c68540-3e75-4075-8ba7-9cf4d0bf43f7" providerId="ADAL" clId="{2C775389-0420-4B7A-AFA6-B436EA55A032}" dt="2023-10-11T21:54:38.539" v="8756" actId="20577"/>
          <ac:spMkLst>
            <pc:docMk/>
            <pc:sldMk cId="2028516483" sldId="2147376332"/>
            <ac:spMk id="2" creationId="{00000000-0000-0000-0000-000000000000}"/>
          </ac:spMkLst>
        </pc:spChg>
        <pc:spChg chg="mod">
          <ac:chgData name="Yazdan, Mandy" userId="17c68540-3e75-4075-8ba7-9cf4d0bf43f7" providerId="ADAL" clId="{2C775389-0420-4B7A-AFA6-B436EA55A032}" dt="2023-10-11T21:54:58.040" v="8758" actId="207"/>
          <ac:spMkLst>
            <pc:docMk/>
            <pc:sldMk cId="2028516483" sldId="2147376332"/>
            <ac:spMk id="6" creationId="{7B618D74-CEEA-A083-4E71-8FF81135D376}"/>
          </ac:spMkLst>
        </pc:spChg>
        <pc:spChg chg="mod">
          <ac:chgData name="Yazdan, Mandy" userId="17c68540-3e75-4075-8ba7-9cf4d0bf43f7" providerId="ADAL" clId="{2C775389-0420-4B7A-AFA6-B436EA55A032}" dt="2023-10-11T21:55:36.683" v="8764" actId="20577"/>
          <ac:spMkLst>
            <pc:docMk/>
            <pc:sldMk cId="2028516483" sldId="2147376332"/>
            <ac:spMk id="9" creationId="{00000000-0000-0000-0000-000000000000}"/>
          </ac:spMkLst>
        </pc:spChg>
        <pc:spChg chg="mod">
          <ac:chgData name="Yazdan, Mandy" userId="17c68540-3e75-4075-8ba7-9cf4d0bf43f7" providerId="ADAL" clId="{2C775389-0420-4B7A-AFA6-B436EA55A032}" dt="2023-10-11T21:55:44.210" v="8766" actId="20577"/>
          <ac:spMkLst>
            <pc:docMk/>
            <pc:sldMk cId="2028516483" sldId="2147376332"/>
            <ac:spMk id="30" creationId="{15840FAE-A7F3-4C92-BFD1-FC3524A2D41B}"/>
          </ac:spMkLst>
        </pc:spChg>
        <pc:spChg chg="mod">
          <ac:chgData name="Yazdan, Mandy" userId="17c68540-3e75-4075-8ba7-9cf4d0bf43f7" providerId="ADAL" clId="{2C775389-0420-4B7A-AFA6-B436EA55A032}" dt="2023-10-11T21:55:50.306" v="8770" actId="20577"/>
          <ac:spMkLst>
            <pc:docMk/>
            <pc:sldMk cId="2028516483" sldId="2147376332"/>
            <ac:spMk id="34" creationId="{4E7E5530-9942-47F4-A7C7-4D6FFA3C1762}"/>
          </ac:spMkLst>
        </pc:spChg>
        <pc:grpChg chg="mod">
          <ac:chgData name="Yazdan, Mandy" userId="17c68540-3e75-4075-8ba7-9cf4d0bf43f7" providerId="ADAL" clId="{2C775389-0420-4B7A-AFA6-B436EA55A032}" dt="2023-10-11T21:59:50.142" v="8791" actId="1076"/>
          <ac:grpSpMkLst>
            <pc:docMk/>
            <pc:sldMk cId="2028516483" sldId="2147376332"/>
            <ac:grpSpMk id="29" creationId="{EFC3B063-6CE7-4ABD-9374-32110C41368D}"/>
          </ac:grpSpMkLst>
        </pc:grpChg>
        <pc:picChg chg="mod modCrop">
          <ac:chgData name="Yazdan, Mandy" userId="17c68540-3e75-4075-8ba7-9cf4d0bf43f7" providerId="ADAL" clId="{2C775389-0420-4B7A-AFA6-B436EA55A032}" dt="2023-10-13T16:45:58.710" v="9865" actId="11530"/>
          <ac:picMkLst>
            <pc:docMk/>
            <pc:sldMk cId="2028516483" sldId="2147376332"/>
            <ac:picMk id="25" creationId="{9D3650BD-DD8F-4B04-A515-E84479CEF581}"/>
          </ac:picMkLst>
        </pc:picChg>
        <pc:picChg chg="mod modCrop">
          <ac:chgData name="Yazdan, Mandy" userId="17c68540-3e75-4075-8ba7-9cf4d0bf43f7" providerId="ADAL" clId="{2C775389-0420-4B7A-AFA6-B436EA55A032}" dt="2023-10-11T21:58:53.777" v="8785" actId="18131"/>
          <ac:picMkLst>
            <pc:docMk/>
            <pc:sldMk cId="2028516483" sldId="2147376332"/>
            <ac:picMk id="32" creationId="{267CB9B3-7716-40F8-AA9C-A1CC7DE75FE9}"/>
          </ac:picMkLst>
        </pc:picChg>
        <pc:cxnChg chg="mod">
          <ac:chgData name="Yazdan, Mandy" userId="17c68540-3e75-4075-8ba7-9cf4d0bf43f7" providerId="ADAL" clId="{2C775389-0420-4B7A-AFA6-B436EA55A032}" dt="2023-10-11T22:00:38.103" v="8796" actId="208"/>
          <ac:cxnSpMkLst>
            <pc:docMk/>
            <pc:sldMk cId="2028516483" sldId="2147376332"/>
            <ac:cxnSpMk id="12" creationId="{00000000-0000-0000-0000-000000000000}"/>
          </ac:cxnSpMkLst>
        </pc:cxnChg>
        <pc:cxnChg chg="mod">
          <ac:chgData name="Yazdan, Mandy" userId="17c68540-3e75-4075-8ba7-9cf4d0bf43f7" providerId="ADAL" clId="{2C775389-0420-4B7A-AFA6-B436EA55A032}" dt="2023-10-11T22:00:41.290" v="8797" actId="208"/>
          <ac:cxnSpMkLst>
            <pc:docMk/>
            <pc:sldMk cId="2028516483" sldId="2147376332"/>
            <ac:cxnSpMk id="15" creationId="{00000000-0000-0000-0000-000000000000}"/>
          </ac:cxnSpMkLst>
        </pc:cxnChg>
      </pc:sldChg>
      <pc:sldChg chg="modSp add del mod">
        <pc:chgData name="Yazdan, Mandy" userId="17c68540-3e75-4075-8ba7-9cf4d0bf43f7" providerId="ADAL" clId="{2C775389-0420-4B7A-AFA6-B436EA55A032}" dt="2023-11-01T17:47:10.649" v="10787" actId="47"/>
        <pc:sldMkLst>
          <pc:docMk/>
          <pc:sldMk cId="3617051312" sldId="2147376332"/>
        </pc:sldMkLst>
        <pc:spChg chg="mod">
          <ac:chgData name="Yazdan, Mandy" userId="17c68540-3e75-4075-8ba7-9cf4d0bf43f7" providerId="ADAL" clId="{2C775389-0420-4B7A-AFA6-B436EA55A032}" dt="2023-10-13T16:57:32.131" v="10084" actId="313"/>
          <ac:spMkLst>
            <pc:docMk/>
            <pc:sldMk cId="3617051312" sldId="2147376332"/>
            <ac:spMk id="3" creationId="{C3C115EC-2ECE-997A-DCBD-8386126F68B0}"/>
          </ac:spMkLst>
        </pc:spChg>
      </pc:sldChg>
      <pc:sldChg chg="addSp delSp modSp new del mod delAnim modAnim">
        <pc:chgData name="Yazdan, Mandy" userId="17c68540-3e75-4075-8ba7-9cf4d0bf43f7" providerId="ADAL" clId="{2C775389-0420-4B7A-AFA6-B436EA55A032}" dt="2023-10-13T22:53:12.340" v="10242" actId="47"/>
        <pc:sldMkLst>
          <pc:docMk/>
          <pc:sldMk cId="2474701494" sldId="2147376333"/>
        </pc:sldMkLst>
        <pc:picChg chg="add del mod">
          <ac:chgData name="Yazdan, Mandy" userId="17c68540-3e75-4075-8ba7-9cf4d0bf43f7" providerId="ADAL" clId="{2C775389-0420-4B7A-AFA6-B436EA55A032}" dt="2023-10-13T22:53:09.625" v="10241" actId="478"/>
          <ac:picMkLst>
            <pc:docMk/>
            <pc:sldMk cId="2474701494" sldId="2147376333"/>
            <ac:picMk id="4" creationId="{1C28A3FB-D646-1188-18E1-71296047CA50}"/>
          </ac:picMkLst>
        </pc:picChg>
      </pc:sldChg>
      <pc:sldChg chg="addSp delSp modSp new mod modClrScheme chgLayout">
        <pc:chgData name="Yazdan, Mandy" userId="17c68540-3e75-4075-8ba7-9cf4d0bf43f7" providerId="ADAL" clId="{2C775389-0420-4B7A-AFA6-B436EA55A032}" dt="2023-10-20T15:08:15.020" v="10561" actId="20577"/>
        <pc:sldMkLst>
          <pc:docMk/>
          <pc:sldMk cId="2813961180" sldId="2147376333"/>
        </pc:sldMkLst>
        <pc:spChg chg="del mod ord">
          <ac:chgData name="Yazdan, Mandy" userId="17c68540-3e75-4075-8ba7-9cf4d0bf43f7" providerId="ADAL" clId="{2C775389-0420-4B7A-AFA6-B436EA55A032}" dt="2023-10-20T14:56:09.900" v="10276" actId="700"/>
          <ac:spMkLst>
            <pc:docMk/>
            <pc:sldMk cId="2813961180" sldId="2147376333"/>
            <ac:spMk id="2" creationId="{469C7C65-C6DA-BC3D-8918-C942C67ED91E}"/>
          </ac:spMkLst>
        </pc:spChg>
        <pc:spChg chg="del mod ord">
          <ac:chgData name="Yazdan, Mandy" userId="17c68540-3e75-4075-8ba7-9cf4d0bf43f7" providerId="ADAL" clId="{2C775389-0420-4B7A-AFA6-B436EA55A032}" dt="2023-10-20T14:56:09.900" v="10276" actId="700"/>
          <ac:spMkLst>
            <pc:docMk/>
            <pc:sldMk cId="2813961180" sldId="2147376333"/>
            <ac:spMk id="3" creationId="{538C0CC4-0B31-72CB-E6E0-45226A6A50C4}"/>
          </ac:spMkLst>
        </pc:spChg>
        <pc:spChg chg="add mod ord">
          <ac:chgData name="Yazdan, Mandy" userId="17c68540-3e75-4075-8ba7-9cf4d0bf43f7" providerId="ADAL" clId="{2C775389-0420-4B7A-AFA6-B436EA55A032}" dt="2023-10-20T14:56:40.184" v="10308" actId="20577"/>
          <ac:spMkLst>
            <pc:docMk/>
            <pc:sldMk cId="2813961180" sldId="2147376333"/>
            <ac:spMk id="4" creationId="{92CB8B10-2C81-DE21-3216-C5222292FF7D}"/>
          </ac:spMkLst>
        </pc:spChg>
        <pc:spChg chg="add mod ord">
          <ac:chgData name="Yazdan, Mandy" userId="17c68540-3e75-4075-8ba7-9cf4d0bf43f7" providerId="ADAL" clId="{2C775389-0420-4B7A-AFA6-B436EA55A032}" dt="2023-10-20T14:56:09.900" v="10276" actId="700"/>
          <ac:spMkLst>
            <pc:docMk/>
            <pc:sldMk cId="2813961180" sldId="2147376333"/>
            <ac:spMk id="5" creationId="{B57ACA79-EF80-1850-8D4C-4C30F7FFB71D}"/>
          </ac:spMkLst>
        </pc:spChg>
        <pc:spChg chg="add mod ord">
          <ac:chgData name="Yazdan, Mandy" userId="17c68540-3e75-4075-8ba7-9cf4d0bf43f7" providerId="ADAL" clId="{2C775389-0420-4B7A-AFA6-B436EA55A032}" dt="2023-10-20T15:08:15.020" v="10561" actId="20577"/>
          <ac:spMkLst>
            <pc:docMk/>
            <pc:sldMk cId="2813961180" sldId="2147376333"/>
            <ac:spMk id="6" creationId="{D20A1B44-11BC-4C45-0FCE-B40E5B3DCDD9}"/>
          </ac:spMkLst>
        </pc:spChg>
        <pc:spChg chg="add mod ord">
          <ac:chgData name="Yazdan, Mandy" userId="17c68540-3e75-4075-8ba7-9cf4d0bf43f7" providerId="ADAL" clId="{2C775389-0420-4B7A-AFA6-B436EA55A032}" dt="2023-10-20T14:56:35.321" v="10296" actId="20577"/>
          <ac:spMkLst>
            <pc:docMk/>
            <pc:sldMk cId="2813961180" sldId="2147376333"/>
            <ac:spMk id="7" creationId="{5FC85BF7-2418-81A7-4B63-D7C6F3118A1E}"/>
          </ac:spMkLst>
        </pc:spChg>
        <pc:spChg chg="add mod ord">
          <ac:chgData name="Yazdan, Mandy" userId="17c68540-3e75-4075-8ba7-9cf4d0bf43f7" providerId="ADAL" clId="{2C775389-0420-4B7A-AFA6-B436EA55A032}" dt="2023-10-20T15:07:56.005" v="10493" actId="20577"/>
          <ac:spMkLst>
            <pc:docMk/>
            <pc:sldMk cId="2813961180" sldId="2147376333"/>
            <ac:spMk id="8" creationId="{4AEFD293-944A-CBC3-4246-250CF4EDEDFE}"/>
          </ac:spMkLst>
        </pc:spChg>
        <pc:spChg chg="add mod ord">
          <ac:chgData name="Yazdan, Mandy" userId="17c68540-3e75-4075-8ba7-9cf4d0bf43f7" providerId="ADAL" clId="{2C775389-0420-4B7A-AFA6-B436EA55A032}" dt="2023-10-20T14:56:50.808" v="10331" actId="20577"/>
          <ac:spMkLst>
            <pc:docMk/>
            <pc:sldMk cId="2813961180" sldId="2147376333"/>
            <ac:spMk id="9" creationId="{C75B4F88-EB4F-955C-180D-679504505595}"/>
          </ac:spMkLst>
        </pc:spChg>
        <pc:spChg chg="add mod ord">
          <ac:chgData name="Yazdan, Mandy" userId="17c68540-3e75-4075-8ba7-9cf4d0bf43f7" providerId="ADAL" clId="{2C775389-0420-4B7A-AFA6-B436EA55A032}" dt="2023-10-20T14:56:45.955" v="10317" actId="20577"/>
          <ac:spMkLst>
            <pc:docMk/>
            <pc:sldMk cId="2813961180" sldId="2147376333"/>
            <ac:spMk id="10" creationId="{811A0EEF-602D-9B6B-714D-E09B042B2CD6}"/>
          </ac:spMkLst>
        </pc:spChg>
        <pc:spChg chg="add mod ord">
          <ac:chgData name="Yazdan, Mandy" userId="17c68540-3e75-4075-8ba7-9cf4d0bf43f7" providerId="ADAL" clId="{2C775389-0420-4B7A-AFA6-B436EA55A032}" dt="2023-10-20T14:56:56.019" v="10345" actId="20577"/>
          <ac:spMkLst>
            <pc:docMk/>
            <pc:sldMk cId="2813961180" sldId="2147376333"/>
            <ac:spMk id="11" creationId="{2CBAE3C8-308F-80F8-2FDD-42CB8154F775}"/>
          </ac:spMkLst>
        </pc:spChg>
        <pc:spChg chg="add mod ord">
          <ac:chgData name="Yazdan, Mandy" userId="17c68540-3e75-4075-8ba7-9cf4d0bf43f7" providerId="ADAL" clId="{2C775389-0420-4B7A-AFA6-B436EA55A032}" dt="2023-10-20T14:57:10.711" v="10399" actId="20577"/>
          <ac:spMkLst>
            <pc:docMk/>
            <pc:sldMk cId="2813961180" sldId="2147376333"/>
            <ac:spMk id="12" creationId="{533B5354-0C36-945D-E6B3-70464ABA201C}"/>
          </ac:spMkLst>
        </pc:spChg>
        <pc:spChg chg="add mod ord">
          <ac:chgData name="Yazdan, Mandy" userId="17c68540-3e75-4075-8ba7-9cf4d0bf43f7" providerId="ADAL" clId="{2C775389-0420-4B7A-AFA6-B436EA55A032}" dt="2023-10-20T14:57:02.743" v="10372" actId="20577"/>
          <ac:spMkLst>
            <pc:docMk/>
            <pc:sldMk cId="2813961180" sldId="2147376333"/>
            <ac:spMk id="13" creationId="{4B5C12FA-2C3C-2E76-384E-56F782741E84}"/>
          </ac:spMkLst>
        </pc:spChg>
      </pc:sldChg>
      <pc:sldChg chg="addSp modSp add del mod ord">
        <pc:chgData name="Yazdan, Mandy" userId="17c68540-3e75-4075-8ba7-9cf4d0bf43f7" providerId="ADAL" clId="{2C775389-0420-4B7A-AFA6-B436EA55A032}" dt="2023-10-12T21:05:59.100" v="9661" actId="47"/>
        <pc:sldMkLst>
          <pc:docMk/>
          <pc:sldMk cId="3455187749" sldId="2147376333"/>
        </pc:sldMkLst>
        <pc:spChg chg="add mod">
          <ac:chgData name="Yazdan, Mandy" userId="17c68540-3e75-4075-8ba7-9cf4d0bf43f7" providerId="ADAL" clId="{2C775389-0420-4B7A-AFA6-B436EA55A032}" dt="2023-10-12T19:44:07.551" v="9125" actId="1076"/>
          <ac:spMkLst>
            <pc:docMk/>
            <pc:sldMk cId="3455187749" sldId="2147376333"/>
            <ac:spMk id="3" creationId="{9F1B5064-F398-6411-C2C4-34ECCBF8D570}"/>
          </ac:spMkLst>
        </pc:spChg>
      </pc:sldChg>
      <pc:sldChg chg="add del">
        <pc:chgData name="Yazdan, Mandy" userId="17c68540-3e75-4075-8ba7-9cf4d0bf43f7" providerId="ADAL" clId="{2C775389-0420-4B7A-AFA6-B436EA55A032}" dt="2023-10-12T20:13:33.400" v="9366" actId="47"/>
        <pc:sldMkLst>
          <pc:docMk/>
          <pc:sldMk cId="173958225" sldId="2147376334"/>
        </pc:sldMkLst>
      </pc:sldChg>
      <pc:sldChg chg="addSp delSp modSp add del mod">
        <pc:chgData name="Yazdan, Mandy" userId="17c68540-3e75-4075-8ba7-9cf4d0bf43f7" providerId="ADAL" clId="{2C775389-0420-4B7A-AFA6-B436EA55A032}" dt="2023-10-12T21:05:50.406" v="9660" actId="47"/>
        <pc:sldMkLst>
          <pc:docMk/>
          <pc:sldMk cId="556749703" sldId="2147376334"/>
        </pc:sldMkLst>
        <pc:spChg chg="add del mod">
          <ac:chgData name="Yazdan, Mandy" userId="17c68540-3e75-4075-8ba7-9cf4d0bf43f7" providerId="ADAL" clId="{2C775389-0420-4B7A-AFA6-B436EA55A032}" dt="2023-10-12T21:04:04.974" v="9571" actId="21"/>
          <ac:spMkLst>
            <pc:docMk/>
            <pc:sldMk cId="556749703" sldId="2147376334"/>
            <ac:spMk id="2" creationId="{E5E3153A-8BD4-0990-63C6-0F961DA1D11F}"/>
          </ac:spMkLst>
        </pc:spChg>
        <pc:spChg chg="mod">
          <ac:chgData name="Yazdan, Mandy" userId="17c68540-3e75-4075-8ba7-9cf4d0bf43f7" providerId="ADAL" clId="{2C775389-0420-4B7A-AFA6-B436EA55A032}" dt="2023-10-12T20:32:08.458" v="9393" actId="1076"/>
          <ac:spMkLst>
            <pc:docMk/>
            <pc:sldMk cId="556749703" sldId="2147376334"/>
            <ac:spMk id="7" creationId="{8FD1DACB-D950-23FA-2F25-CE6383172D98}"/>
          </ac:spMkLst>
        </pc:spChg>
        <pc:spChg chg="mod">
          <ac:chgData name="Yazdan, Mandy" userId="17c68540-3e75-4075-8ba7-9cf4d0bf43f7" providerId="ADAL" clId="{2C775389-0420-4B7A-AFA6-B436EA55A032}" dt="2023-10-12T20:33:15.944" v="9413" actId="5793"/>
          <ac:spMkLst>
            <pc:docMk/>
            <pc:sldMk cId="556749703" sldId="2147376334"/>
            <ac:spMk id="11" creationId="{15F2CDCB-CEBF-D5A5-8A44-A0DD4B34CF93}"/>
          </ac:spMkLst>
        </pc:spChg>
        <pc:spChg chg="mod">
          <ac:chgData name="Yazdan, Mandy" userId="17c68540-3e75-4075-8ba7-9cf4d0bf43f7" providerId="ADAL" clId="{2C775389-0420-4B7A-AFA6-B436EA55A032}" dt="2023-10-12T20:32:48.974" v="9401" actId="14100"/>
          <ac:spMkLst>
            <pc:docMk/>
            <pc:sldMk cId="556749703" sldId="2147376334"/>
            <ac:spMk id="13" creationId="{793CCCCA-5D79-840E-7014-503D0DAA7D45}"/>
          </ac:spMkLst>
        </pc:spChg>
        <pc:grpChg chg="mod">
          <ac:chgData name="Yazdan, Mandy" userId="17c68540-3e75-4075-8ba7-9cf4d0bf43f7" providerId="ADAL" clId="{2C775389-0420-4B7A-AFA6-B436EA55A032}" dt="2023-10-12T20:32:16.805" v="9394" actId="1076"/>
          <ac:grpSpMkLst>
            <pc:docMk/>
            <pc:sldMk cId="556749703" sldId="2147376334"/>
            <ac:grpSpMk id="20" creationId="{8EAA4319-BB62-8A99-EF4A-BBF7EB44D687}"/>
          </ac:grpSpMkLst>
        </pc:grpChg>
        <pc:picChg chg="mod modCrop">
          <ac:chgData name="Yazdan, Mandy" userId="17c68540-3e75-4075-8ba7-9cf4d0bf43f7" providerId="ADAL" clId="{2C775389-0420-4B7A-AFA6-B436EA55A032}" dt="2023-10-12T20:57:15.020" v="9414" actId="1076"/>
          <ac:picMkLst>
            <pc:docMk/>
            <pc:sldMk cId="556749703" sldId="2147376334"/>
            <ac:picMk id="5" creationId="{F496A5C5-03E3-241B-A6F7-0A532D20F449}"/>
          </ac:picMkLst>
        </pc:picChg>
      </pc:sldChg>
      <pc:sldChg chg="modSp new del mod">
        <pc:chgData name="Yazdan, Mandy" userId="17c68540-3e75-4075-8ba7-9cf4d0bf43f7" providerId="ADAL" clId="{2C775389-0420-4B7A-AFA6-B436EA55A032}" dt="2023-11-01T17:23:38.888" v="10627" actId="47"/>
        <pc:sldMkLst>
          <pc:docMk/>
          <pc:sldMk cId="2780843029" sldId="2147376334"/>
        </pc:sldMkLst>
        <pc:spChg chg="mod">
          <ac:chgData name="Yazdan, Mandy" userId="17c68540-3e75-4075-8ba7-9cf4d0bf43f7" providerId="ADAL" clId="{2C775389-0420-4B7A-AFA6-B436EA55A032}" dt="2023-10-20T15:26:52.079" v="10620" actId="5793"/>
          <ac:spMkLst>
            <pc:docMk/>
            <pc:sldMk cId="2780843029" sldId="2147376334"/>
            <ac:spMk id="2" creationId="{103E5021-088C-F3E1-C264-2286B667285F}"/>
          </ac:spMkLst>
        </pc:spChg>
      </pc:sldChg>
      <pc:sldChg chg="addSp delSp modSp add del mod">
        <pc:chgData name="Yazdan, Mandy" userId="17c68540-3e75-4075-8ba7-9cf4d0bf43f7" providerId="ADAL" clId="{2C775389-0420-4B7A-AFA6-B436EA55A032}" dt="2023-10-12T21:05:50.406" v="9660" actId="47"/>
        <pc:sldMkLst>
          <pc:docMk/>
          <pc:sldMk cId="1257944444" sldId="2147376335"/>
        </pc:sldMkLst>
        <pc:spChg chg="add mod">
          <ac:chgData name="Yazdan, Mandy" userId="17c68540-3e75-4075-8ba7-9cf4d0bf43f7" providerId="ADAL" clId="{2C775389-0420-4B7A-AFA6-B436EA55A032}" dt="2023-10-12T21:05:07.325" v="9624" actId="21"/>
          <ac:spMkLst>
            <pc:docMk/>
            <pc:sldMk cId="1257944444" sldId="2147376335"/>
            <ac:spMk id="2" creationId="{0F7E1796-288C-35D9-45EB-729861C32BC8}"/>
          </ac:spMkLst>
        </pc:spChg>
        <pc:spChg chg="del">
          <ac:chgData name="Yazdan, Mandy" userId="17c68540-3e75-4075-8ba7-9cf4d0bf43f7" providerId="ADAL" clId="{2C775389-0420-4B7A-AFA6-B436EA55A032}" dt="2023-10-12T21:04:18.574" v="9602" actId="478"/>
          <ac:spMkLst>
            <pc:docMk/>
            <pc:sldMk cId="1257944444" sldId="2147376335"/>
            <ac:spMk id="4" creationId="{C4DF367B-F040-17B6-B1A8-87D344F1BCE7}"/>
          </ac:spMkLst>
        </pc:spChg>
      </pc:sldChg>
      <pc:sldChg chg="addSp delSp modSp add mod ord delAnim modAnim">
        <pc:chgData name="Yazdan, Mandy" userId="17c68540-3e75-4075-8ba7-9cf4d0bf43f7" providerId="ADAL" clId="{2C775389-0420-4B7A-AFA6-B436EA55A032}" dt="2023-11-01T17:24:46.995" v="10654" actId="20577"/>
        <pc:sldMkLst>
          <pc:docMk/>
          <pc:sldMk cId="1410069221" sldId="2147376335"/>
        </pc:sldMkLst>
        <pc:spChg chg="add del mod">
          <ac:chgData name="Yazdan, Mandy" userId="17c68540-3e75-4075-8ba7-9cf4d0bf43f7" providerId="ADAL" clId="{2C775389-0420-4B7A-AFA6-B436EA55A032}" dt="2023-11-01T17:24:13.582" v="10630" actId="478"/>
          <ac:spMkLst>
            <pc:docMk/>
            <pc:sldMk cId="1410069221" sldId="2147376335"/>
            <ac:spMk id="3" creationId="{549378D3-AC96-AFB3-6F07-73C6A8E59322}"/>
          </ac:spMkLst>
        </pc:spChg>
        <pc:spChg chg="del mod">
          <ac:chgData name="Yazdan, Mandy" userId="17c68540-3e75-4075-8ba7-9cf4d0bf43f7" providerId="ADAL" clId="{2C775389-0420-4B7A-AFA6-B436EA55A032}" dt="2023-11-01T17:24:10.159" v="10629" actId="478"/>
          <ac:spMkLst>
            <pc:docMk/>
            <pc:sldMk cId="1410069221" sldId="2147376335"/>
            <ac:spMk id="4" creationId="{92CB8B10-2C81-DE21-3216-C5222292FF7D}"/>
          </ac:spMkLst>
        </pc:spChg>
        <pc:spChg chg="del mod">
          <ac:chgData name="Yazdan, Mandy" userId="17c68540-3e75-4075-8ba7-9cf4d0bf43f7" providerId="ADAL" clId="{2C775389-0420-4B7A-AFA6-B436EA55A032}" dt="2023-11-01T17:24:10.159" v="10629" actId="478"/>
          <ac:spMkLst>
            <pc:docMk/>
            <pc:sldMk cId="1410069221" sldId="2147376335"/>
            <ac:spMk id="6" creationId="{D20A1B44-11BC-4C45-0FCE-B40E5B3DCDD9}"/>
          </ac:spMkLst>
        </pc:spChg>
        <pc:spChg chg="mod">
          <ac:chgData name="Yazdan, Mandy" userId="17c68540-3e75-4075-8ba7-9cf4d0bf43f7" providerId="ADAL" clId="{2C775389-0420-4B7A-AFA6-B436EA55A032}" dt="2023-11-01T17:24:46.995" v="10654" actId="20577"/>
          <ac:spMkLst>
            <pc:docMk/>
            <pc:sldMk cId="1410069221" sldId="2147376335"/>
            <ac:spMk id="7" creationId="{5FC85BF7-2418-81A7-4B63-D7C6F3118A1E}"/>
          </ac:spMkLst>
        </pc:spChg>
        <pc:spChg chg="del mod">
          <ac:chgData name="Yazdan, Mandy" userId="17c68540-3e75-4075-8ba7-9cf4d0bf43f7" providerId="ADAL" clId="{2C775389-0420-4B7A-AFA6-B436EA55A032}" dt="2023-11-01T17:24:10.159" v="10629" actId="478"/>
          <ac:spMkLst>
            <pc:docMk/>
            <pc:sldMk cId="1410069221" sldId="2147376335"/>
            <ac:spMk id="8" creationId="{4AEFD293-944A-CBC3-4246-250CF4EDEDFE}"/>
          </ac:spMkLst>
        </pc:spChg>
        <pc:spChg chg="del">
          <ac:chgData name="Yazdan, Mandy" userId="17c68540-3e75-4075-8ba7-9cf4d0bf43f7" providerId="ADAL" clId="{2C775389-0420-4B7A-AFA6-B436EA55A032}" dt="2023-11-01T17:24:10.159" v="10629" actId="478"/>
          <ac:spMkLst>
            <pc:docMk/>
            <pc:sldMk cId="1410069221" sldId="2147376335"/>
            <ac:spMk id="9" creationId="{C75B4F88-EB4F-955C-180D-679504505595}"/>
          </ac:spMkLst>
        </pc:spChg>
        <pc:spChg chg="del">
          <ac:chgData name="Yazdan, Mandy" userId="17c68540-3e75-4075-8ba7-9cf4d0bf43f7" providerId="ADAL" clId="{2C775389-0420-4B7A-AFA6-B436EA55A032}" dt="2023-11-01T17:24:13.582" v="10630" actId="478"/>
          <ac:spMkLst>
            <pc:docMk/>
            <pc:sldMk cId="1410069221" sldId="2147376335"/>
            <ac:spMk id="10" creationId="{811A0EEF-602D-9B6B-714D-E09B042B2CD6}"/>
          </ac:spMkLst>
        </pc:spChg>
        <pc:spChg chg="del">
          <ac:chgData name="Yazdan, Mandy" userId="17c68540-3e75-4075-8ba7-9cf4d0bf43f7" providerId="ADAL" clId="{2C775389-0420-4B7A-AFA6-B436EA55A032}" dt="2023-11-01T17:24:10.159" v="10629" actId="478"/>
          <ac:spMkLst>
            <pc:docMk/>
            <pc:sldMk cId="1410069221" sldId="2147376335"/>
            <ac:spMk id="11" creationId="{2CBAE3C8-308F-80F8-2FDD-42CB8154F775}"/>
          </ac:spMkLst>
        </pc:spChg>
        <pc:spChg chg="del mod">
          <ac:chgData name="Yazdan, Mandy" userId="17c68540-3e75-4075-8ba7-9cf4d0bf43f7" providerId="ADAL" clId="{2C775389-0420-4B7A-AFA6-B436EA55A032}" dt="2023-11-01T17:24:10.159" v="10629" actId="478"/>
          <ac:spMkLst>
            <pc:docMk/>
            <pc:sldMk cId="1410069221" sldId="2147376335"/>
            <ac:spMk id="12" creationId="{533B5354-0C36-945D-E6B3-70464ABA201C}"/>
          </ac:spMkLst>
        </pc:spChg>
        <pc:spChg chg="del mod">
          <ac:chgData name="Yazdan, Mandy" userId="17c68540-3e75-4075-8ba7-9cf4d0bf43f7" providerId="ADAL" clId="{2C775389-0420-4B7A-AFA6-B436EA55A032}" dt="2023-11-01T17:24:10.159" v="10629" actId="478"/>
          <ac:spMkLst>
            <pc:docMk/>
            <pc:sldMk cId="1410069221" sldId="2147376335"/>
            <ac:spMk id="13" creationId="{4B5C12FA-2C3C-2E76-384E-56F782741E84}"/>
          </ac:spMkLst>
        </pc:spChg>
        <pc:spChg chg="add del mod">
          <ac:chgData name="Yazdan, Mandy" userId="17c68540-3e75-4075-8ba7-9cf4d0bf43f7" providerId="ADAL" clId="{2C775389-0420-4B7A-AFA6-B436EA55A032}" dt="2023-11-01T17:24:13.582" v="10630" actId="478"/>
          <ac:spMkLst>
            <pc:docMk/>
            <pc:sldMk cId="1410069221" sldId="2147376335"/>
            <ac:spMk id="15" creationId="{B3A5A9D3-B79A-E8BD-471C-3DE503108F0C}"/>
          </ac:spMkLst>
        </pc:spChg>
        <pc:spChg chg="add del mod">
          <ac:chgData name="Yazdan, Mandy" userId="17c68540-3e75-4075-8ba7-9cf4d0bf43f7" providerId="ADAL" clId="{2C775389-0420-4B7A-AFA6-B436EA55A032}" dt="2023-11-01T17:24:13.582" v="10630" actId="478"/>
          <ac:spMkLst>
            <pc:docMk/>
            <pc:sldMk cId="1410069221" sldId="2147376335"/>
            <ac:spMk id="17" creationId="{360A6078-C823-0470-F275-3FCC74E14CDD}"/>
          </ac:spMkLst>
        </pc:spChg>
        <pc:spChg chg="add del mod">
          <ac:chgData name="Yazdan, Mandy" userId="17c68540-3e75-4075-8ba7-9cf4d0bf43f7" providerId="ADAL" clId="{2C775389-0420-4B7A-AFA6-B436EA55A032}" dt="2023-11-01T17:24:13.582" v="10630" actId="478"/>
          <ac:spMkLst>
            <pc:docMk/>
            <pc:sldMk cId="1410069221" sldId="2147376335"/>
            <ac:spMk id="19" creationId="{ABE52351-608F-7F85-CE1B-B0FCF5282475}"/>
          </ac:spMkLst>
        </pc:spChg>
        <pc:spChg chg="add del mod">
          <ac:chgData name="Yazdan, Mandy" userId="17c68540-3e75-4075-8ba7-9cf4d0bf43f7" providerId="ADAL" clId="{2C775389-0420-4B7A-AFA6-B436EA55A032}" dt="2023-11-01T17:24:13.582" v="10630" actId="478"/>
          <ac:spMkLst>
            <pc:docMk/>
            <pc:sldMk cId="1410069221" sldId="2147376335"/>
            <ac:spMk id="21" creationId="{4EF3909F-5898-E5FD-656D-4CD9218100B2}"/>
          </ac:spMkLst>
        </pc:spChg>
        <pc:spChg chg="add del mod">
          <ac:chgData name="Yazdan, Mandy" userId="17c68540-3e75-4075-8ba7-9cf4d0bf43f7" providerId="ADAL" clId="{2C775389-0420-4B7A-AFA6-B436EA55A032}" dt="2023-11-01T17:24:13.582" v="10630" actId="478"/>
          <ac:spMkLst>
            <pc:docMk/>
            <pc:sldMk cId="1410069221" sldId="2147376335"/>
            <ac:spMk id="23" creationId="{9C1EE524-F46E-1FBA-817C-E31915BC310F}"/>
          </ac:spMkLst>
        </pc:spChg>
        <pc:spChg chg="add del mod">
          <ac:chgData name="Yazdan, Mandy" userId="17c68540-3e75-4075-8ba7-9cf4d0bf43f7" providerId="ADAL" clId="{2C775389-0420-4B7A-AFA6-B436EA55A032}" dt="2023-11-01T17:24:13.582" v="10630" actId="478"/>
          <ac:spMkLst>
            <pc:docMk/>
            <pc:sldMk cId="1410069221" sldId="2147376335"/>
            <ac:spMk id="25" creationId="{7CA0319B-8205-1B50-2E1D-56930716EEAD}"/>
          </ac:spMkLst>
        </pc:spChg>
        <pc:spChg chg="add del mod">
          <ac:chgData name="Yazdan, Mandy" userId="17c68540-3e75-4075-8ba7-9cf4d0bf43f7" providerId="ADAL" clId="{2C775389-0420-4B7A-AFA6-B436EA55A032}" dt="2023-11-01T17:24:15.712" v="10631" actId="478"/>
          <ac:spMkLst>
            <pc:docMk/>
            <pc:sldMk cId="1410069221" sldId="2147376335"/>
            <ac:spMk id="27" creationId="{BC9F3560-1CF1-00B3-B828-8B8DF75BD5C9}"/>
          </ac:spMkLst>
        </pc:spChg>
        <pc:spChg chg="add mod">
          <ac:chgData name="Yazdan, Mandy" userId="17c68540-3e75-4075-8ba7-9cf4d0bf43f7" providerId="ADAL" clId="{2C775389-0420-4B7A-AFA6-B436EA55A032}" dt="2023-11-01T17:24:30.837" v="10636" actId="1076"/>
          <ac:spMkLst>
            <pc:docMk/>
            <pc:sldMk cId="1410069221" sldId="2147376335"/>
            <ac:spMk id="28" creationId="{605C8C60-5431-1EF1-229B-C54067C8690A}"/>
          </ac:spMkLst>
        </pc:spChg>
        <pc:spChg chg="mod">
          <ac:chgData name="Yazdan, Mandy" userId="17c68540-3e75-4075-8ba7-9cf4d0bf43f7" providerId="ADAL" clId="{2C775389-0420-4B7A-AFA6-B436EA55A032}" dt="2023-11-01T17:24:16.403" v="10632"/>
          <ac:spMkLst>
            <pc:docMk/>
            <pc:sldMk cId="1410069221" sldId="2147376335"/>
            <ac:spMk id="31" creationId="{73305E33-ECFA-2E79-6AA9-CEDBD5F478A3}"/>
          </ac:spMkLst>
        </pc:spChg>
        <pc:spChg chg="mod">
          <ac:chgData name="Yazdan, Mandy" userId="17c68540-3e75-4075-8ba7-9cf4d0bf43f7" providerId="ADAL" clId="{2C775389-0420-4B7A-AFA6-B436EA55A032}" dt="2023-11-01T17:24:16.403" v="10632"/>
          <ac:spMkLst>
            <pc:docMk/>
            <pc:sldMk cId="1410069221" sldId="2147376335"/>
            <ac:spMk id="34" creationId="{A267327D-67EE-52F4-CA04-FEC458A3E2E4}"/>
          </ac:spMkLst>
        </pc:spChg>
        <pc:spChg chg="mod">
          <ac:chgData name="Yazdan, Mandy" userId="17c68540-3e75-4075-8ba7-9cf4d0bf43f7" providerId="ADAL" clId="{2C775389-0420-4B7A-AFA6-B436EA55A032}" dt="2023-11-01T17:24:16.403" v="10632"/>
          <ac:spMkLst>
            <pc:docMk/>
            <pc:sldMk cId="1410069221" sldId="2147376335"/>
            <ac:spMk id="35" creationId="{98D3DAC2-A6DF-23A4-CE49-F95D7246291B}"/>
          </ac:spMkLst>
        </pc:spChg>
        <pc:spChg chg="add mod">
          <ac:chgData name="Yazdan, Mandy" userId="17c68540-3e75-4075-8ba7-9cf4d0bf43f7" providerId="ADAL" clId="{2C775389-0420-4B7A-AFA6-B436EA55A032}" dt="2023-11-01T17:24:16.403" v="10632"/>
          <ac:spMkLst>
            <pc:docMk/>
            <pc:sldMk cId="1410069221" sldId="2147376335"/>
            <ac:spMk id="36" creationId="{1B5FDB5A-28E4-334A-B5CB-2081860DA3DE}"/>
          </ac:spMkLst>
        </pc:spChg>
        <pc:spChg chg="mod">
          <ac:chgData name="Yazdan, Mandy" userId="17c68540-3e75-4075-8ba7-9cf4d0bf43f7" providerId="ADAL" clId="{2C775389-0420-4B7A-AFA6-B436EA55A032}" dt="2023-11-01T17:24:16.403" v="10632"/>
          <ac:spMkLst>
            <pc:docMk/>
            <pc:sldMk cId="1410069221" sldId="2147376335"/>
            <ac:spMk id="39" creationId="{88650A31-4A35-3897-52DE-450B19D61404}"/>
          </ac:spMkLst>
        </pc:spChg>
        <pc:spChg chg="mod">
          <ac:chgData name="Yazdan, Mandy" userId="17c68540-3e75-4075-8ba7-9cf4d0bf43f7" providerId="ADAL" clId="{2C775389-0420-4B7A-AFA6-B436EA55A032}" dt="2023-11-01T17:24:16.403" v="10632"/>
          <ac:spMkLst>
            <pc:docMk/>
            <pc:sldMk cId="1410069221" sldId="2147376335"/>
            <ac:spMk id="42" creationId="{ADF1192E-6D01-B5B5-9A5D-0680907E7C4C}"/>
          </ac:spMkLst>
        </pc:spChg>
        <pc:spChg chg="mod">
          <ac:chgData name="Yazdan, Mandy" userId="17c68540-3e75-4075-8ba7-9cf4d0bf43f7" providerId="ADAL" clId="{2C775389-0420-4B7A-AFA6-B436EA55A032}" dt="2023-11-01T17:24:16.403" v="10632"/>
          <ac:spMkLst>
            <pc:docMk/>
            <pc:sldMk cId="1410069221" sldId="2147376335"/>
            <ac:spMk id="43" creationId="{C15D7056-A1AB-843A-D34A-6595D5272B5B}"/>
          </ac:spMkLst>
        </pc:spChg>
        <pc:spChg chg="mod">
          <ac:chgData name="Yazdan, Mandy" userId="17c68540-3e75-4075-8ba7-9cf4d0bf43f7" providerId="ADAL" clId="{2C775389-0420-4B7A-AFA6-B436EA55A032}" dt="2023-11-01T17:24:16.403" v="10632"/>
          <ac:spMkLst>
            <pc:docMk/>
            <pc:sldMk cId="1410069221" sldId="2147376335"/>
            <ac:spMk id="46" creationId="{5DB6FFD5-3583-A261-20DC-8B998DF1C89F}"/>
          </ac:spMkLst>
        </pc:spChg>
        <pc:spChg chg="mod">
          <ac:chgData name="Yazdan, Mandy" userId="17c68540-3e75-4075-8ba7-9cf4d0bf43f7" providerId="ADAL" clId="{2C775389-0420-4B7A-AFA6-B436EA55A032}" dt="2023-11-01T17:24:16.403" v="10632"/>
          <ac:spMkLst>
            <pc:docMk/>
            <pc:sldMk cId="1410069221" sldId="2147376335"/>
            <ac:spMk id="49" creationId="{C260A090-43EF-EA14-CCB3-8E3F200F45D6}"/>
          </ac:spMkLst>
        </pc:spChg>
        <pc:spChg chg="mod">
          <ac:chgData name="Yazdan, Mandy" userId="17c68540-3e75-4075-8ba7-9cf4d0bf43f7" providerId="ADAL" clId="{2C775389-0420-4B7A-AFA6-B436EA55A032}" dt="2023-11-01T17:24:16.403" v="10632"/>
          <ac:spMkLst>
            <pc:docMk/>
            <pc:sldMk cId="1410069221" sldId="2147376335"/>
            <ac:spMk id="50" creationId="{38849166-E94E-04EF-36BA-A751CFD5EFE6}"/>
          </ac:spMkLst>
        </pc:spChg>
        <pc:spChg chg="add del mod">
          <ac:chgData name="Yazdan, Mandy" userId="17c68540-3e75-4075-8ba7-9cf4d0bf43f7" providerId="ADAL" clId="{2C775389-0420-4B7A-AFA6-B436EA55A032}" dt="2023-11-01T17:24:25.493" v="10635" actId="478"/>
          <ac:spMkLst>
            <pc:docMk/>
            <pc:sldMk cId="1410069221" sldId="2147376335"/>
            <ac:spMk id="52" creationId="{83D1B83B-2D3B-9AC9-A63B-4106290A3363}"/>
          </ac:spMkLst>
        </pc:spChg>
        <pc:grpChg chg="add mod">
          <ac:chgData name="Yazdan, Mandy" userId="17c68540-3e75-4075-8ba7-9cf4d0bf43f7" providerId="ADAL" clId="{2C775389-0420-4B7A-AFA6-B436EA55A032}" dt="2023-11-01T17:24:16.403" v="10632"/>
          <ac:grpSpMkLst>
            <pc:docMk/>
            <pc:sldMk cId="1410069221" sldId="2147376335"/>
            <ac:grpSpMk id="29" creationId="{C676FDC5-82C8-DE71-6F44-0E1F82098D2D}"/>
          </ac:grpSpMkLst>
        </pc:grpChg>
        <pc:grpChg chg="mod">
          <ac:chgData name="Yazdan, Mandy" userId="17c68540-3e75-4075-8ba7-9cf4d0bf43f7" providerId="ADAL" clId="{2C775389-0420-4B7A-AFA6-B436EA55A032}" dt="2023-11-01T17:24:16.403" v="10632"/>
          <ac:grpSpMkLst>
            <pc:docMk/>
            <pc:sldMk cId="1410069221" sldId="2147376335"/>
            <ac:grpSpMk id="30" creationId="{BDA08FA1-FAAE-2C4A-87B3-81DA64946148}"/>
          </ac:grpSpMkLst>
        </pc:grpChg>
        <pc:grpChg chg="mod">
          <ac:chgData name="Yazdan, Mandy" userId="17c68540-3e75-4075-8ba7-9cf4d0bf43f7" providerId="ADAL" clId="{2C775389-0420-4B7A-AFA6-B436EA55A032}" dt="2023-11-01T17:24:16.403" v="10632"/>
          <ac:grpSpMkLst>
            <pc:docMk/>
            <pc:sldMk cId="1410069221" sldId="2147376335"/>
            <ac:grpSpMk id="32" creationId="{43E2676E-F2AF-E296-A09A-5477ECE579E0}"/>
          </ac:grpSpMkLst>
        </pc:grpChg>
        <pc:grpChg chg="mod">
          <ac:chgData name="Yazdan, Mandy" userId="17c68540-3e75-4075-8ba7-9cf4d0bf43f7" providerId="ADAL" clId="{2C775389-0420-4B7A-AFA6-B436EA55A032}" dt="2023-11-01T17:24:16.403" v="10632"/>
          <ac:grpSpMkLst>
            <pc:docMk/>
            <pc:sldMk cId="1410069221" sldId="2147376335"/>
            <ac:grpSpMk id="33" creationId="{91C32961-0A32-B8F0-9A1F-A9DBB3B79923}"/>
          </ac:grpSpMkLst>
        </pc:grpChg>
        <pc:grpChg chg="add mod">
          <ac:chgData name="Yazdan, Mandy" userId="17c68540-3e75-4075-8ba7-9cf4d0bf43f7" providerId="ADAL" clId="{2C775389-0420-4B7A-AFA6-B436EA55A032}" dt="2023-11-01T17:24:16.403" v="10632"/>
          <ac:grpSpMkLst>
            <pc:docMk/>
            <pc:sldMk cId="1410069221" sldId="2147376335"/>
            <ac:grpSpMk id="37" creationId="{AAD8A226-4C05-980F-AEDC-CAB8804D23CA}"/>
          </ac:grpSpMkLst>
        </pc:grpChg>
        <pc:grpChg chg="mod">
          <ac:chgData name="Yazdan, Mandy" userId="17c68540-3e75-4075-8ba7-9cf4d0bf43f7" providerId="ADAL" clId="{2C775389-0420-4B7A-AFA6-B436EA55A032}" dt="2023-11-01T17:24:16.403" v="10632"/>
          <ac:grpSpMkLst>
            <pc:docMk/>
            <pc:sldMk cId="1410069221" sldId="2147376335"/>
            <ac:grpSpMk id="38" creationId="{C640A3B4-29D4-1983-2B04-0E54F3265FAE}"/>
          </ac:grpSpMkLst>
        </pc:grpChg>
        <pc:grpChg chg="mod">
          <ac:chgData name="Yazdan, Mandy" userId="17c68540-3e75-4075-8ba7-9cf4d0bf43f7" providerId="ADAL" clId="{2C775389-0420-4B7A-AFA6-B436EA55A032}" dt="2023-11-01T17:24:16.403" v="10632"/>
          <ac:grpSpMkLst>
            <pc:docMk/>
            <pc:sldMk cId="1410069221" sldId="2147376335"/>
            <ac:grpSpMk id="40" creationId="{39F69AF4-6817-6086-8BC0-F535DA95E30C}"/>
          </ac:grpSpMkLst>
        </pc:grpChg>
        <pc:grpChg chg="mod">
          <ac:chgData name="Yazdan, Mandy" userId="17c68540-3e75-4075-8ba7-9cf4d0bf43f7" providerId="ADAL" clId="{2C775389-0420-4B7A-AFA6-B436EA55A032}" dt="2023-11-01T17:24:16.403" v="10632"/>
          <ac:grpSpMkLst>
            <pc:docMk/>
            <pc:sldMk cId="1410069221" sldId="2147376335"/>
            <ac:grpSpMk id="41" creationId="{E5F1E0AC-8F36-98E6-B0DB-8859D2634547}"/>
          </ac:grpSpMkLst>
        </pc:grpChg>
        <pc:grpChg chg="add mod">
          <ac:chgData name="Yazdan, Mandy" userId="17c68540-3e75-4075-8ba7-9cf4d0bf43f7" providerId="ADAL" clId="{2C775389-0420-4B7A-AFA6-B436EA55A032}" dt="2023-11-01T17:24:16.403" v="10632"/>
          <ac:grpSpMkLst>
            <pc:docMk/>
            <pc:sldMk cId="1410069221" sldId="2147376335"/>
            <ac:grpSpMk id="44" creationId="{08B7CA1F-1049-2F89-67B1-5268E200F351}"/>
          </ac:grpSpMkLst>
        </pc:grpChg>
        <pc:grpChg chg="mod">
          <ac:chgData name="Yazdan, Mandy" userId="17c68540-3e75-4075-8ba7-9cf4d0bf43f7" providerId="ADAL" clId="{2C775389-0420-4B7A-AFA6-B436EA55A032}" dt="2023-11-01T17:24:16.403" v="10632"/>
          <ac:grpSpMkLst>
            <pc:docMk/>
            <pc:sldMk cId="1410069221" sldId="2147376335"/>
            <ac:grpSpMk id="45" creationId="{B32ACAAF-8D68-70EA-889E-41EF5015FA99}"/>
          </ac:grpSpMkLst>
        </pc:grpChg>
        <pc:grpChg chg="mod">
          <ac:chgData name="Yazdan, Mandy" userId="17c68540-3e75-4075-8ba7-9cf4d0bf43f7" providerId="ADAL" clId="{2C775389-0420-4B7A-AFA6-B436EA55A032}" dt="2023-11-01T17:24:16.403" v="10632"/>
          <ac:grpSpMkLst>
            <pc:docMk/>
            <pc:sldMk cId="1410069221" sldId="2147376335"/>
            <ac:grpSpMk id="47" creationId="{C47E2557-99D6-DA30-4DBF-F7231E8AD3CF}"/>
          </ac:grpSpMkLst>
        </pc:grpChg>
        <pc:grpChg chg="mod">
          <ac:chgData name="Yazdan, Mandy" userId="17c68540-3e75-4075-8ba7-9cf4d0bf43f7" providerId="ADAL" clId="{2C775389-0420-4B7A-AFA6-B436EA55A032}" dt="2023-11-01T17:24:16.403" v="10632"/>
          <ac:grpSpMkLst>
            <pc:docMk/>
            <pc:sldMk cId="1410069221" sldId="2147376335"/>
            <ac:grpSpMk id="48" creationId="{CBF5FF88-38DD-DE8C-DF48-FF803EA2A766}"/>
          </ac:grpSpMkLst>
        </pc:grpChg>
        <pc:cxnChg chg="add mod">
          <ac:chgData name="Yazdan, Mandy" userId="17c68540-3e75-4075-8ba7-9cf4d0bf43f7" providerId="ADAL" clId="{2C775389-0420-4B7A-AFA6-B436EA55A032}" dt="2023-11-01T17:24:16.403" v="10632"/>
          <ac:cxnSpMkLst>
            <pc:docMk/>
            <pc:sldMk cId="1410069221" sldId="2147376335"/>
            <ac:cxnSpMk id="51" creationId="{2D71AC04-5F63-622B-0167-10B2F0B64290}"/>
          </ac:cxnSpMkLst>
        </pc:cxnChg>
      </pc:sldChg>
      <pc:sldChg chg="modSp add mod">
        <pc:chgData name="Yazdan, Mandy" userId="17c68540-3e75-4075-8ba7-9cf4d0bf43f7" providerId="ADAL" clId="{2C775389-0420-4B7A-AFA6-B436EA55A032}" dt="2023-11-01T17:24:43.475" v="10650" actId="20577"/>
        <pc:sldMkLst>
          <pc:docMk/>
          <pc:sldMk cId="167526853" sldId="2147376336"/>
        </pc:sldMkLst>
        <pc:spChg chg="mod">
          <ac:chgData name="Yazdan, Mandy" userId="17c68540-3e75-4075-8ba7-9cf4d0bf43f7" providerId="ADAL" clId="{2C775389-0420-4B7A-AFA6-B436EA55A032}" dt="2023-11-01T17:24:43.475" v="10650" actId="20577"/>
          <ac:spMkLst>
            <pc:docMk/>
            <pc:sldMk cId="167526853" sldId="2147376336"/>
            <ac:spMk id="7" creationId="{5FC85BF7-2418-81A7-4B63-D7C6F3118A1E}"/>
          </ac:spMkLst>
        </pc:spChg>
      </pc:sldChg>
      <pc:sldChg chg="addSp delSp modSp mod modNotesTx">
        <pc:chgData name="Yazdan, Mandy" userId="17c68540-3e75-4075-8ba7-9cf4d0bf43f7" providerId="ADAL" clId="{2C775389-0420-4B7A-AFA6-B436EA55A032}" dt="2023-11-01T18:12:39.719" v="10905" actId="1076"/>
        <pc:sldMkLst>
          <pc:docMk/>
          <pc:sldMk cId="1328864957" sldId="2147376337"/>
        </pc:sldMkLst>
        <pc:spChg chg="mod">
          <ac:chgData name="Yazdan, Mandy" userId="17c68540-3e75-4075-8ba7-9cf4d0bf43f7" providerId="ADAL" clId="{2C775389-0420-4B7A-AFA6-B436EA55A032}" dt="2023-11-01T17:53:13.231" v="10818" actId="20577"/>
          <ac:spMkLst>
            <pc:docMk/>
            <pc:sldMk cId="1328864957" sldId="2147376337"/>
            <ac:spMk id="2" creationId="{863270D8-9A89-45E9-B0FC-5240F874C6E1}"/>
          </ac:spMkLst>
        </pc:spChg>
        <pc:spChg chg="mod">
          <ac:chgData name="Yazdan, Mandy" userId="17c68540-3e75-4075-8ba7-9cf4d0bf43f7" providerId="ADAL" clId="{2C775389-0420-4B7A-AFA6-B436EA55A032}" dt="2023-11-01T17:51:12.431" v="10807" actId="20577"/>
          <ac:spMkLst>
            <pc:docMk/>
            <pc:sldMk cId="1328864957" sldId="2147376337"/>
            <ac:spMk id="3" creationId="{C3C115EC-2ECE-997A-DCBD-8386126F68B0}"/>
          </ac:spMkLst>
        </pc:spChg>
        <pc:spChg chg="mod topLvl">
          <ac:chgData name="Yazdan, Mandy" userId="17c68540-3e75-4075-8ba7-9cf4d0bf43f7" providerId="ADAL" clId="{2C775389-0420-4B7A-AFA6-B436EA55A032}" dt="2023-11-01T18:06:49.968" v="10863" actId="478"/>
          <ac:spMkLst>
            <pc:docMk/>
            <pc:sldMk cId="1328864957" sldId="2147376337"/>
            <ac:spMk id="8" creationId="{6152E285-1642-0841-CE11-921F9376645E}"/>
          </ac:spMkLst>
        </pc:spChg>
        <pc:spChg chg="mod topLvl">
          <ac:chgData name="Yazdan, Mandy" userId="17c68540-3e75-4075-8ba7-9cf4d0bf43f7" providerId="ADAL" clId="{2C775389-0420-4B7A-AFA6-B436EA55A032}" dt="2023-11-01T18:12:18.358" v="10900" actId="478"/>
          <ac:spMkLst>
            <pc:docMk/>
            <pc:sldMk cId="1328864957" sldId="2147376337"/>
            <ac:spMk id="9" creationId="{FF08968A-CAED-F891-A48D-139CF53F98E1}"/>
          </ac:spMkLst>
        </pc:spChg>
        <pc:spChg chg="mod topLvl">
          <ac:chgData name="Yazdan, Mandy" userId="17c68540-3e75-4075-8ba7-9cf4d0bf43f7" providerId="ADAL" clId="{2C775389-0420-4B7A-AFA6-B436EA55A032}" dt="2023-11-01T18:07:31.925" v="10871" actId="478"/>
          <ac:spMkLst>
            <pc:docMk/>
            <pc:sldMk cId="1328864957" sldId="2147376337"/>
            <ac:spMk id="10" creationId="{D21DE80E-8548-A478-9D7E-A0981435F940}"/>
          </ac:spMkLst>
        </pc:spChg>
        <pc:spChg chg="add del mod">
          <ac:chgData name="Yazdan, Mandy" userId="17c68540-3e75-4075-8ba7-9cf4d0bf43f7" providerId="ADAL" clId="{2C775389-0420-4B7A-AFA6-B436EA55A032}" dt="2023-11-01T17:58:10.888" v="10839" actId="478"/>
          <ac:spMkLst>
            <pc:docMk/>
            <pc:sldMk cId="1328864957" sldId="2147376337"/>
            <ac:spMk id="13" creationId="{AA5FA3C8-CA36-AFB4-230C-425F41FCB19C}"/>
          </ac:spMkLst>
        </pc:spChg>
        <pc:spChg chg="mod">
          <ac:chgData name="Yazdan, Mandy" userId="17c68540-3e75-4075-8ba7-9cf4d0bf43f7" providerId="ADAL" clId="{2C775389-0420-4B7A-AFA6-B436EA55A032}" dt="2023-11-01T17:55:38.398" v="10827" actId="1076"/>
          <ac:spMkLst>
            <pc:docMk/>
            <pc:sldMk cId="1328864957" sldId="2147376337"/>
            <ac:spMk id="30" creationId="{EACF2155-0656-9C3C-CD82-DDF0B1F8C2F9}"/>
          </ac:spMkLst>
        </pc:spChg>
        <pc:grpChg chg="del">
          <ac:chgData name="Yazdan, Mandy" userId="17c68540-3e75-4075-8ba7-9cf4d0bf43f7" providerId="ADAL" clId="{2C775389-0420-4B7A-AFA6-B436EA55A032}" dt="2023-11-01T18:06:49.968" v="10863" actId="478"/>
          <ac:grpSpMkLst>
            <pc:docMk/>
            <pc:sldMk cId="1328864957" sldId="2147376337"/>
            <ac:grpSpMk id="4" creationId="{4175A3A1-DC1D-01F1-3A87-CDCFB4B5A52C}"/>
          </ac:grpSpMkLst>
        </pc:grpChg>
        <pc:grpChg chg="del">
          <ac:chgData name="Yazdan, Mandy" userId="17c68540-3e75-4075-8ba7-9cf4d0bf43f7" providerId="ADAL" clId="{2C775389-0420-4B7A-AFA6-B436EA55A032}" dt="2023-11-01T18:12:18.358" v="10900" actId="478"/>
          <ac:grpSpMkLst>
            <pc:docMk/>
            <pc:sldMk cId="1328864957" sldId="2147376337"/>
            <ac:grpSpMk id="6" creationId="{2B21EEAF-8C95-A024-D825-8A6E73639B32}"/>
          </ac:grpSpMkLst>
        </pc:grpChg>
        <pc:grpChg chg="del">
          <ac:chgData name="Yazdan, Mandy" userId="17c68540-3e75-4075-8ba7-9cf4d0bf43f7" providerId="ADAL" clId="{2C775389-0420-4B7A-AFA6-B436EA55A032}" dt="2023-11-01T18:07:31.925" v="10871" actId="478"/>
          <ac:grpSpMkLst>
            <pc:docMk/>
            <pc:sldMk cId="1328864957" sldId="2147376337"/>
            <ac:grpSpMk id="11" creationId="{DC9E56FA-73C6-3448-8086-D4BFAE97E547}"/>
          </ac:grpSpMkLst>
        </pc:grpChg>
        <pc:picChg chg="add mod modCrop">
          <ac:chgData name="Yazdan, Mandy" userId="17c68540-3e75-4075-8ba7-9cf4d0bf43f7" providerId="ADAL" clId="{2C775389-0420-4B7A-AFA6-B436EA55A032}" dt="2023-11-01T18:12:39.719" v="10905" actId="1076"/>
          <ac:picMkLst>
            <pc:docMk/>
            <pc:sldMk cId="1328864957" sldId="2147376337"/>
            <ac:picMk id="15" creationId="{895CAD52-DBBA-3189-5E35-97E6664A188A}"/>
          </ac:picMkLst>
        </pc:picChg>
        <pc:picChg chg="del topLvl">
          <ac:chgData name="Yazdan, Mandy" userId="17c68540-3e75-4075-8ba7-9cf4d0bf43f7" providerId="ADAL" clId="{2C775389-0420-4B7A-AFA6-B436EA55A032}" dt="2023-11-01T18:12:18.358" v="10900" actId="478"/>
          <ac:picMkLst>
            <pc:docMk/>
            <pc:sldMk cId="1328864957" sldId="2147376337"/>
            <ac:picMk id="16" creationId="{DE692508-773E-BF94-350F-21BDDCB796C3}"/>
          </ac:picMkLst>
        </pc:picChg>
        <pc:picChg chg="del topLvl">
          <ac:chgData name="Yazdan, Mandy" userId="17c68540-3e75-4075-8ba7-9cf4d0bf43f7" providerId="ADAL" clId="{2C775389-0420-4B7A-AFA6-B436EA55A032}" dt="2023-11-01T18:07:31.925" v="10871" actId="478"/>
          <ac:picMkLst>
            <pc:docMk/>
            <pc:sldMk cId="1328864957" sldId="2147376337"/>
            <ac:picMk id="18" creationId="{E0B40E4A-7956-186E-0D41-28C722A76A8C}"/>
          </ac:picMkLst>
        </pc:picChg>
        <pc:picChg chg="add mod modCrop">
          <ac:chgData name="Yazdan, Mandy" userId="17c68540-3e75-4075-8ba7-9cf4d0bf43f7" providerId="ADAL" clId="{2C775389-0420-4B7A-AFA6-B436EA55A032}" dt="2023-11-01T18:07:40.179" v="10874" actId="1076"/>
          <ac:picMkLst>
            <pc:docMk/>
            <pc:sldMk cId="1328864957" sldId="2147376337"/>
            <ac:picMk id="20" creationId="{B6642E5F-E49F-6346-FA25-B0C08F4F661E}"/>
          </ac:picMkLst>
        </pc:picChg>
        <pc:picChg chg="del topLvl">
          <ac:chgData name="Yazdan, Mandy" userId="17c68540-3e75-4075-8ba7-9cf4d0bf43f7" providerId="ADAL" clId="{2C775389-0420-4B7A-AFA6-B436EA55A032}" dt="2023-11-01T18:06:49.968" v="10863" actId="478"/>
          <ac:picMkLst>
            <pc:docMk/>
            <pc:sldMk cId="1328864957" sldId="2147376337"/>
            <ac:picMk id="21" creationId="{2824E924-92FE-D9AA-F201-2A078F89661F}"/>
          </ac:picMkLst>
        </pc:picChg>
        <pc:picChg chg="add mod modCrop">
          <ac:chgData name="Yazdan, Mandy" userId="17c68540-3e75-4075-8ba7-9cf4d0bf43f7" providerId="ADAL" clId="{2C775389-0420-4B7A-AFA6-B436EA55A032}" dt="2023-11-01T18:06:56.171" v="10864" actId="1076"/>
          <ac:picMkLst>
            <pc:docMk/>
            <pc:sldMk cId="1328864957" sldId="2147376337"/>
            <ac:picMk id="22" creationId="{EECB5C7B-FEA0-AF3C-AD1E-831D8EE0591E}"/>
          </ac:picMkLst>
        </pc:picChg>
        <pc:picChg chg="add del mod">
          <ac:chgData name="Yazdan, Mandy" userId="17c68540-3e75-4075-8ba7-9cf4d0bf43f7" providerId="ADAL" clId="{2C775389-0420-4B7A-AFA6-B436EA55A032}" dt="2023-11-01T18:11:39.245" v="10893" actId="478"/>
          <ac:picMkLst>
            <pc:docMk/>
            <pc:sldMk cId="1328864957" sldId="2147376337"/>
            <ac:picMk id="24" creationId="{E32472DA-CA76-CEA2-E8EA-D7A3C1B4210F}"/>
          </ac:picMkLst>
        </pc:picChg>
      </pc:sldChg>
      <pc:sldChg chg="addSp delSp modSp mod delAnim delCm modNotesTx">
        <pc:chgData name="Yazdan, Mandy" userId="17c68540-3e75-4075-8ba7-9cf4d0bf43f7" providerId="ADAL" clId="{2C775389-0420-4B7A-AFA6-B436EA55A032}" dt="2023-11-01T18:30:59.024" v="10971"/>
        <pc:sldMkLst>
          <pc:docMk/>
          <pc:sldMk cId="3294632279" sldId="2147376338"/>
        </pc:sldMkLst>
        <pc:spChg chg="mod">
          <ac:chgData name="Yazdan, Mandy" userId="17c68540-3e75-4075-8ba7-9cf4d0bf43f7" providerId="ADAL" clId="{2C775389-0420-4B7A-AFA6-B436EA55A032}" dt="2023-11-01T17:53:19.362" v="10819" actId="20577"/>
          <ac:spMkLst>
            <pc:docMk/>
            <pc:sldMk cId="3294632279" sldId="2147376338"/>
            <ac:spMk id="2" creationId="{863270D8-9A89-45E9-B0FC-5240F874C6E1}"/>
          </ac:spMkLst>
        </pc:spChg>
        <pc:spChg chg="mod">
          <ac:chgData name="Yazdan, Mandy" userId="17c68540-3e75-4075-8ba7-9cf4d0bf43f7" providerId="ADAL" clId="{2C775389-0420-4B7A-AFA6-B436EA55A032}" dt="2023-11-01T17:51:23.903" v="10808"/>
          <ac:spMkLst>
            <pc:docMk/>
            <pc:sldMk cId="3294632279" sldId="2147376338"/>
            <ac:spMk id="3" creationId="{C3C115EC-2ECE-997A-DCBD-8386126F68B0}"/>
          </ac:spMkLst>
        </pc:spChg>
        <pc:spChg chg="mod">
          <ac:chgData name="Yazdan, Mandy" userId="17c68540-3e75-4075-8ba7-9cf4d0bf43f7" providerId="ADAL" clId="{2C775389-0420-4B7A-AFA6-B436EA55A032}" dt="2023-11-01T17:57:37.665" v="10837"/>
          <ac:spMkLst>
            <pc:docMk/>
            <pc:sldMk cId="3294632279" sldId="2147376338"/>
            <ac:spMk id="5" creationId="{575D438A-B6DC-9484-353B-F8A2D6420C6D}"/>
          </ac:spMkLst>
        </pc:spChg>
        <pc:spChg chg="add mod">
          <ac:chgData name="Yazdan, Mandy" userId="17c68540-3e75-4075-8ba7-9cf4d0bf43f7" providerId="ADAL" clId="{2C775389-0420-4B7A-AFA6-B436EA55A032}" dt="2023-11-01T18:27:07.367" v="10968" actId="14100"/>
          <ac:spMkLst>
            <pc:docMk/>
            <pc:sldMk cId="3294632279" sldId="2147376338"/>
            <ac:spMk id="7" creationId="{74A51247-2FB9-A746-65AB-95CCBFD4D4AC}"/>
          </ac:spMkLst>
        </pc:spChg>
        <pc:spChg chg="mod">
          <ac:chgData name="Yazdan, Mandy" userId="17c68540-3e75-4075-8ba7-9cf4d0bf43f7" providerId="ADAL" clId="{2C775389-0420-4B7A-AFA6-B436EA55A032}" dt="2023-11-01T18:23:02.864" v="10944" actId="20577"/>
          <ac:spMkLst>
            <pc:docMk/>
            <pc:sldMk cId="3294632279" sldId="2147376338"/>
            <ac:spMk id="17" creationId="{ABEA7E7D-17BA-BC47-44A2-1E065A191CF1}"/>
          </ac:spMkLst>
        </pc:spChg>
        <pc:spChg chg="mod">
          <ac:chgData name="Yazdan, Mandy" userId="17c68540-3e75-4075-8ba7-9cf4d0bf43f7" providerId="ADAL" clId="{2C775389-0420-4B7A-AFA6-B436EA55A032}" dt="2023-11-01T18:27:04.884" v="10967" actId="164"/>
          <ac:spMkLst>
            <pc:docMk/>
            <pc:sldMk cId="3294632279" sldId="2147376338"/>
            <ac:spMk id="20" creationId="{44DC6ADB-1B27-062F-FB02-C0A374558A75}"/>
          </ac:spMkLst>
        </pc:spChg>
        <pc:spChg chg="mod">
          <ac:chgData name="Yazdan, Mandy" userId="17c68540-3e75-4075-8ba7-9cf4d0bf43f7" providerId="ADAL" clId="{2C775389-0420-4B7A-AFA6-B436EA55A032}" dt="2023-11-01T17:57:27.449" v="10836"/>
          <ac:spMkLst>
            <pc:docMk/>
            <pc:sldMk cId="3294632279" sldId="2147376338"/>
            <ac:spMk id="25" creationId="{351833D1-B1E5-2808-FD65-4C34BDA09B97}"/>
          </ac:spMkLst>
        </pc:spChg>
        <pc:spChg chg="mod">
          <ac:chgData name="Yazdan, Mandy" userId="17c68540-3e75-4075-8ba7-9cf4d0bf43f7" providerId="ADAL" clId="{2C775389-0420-4B7A-AFA6-B436EA55A032}" dt="2023-11-01T17:57:49.951" v="10838"/>
          <ac:spMkLst>
            <pc:docMk/>
            <pc:sldMk cId="3294632279" sldId="2147376338"/>
            <ac:spMk id="33" creationId="{3607E0E3-24E7-79F7-73CD-D2EFB48EDA83}"/>
          </ac:spMkLst>
        </pc:spChg>
        <pc:spChg chg="mod">
          <ac:chgData name="Yazdan, Mandy" userId="17c68540-3e75-4075-8ba7-9cf4d0bf43f7" providerId="ADAL" clId="{2C775389-0420-4B7A-AFA6-B436EA55A032}" dt="2023-11-01T18:27:04.884" v="10967" actId="164"/>
          <ac:spMkLst>
            <pc:docMk/>
            <pc:sldMk cId="3294632279" sldId="2147376338"/>
            <ac:spMk id="38" creationId="{432F8E67-D73A-7199-AAE5-A603E4D4D856}"/>
          </ac:spMkLst>
        </pc:spChg>
        <pc:spChg chg="del mod">
          <ac:chgData name="Yazdan, Mandy" userId="17c68540-3e75-4075-8ba7-9cf4d0bf43f7" providerId="ADAL" clId="{2C775389-0420-4B7A-AFA6-B436EA55A032}" dt="2023-11-01T18:20:25.551" v="10939" actId="478"/>
          <ac:spMkLst>
            <pc:docMk/>
            <pc:sldMk cId="3294632279" sldId="2147376338"/>
            <ac:spMk id="81" creationId="{3C0A9A6F-D16D-1F0A-934E-205C12553B98}"/>
          </ac:spMkLst>
        </pc:spChg>
        <pc:grpChg chg="del">
          <ac:chgData name="Yazdan, Mandy" userId="17c68540-3e75-4075-8ba7-9cf4d0bf43f7" providerId="ADAL" clId="{2C775389-0420-4B7A-AFA6-B436EA55A032}" dt="2023-11-01T18:20:22.945" v="10938" actId="478"/>
          <ac:grpSpMkLst>
            <pc:docMk/>
            <pc:sldMk cId="3294632279" sldId="2147376338"/>
            <ac:grpSpMk id="13" creationId="{9F768451-03DB-BA83-C180-EA5985B56B04}"/>
          </ac:grpSpMkLst>
        </pc:grpChg>
        <pc:grpChg chg="del">
          <ac:chgData name="Yazdan, Mandy" userId="17c68540-3e75-4075-8ba7-9cf4d0bf43f7" providerId="ADAL" clId="{2C775389-0420-4B7A-AFA6-B436EA55A032}" dt="2023-11-01T18:20:19.378" v="10937" actId="478"/>
          <ac:grpSpMkLst>
            <pc:docMk/>
            <pc:sldMk cId="3294632279" sldId="2147376338"/>
            <ac:grpSpMk id="22" creationId="{74A5F04F-565E-9DA8-3770-78A74EEC69BC}"/>
          </ac:grpSpMkLst>
        </pc:grpChg>
        <pc:grpChg chg="del">
          <ac:chgData name="Yazdan, Mandy" userId="17c68540-3e75-4075-8ba7-9cf4d0bf43f7" providerId="ADAL" clId="{2C775389-0420-4B7A-AFA6-B436EA55A032}" dt="2023-11-01T18:20:19.378" v="10937" actId="478"/>
          <ac:grpSpMkLst>
            <pc:docMk/>
            <pc:sldMk cId="3294632279" sldId="2147376338"/>
            <ac:grpSpMk id="23" creationId="{BCCE96F4-2C8D-7237-B6E0-3427BC10D06A}"/>
          </ac:grpSpMkLst>
        </pc:grpChg>
        <pc:grpChg chg="del">
          <ac:chgData name="Yazdan, Mandy" userId="17c68540-3e75-4075-8ba7-9cf4d0bf43f7" providerId="ADAL" clId="{2C775389-0420-4B7A-AFA6-B436EA55A032}" dt="2023-11-01T18:20:19.378" v="10937" actId="478"/>
          <ac:grpSpMkLst>
            <pc:docMk/>
            <pc:sldMk cId="3294632279" sldId="2147376338"/>
            <ac:grpSpMk id="31" creationId="{899CEDD0-AA53-78DD-6E8D-1ED6B2FB1437}"/>
          </ac:grpSpMkLst>
        </pc:grpChg>
        <pc:grpChg chg="add mod">
          <ac:chgData name="Yazdan, Mandy" userId="17c68540-3e75-4075-8ba7-9cf4d0bf43f7" providerId="ADAL" clId="{2C775389-0420-4B7A-AFA6-B436EA55A032}" dt="2023-11-01T18:27:13.366" v="10969" actId="1076"/>
          <ac:grpSpMkLst>
            <pc:docMk/>
            <pc:sldMk cId="3294632279" sldId="2147376338"/>
            <ac:grpSpMk id="42" creationId="{6D837EE9-E334-45EB-1C5E-9ABC27EFEDB9}"/>
          </ac:grpSpMkLst>
        </pc:grpChg>
        <pc:grpChg chg="del">
          <ac:chgData name="Yazdan, Mandy" userId="17c68540-3e75-4075-8ba7-9cf4d0bf43f7" providerId="ADAL" clId="{2C775389-0420-4B7A-AFA6-B436EA55A032}" dt="2023-11-01T18:20:22.945" v="10938" actId="478"/>
          <ac:grpSpMkLst>
            <pc:docMk/>
            <pc:sldMk cId="3294632279" sldId="2147376338"/>
            <ac:grpSpMk id="64" creationId="{4B2F1CCF-8C8B-AF92-B7D1-F5C950843843}"/>
          </ac:grpSpMkLst>
        </pc:grpChg>
        <pc:grpChg chg="del">
          <ac:chgData name="Yazdan, Mandy" userId="17c68540-3e75-4075-8ba7-9cf4d0bf43f7" providerId="ADAL" clId="{2C775389-0420-4B7A-AFA6-B436EA55A032}" dt="2023-11-01T18:20:22.945" v="10938" actId="478"/>
          <ac:grpSpMkLst>
            <pc:docMk/>
            <pc:sldMk cId="3294632279" sldId="2147376338"/>
            <ac:grpSpMk id="71" creationId="{0EB00F81-7D46-555C-C17C-7C268F2FF02B}"/>
          </ac:grpSpMkLst>
        </pc:grpChg>
        <pc:picChg chg="del">
          <ac:chgData name="Yazdan, Mandy" userId="17c68540-3e75-4075-8ba7-9cf4d0bf43f7" providerId="ADAL" clId="{2C775389-0420-4B7A-AFA6-B436EA55A032}" dt="2023-11-01T18:20:37.275" v="10942" actId="478"/>
          <ac:picMkLst>
            <pc:docMk/>
            <pc:sldMk cId="3294632279" sldId="2147376338"/>
            <ac:picMk id="8" creationId="{9FB0EBA8-1994-6156-A812-C17D4DDC2BDA}"/>
          </ac:picMkLst>
        </pc:picChg>
        <pc:picChg chg="del">
          <ac:chgData name="Yazdan, Mandy" userId="17c68540-3e75-4075-8ba7-9cf4d0bf43f7" providerId="ADAL" clId="{2C775389-0420-4B7A-AFA6-B436EA55A032}" dt="2023-11-01T18:20:37.275" v="10942" actId="478"/>
          <ac:picMkLst>
            <pc:docMk/>
            <pc:sldMk cId="3294632279" sldId="2147376338"/>
            <ac:picMk id="9" creationId="{F338C977-94E9-E8ED-6B92-19002DE64692}"/>
          </ac:picMkLst>
        </pc:picChg>
        <pc:picChg chg="del">
          <ac:chgData name="Yazdan, Mandy" userId="17c68540-3e75-4075-8ba7-9cf4d0bf43f7" providerId="ADAL" clId="{2C775389-0420-4B7A-AFA6-B436EA55A032}" dt="2023-11-01T18:20:37.275" v="10942" actId="478"/>
          <ac:picMkLst>
            <pc:docMk/>
            <pc:sldMk cId="3294632279" sldId="2147376338"/>
            <ac:picMk id="10" creationId="{CFA4E0E4-03AA-83F6-A99E-DB38A773FBA7}"/>
          </ac:picMkLst>
        </pc:picChg>
        <pc:picChg chg="add mod modCrop">
          <ac:chgData name="Yazdan, Mandy" userId="17c68540-3e75-4075-8ba7-9cf4d0bf43f7" providerId="ADAL" clId="{2C775389-0420-4B7A-AFA6-B436EA55A032}" dt="2023-11-01T18:27:31.465" v="10970" actId="18131"/>
          <ac:picMkLst>
            <pc:docMk/>
            <pc:sldMk cId="3294632279" sldId="2147376338"/>
            <ac:picMk id="41" creationId="{28508EE4-084D-ED6E-422F-1D95D2489C57}"/>
          </ac:picMkLst>
        </pc:picChg>
        <pc:cxnChg chg="del mod">
          <ac:chgData name="Yazdan, Mandy" userId="17c68540-3e75-4075-8ba7-9cf4d0bf43f7" providerId="ADAL" clId="{2C775389-0420-4B7A-AFA6-B436EA55A032}" dt="2023-11-01T18:26:52.262" v="10963" actId="478"/>
          <ac:cxnSpMkLst>
            <pc:docMk/>
            <pc:sldMk cId="3294632279" sldId="2147376338"/>
            <ac:cxnSpMk id="40" creationId="{34DBBBD2-E9C4-2C2D-FD24-4F7589D71CE2}"/>
          </ac:cxnSpMkLst>
        </pc:cxnChg>
        <pc:extLst>
          <p:ext xmlns:p="http://schemas.openxmlformats.org/presentationml/2006/main" uri="{D6D511B9-2390-475A-947B-AFAB55BFBCF1}">
            <pc226:cmChg xmlns:pc226="http://schemas.microsoft.com/office/powerpoint/2022/06/main/command" chg="del">
              <pc226:chgData name="Yazdan, Mandy" userId="17c68540-3e75-4075-8ba7-9cf4d0bf43f7" providerId="ADAL" clId="{2C775389-0420-4B7A-AFA6-B436EA55A032}" dt="2023-11-01T18:30:59.024" v="10971"/>
              <pc2:cmMkLst xmlns:pc2="http://schemas.microsoft.com/office/powerpoint/2019/9/main/command">
                <pc:docMk/>
                <pc:sldMk cId="3294632279" sldId="2147376338"/>
                <pc2:cmMk id="{F532F853-82FD-41E5-B525-2D1FFC651F67}"/>
              </pc2:cmMkLst>
            </pc226:cmChg>
          </p:ext>
        </pc:extLst>
      </pc:sldChg>
      <pc:sldChg chg="addSp delSp modSp mod modNotesTx">
        <pc:chgData name="Yazdan, Mandy" userId="17c68540-3e75-4075-8ba7-9cf4d0bf43f7" providerId="ADAL" clId="{2C775389-0420-4B7A-AFA6-B436EA55A032}" dt="2023-11-01T18:59:05.705" v="11132" actId="164"/>
        <pc:sldMkLst>
          <pc:docMk/>
          <pc:sldMk cId="4184669504" sldId="2147376339"/>
        </pc:sldMkLst>
        <pc:spChg chg="mod">
          <ac:chgData name="Yazdan, Mandy" userId="17c68540-3e75-4075-8ba7-9cf4d0bf43f7" providerId="ADAL" clId="{2C775389-0420-4B7A-AFA6-B436EA55A032}" dt="2023-11-01T17:51:28.529" v="10809"/>
          <ac:spMkLst>
            <pc:docMk/>
            <pc:sldMk cId="4184669504" sldId="2147376339"/>
            <ac:spMk id="3" creationId="{C3C115EC-2ECE-997A-DCBD-8386126F68B0}"/>
          </ac:spMkLst>
        </pc:spChg>
        <pc:spChg chg="mod">
          <ac:chgData name="Yazdan, Mandy" userId="17c68540-3e75-4075-8ba7-9cf4d0bf43f7" providerId="ADAL" clId="{2C775389-0420-4B7A-AFA6-B436EA55A032}" dt="2023-11-01T18:50:37.477" v="11065" actId="13926"/>
          <ac:spMkLst>
            <pc:docMk/>
            <pc:sldMk cId="4184669504" sldId="2147376339"/>
            <ac:spMk id="4" creationId="{C4DF367B-F040-17B6-B1A8-87D344F1BCE7}"/>
          </ac:spMkLst>
        </pc:spChg>
        <pc:spChg chg="add del mod">
          <ac:chgData name="Yazdan, Mandy" userId="17c68540-3e75-4075-8ba7-9cf4d0bf43f7" providerId="ADAL" clId="{2C775389-0420-4B7A-AFA6-B436EA55A032}" dt="2023-11-01T18:50:16.881" v="11061" actId="478"/>
          <ac:spMkLst>
            <pc:docMk/>
            <pc:sldMk cId="4184669504" sldId="2147376339"/>
            <ac:spMk id="6" creationId="{99BE4DA9-C7D0-D4D7-551F-EC1D7CE2937F}"/>
          </ac:spMkLst>
        </pc:spChg>
        <pc:spChg chg="add del mod topLvl">
          <ac:chgData name="Yazdan, Mandy" userId="17c68540-3e75-4075-8ba7-9cf4d0bf43f7" providerId="ADAL" clId="{2C775389-0420-4B7A-AFA6-B436EA55A032}" dt="2023-11-01T18:59:05.705" v="11132" actId="164"/>
          <ac:spMkLst>
            <pc:docMk/>
            <pc:sldMk cId="4184669504" sldId="2147376339"/>
            <ac:spMk id="75" creationId="{885F418D-4A55-8FE5-6079-D4AEADDE9886}"/>
          </ac:spMkLst>
        </pc:spChg>
        <pc:spChg chg="add del mod topLvl">
          <ac:chgData name="Yazdan, Mandy" userId="17c68540-3e75-4075-8ba7-9cf4d0bf43f7" providerId="ADAL" clId="{2C775389-0420-4B7A-AFA6-B436EA55A032}" dt="2023-11-01T18:57:56.807" v="11088" actId="164"/>
          <ac:spMkLst>
            <pc:docMk/>
            <pc:sldMk cId="4184669504" sldId="2147376339"/>
            <ac:spMk id="76" creationId="{1230000B-E63E-D6C1-27E5-C47F48A95822}"/>
          </ac:spMkLst>
        </pc:spChg>
        <pc:spChg chg="mod topLvl">
          <ac:chgData name="Yazdan, Mandy" userId="17c68540-3e75-4075-8ba7-9cf4d0bf43f7" providerId="ADAL" clId="{2C775389-0420-4B7A-AFA6-B436EA55A032}" dt="2023-11-01T18:57:52.678" v="11087" actId="164"/>
          <ac:spMkLst>
            <pc:docMk/>
            <pc:sldMk cId="4184669504" sldId="2147376339"/>
            <ac:spMk id="77" creationId="{E5A91390-301A-F71B-E0C7-F92818534AC5}"/>
          </ac:spMkLst>
        </pc:spChg>
        <pc:spChg chg="mod">
          <ac:chgData name="Yazdan, Mandy" userId="17c68540-3e75-4075-8ba7-9cf4d0bf43f7" providerId="ADAL" clId="{2C775389-0420-4B7A-AFA6-B436EA55A032}" dt="2023-11-01T18:58:23.646" v="11122" actId="1037"/>
          <ac:spMkLst>
            <pc:docMk/>
            <pc:sldMk cId="4184669504" sldId="2147376339"/>
            <ac:spMk id="85" creationId="{685F1D08-81FD-833F-6C8C-A93F39C85905}"/>
          </ac:spMkLst>
        </pc:spChg>
        <pc:spChg chg="mod">
          <ac:chgData name="Yazdan, Mandy" userId="17c68540-3e75-4075-8ba7-9cf4d0bf43f7" providerId="ADAL" clId="{2C775389-0420-4B7A-AFA6-B436EA55A032}" dt="2023-11-01T18:58:23.646" v="11122" actId="1037"/>
          <ac:spMkLst>
            <pc:docMk/>
            <pc:sldMk cId="4184669504" sldId="2147376339"/>
            <ac:spMk id="87" creationId="{CB1556CA-B6B6-DA03-6DB2-95E997F603C6}"/>
          </ac:spMkLst>
        </pc:spChg>
        <pc:spChg chg="mod">
          <ac:chgData name="Yazdan, Mandy" userId="17c68540-3e75-4075-8ba7-9cf4d0bf43f7" providerId="ADAL" clId="{2C775389-0420-4B7A-AFA6-B436EA55A032}" dt="2023-11-01T18:58:23.646" v="11122" actId="1037"/>
          <ac:spMkLst>
            <pc:docMk/>
            <pc:sldMk cId="4184669504" sldId="2147376339"/>
            <ac:spMk id="89" creationId="{8CE70921-158A-6E16-9669-2EC23912FDC5}"/>
          </ac:spMkLst>
        </pc:spChg>
        <pc:grpChg chg="add del mod">
          <ac:chgData name="Yazdan, Mandy" userId="17c68540-3e75-4075-8ba7-9cf4d0bf43f7" providerId="ADAL" clId="{2C775389-0420-4B7A-AFA6-B436EA55A032}" dt="2023-11-01T18:58:48.087" v="11127" actId="165"/>
          <ac:grpSpMkLst>
            <pc:docMk/>
            <pc:sldMk cId="4184669504" sldId="2147376339"/>
            <ac:grpSpMk id="11" creationId="{B6D04A0B-45C5-6EBB-4A9C-996936C870CE}"/>
          </ac:grpSpMkLst>
        </pc:grpChg>
        <pc:grpChg chg="add mod">
          <ac:chgData name="Yazdan, Mandy" userId="17c68540-3e75-4075-8ba7-9cf4d0bf43f7" providerId="ADAL" clId="{2C775389-0420-4B7A-AFA6-B436EA55A032}" dt="2023-11-01T18:58:23.646" v="11122" actId="1037"/>
          <ac:grpSpMkLst>
            <pc:docMk/>
            <pc:sldMk cId="4184669504" sldId="2147376339"/>
            <ac:grpSpMk id="12" creationId="{2B48A85B-CB29-E185-4794-463CE2E027C4}"/>
          </ac:grpSpMkLst>
        </pc:grpChg>
        <pc:grpChg chg="add mod">
          <ac:chgData name="Yazdan, Mandy" userId="17c68540-3e75-4075-8ba7-9cf4d0bf43f7" providerId="ADAL" clId="{2C775389-0420-4B7A-AFA6-B436EA55A032}" dt="2023-11-01T18:58:23.646" v="11122" actId="1037"/>
          <ac:grpSpMkLst>
            <pc:docMk/>
            <pc:sldMk cId="4184669504" sldId="2147376339"/>
            <ac:grpSpMk id="13" creationId="{D81C7C37-2CE1-40AC-6DEB-F07D62BFFCB5}"/>
          </ac:grpSpMkLst>
        </pc:grpChg>
        <pc:grpChg chg="add mod">
          <ac:chgData name="Yazdan, Mandy" userId="17c68540-3e75-4075-8ba7-9cf4d0bf43f7" providerId="ADAL" clId="{2C775389-0420-4B7A-AFA6-B436EA55A032}" dt="2023-11-01T18:59:05.705" v="11132" actId="164"/>
          <ac:grpSpMkLst>
            <pc:docMk/>
            <pc:sldMk cId="4184669504" sldId="2147376339"/>
            <ac:grpSpMk id="14" creationId="{218BDAE9-0554-32A7-D889-77D5E1E702D3}"/>
          </ac:grpSpMkLst>
        </pc:grpChg>
        <pc:grpChg chg="add del">
          <ac:chgData name="Yazdan, Mandy" userId="17c68540-3e75-4075-8ba7-9cf4d0bf43f7" providerId="ADAL" clId="{2C775389-0420-4B7A-AFA6-B436EA55A032}" dt="2023-11-01T18:56:36.322" v="11069" actId="478"/>
          <ac:grpSpMkLst>
            <pc:docMk/>
            <pc:sldMk cId="4184669504" sldId="2147376339"/>
            <ac:grpSpMk id="81" creationId="{B8888FB9-7BDB-DBF4-B46B-01FB3515F148}"/>
          </ac:grpSpMkLst>
        </pc:grpChg>
        <pc:grpChg chg="del">
          <ac:chgData name="Yazdan, Mandy" userId="17c68540-3e75-4075-8ba7-9cf4d0bf43f7" providerId="ADAL" clId="{2C775389-0420-4B7A-AFA6-B436EA55A032}" dt="2023-11-01T18:56:41.199" v="11070" actId="165"/>
          <ac:grpSpMkLst>
            <pc:docMk/>
            <pc:sldMk cId="4184669504" sldId="2147376339"/>
            <ac:grpSpMk id="82" creationId="{5C90CD7F-B28A-26B6-000A-1B37A4AE04A8}"/>
          </ac:grpSpMkLst>
        </pc:grpChg>
        <pc:grpChg chg="add del">
          <ac:chgData name="Yazdan, Mandy" userId="17c68540-3e75-4075-8ba7-9cf4d0bf43f7" providerId="ADAL" clId="{2C775389-0420-4B7A-AFA6-B436EA55A032}" dt="2023-11-01T18:57:29.946" v="11083" actId="478"/>
          <ac:grpSpMkLst>
            <pc:docMk/>
            <pc:sldMk cId="4184669504" sldId="2147376339"/>
            <ac:grpSpMk id="83" creationId="{F2AD2D7A-3BC8-185B-B938-A2C9288584C9}"/>
          </ac:grpSpMkLst>
        </pc:grpChg>
        <pc:graphicFrameChg chg="add del mod">
          <ac:chgData name="Yazdan, Mandy" userId="17c68540-3e75-4075-8ba7-9cf4d0bf43f7" providerId="ADAL" clId="{2C775389-0420-4B7A-AFA6-B436EA55A032}" dt="2023-11-01T18:50:16.881" v="11061" actId="478"/>
          <ac:graphicFrameMkLst>
            <pc:docMk/>
            <pc:sldMk cId="4184669504" sldId="2147376339"/>
            <ac:graphicFrameMk id="2" creationId="{F0085FC5-1835-67B6-5583-B835F02F57AB}"/>
          </ac:graphicFrameMkLst>
        </pc:graphicFrameChg>
        <pc:picChg chg="add mod topLvl">
          <ac:chgData name="Yazdan, Mandy" userId="17c68540-3e75-4075-8ba7-9cf4d0bf43f7" providerId="ADAL" clId="{2C775389-0420-4B7A-AFA6-B436EA55A032}" dt="2023-11-01T18:59:05.705" v="11132" actId="164"/>
          <ac:picMkLst>
            <pc:docMk/>
            <pc:sldMk cId="4184669504" sldId="2147376339"/>
            <ac:picMk id="8" creationId="{C1F427FC-A708-040A-D341-B016C336D23C}"/>
          </ac:picMkLst>
        </pc:picChg>
        <pc:picChg chg="add mod">
          <ac:chgData name="Yazdan, Mandy" userId="17c68540-3e75-4075-8ba7-9cf4d0bf43f7" providerId="ADAL" clId="{2C775389-0420-4B7A-AFA6-B436EA55A032}" dt="2023-11-01T18:57:52.678" v="11087" actId="164"/>
          <ac:picMkLst>
            <pc:docMk/>
            <pc:sldMk cId="4184669504" sldId="2147376339"/>
            <ac:picMk id="10" creationId="{DFAE21CA-9F0F-96D4-C3C3-26C5EAA60C97}"/>
          </ac:picMkLst>
        </pc:picChg>
        <pc:picChg chg="mod topLvl">
          <ac:chgData name="Yazdan, Mandy" userId="17c68540-3e75-4075-8ba7-9cf4d0bf43f7" providerId="ADAL" clId="{2C775389-0420-4B7A-AFA6-B436EA55A032}" dt="2023-11-01T18:57:56.807" v="11088" actId="164"/>
          <ac:picMkLst>
            <pc:docMk/>
            <pc:sldMk cId="4184669504" sldId="2147376339"/>
            <ac:picMk id="70" creationId="{AF28EEFF-647F-4039-D1A0-6C70B464A744}"/>
          </ac:picMkLst>
        </pc:picChg>
        <pc:picChg chg="del mod topLvl">
          <ac:chgData name="Yazdan, Mandy" userId="17c68540-3e75-4075-8ba7-9cf4d0bf43f7" providerId="ADAL" clId="{2C775389-0420-4B7A-AFA6-B436EA55A032}" dt="2023-11-01T18:56:36.322" v="11069" actId="478"/>
          <ac:picMkLst>
            <pc:docMk/>
            <pc:sldMk cId="4184669504" sldId="2147376339"/>
            <ac:picMk id="72" creationId="{F31AA392-675B-BBDE-ED69-083360B221D2}"/>
          </ac:picMkLst>
        </pc:picChg>
        <pc:picChg chg="del mod topLvl">
          <ac:chgData name="Yazdan, Mandy" userId="17c68540-3e75-4075-8ba7-9cf4d0bf43f7" providerId="ADAL" clId="{2C775389-0420-4B7A-AFA6-B436EA55A032}" dt="2023-11-01T18:57:29.946" v="11083" actId="478"/>
          <ac:picMkLst>
            <pc:docMk/>
            <pc:sldMk cId="4184669504" sldId="2147376339"/>
            <ac:picMk id="74" creationId="{D031FA15-7CAC-7D48-C1B6-7D34A8684450}"/>
          </ac:picMkLst>
        </pc:picChg>
        <pc:picChg chg="mod">
          <ac:chgData name="Yazdan, Mandy" userId="17c68540-3e75-4075-8ba7-9cf4d0bf43f7" providerId="ADAL" clId="{2C775389-0420-4B7A-AFA6-B436EA55A032}" dt="2023-11-01T18:45:41.798" v="10996" actId="14826"/>
          <ac:picMkLst>
            <pc:docMk/>
            <pc:sldMk cId="4184669504" sldId="2147376339"/>
            <ac:picMk id="91" creationId="{84F9407F-EF71-C50E-81D1-DFE656BD272E}"/>
          </ac:picMkLst>
        </pc:picChg>
      </pc:sldChg>
      <pc:sldMasterChg chg="addSp modSldLayout">
        <pc:chgData name="Yazdan, Mandy" userId="17c68540-3e75-4075-8ba7-9cf4d0bf43f7" providerId="ADAL" clId="{2C775389-0420-4B7A-AFA6-B436EA55A032}" dt="2023-09-27T14:40:27.265" v="72"/>
        <pc:sldMasterMkLst>
          <pc:docMk/>
          <pc:sldMasterMk cId="3720161926" sldId="2147484064"/>
        </pc:sldMasterMkLst>
        <pc:spChg chg="add">
          <ac:chgData name="Yazdan, Mandy" userId="17c68540-3e75-4075-8ba7-9cf4d0bf43f7" providerId="ADAL" clId="{2C775389-0420-4B7A-AFA6-B436EA55A032}" dt="2023-09-27T14:40:27.265" v="72"/>
          <ac:spMkLst>
            <pc:docMk/>
            <pc:sldMasterMk cId="3720161926" sldId="2147484064"/>
            <ac:spMk id="3" creationId="{C06EAC0C-CAA9-6104-2C6E-2CF6D9BB2F4F}"/>
          </ac:spMkLst>
        </pc:spChg>
        <pc:sldLayoutChg chg="addSp">
          <pc:chgData name="Yazdan, Mandy" userId="17c68540-3e75-4075-8ba7-9cf4d0bf43f7" providerId="ADAL" clId="{2C775389-0420-4B7A-AFA6-B436EA55A032}" dt="2023-09-27T14:40:27.265" v="72"/>
          <pc:sldLayoutMkLst>
            <pc:docMk/>
            <pc:sldMasterMk cId="3720161926" sldId="2147484064"/>
            <pc:sldLayoutMk cId="2996847027" sldId="2147484065"/>
          </pc:sldLayoutMkLst>
          <pc:picChg chg="add">
            <ac:chgData name="Yazdan, Mandy" userId="17c68540-3e75-4075-8ba7-9cf4d0bf43f7" providerId="ADAL" clId="{2C775389-0420-4B7A-AFA6-B436EA55A032}" dt="2023-09-27T14:40:27.265" v="72"/>
            <ac:picMkLst>
              <pc:docMk/>
              <pc:sldMasterMk cId="3720161926" sldId="2147484064"/>
              <pc:sldLayoutMk cId="2996847027" sldId="2147484065"/>
              <ac:picMk id="2" creationId="{EFA010C2-A7A1-FE57-682E-DD0EA2131AF8}"/>
            </ac:picMkLst>
          </pc:picChg>
          <pc:picChg chg="add">
            <ac:chgData name="Yazdan, Mandy" userId="17c68540-3e75-4075-8ba7-9cf4d0bf43f7" providerId="ADAL" clId="{2C775389-0420-4B7A-AFA6-B436EA55A032}" dt="2023-09-27T14:40:27.265" v="72"/>
            <ac:picMkLst>
              <pc:docMk/>
              <pc:sldMasterMk cId="3720161926" sldId="2147484064"/>
              <pc:sldLayoutMk cId="2996847027" sldId="2147484065"/>
              <ac:picMk id="5" creationId="{8819978A-D523-651F-C276-F63EE6604FEC}"/>
            </ac:picMkLst>
          </pc:picChg>
          <pc:picChg chg="add">
            <ac:chgData name="Yazdan, Mandy" userId="17c68540-3e75-4075-8ba7-9cf4d0bf43f7" providerId="ADAL" clId="{2C775389-0420-4B7A-AFA6-B436EA55A032}" dt="2023-09-27T14:40:27.265" v="72"/>
            <ac:picMkLst>
              <pc:docMk/>
              <pc:sldMasterMk cId="3720161926" sldId="2147484064"/>
              <pc:sldLayoutMk cId="2996847027" sldId="2147484065"/>
              <ac:picMk id="6" creationId="{6837C31D-80E5-FA7A-11F8-57A86869169E}"/>
            </ac:picMkLst>
          </pc:picChg>
          <pc:cxnChg chg="add">
            <ac:chgData name="Yazdan, Mandy" userId="17c68540-3e75-4075-8ba7-9cf4d0bf43f7" providerId="ADAL" clId="{2C775389-0420-4B7A-AFA6-B436EA55A032}" dt="2023-09-27T14:40:27.265" v="72"/>
            <ac:cxnSpMkLst>
              <pc:docMk/>
              <pc:sldMasterMk cId="3720161926" sldId="2147484064"/>
              <pc:sldLayoutMk cId="2996847027" sldId="2147484065"/>
              <ac:cxnSpMk id="4" creationId="{DEA88116-9855-F13F-5B06-D5294342C27B}"/>
            </ac:cxnSpMkLst>
          </pc:cxnChg>
        </pc:sldLayoutChg>
        <pc:sldLayoutChg chg="addSp">
          <pc:chgData name="Yazdan, Mandy" userId="17c68540-3e75-4075-8ba7-9cf4d0bf43f7" providerId="ADAL" clId="{2C775389-0420-4B7A-AFA6-B436EA55A032}" dt="2023-09-27T14:40:27.265" v="72"/>
          <pc:sldLayoutMkLst>
            <pc:docMk/>
            <pc:sldMasterMk cId="3720161926" sldId="2147484064"/>
            <pc:sldLayoutMk cId="1444559837" sldId="2147484069"/>
          </pc:sldLayoutMkLst>
          <pc:picChg chg="add">
            <ac:chgData name="Yazdan, Mandy" userId="17c68540-3e75-4075-8ba7-9cf4d0bf43f7" providerId="ADAL" clId="{2C775389-0420-4B7A-AFA6-B436EA55A032}" dt="2023-09-27T14:40:27.265" v="72"/>
            <ac:picMkLst>
              <pc:docMk/>
              <pc:sldMasterMk cId="3720161926" sldId="2147484064"/>
              <pc:sldLayoutMk cId="1444559837" sldId="2147484069"/>
              <ac:picMk id="2" creationId="{202516A7-EFC1-99D9-54C8-63CA12277BDE}"/>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578151402" sldId="2147484070"/>
          </pc:sldLayoutMkLst>
          <pc:picChg chg="add">
            <ac:chgData name="Yazdan, Mandy" userId="17c68540-3e75-4075-8ba7-9cf4d0bf43f7" providerId="ADAL" clId="{2C775389-0420-4B7A-AFA6-B436EA55A032}" dt="2023-09-27T14:40:27.265" v="72"/>
            <ac:picMkLst>
              <pc:docMk/>
              <pc:sldMasterMk cId="3720161926" sldId="2147484064"/>
              <pc:sldLayoutMk cId="578151402" sldId="2147484070"/>
              <ac:picMk id="3" creationId="{B5B1544B-E746-ED68-36E9-A64074F417DD}"/>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744119176" sldId="2147484071"/>
          </pc:sldLayoutMkLst>
          <pc:picChg chg="add">
            <ac:chgData name="Yazdan, Mandy" userId="17c68540-3e75-4075-8ba7-9cf4d0bf43f7" providerId="ADAL" clId="{2C775389-0420-4B7A-AFA6-B436EA55A032}" dt="2023-09-27T14:40:27.265" v="72"/>
            <ac:picMkLst>
              <pc:docMk/>
              <pc:sldMasterMk cId="3720161926" sldId="2147484064"/>
              <pc:sldLayoutMk cId="3744119176" sldId="2147484071"/>
              <ac:picMk id="3" creationId="{8896506D-EB68-6059-3A31-C8044091E60A}"/>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4094263992" sldId="2147484072"/>
          </pc:sldLayoutMkLst>
          <pc:spChg chg="add">
            <ac:chgData name="Yazdan, Mandy" userId="17c68540-3e75-4075-8ba7-9cf4d0bf43f7" providerId="ADAL" clId="{2C775389-0420-4B7A-AFA6-B436EA55A032}" dt="2023-09-27T14:40:27.265" v="72"/>
            <ac:spMkLst>
              <pc:docMk/>
              <pc:sldMasterMk cId="3720161926" sldId="2147484064"/>
              <pc:sldLayoutMk cId="4094263992" sldId="2147484072"/>
              <ac:spMk id="4" creationId="{6BEB3F26-5331-4580-E7C9-5F21D726A468}"/>
            </ac:spMkLst>
          </pc:spChg>
          <pc:picChg chg="add">
            <ac:chgData name="Yazdan, Mandy" userId="17c68540-3e75-4075-8ba7-9cf4d0bf43f7" providerId="ADAL" clId="{2C775389-0420-4B7A-AFA6-B436EA55A032}" dt="2023-09-27T14:40:27.265" v="72"/>
            <ac:picMkLst>
              <pc:docMk/>
              <pc:sldMasterMk cId="3720161926" sldId="2147484064"/>
              <pc:sldLayoutMk cId="4094263992" sldId="2147484072"/>
              <ac:picMk id="3" creationId="{B9B4E2EE-CA8A-9971-06BD-41C39A8EE593}"/>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777338731" sldId="2147484074"/>
          </pc:sldLayoutMkLst>
          <pc:picChg chg="add">
            <ac:chgData name="Yazdan, Mandy" userId="17c68540-3e75-4075-8ba7-9cf4d0bf43f7" providerId="ADAL" clId="{2C775389-0420-4B7A-AFA6-B436EA55A032}" dt="2023-09-27T14:40:27.265" v="72"/>
            <ac:picMkLst>
              <pc:docMk/>
              <pc:sldMasterMk cId="3720161926" sldId="2147484064"/>
              <pc:sldLayoutMk cId="2777338731" sldId="2147484074"/>
              <ac:picMk id="3" creationId="{B23ED1B7-4DD5-C85C-39B8-CDC56AED11CB}"/>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4133406873" sldId="2147484075"/>
          </pc:sldLayoutMkLst>
          <pc:picChg chg="add">
            <ac:chgData name="Yazdan, Mandy" userId="17c68540-3e75-4075-8ba7-9cf4d0bf43f7" providerId="ADAL" clId="{2C775389-0420-4B7A-AFA6-B436EA55A032}" dt="2023-09-27T14:40:27.265" v="72"/>
            <ac:picMkLst>
              <pc:docMk/>
              <pc:sldMasterMk cId="3720161926" sldId="2147484064"/>
              <pc:sldLayoutMk cId="4133406873" sldId="2147484075"/>
              <ac:picMk id="3" creationId="{F90D51F2-E402-BA1F-A4BE-24C4A361EC28}"/>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521209001" sldId="2147484076"/>
          </pc:sldLayoutMkLst>
          <pc:picChg chg="add">
            <ac:chgData name="Yazdan, Mandy" userId="17c68540-3e75-4075-8ba7-9cf4d0bf43f7" providerId="ADAL" clId="{2C775389-0420-4B7A-AFA6-B436EA55A032}" dt="2023-09-27T14:40:27.265" v="72"/>
            <ac:picMkLst>
              <pc:docMk/>
              <pc:sldMasterMk cId="3720161926" sldId="2147484064"/>
              <pc:sldLayoutMk cId="1521209001" sldId="2147484076"/>
              <ac:picMk id="3" creationId="{AE242030-03EF-7AFC-BDB1-2B612EE44AB8}"/>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192650078" sldId="2147484078"/>
          </pc:sldLayoutMkLst>
          <pc:picChg chg="add">
            <ac:chgData name="Yazdan, Mandy" userId="17c68540-3e75-4075-8ba7-9cf4d0bf43f7" providerId="ADAL" clId="{2C775389-0420-4B7A-AFA6-B436EA55A032}" dt="2023-09-27T14:40:27.265" v="72"/>
            <ac:picMkLst>
              <pc:docMk/>
              <pc:sldMasterMk cId="3720161926" sldId="2147484064"/>
              <pc:sldLayoutMk cId="3192650078" sldId="2147484078"/>
              <ac:picMk id="3" creationId="{A1DEA944-0F20-D807-C81D-A289A61C1687}"/>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4249095498" sldId="2147484079"/>
          </pc:sldLayoutMkLst>
          <pc:picChg chg="add">
            <ac:chgData name="Yazdan, Mandy" userId="17c68540-3e75-4075-8ba7-9cf4d0bf43f7" providerId="ADAL" clId="{2C775389-0420-4B7A-AFA6-B436EA55A032}" dt="2023-09-27T14:40:27.265" v="72"/>
            <ac:picMkLst>
              <pc:docMk/>
              <pc:sldMasterMk cId="3720161926" sldId="2147484064"/>
              <pc:sldLayoutMk cId="4249095498" sldId="2147484079"/>
              <ac:picMk id="3" creationId="{7ABA15E4-5279-541C-596A-A4532652BEF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821025745" sldId="2147484080"/>
          </pc:sldLayoutMkLst>
          <pc:picChg chg="add">
            <ac:chgData name="Yazdan, Mandy" userId="17c68540-3e75-4075-8ba7-9cf4d0bf43f7" providerId="ADAL" clId="{2C775389-0420-4B7A-AFA6-B436EA55A032}" dt="2023-09-27T14:40:27.265" v="72"/>
            <ac:picMkLst>
              <pc:docMk/>
              <pc:sldMasterMk cId="3720161926" sldId="2147484064"/>
              <pc:sldLayoutMk cId="821025745" sldId="2147484080"/>
              <ac:picMk id="3" creationId="{7156E3A1-B0A1-E1AA-204A-D622140FA16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075808472" sldId="2147484081"/>
          </pc:sldLayoutMkLst>
          <pc:picChg chg="add">
            <ac:chgData name="Yazdan, Mandy" userId="17c68540-3e75-4075-8ba7-9cf4d0bf43f7" providerId="ADAL" clId="{2C775389-0420-4B7A-AFA6-B436EA55A032}" dt="2023-09-27T14:40:27.265" v="72"/>
            <ac:picMkLst>
              <pc:docMk/>
              <pc:sldMasterMk cId="3720161926" sldId="2147484064"/>
              <pc:sldLayoutMk cId="2075808472" sldId="2147484081"/>
              <ac:picMk id="3" creationId="{6B62584A-4844-3F64-8BBE-6198ABE0ABE5}"/>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482647379" sldId="2147484082"/>
          </pc:sldLayoutMkLst>
          <pc:picChg chg="add">
            <ac:chgData name="Yazdan, Mandy" userId="17c68540-3e75-4075-8ba7-9cf4d0bf43f7" providerId="ADAL" clId="{2C775389-0420-4B7A-AFA6-B436EA55A032}" dt="2023-09-27T14:40:27.265" v="72"/>
            <ac:picMkLst>
              <pc:docMk/>
              <pc:sldMasterMk cId="3720161926" sldId="2147484064"/>
              <pc:sldLayoutMk cId="2482647379" sldId="2147484082"/>
              <ac:picMk id="3" creationId="{9753AC35-A7AF-8F1D-50D4-5AF39BDD3873}"/>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97688290" sldId="2147484083"/>
          </pc:sldLayoutMkLst>
          <pc:picChg chg="add">
            <ac:chgData name="Yazdan, Mandy" userId="17c68540-3e75-4075-8ba7-9cf4d0bf43f7" providerId="ADAL" clId="{2C775389-0420-4B7A-AFA6-B436EA55A032}" dt="2023-09-27T14:40:27.265" v="72"/>
            <ac:picMkLst>
              <pc:docMk/>
              <pc:sldMasterMk cId="3720161926" sldId="2147484064"/>
              <pc:sldLayoutMk cId="297688290" sldId="2147484083"/>
              <ac:picMk id="3" creationId="{CDB84B3A-9E44-BD1D-4A09-6317E2D1405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93895620" sldId="2147484084"/>
          </pc:sldLayoutMkLst>
          <pc:spChg chg="add">
            <ac:chgData name="Yazdan, Mandy" userId="17c68540-3e75-4075-8ba7-9cf4d0bf43f7" providerId="ADAL" clId="{2C775389-0420-4B7A-AFA6-B436EA55A032}" dt="2023-09-27T14:40:27.265" v="72"/>
            <ac:spMkLst>
              <pc:docMk/>
              <pc:sldMasterMk cId="3720161926" sldId="2147484064"/>
              <pc:sldLayoutMk cId="93895620" sldId="2147484084"/>
              <ac:spMk id="6" creationId="{F9826DDB-F092-A993-7C55-69ECDD23929C}"/>
            </ac:spMkLst>
          </pc:spChg>
          <pc:picChg chg="add">
            <ac:chgData name="Yazdan, Mandy" userId="17c68540-3e75-4075-8ba7-9cf4d0bf43f7" providerId="ADAL" clId="{2C775389-0420-4B7A-AFA6-B436EA55A032}" dt="2023-09-27T14:40:27.265" v="72"/>
            <ac:picMkLst>
              <pc:docMk/>
              <pc:sldMasterMk cId="3720161926" sldId="2147484064"/>
              <pc:sldLayoutMk cId="93895620" sldId="2147484084"/>
              <ac:picMk id="7" creationId="{6D995B95-B463-E5FC-1494-C5A86C8B0722}"/>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777932806" sldId="2147484085"/>
          </pc:sldLayoutMkLst>
          <pc:spChg chg="add">
            <ac:chgData name="Yazdan, Mandy" userId="17c68540-3e75-4075-8ba7-9cf4d0bf43f7" providerId="ADAL" clId="{2C775389-0420-4B7A-AFA6-B436EA55A032}" dt="2023-09-27T14:40:27.265" v="72"/>
            <ac:spMkLst>
              <pc:docMk/>
              <pc:sldMasterMk cId="3720161926" sldId="2147484064"/>
              <pc:sldLayoutMk cId="1777932806" sldId="2147484085"/>
              <ac:spMk id="4" creationId="{3DF50482-CFF6-C8EA-256E-52D1CA9E74C4}"/>
            </ac:spMkLst>
          </pc:spChg>
          <pc:picChg chg="add">
            <ac:chgData name="Yazdan, Mandy" userId="17c68540-3e75-4075-8ba7-9cf4d0bf43f7" providerId="ADAL" clId="{2C775389-0420-4B7A-AFA6-B436EA55A032}" dt="2023-09-27T14:40:27.265" v="72"/>
            <ac:picMkLst>
              <pc:docMk/>
              <pc:sldMasterMk cId="3720161926" sldId="2147484064"/>
              <pc:sldLayoutMk cId="1777932806" sldId="2147484085"/>
              <ac:picMk id="2" creationId="{23F85B35-E333-8246-C4B2-2A9371BFB146}"/>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125265433" sldId="2147484086"/>
          </pc:sldLayoutMkLst>
          <pc:picChg chg="add">
            <ac:chgData name="Yazdan, Mandy" userId="17c68540-3e75-4075-8ba7-9cf4d0bf43f7" providerId="ADAL" clId="{2C775389-0420-4B7A-AFA6-B436EA55A032}" dt="2023-09-27T14:40:27.265" v="72"/>
            <ac:picMkLst>
              <pc:docMk/>
              <pc:sldMasterMk cId="3720161926" sldId="2147484064"/>
              <pc:sldLayoutMk cId="3125265433" sldId="2147484086"/>
              <ac:picMk id="3" creationId="{5CA7672E-5109-3A46-B9EE-CC53A2CA42D0}"/>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4074134360" sldId="2147484087"/>
          </pc:sldLayoutMkLst>
          <pc:spChg chg="add">
            <ac:chgData name="Yazdan, Mandy" userId="17c68540-3e75-4075-8ba7-9cf4d0bf43f7" providerId="ADAL" clId="{2C775389-0420-4B7A-AFA6-B436EA55A032}" dt="2023-09-27T14:40:27.265" v="72"/>
            <ac:spMkLst>
              <pc:docMk/>
              <pc:sldMasterMk cId="3720161926" sldId="2147484064"/>
              <pc:sldLayoutMk cId="4074134360" sldId="2147484087"/>
              <ac:spMk id="3" creationId="{571DDE85-F543-00E5-5FDE-107AA7D590F7}"/>
            </ac:spMkLst>
          </pc:spChg>
          <pc:picChg chg="add">
            <ac:chgData name="Yazdan, Mandy" userId="17c68540-3e75-4075-8ba7-9cf4d0bf43f7" providerId="ADAL" clId="{2C775389-0420-4B7A-AFA6-B436EA55A032}" dt="2023-09-27T14:40:27.265" v="72"/>
            <ac:picMkLst>
              <pc:docMk/>
              <pc:sldMasterMk cId="3720161926" sldId="2147484064"/>
              <pc:sldLayoutMk cId="4074134360" sldId="2147484087"/>
              <ac:picMk id="4" creationId="{CA4EF4BA-F271-E3F5-C937-2B81A6A37E9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976101239" sldId="2147484088"/>
          </pc:sldLayoutMkLst>
          <pc:spChg chg="add">
            <ac:chgData name="Yazdan, Mandy" userId="17c68540-3e75-4075-8ba7-9cf4d0bf43f7" providerId="ADAL" clId="{2C775389-0420-4B7A-AFA6-B436EA55A032}" dt="2023-09-27T14:40:27.265" v="72"/>
            <ac:spMkLst>
              <pc:docMk/>
              <pc:sldMasterMk cId="3720161926" sldId="2147484064"/>
              <pc:sldLayoutMk cId="976101239" sldId="2147484088"/>
              <ac:spMk id="3" creationId="{4A2A5CDB-6ABC-8921-A617-77BAB0058062}"/>
            </ac:spMkLst>
          </pc:spChg>
          <pc:picChg chg="add">
            <ac:chgData name="Yazdan, Mandy" userId="17c68540-3e75-4075-8ba7-9cf4d0bf43f7" providerId="ADAL" clId="{2C775389-0420-4B7A-AFA6-B436EA55A032}" dt="2023-09-27T14:40:27.265" v="72"/>
            <ac:picMkLst>
              <pc:docMk/>
              <pc:sldMasterMk cId="3720161926" sldId="2147484064"/>
              <pc:sldLayoutMk cId="976101239" sldId="2147484088"/>
              <ac:picMk id="4" creationId="{CCB2F4FC-5528-86B0-B97A-4B72F51D2C3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517514447" sldId="2147484089"/>
          </pc:sldLayoutMkLst>
          <pc:picChg chg="add">
            <ac:chgData name="Yazdan, Mandy" userId="17c68540-3e75-4075-8ba7-9cf4d0bf43f7" providerId="ADAL" clId="{2C775389-0420-4B7A-AFA6-B436EA55A032}" dt="2023-09-27T14:40:27.265" v="72"/>
            <ac:picMkLst>
              <pc:docMk/>
              <pc:sldMasterMk cId="3720161926" sldId="2147484064"/>
              <pc:sldLayoutMk cId="517514447" sldId="2147484089"/>
              <ac:picMk id="4" creationId="{0A987E5E-CA8C-7E8E-ECE1-20B1F0FD8072}"/>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387690727" sldId="2147484090"/>
          </pc:sldLayoutMkLst>
          <pc:picChg chg="add">
            <ac:chgData name="Yazdan, Mandy" userId="17c68540-3e75-4075-8ba7-9cf4d0bf43f7" providerId="ADAL" clId="{2C775389-0420-4B7A-AFA6-B436EA55A032}" dt="2023-09-27T14:40:27.265" v="72"/>
            <ac:picMkLst>
              <pc:docMk/>
              <pc:sldMasterMk cId="3720161926" sldId="2147484064"/>
              <pc:sldLayoutMk cId="1387690727" sldId="2147484090"/>
              <ac:picMk id="3" creationId="{E1915F15-86C9-B6E0-8A38-E29284DDFA71}"/>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101706242" sldId="2147484091"/>
          </pc:sldLayoutMkLst>
          <pc:picChg chg="add">
            <ac:chgData name="Yazdan, Mandy" userId="17c68540-3e75-4075-8ba7-9cf4d0bf43f7" providerId="ADAL" clId="{2C775389-0420-4B7A-AFA6-B436EA55A032}" dt="2023-09-27T14:40:27.265" v="72"/>
            <ac:picMkLst>
              <pc:docMk/>
              <pc:sldMasterMk cId="3720161926" sldId="2147484064"/>
              <pc:sldLayoutMk cId="3101706242" sldId="2147484091"/>
              <ac:picMk id="3" creationId="{7F99ABCA-313A-5947-B583-CF41E6CD899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950818404" sldId="2147484092"/>
          </pc:sldLayoutMkLst>
          <pc:picChg chg="add">
            <ac:chgData name="Yazdan, Mandy" userId="17c68540-3e75-4075-8ba7-9cf4d0bf43f7" providerId="ADAL" clId="{2C775389-0420-4B7A-AFA6-B436EA55A032}" dt="2023-09-27T14:40:27.265" v="72"/>
            <ac:picMkLst>
              <pc:docMk/>
              <pc:sldMasterMk cId="3720161926" sldId="2147484064"/>
              <pc:sldLayoutMk cId="1950818404" sldId="2147484092"/>
              <ac:picMk id="3" creationId="{F76900CD-E599-E9E9-EA21-FC965B4B65A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895610642" sldId="2147484093"/>
          </pc:sldLayoutMkLst>
          <pc:picChg chg="add">
            <ac:chgData name="Yazdan, Mandy" userId="17c68540-3e75-4075-8ba7-9cf4d0bf43f7" providerId="ADAL" clId="{2C775389-0420-4B7A-AFA6-B436EA55A032}" dt="2023-09-27T14:40:27.265" v="72"/>
            <ac:picMkLst>
              <pc:docMk/>
              <pc:sldMasterMk cId="3720161926" sldId="2147484064"/>
              <pc:sldLayoutMk cId="3895610642" sldId="2147484093"/>
              <ac:picMk id="3" creationId="{EC26CD2A-8237-A819-2388-3878DD0ED2FF}"/>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854276589" sldId="2147484094"/>
          </pc:sldLayoutMkLst>
          <pc:picChg chg="add">
            <ac:chgData name="Yazdan, Mandy" userId="17c68540-3e75-4075-8ba7-9cf4d0bf43f7" providerId="ADAL" clId="{2C775389-0420-4B7A-AFA6-B436EA55A032}" dt="2023-09-27T14:40:27.265" v="72"/>
            <ac:picMkLst>
              <pc:docMk/>
              <pc:sldMasterMk cId="3720161926" sldId="2147484064"/>
              <pc:sldLayoutMk cId="854276589" sldId="2147484094"/>
              <ac:picMk id="4" creationId="{AB8211B8-1190-4F90-4EA6-3370A2A8E0E7}"/>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44571453" sldId="2147484095"/>
          </pc:sldLayoutMkLst>
          <pc:picChg chg="add">
            <ac:chgData name="Yazdan, Mandy" userId="17c68540-3e75-4075-8ba7-9cf4d0bf43f7" providerId="ADAL" clId="{2C775389-0420-4B7A-AFA6-B436EA55A032}" dt="2023-09-27T14:40:27.265" v="72"/>
            <ac:picMkLst>
              <pc:docMk/>
              <pc:sldMasterMk cId="3720161926" sldId="2147484064"/>
              <pc:sldLayoutMk cId="244571453" sldId="2147484095"/>
              <ac:picMk id="3" creationId="{AC18D1FA-9C13-3873-9BE3-CE6C415B1788}"/>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265223199" sldId="2147484096"/>
          </pc:sldLayoutMkLst>
          <pc:picChg chg="add">
            <ac:chgData name="Yazdan, Mandy" userId="17c68540-3e75-4075-8ba7-9cf4d0bf43f7" providerId="ADAL" clId="{2C775389-0420-4B7A-AFA6-B436EA55A032}" dt="2023-09-27T14:40:27.265" v="72"/>
            <ac:picMkLst>
              <pc:docMk/>
              <pc:sldMasterMk cId="3720161926" sldId="2147484064"/>
              <pc:sldLayoutMk cId="1265223199" sldId="2147484096"/>
              <ac:picMk id="3" creationId="{24FDCC0E-C058-2C2B-05C7-5F47722F889B}"/>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057963991" sldId="2147484097"/>
          </pc:sldLayoutMkLst>
          <pc:picChg chg="add">
            <ac:chgData name="Yazdan, Mandy" userId="17c68540-3e75-4075-8ba7-9cf4d0bf43f7" providerId="ADAL" clId="{2C775389-0420-4B7A-AFA6-B436EA55A032}" dt="2023-09-27T14:40:27.265" v="72"/>
            <ac:picMkLst>
              <pc:docMk/>
              <pc:sldMasterMk cId="3720161926" sldId="2147484064"/>
              <pc:sldLayoutMk cId="1057963991" sldId="2147484097"/>
              <ac:picMk id="3" creationId="{FD2EC8DE-0CCD-716B-177A-986DD7FF95DA}"/>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824259006" sldId="2147484098"/>
          </pc:sldLayoutMkLst>
          <pc:picChg chg="add">
            <ac:chgData name="Yazdan, Mandy" userId="17c68540-3e75-4075-8ba7-9cf4d0bf43f7" providerId="ADAL" clId="{2C775389-0420-4B7A-AFA6-B436EA55A032}" dt="2023-09-27T14:40:27.265" v="72"/>
            <ac:picMkLst>
              <pc:docMk/>
              <pc:sldMasterMk cId="3720161926" sldId="2147484064"/>
              <pc:sldLayoutMk cId="824259006" sldId="2147484098"/>
              <ac:picMk id="3" creationId="{6F289552-91C9-3A0D-C301-536758609D1A}"/>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147859036" sldId="2147484099"/>
          </pc:sldLayoutMkLst>
          <pc:picChg chg="add">
            <ac:chgData name="Yazdan, Mandy" userId="17c68540-3e75-4075-8ba7-9cf4d0bf43f7" providerId="ADAL" clId="{2C775389-0420-4B7A-AFA6-B436EA55A032}" dt="2023-09-27T14:40:27.265" v="72"/>
            <ac:picMkLst>
              <pc:docMk/>
              <pc:sldMasterMk cId="3720161926" sldId="2147484064"/>
              <pc:sldLayoutMk cId="2147859036" sldId="2147484099"/>
              <ac:picMk id="4" creationId="{4CED6921-4E5D-36FB-C7DE-5BFD6D05EFC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277731983" sldId="2147484100"/>
          </pc:sldLayoutMkLst>
          <pc:picChg chg="add">
            <ac:chgData name="Yazdan, Mandy" userId="17c68540-3e75-4075-8ba7-9cf4d0bf43f7" providerId="ADAL" clId="{2C775389-0420-4B7A-AFA6-B436EA55A032}" dt="2023-09-27T14:40:27.265" v="72"/>
            <ac:picMkLst>
              <pc:docMk/>
              <pc:sldMasterMk cId="3720161926" sldId="2147484064"/>
              <pc:sldLayoutMk cId="2277731983" sldId="2147484100"/>
              <ac:picMk id="3" creationId="{C65D8A42-4669-6685-ACB9-183CABA0BE28}"/>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550955905" sldId="2147484101"/>
          </pc:sldLayoutMkLst>
          <pc:picChg chg="add">
            <ac:chgData name="Yazdan, Mandy" userId="17c68540-3e75-4075-8ba7-9cf4d0bf43f7" providerId="ADAL" clId="{2C775389-0420-4B7A-AFA6-B436EA55A032}" dt="2023-09-27T14:40:27.265" v="72"/>
            <ac:picMkLst>
              <pc:docMk/>
              <pc:sldMasterMk cId="3720161926" sldId="2147484064"/>
              <pc:sldLayoutMk cId="2550955905" sldId="2147484101"/>
              <ac:picMk id="3" creationId="{7CC420F7-5EDB-702F-B021-E0800B376B44}"/>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645251844" sldId="2147484102"/>
          </pc:sldLayoutMkLst>
          <pc:picChg chg="add">
            <ac:chgData name="Yazdan, Mandy" userId="17c68540-3e75-4075-8ba7-9cf4d0bf43f7" providerId="ADAL" clId="{2C775389-0420-4B7A-AFA6-B436EA55A032}" dt="2023-09-27T14:40:27.265" v="72"/>
            <ac:picMkLst>
              <pc:docMk/>
              <pc:sldMasterMk cId="3720161926" sldId="2147484064"/>
              <pc:sldLayoutMk cId="645251844" sldId="2147484102"/>
              <ac:picMk id="3" creationId="{B0F929C3-E00A-12C9-66C3-2FCA457ED002}"/>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884732107" sldId="2147484103"/>
          </pc:sldLayoutMkLst>
          <pc:picChg chg="add">
            <ac:chgData name="Yazdan, Mandy" userId="17c68540-3e75-4075-8ba7-9cf4d0bf43f7" providerId="ADAL" clId="{2C775389-0420-4B7A-AFA6-B436EA55A032}" dt="2023-09-27T14:40:27.265" v="72"/>
            <ac:picMkLst>
              <pc:docMk/>
              <pc:sldMasterMk cId="3720161926" sldId="2147484064"/>
              <pc:sldLayoutMk cId="1884732107" sldId="2147484103"/>
              <ac:picMk id="3" creationId="{292E0F25-2352-1201-A743-75896C2C83F8}"/>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66343063" sldId="2147484104"/>
          </pc:sldLayoutMkLst>
          <pc:picChg chg="add">
            <ac:chgData name="Yazdan, Mandy" userId="17c68540-3e75-4075-8ba7-9cf4d0bf43f7" providerId="ADAL" clId="{2C775389-0420-4B7A-AFA6-B436EA55A032}" dt="2023-09-27T14:40:27.265" v="72"/>
            <ac:picMkLst>
              <pc:docMk/>
              <pc:sldMasterMk cId="3720161926" sldId="2147484064"/>
              <pc:sldLayoutMk cId="166343063" sldId="2147484104"/>
              <ac:picMk id="2" creationId="{F0ADAB52-E289-A487-D9DF-E922C80D289E}"/>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464042034" sldId="2147484105"/>
          </pc:sldLayoutMkLst>
          <pc:picChg chg="add">
            <ac:chgData name="Yazdan, Mandy" userId="17c68540-3e75-4075-8ba7-9cf4d0bf43f7" providerId="ADAL" clId="{2C775389-0420-4B7A-AFA6-B436EA55A032}" dt="2023-09-27T14:40:27.265" v="72"/>
            <ac:picMkLst>
              <pc:docMk/>
              <pc:sldMasterMk cId="3720161926" sldId="2147484064"/>
              <pc:sldLayoutMk cId="2464042034" sldId="2147484105"/>
              <ac:picMk id="3" creationId="{99AE85A0-F42B-42D6-588A-98F0C74BEF54}"/>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076685327" sldId="2147484106"/>
          </pc:sldLayoutMkLst>
          <pc:picChg chg="add">
            <ac:chgData name="Yazdan, Mandy" userId="17c68540-3e75-4075-8ba7-9cf4d0bf43f7" providerId="ADAL" clId="{2C775389-0420-4B7A-AFA6-B436EA55A032}" dt="2023-09-27T14:40:27.265" v="72"/>
            <ac:picMkLst>
              <pc:docMk/>
              <pc:sldMasterMk cId="3720161926" sldId="2147484064"/>
              <pc:sldLayoutMk cId="1076685327" sldId="2147484106"/>
              <ac:picMk id="3" creationId="{4D9810F8-9E79-0729-BF8E-A32AB9801683}"/>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117595479" sldId="2147484107"/>
          </pc:sldLayoutMkLst>
          <pc:picChg chg="add">
            <ac:chgData name="Yazdan, Mandy" userId="17c68540-3e75-4075-8ba7-9cf4d0bf43f7" providerId="ADAL" clId="{2C775389-0420-4B7A-AFA6-B436EA55A032}" dt="2023-09-27T14:40:27.265" v="72"/>
            <ac:picMkLst>
              <pc:docMk/>
              <pc:sldMasterMk cId="3720161926" sldId="2147484064"/>
              <pc:sldLayoutMk cId="1117595479" sldId="2147484107"/>
              <ac:picMk id="3" creationId="{54677E52-896A-1953-E043-90096B75998F}"/>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517413475" sldId="2147484108"/>
          </pc:sldLayoutMkLst>
          <pc:picChg chg="add">
            <ac:chgData name="Yazdan, Mandy" userId="17c68540-3e75-4075-8ba7-9cf4d0bf43f7" providerId="ADAL" clId="{2C775389-0420-4B7A-AFA6-B436EA55A032}" dt="2023-09-27T14:40:27.265" v="72"/>
            <ac:picMkLst>
              <pc:docMk/>
              <pc:sldMasterMk cId="3720161926" sldId="2147484064"/>
              <pc:sldLayoutMk cId="1517413475" sldId="2147484108"/>
              <ac:picMk id="3" creationId="{667A8788-33F0-3F03-5D70-31E8E1FAE962}"/>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521838148" sldId="2147484109"/>
          </pc:sldLayoutMkLst>
          <pc:picChg chg="add">
            <ac:chgData name="Yazdan, Mandy" userId="17c68540-3e75-4075-8ba7-9cf4d0bf43f7" providerId="ADAL" clId="{2C775389-0420-4B7A-AFA6-B436EA55A032}" dt="2023-09-27T14:40:27.265" v="72"/>
            <ac:picMkLst>
              <pc:docMk/>
              <pc:sldMasterMk cId="3720161926" sldId="2147484064"/>
              <pc:sldLayoutMk cId="521838148" sldId="2147484109"/>
              <ac:picMk id="3" creationId="{1C39421B-FAC0-B3A9-9A5E-DF7123258C9D}"/>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255633151" sldId="2147484110"/>
          </pc:sldLayoutMkLst>
          <pc:picChg chg="add">
            <ac:chgData name="Yazdan, Mandy" userId="17c68540-3e75-4075-8ba7-9cf4d0bf43f7" providerId="ADAL" clId="{2C775389-0420-4B7A-AFA6-B436EA55A032}" dt="2023-09-27T14:40:27.265" v="72"/>
            <ac:picMkLst>
              <pc:docMk/>
              <pc:sldMasterMk cId="3720161926" sldId="2147484064"/>
              <pc:sldLayoutMk cId="2255633151" sldId="2147484110"/>
              <ac:picMk id="3" creationId="{997A8EF1-DDA9-2DFD-FB11-E65B742B818C}"/>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902163377" sldId="2147484111"/>
          </pc:sldLayoutMkLst>
          <pc:picChg chg="add">
            <ac:chgData name="Yazdan, Mandy" userId="17c68540-3e75-4075-8ba7-9cf4d0bf43f7" providerId="ADAL" clId="{2C775389-0420-4B7A-AFA6-B436EA55A032}" dt="2023-09-27T14:40:27.265" v="72"/>
            <ac:picMkLst>
              <pc:docMk/>
              <pc:sldMasterMk cId="3720161926" sldId="2147484064"/>
              <pc:sldLayoutMk cId="2902163377" sldId="2147484111"/>
              <ac:picMk id="3" creationId="{ECA2DCA7-30EE-DEA6-6D5C-7E7BA61A8AD2}"/>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137168018" sldId="2147484112"/>
          </pc:sldLayoutMkLst>
          <pc:picChg chg="add">
            <ac:chgData name="Yazdan, Mandy" userId="17c68540-3e75-4075-8ba7-9cf4d0bf43f7" providerId="ADAL" clId="{2C775389-0420-4B7A-AFA6-B436EA55A032}" dt="2023-09-27T14:40:27.265" v="72"/>
            <ac:picMkLst>
              <pc:docMk/>
              <pc:sldMasterMk cId="3720161926" sldId="2147484064"/>
              <pc:sldLayoutMk cId="2137168018" sldId="2147484112"/>
              <ac:picMk id="3" creationId="{5DB8DC61-2D39-7785-BF54-1CB69F04A80A}"/>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06269216" sldId="2147484113"/>
          </pc:sldLayoutMkLst>
          <pc:picChg chg="add">
            <ac:chgData name="Yazdan, Mandy" userId="17c68540-3e75-4075-8ba7-9cf4d0bf43f7" providerId="ADAL" clId="{2C775389-0420-4B7A-AFA6-B436EA55A032}" dt="2023-09-27T14:40:27.265" v="72"/>
            <ac:picMkLst>
              <pc:docMk/>
              <pc:sldMasterMk cId="3720161926" sldId="2147484064"/>
              <pc:sldLayoutMk cId="106269216" sldId="2147484113"/>
              <ac:picMk id="3" creationId="{5A012D42-5368-B14B-90CF-80F2BDE42E2E}"/>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810610816" sldId="2147484114"/>
          </pc:sldLayoutMkLst>
          <pc:picChg chg="add">
            <ac:chgData name="Yazdan, Mandy" userId="17c68540-3e75-4075-8ba7-9cf4d0bf43f7" providerId="ADAL" clId="{2C775389-0420-4B7A-AFA6-B436EA55A032}" dt="2023-09-27T14:40:27.265" v="72"/>
            <ac:picMkLst>
              <pc:docMk/>
              <pc:sldMasterMk cId="3720161926" sldId="2147484064"/>
              <pc:sldLayoutMk cId="810610816" sldId="2147484114"/>
              <ac:picMk id="3" creationId="{91A7EDB2-2E7C-3844-D548-AA99BB2D118F}"/>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367566587" sldId="2147484115"/>
          </pc:sldLayoutMkLst>
          <pc:picChg chg="add">
            <ac:chgData name="Yazdan, Mandy" userId="17c68540-3e75-4075-8ba7-9cf4d0bf43f7" providerId="ADAL" clId="{2C775389-0420-4B7A-AFA6-B436EA55A032}" dt="2023-09-27T14:40:27.265" v="72"/>
            <ac:picMkLst>
              <pc:docMk/>
              <pc:sldMasterMk cId="3720161926" sldId="2147484064"/>
              <pc:sldLayoutMk cId="3367566587" sldId="2147484115"/>
              <ac:picMk id="3" creationId="{3B1D4DAC-7665-634D-9313-A56F29A74876}"/>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581699651" sldId="2147484116"/>
          </pc:sldLayoutMkLst>
          <pc:picChg chg="add">
            <ac:chgData name="Yazdan, Mandy" userId="17c68540-3e75-4075-8ba7-9cf4d0bf43f7" providerId="ADAL" clId="{2C775389-0420-4B7A-AFA6-B436EA55A032}" dt="2023-09-27T14:40:27.265" v="72"/>
            <ac:picMkLst>
              <pc:docMk/>
              <pc:sldMasterMk cId="3720161926" sldId="2147484064"/>
              <pc:sldLayoutMk cId="2581699651" sldId="2147484116"/>
              <ac:picMk id="3" creationId="{5D142732-53C6-E5FA-E68F-DBE6791CE028}"/>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4052368856" sldId="2147484117"/>
          </pc:sldLayoutMkLst>
          <pc:picChg chg="add">
            <ac:chgData name="Yazdan, Mandy" userId="17c68540-3e75-4075-8ba7-9cf4d0bf43f7" providerId="ADAL" clId="{2C775389-0420-4B7A-AFA6-B436EA55A032}" dt="2023-09-27T14:40:27.265" v="72"/>
            <ac:picMkLst>
              <pc:docMk/>
              <pc:sldMasterMk cId="3720161926" sldId="2147484064"/>
              <pc:sldLayoutMk cId="4052368856" sldId="2147484117"/>
              <ac:picMk id="4" creationId="{4FD0EB81-F835-BEFF-3331-3161813AFD5D}"/>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630512497" sldId="2147484118"/>
          </pc:sldLayoutMkLst>
          <pc:picChg chg="add">
            <ac:chgData name="Yazdan, Mandy" userId="17c68540-3e75-4075-8ba7-9cf4d0bf43f7" providerId="ADAL" clId="{2C775389-0420-4B7A-AFA6-B436EA55A032}" dt="2023-09-27T14:40:27.265" v="72"/>
            <ac:picMkLst>
              <pc:docMk/>
              <pc:sldMasterMk cId="3720161926" sldId="2147484064"/>
              <pc:sldLayoutMk cId="630512497" sldId="2147484118"/>
              <ac:picMk id="4" creationId="{E0D19236-11F0-E49B-F77A-EA5365F0B905}"/>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152718434" sldId="2147484119"/>
          </pc:sldLayoutMkLst>
          <pc:picChg chg="add">
            <ac:chgData name="Yazdan, Mandy" userId="17c68540-3e75-4075-8ba7-9cf4d0bf43f7" providerId="ADAL" clId="{2C775389-0420-4B7A-AFA6-B436EA55A032}" dt="2023-09-27T14:40:27.265" v="72"/>
            <ac:picMkLst>
              <pc:docMk/>
              <pc:sldMasterMk cId="3720161926" sldId="2147484064"/>
              <pc:sldLayoutMk cId="1152718434" sldId="2147484119"/>
              <ac:picMk id="4" creationId="{AC2B7CD3-852E-EBA4-115D-5A6ABEAD40AD}"/>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777417452" sldId="2147484120"/>
          </pc:sldLayoutMkLst>
          <pc:picChg chg="add">
            <ac:chgData name="Yazdan, Mandy" userId="17c68540-3e75-4075-8ba7-9cf4d0bf43f7" providerId="ADAL" clId="{2C775389-0420-4B7A-AFA6-B436EA55A032}" dt="2023-09-27T14:40:27.265" v="72"/>
            <ac:picMkLst>
              <pc:docMk/>
              <pc:sldMasterMk cId="3720161926" sldId="2147484064"/>
              <pc:sldLayoutMk cId="777417452" sldId="2147484120"/>
              <ac:picMk id="4" creationId="{D2313AD6-0CD5-F326-29D3-9BFED9C23F62}"/>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3697219774" sldId="2147484121"/>
          </pc:sldLayoutMkLst>
          <pc:picChg chg="add">
            <ac:chgData name="Yazdan, Mandy" userId="17c68540-3e75-4075-8ba7-9cf4d0bf43f7" providerId="ADAL" clId="{2C775389-0420-4B7A-AFA6-B436EA55A032}" dt="2023-09-27T14:40:27.265" v="72"/>
            <ac:picMkLst>
              <pc:docMk/>
              <pc:sldMasterMk cId="3720161926" sldId="2147484064"/>
              <pc:sldLayoutMk cId="3697219774" sldId="2147484121"/>
              <ac:picMk id="3" creationId="{D37194EF-A1BD-1402-C3F0-A41E6C7CE509}"/>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50423223" sldId="2147484122"/>
          </pc:sldLayoutMkLst>
          <pc:picChg chg="add">
            <ac:chgData name="Yazdan, Mandy" userId="17c68540-3e75-4075-8ba7-9cf4d0bf43f7" providerId="ADAL" clId="{2C775389-0420-4B7A-AFA6-B436EA55A032}" dt="2023-09-27T14:40:27.265" v="72"/>
            <ac:picMkLst>
              <pc:docMk/>
              <pc:sldMasterMk cId="3720161926" sldId="2147484064"/>
              <pc:sldLayoutMk cId="50423223" sldId="2147484122"/>
              <ac:picMk id="3" creationId="{2C1656A4-0C7D-11A3-51EC-BC87937B4476}"/>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2735263276" sldId="2147484123"/>
          </pc:sldLayoutMkLst>
          <pc:picChg chg="add">
            <ac:chgData name="Yazdan, Mandy" userId="17c68540-3e75-4075-8ba7-9cf4d0bf43f7" providerId="ADAL" clId="{2C775389-0420-4B7A-AFA6-B436EA55A032}" dt="2023-09-27T14:40:27.265" v="72"/>
            <ac:picMkLst>
              <pc:docMk/>
              <pc:sldMasterMk cId="3720161926" sldId="2147484064"/>
              <pc:sldLayoutMk cId="2735263276" sldId="2147484123"/>
              <ac:picMk id="3" creationId="{2B0A333C-9F0B-CE10-CDFD-10CE4664A190}"/>
            </ac:picMkLst>
          </pc:picChg>
        </pc:sldLayoutChg>
        <pc:sldLayoutChg chg="addSp">
          <pc:chgData name="Yazdan, Mandy" userId="17c68540-3e75-4075-8ba7-9cf4d0bf43f7" providerId="ADAL" clId="{2C775389-0420-4B7A-AFA6-B436EA55A032}" dt="2023-09-27T14:40:27.265" v="72"/>
          <pc:sldLayoutMkLst>
            <pc:docMk/>
            <pc:sldMasterMk cId="3720161926" sldId="2147484064"/>
            <pc:sldLayoutMk cId="1033209032" sldId="2147484126"/>
          </pc:sldLayoutMkLst>
          <pc:grpChg chg="add">
            <ac:chgData name="Yazdan, Mandy" userId="17c68540-3e75-4075-8ba7-9cf4d0bf43f7" providerId="ADAL" clId="{2C775389-0420-4B7A-AFA6-B436EA55A032}" dt="2023-09-27T14:40:27.265" v="72"/>
            <ac:grpSpMkLst>
              <pc:docMk/>
              <pc:sldMasterMk cId="3720161926" sldId="2147484064"/>
              <pc:sldLayoutMk cId="1033209032" sldId="2147484126"/>
              <ac:grpSpMk id="7" creationId="{84B436FA-5319-E827-9F0C-9551E36FE1B5}"/>
            </ac:grpSpMkLst>
          </pc:grpChg>
          <pc:picChg chg="add">
            <ac:chgData name="Yazdan, Mandy" userId="17c68540-3e75-4075-8ba7-9cf4d0bf43f7" providerId="ADAL" clId="{2C775389-0420-4B7A-AFA6-B436EA55A032}" dt="2023-09-27T14:40:27.265" v="72"/>
            <ac:picMkLst>
              <pc:docMk/>
              <pc:sldMasterMk cId="3720161926" sldId="2147484064"/>
              <pc:sldLayoutMk cId="1033209032" sldId="2147484126"/>
              <ac:picMk id="3" creationId="{914118DF-C1F5-FD64-22D1-46D9109B0752}"/>
            </ac:picMkLst>
          </pc:picChg>
          <pc:picChg chg="add">
            <ac:chgData name="Yazdan, Mandy" userId="17c68540-3e75-4075-8ba7-9cf4d0bf43f7" providerId="ADAL" clId="{2C775389-0420-4B7A-AFA6-B436EA55A032}" dt="2023-09-27T14:40:27.265" v="72"/>
            <ac:picMkLst>
              <pc:docMk/>
              <pc:sldMasterMk cId="3720161926" sldId="2147484064"/>
              <pc:sldLayoutMk cId="1033209032" sldId="2147484126"/>
              <ac:picMk id="5" creationId="{9550DD87-2CD2-0FE5-856D-5BA35865E244}"/>
            </ac:picMkLst>
          </pc:picChg>
          <pc:picChg chg="add">
            <ac:chgData name="Yazdan, Mandy" userId="17c68540-3e75-4075-8ba7-9cf4d0bf43f7" providerId="ADAL" clId="{2C775389-0420-4B7A-AFA6-B436EA55A032}" dt="2023-09-27T14:40:27.265" v="72"/>
            <ac:picMkLst>
              <pc:docMk/>
              <pc:sldMasterMk cId="3720161926" sldId="2147484064"/>
              <pc:sldLayoutMk cId="1033209032" sldId="2147484126"/>
              <ac:picMk id="6" creationId="{D48C5F7F-5669-BB87-FBA8-4B2A0E229DF9}"/>
            </ac:picMkLst>
          </pc:picChg>
          <pc:cxnChg chg="add">
            <ac:chgData name="Yazdan, Mandy" userId="17c68540-3e75-4075-8ba7-9cf4d0bf43f7" providerId="ADAL" clId="{2C775389-0420-4B7A-AFA6-B436EA55A032}" dt="2023-09-27T14:40:27.265" v="72"/>
            <ac:cxnSpMkLst>
              <pc:docMk/>
              <pc:sldMasterMk cId="3720161926" sldId="2147484064"/>
              <pc:sldLayoutMk cId="1033209032" sldId="2147484126"/>
              <ac:cxnSpMk id="4" creationId="{0CC6AA77-CD3D-8058-17FD-E6682C7421EC}"/>
            </ac:cxnSpMkLst>
          </pc:cxnChg>
        </pc:sldLayoutChg>
      </pc:sldMasterChg>
      <pc:sldMasterChg chg="addSp modSldLayout">
        <pc:chgData name="Yazdan, Mandy" userId="17c68540-3e75-4075-8ba7-9cf4d0bf43f7" providerId="ADAL" clId="{2C775389-0420-4B7A-AFA6-B436EA55A032}" dt="2023-10-20T14:56:20.226" v="10277" actId="478"/>
        <pc:sldMasterMkLst>
          <pc:docMk/>
          <pc:sldMasterMk cId="1597763257" sldId="2147484194"/>
        </pc:sldMasterMkLst>
        <pc:spChg chg="add">
          <ac:chgData name="Yazdan, Mandy" userId="17c68540-3e75-4075-8ba7-9cf4d0bf43f7" providerId="ADAL" clId="{2C775389-0420-4B7A-AFA6-B436EA55A032}" dt="2023-09-27T14:40:29.766" v="73"/>
          <ac:spMkLst>
            <pc:docMk/>
            <pc:sldMasterMk cId="1597763257" sldId="2147484194"/>
            <ac:spMk id="3" creationId="{EB37807C-1AC4-9D3E-F56A-23B3F044AD04}"/>
          </ac:spMkLst>
        </pc:spChg>
        <pc:sldLayoutChg chg="addSp">
          <pc:chgData name="Yazdan, Mandy" userId="17c68540-3e75-4075-8ba7-9cf4d0bf43f7" providerId="ADAL" clId="{2C775389-0420-4B7A-AFA6-B436EA55A032}" dt="2023-09-27T14:40:29.766" v="73"/>
          <pc:sldLayoutMkLst>
            <pc:docMk/>
            <pc:sldMasterMk cId="1597763257" sldId="2147484194"/>
            <pc:sldLayoutMk cId="1131601997" sldId="2147484195"/>
          </pc:sldLayoutMkLst>
          <pc:picChg chg="add">
            <ac:chgData name="Yazdan, Mandy" userId="17c68540-3e75-4075-8ba7-9cf4d0bf43f7" providerId="ADAL" clId="{2C775389-0420-4B7A-AFA6-B436EA55A032}" dt="2023-09-27T14:40:29.766" v="73"/>
            <ac:picMkLst>
              <pc:docMk/>
              <pc:sldMasterMk cId="1597763257" sldId="2147484194"/>
              <pc:sldLayoutMk cId="1131601997" sldId="2147484195"/>
              <ac:picMk id="2" creationId="{B87673C8-2A29-4C2F-6CC6-792B2F9DE7BA}"/>
            </ac:picMkLst>
          </pc:picChg>
          <pc:picChg chg="add">
            <ac:chgData name="Yazdan, Mandy" userId="17c68540-3e75-4075-8ba7-9cf4d0bf43f7" providerId="ADAL" clId="{2C775389-0420-4B7A-AFA6-B436EA55A032}" dt="2023-09-27T14:40:29.766" v="73"/>
            <ac:picMkLst>
              <pc:docMk/>
              <pc:sldMasterMk cId="1597763257" sldId="2147484194"/>
              <pc:sldLayoutMk cId="1131601997" sldId="2147484195"/>
              <ac:picMk id="5" creationId="{78133372-B9C2-35D2-D5B8-BD987A98ABB7}"/>
            </ac:picMkLst>
          </pc:picChg>
          <pc:picChg chg="add">
            <ac:chgData name="Yazdan, Mandy" userId="17c68540-3e75-4075-8ba7-9cf4d0bf43f7" providerId="ADAL" clId="{2C775389-0420-4B7A-AFA6-B436EA55A032}" dt="2023-09-27T14:40:29.766" v="73"/>
            <ac:picMkLst>
              <pc:docMk/>
              <pc:sldMasterMk cId="1597763257" sldId="2147484194"/>
              <pc:sldLayoutMk cId="1131601997" sldId="2147484195"/>
              <ac:picMk id="6" creationId="{49787ADC-0EF0-C16C-1F71-A31F483A89C6}"/>
            </ac:picMkLst>
          </pc:picChg>
          <pc:cxnChg chg="add">
            <ac:chgData name="Yazdan, Mandy" userId="17c68540-3e75-4075-8ba7-9cf4d0bf43f7" providerId="ADAL" clId="{2C775389-0420-4B7A-AFA6-B436EA55A032}" dt="2023-09-27T14:40:29.766" v="73"/>
            <ac:cxnSpMkLst>
              <pc:docMk/>
              <pc:sldMasterMk cId="1597763257" sldId="2147484194"/>
              <pc:sldLayoutMk cId="1131601997" sldId="2147484195"/>
              <ac:cxnSpMk id="4" creationId="{56A5E097-2BDD-D476-31FA-11895346FE5F}"/>
            </ac:cxnSpMkLst>
          </pc:cxnChg>
        </pc:sldLayoutChg>
        <pc:sldLayoutChg chg="addSp">
          <pc:chgData name="Yazdan, Mandy" userId="17c68540-3e75-4075-8ba7-9cf4d0bf43f7" providerId="ADAL" clId="{2C775389-0420-4B7A-AFA6-B436EA55A032}" dt="2023-09-27T14:40:29.766" v="73"/>
          <pc:sldLayoutMkLst>
            <pc:docMk/>
            <pc:sldMasterMk cId="1597763257" sldId="2147484194"/>
            <pc:sldLayoutMk cId="1506255054" sldId="2147484199"/>
          </pc:sldLayoutMkLst>
          <pc:picChg chg="add">
            <ac:chgData name="Yazdan, Mandy" userId="17c68540-3e75-4075-8ba7-9cf4d0bf43f7" providerId="ADAL" clId="{2C775389-0420-4B7A-AFA6-B436EA55A032}" dt="2023-09-27T14:40:29.766" v="73"/>
            <ac:picMkLst>
              <pc:docMk/>
              <pc:sldMasterMk cId="1597763257" sldId="2147484194"/>
              <pc:sldLayoutMk cId="1506255054" sldId="2147484199"/>
              <ac:picMk id="2" creationId="{44C98B77-F587-337E-25B5-709E7C4C9BD4}"/>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680382405" sldId="2147484200"/>
          </pc:sldLayoutMkLst>
          <pc:picChg chg="add">
            <ac:chgData name="Yazdan, Mandy" userId="17c68540-3e75-4075-8ba7-9cf4d0bf43f7" providerId="ADAL" clId="{2C775389-0420-4B7A-AFA6-B436EA55A032}" dt="2023-09-27T14:40:29.766" v="73"/>
            <ac:picMkLst>
              <pc:docMk/>
              <pc:sldMasterMk cId="1597763257" sldId="2147484194"/>
              <pc:sldLayoutMk cId="2680382405" sldId="2147484200"/>
              <ac:picMk id="3" creationId="{E0D1C005-64F8-0FDC-C8FF-430BD1093833}"/>
            </ac:picMkLst>
          </pc:picChg>
        </pc:sldLayoutChg>
        <pc:sldLayoutChg chg="addSp delSp mod">
          <pc:chgData name="Yazdan, Mandy" userId="17c68540-3e75-4075-8ba7-9cf4d0bf43f7" providerId="ADAL" clId="{2C775389-0420-4B7A-AFA6-B436EA55A032}" dt="2023-09-27T15:08:54.741" v="136" actId="478"/>
          <pc:sldLayoutMkLst>
            <pc:docMk/>
            <pc:sldMasterMk cId="1597763257" sldId="2147484194"/>
            <pc:sldLayoutMk cId="2237703994" sldId="2147484201"/>
          </pc:sldLayoutMkLst>
          <pc:picChg chg="add del">
            <ac:chgData name="Yazdan, Mandy" userId="17c68540-3e75-4075-8ba7-9cf4d0bf43f7" providerId="ADAL" clId="{2C775389-0420-4B7A-AFA6-B436EA55A032}" dt="2023-09-27T15:08:54.741" v="136" actId="478"/>
            <ac:picMkLst>
              <pc:docMk/>
              <pc:sldMasterMk cId="1597763257" sldId="2147484194"/>
              <pc:sldLayoutMk cId="2237703994" sldId="2147484201"/>
              <ac:picMk id="3" creationId="{D81D6DF0-1958-7EAD-0B7E-25CE21D7A523}"/>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637824579" sldId="2147484202"/>
          </pc:sldLayoutMkLst>
          <pc:spChg chg="add">
            <ac:chgData name="Yazdan, Mandy" userId="17c68540-3e75-4075-8ba7-9cf4d0bf43f7" providerId="ADAL" clId="{2C775389-0420-4B7A-AFA6-B436EA55A032}" dt="2023-09-27T14:40:29.766" v="73"/>
            <ac:spMkLst>
              <pc:docMk/>
              <pc:sldMasterMk cId="1597763257" sldId="2147484194"/>
              <pc:sldLayoutMk cId="637824579" sldId="2147484202"/>
              <ac:spMk id="4" creationId="{BC5915DD-9947-A8D9-0200-950F133FCC37}"/>
            </ac:spMkLst>
          </pc:spChg>
          <pc:picChg chg="add">
            <ac:chgData name="Yazdan, Mandy" userId="17c68540-3e75-4075-8ba7-9cf4d0bf43f7" providerId="ADAL" clId="{2C775389-0420-4B7A-AFA6-B436EA55A032}" dt="2023-09-27T14:40:29.766" v="73"/>
            <ac:picMkLst>
              <pc:docMk/>
              <pc:sldMasterMk cId="1597763257" sldId="2147484194"/>
              <pc:sldLayoutMk cId="637824579" sldId="2147484202"/>
              <ac:picMk id="3" creationId="{B0721635-D8A1-70CA-FB52-17AE7F3FE846}"/>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650349769" sldId="2147484204"/>
          </pc:sldLayoutMkLst>
          <pc:picChg chg="add">
            <ac:chgData name="Yazdan, Mandy" userId="17c68540-3e75-4075-8ba7-9cf4d0bf43f7" providerId="ADAL" clId="{2C775389-0420-4B7A-AFA6-B436EA55A032}" dt="2023-09-27T14:40:29.766" v="73"/>
            <ac:picMkLst>
              <pc:docMk/>
              <pc:sldMasterMk cId="1597763257" sldId="2147484194"/>
              <pc:sldLayoutMk cId="3650349769" sldId="2147484204"/>
              <ac:picMk id="3" creationId="{66031AB8-EC54-EAD0-75C3-54C3A2FBF4DF}"/>
            </ac:picMkLst>
          </pc:picChg>
        </pc:sldLayoutChg>
        <pc:sldLayoutChg chg="addSp delSp mod">
          <pc:chgData name="Yazdan, Mandy" userId="17c68540-3e75-4075-8ba7-9cf4d0bf43f7" providerId="ADAL" clId="{2C775389-0420-4B7A-AFA6-B436EA55A032}" dt="2023-09-28T13:50:25.064" v="774" actId="478"/>
          <pc:sldLayoutMkLst>
            <pc:docMk/>
            <pc:sldMasterMk cId="1597763257" sldId="2147484194"/>
            <pc:sldLayoutMk cId="2688372782" sldId="2147484205"/>
          </pc:sldLayoutMkLst>
          <pc:picChg chg="add del">
            <ac:chgData name="Yazdan, Mandy" userId="17c68540-3e75-4075-8ba7-9cf4d0bf43f7" providerId="ADAL" clId="{2C775389-0420-4B7A-AFA6-B436EA55A032}" dt="2023-09-28T13:50:25.064" v="774" actId="478"/>
            <ac:picMkLst>
              <pc:docMk/>
              <pc:sldMasterMk cId="1597763257" sldId="2147484194"/>
              <pc:sldLayoutMk cId="2688372782" sldId="2147484205"/>
              <ac:picMk id="3" creationId="{EABD8109-93F7-4C43-DE19-D9C0F36DFF02}"/>
            </ac:picMkLst>
          </pc:picChg>
        </pc:sldLayoutChg>
        <pc:sldLayoutChg chg="addSp delSp mod">
          <pc:chgData name="Yazdan, Mandy" userId="17c68540-3e75-4075-8ba7-9cf4d0bf43f7" providerId="ADAL" clId="{2C775389-0420-4B7A-AFA6-B436EA55A032}" dt="2023-10-03T15:13:42.274" v="3954" actId="478"/>
          <pc:sldLayoutMkLst>
            <pc:docMk/>
            <pc:sldMasterMk cId="1597763257" sldId="2147484194"/>
            <pc:sldLayoutMk cId="1552449719" sldId="2147484206"/>
          </pc:sldLayoutMkLst>
          <pc:picChg chg="add del">
            <ac:chgData name="Yazdan, Mandy" userId="17c68540-3e75-4075-8ba7-9cf4d0bf43f7" providerId="ADAL" clId="{2C775389-0420-4B7A-AFA6-B436EA55A032}" dt="2023-10-03T15:13:42.274" v="3954" actId="478"/>
            <ac:picMkLst>
              <pc:docMk/>
              <pc:sldMasterMk cId="1597763257" sldId="2147484194"/>
              <pc:sldLayoutMk cId="1552449719" sldId="2147484206"/>
              <ac:picMk id="3" creationId="{B30A4162-486B-05FE-9640-2E1FFBCD7612}"/>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050293532" sldId="2147484208"/>
          </pc:sldLayoutMkLst>
          <pc:picChg chg="add">
            <ac:chgData name="Yazdan, Mandy" userId="17c68540-3e75-4075-8ba7-9cf4d0bf43f7" providerId="ADAL" clId="{2C775389-0420-4B7A-AFA6-B436EA55A032}" dt="2023-09-27T14:40:29.766" v="73"/>
            <ac:picMkLst>
              <pc:docMk/>
              <pc:sldMasterMk cId="1597763257" sldId="2147484194"/>
              <pc:sldLayoutMk cId="2050293532" sldId="2147484208"/>
              <ac:picMk id="3" creationId="{B05865BF-DD09-947E-3428-7B3D9084AD8B}"/>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93486208" sldId="2147484209"/>
          </pc:sldLayoutMkLst>
          <pc:picChg chg="add">
            <ac:chgData name="Yazdan, Mandy" userId="17c68540-3e75-4075-8ba7-9cf4d0bf43f7" providerId="ADAL" clId="{2C775389-0420-4B7A-AFA6-B436EA55A032}" dt="2023-09-27T14:40:29.766" v="73"/>
            <ac:picMkLst>
              <pc:docMk/>
              <pc:sldMasterMk cId="1597763257" sldId="2147484194"/>
              <pc:sldLayoutMk cId="193486208" sldId="2147484209"/>
              <ac:picMk id="3" creationId="{B524E1A0-FD1D-1869-298F-85CF7D00F1D6}"/>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438680794" sldId="2147484210"/>
          </pc:sldLayoutMkLst>
          <pc:picChg chg="add">
            <ac:chgData name="Yazdan, Mandy" userId="17c68540-3e75-4075-8ba7-9cf4d0bf43f7" providerId="ADAL" clId="{2C775389-0420-4B7A-AFA6-B436EA55A032}" dt="2023-09-27T14:40:29.766" v="73"/>
            <ac:picMkLst>
              <pc:docMk/>
              <pc:sldMasterMk cId="1597763257" sldId="2147484194"/>
              <pc:sldLayoutMk cId="1438680794" sldId="2147484210"/>
              <ac:picMk id="3" creationId="{ABBD70E3-0566-68F9-D3F0-79671EB8D65F}"/>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971411280" sldId="2147484211"/>
          </pc:sldLayoutMkLst>
          <pc:picChg chg="add">
            <ac:chgData name="Yazdan, Mandy" userId="17c68540-3e75-4075-8ba7-9cf4d0bf43f7" providerId="ADAL" clId="{2C775389-0420-4B7A-AFA6-B436EA55A032}" dt="2023-09-27T14:40:29.766" v="73"/>
            <ac:picMkLst>
              <pc:docMk/>
              <pc:sldMasterMk cId="1597763257" sldId="2147484194"/>
              <pc:sldLayoutMk cId="1971411280" sldId="2147484211"/>
              <ac:picMk id="3" creationId="{5EF85B04-9DAB-FE27-4F21-74414D1E6BCB}"/>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955727644" sldId="2147484212"/>
          </pc:sldLayoutMkLst>
          <pc:picChg chg="add">
            <ac:chgData name="Yazdan, Mandy" userId="17c68540-3e75-4075-8ba7-9cf4d0bf43f7" providerId="ADAL" clId="{2C775389-0420-4B7A-AFA6-B436EA55A032}" dt="2023-09-27T14:40:29.766" v="73"/>
            <ac:picMkLst>
              <pc:docMk/>
              <pc:sldMasterMk cId="1597763257" sldId="2147484194"/>
              <pc:sldLayoutMk cId="955727644" sldId="2147484212"/>
              <ac:picMk id="3" creationId="{87CA4FE0-4CB1-B245-6488-43E17F9C14E1}"/>
            </ac:picMkLst>
          </pc:picChg>
        </pc:sldLayoutChg>
        <pc:sldLayoutChg chg="addSp delSp mod">
          <pc:chgData name="Yazdan, Mandy" userId="17c68540-3e75-4075-8ba7-9cf4d0bf43f7" providerId="ADAL" clId="{2C775389-0420-4B7A-AFA6-B436EA55A032}" dt="2023-09-27T15:20:22.006" v="247" actId="478"/>
          <pc:sldLayoutMkLst>
            <pc:docMk/>
            <pc:sldMasterMk cId="1597763257" sldId="2147484194"/>
            <pc:sldLayoutMk cId="1625019300" sldId="2147484213"/>
          </pc:sldLayoutMkLst>
          <pc:picChg chg="add del">
            <ac:chgData name="Yazdan, Mandy" userId="17c68540-3e75-4075-8ba7-9cf4d0bf43f7" providerId="ADAL" clId="{2C775389-0420-4B7A-AFA6-B436EA55A032}" dt="2023-09-27T15:20:22.006" v="247" actId="478"/>
            <ac:picMkLst>
              <pc:docMk/>
              <pc:sldMasterMk cId="1597763257" sldId="2147484194"/>
              <pc:sldLayoutMk cId="1625019300" sldId="2147484213"/>
              <ac:picMk id="3" creationId="{F68FAF77-0C7D-F83D-89C8-A67B4B288A92}"/>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752280328" sldId="2147484214"/>
          </pc:sldLayoutMkLst>
          <pc:spChg chg="add">
            <ac:chgData name="Yazdan, Mandy" userId="17c68540-3e75-4075-8ba7-9cf4d0bf43f7" providerId="ADAL" clId="{2C775389-0420-4B7A-AFA6-B436EA55A032}" dt="2023-09-27T14:40:29.766" v="73"/>
            <ac:spMkLst>
              <pc:docMk/>
              <pc:sldMasterMk cId="1597763257" sldId="2147484194"/>
              <pc:sldLayoutMk cId="3752280328" sldId="2147484214"/>
              <ac:spMk id="6" creationId="{3DE26A12-93F9-35FA-6810-9B11EC99C280}"/>
            </ac:spMkLst>
          </pc:spChg>
          <pc:picChg chg="add">
            <ac:chgData name="Yazdan, Mandy" userId="17c68540-3e75-4075-8ba7-9cf4d0bf43f7" providerId="ADAL" clId="{2C775389-0420-4B7A-AFA6-B436EA55A032}" dt="2023-09-27T14:40:29.766" v="73"/>
            <ac:picMkLst>
              <pc:docMk/>
              <pc:sldMasterMk cId="1597763257" sldId="2147484194"/>
              <pc:sldLayoutMk cId="3752280328" sldId="2147484214"/>
              <ac:picMk id="7" creationId="{13BAEBDD-7A69-5251-272A-8E49B96FB13C}"/>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318842359" sldId="2147484215"/>
          </pc:sldLayoutMkLst>
          <pc:spChg chg="add">
            <ac:chgData name="Yazdan, Mandy" userId="17c68540-3e75-4075-8ba7-9cf4d0bf43f7" providerId="ADAL" clId="{2C775389-0420-4B7A-AFA6-B436EA55A032}" dt="2023-09-27T14:40:29.766" v="73"/>
            <ac:spMkLst>
              <pc:docMk/>
              <pc:sldMasterMk cId="1597763257" sldId="2147484194"/>
              <pc:sldLayoutMk cId="1318842359" sldId="2147484215"/>
              <ac:spMk id="4" creationId="{1497EE6A-E328-AAA0-91EE-CEE403B9849D}"/>
            </ac:spMkLst>
          </pc:spChg>
          <pc:picChg chg="add">
            <ac:chgData name="Yazdan, Mandy" userId="17c68540-3e75-4075-8ba7-9cf4d0bf43f7" providerId="ADAL" clId="{2C775389-0420-4B7A-AFA6-B436EA55A032}" dt="2023-09-27T14:40:29.766" v="73"/>
            <ac:picMkLst>
              <pc:docMk/>
              <pc:sldMasterMk cId="1597763257" sldId="2147484194"/>
              <pc:sldLayoutMk cId="1318842359" sldId="2147484215"/>
              <ac:picMk id="2" creationId="{0A1AB8AD-4BA6-6B3F-8B7D-E10D8BACE116}"/>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060587756" sldId="2147484216"/>
          </pc:sldLayoutMkLst>
          <pc:picChg chg="add">
            <ac:chgData name="Yazdan, Mandy" userId="17c68540-3e75-4075-8ba7-9cf4d0bf43f7" providerId="ADAL" clId="{2C775389-0420-4B7A-AFA6-B436EA55A032}" dt="2023-09-27T14:40:29.766" v="73"/>
            <ac:picMkLst>
              <pc:docMk/>
              <pc:sldMasterMk cId="1597763257" sldId="2147484194"/>
              <pc:sldLayoutMk cId="3060587756" sldId="2147484216"/>
              <ac:picMk id="3" creationId="{381FD98B-7A4D-62E4-A128-E1B0BD5C1EF0}"/>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596250091" sldId="2147484217"/>
          </pc:sldLayoutMkLst>
          <pc:spChg chg="add">
            <ac:chgData name="Yazdan, Mandy" userId="17c68540-3e75-4075-8ba7-9cf4d0bf43f7" providerId="ADAL" clId="{2C775389-0420-4B7A-AFA6-B436EA55A032}" dt="2023-09-27T14:40:29.766" v="73"/>
            <ac:spMkLst>
              <pc:docMk/>
              <pc:sldMasterMk cId="1597763257" sldId="2147484194"/>
              <pc:sldLayoutMk cId="596250091" sldId="2147484217"/>
              <ac:spMk id="3" creationId="{27A02DD9-F1BB-1E3E-CAC4-5280DD6A3290}"/>
            </ac:spMkLst>
          </pc:spChg>
          <pc:picChg chg="add">
            <ac:chgData name="Yazdan, Mandy" userId="17c68540-3e75-4075-8ba7-9cf4d0bf43f7" providerId="ADAL" clId="{2C775389-0420-4B7A-AFA6-B436EA55A032}" dt="2023-09-27T14:40:29.766" v="73"/>
            <ac:picMkLst>
              <pc:docMk/>
              <pc:sldMasterMk cId="1597763257" sldId="2147484194"/>
              <pc:sldLayoutMk cId="596250091" sldId="2147484217"/>
              <ac:picMk id="4" creationId="{7413ACD9-45A0-7B07-57C2-9306F90FB451}"/>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820305708" sldId="2147484218"/>
          </pc:sldLayoutMkLst>
          <pc:spChg chg="add">
            <ac:chgData name="Yazdan, Mandy" userId="17c68540-3e75-4075-8ba7-9cf4d0bf43f7" providerId="ADAL" clId="{2C775389-0420-4B7A-AFA6-B436EA55A032}" dt="2023-09-27T14:40:29.766" v="73"/>
            <ac:spMkLst>
              <pc:docMk/>
              <pc:sldMasterMk cId="1597763257" sldId="2147484194"/>
              <pc:sldLayoutMk cId="3820305708" sldId="2147484218"/>
              <ac:spMk id="3" creationId="{7DFD805F-9375-F759-7E00-CD0C1E25ED93}"/>
            </ac:spMkLst>
          </pc:spChg>
          <pc:picChg chg="add">
            <ac:chgData name="Yazdan, Mandy" userId="17c68540-3e75-4075-8ba7-9cf4d0bf43f7" providerId="ADAL" clId="{2C775389-0420-4B7A-AFA6-B436EA55A032}" dt="2023-09-27T14:40:29.766" v="73"/>
            <ac:picMkLst>
              <pc:docMk/>
              <pc:sldMasterMk cId="1597763257" sldId="2147484194"/>
              <pc:sldLayoutMk cId="3820305708" sldId="2147484218"/>
              <ac:picMk id="4" creationId="{496BDF86-2352-DCBE-AC11-4620EB596461}"/>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234757105" sldId="2147484219"/>
          </pc:sldLayoutMkLst>
          <pc:picChg chg="add">
            <ac:chgData name="Yazdan, Mandy" userId="17c68540-3e75-4075-8ba7-9cf4d0bf43f7" providerId="ADAL" clId="{2C775389-0420-4B7A-AFA6-B436EA55A032}" dt="2023-09-27T14:40:29.766" v="73"/>
            <ac:picMkLst>
              <pc:docMk/>
              <pc:sldMasterMk cId="1597763257" sldId="2147484194"/>
              <pc:sldLayoutMk cId="2234757105" sldId="2147484219"/>
              <ac:picMk id="4" creationId="{C59FE437-6BBF-6BE7-398C-488EEE763254}"/>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4043603436" sldId="2147484220"/>
          </pc:sldLayoutMkLst>
          <pc:picChg chg="add">
            <ac:chgData name="Yazdan, Mandy" userId="17c68540-3e75-4075-8ba7-9cf4d0bf43f7" providerId="ADAL" clId="{2C775389-0420-4B7A-AFA6-B436EA55A032}" dt="2023-09-27T14:40:29.766" v="73"/>
            <ac:picMkLst>
              <pc:docMk/>
              <pc:sldMasterMk cId="1597763257" sldId="2147484194"/>
              <pc:sldLayoutMk cId="4043603436" sldId="2147484220"/>
              <ac:picMk id="3" creationId="{1F310FF1-9241-B782-8D13-FAFCAE558988}"/>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97647010" sldId="2147484221"/>
          </pc:sldLayoutMkLst>
          <pc:picChg chg="add">
            <ac:chgData name="Yazdan, Mandy" userId="17c68540-3e75-4075-8ba7-9cf4d0bf43f7" providerId="ADAL" clId="{2C775389-0420-4B7A-AFA6-B436EA55A032}" dt="2023-09-27T14:40:29.766" v="73"/>
            <ac:picMkLst>
              <pc:docMk/>
              <pc:sldMasterMk cId="1597763257" sldId="2147484194"/>
              <pc:sldLayoutMk cId="197647010" sldId="2147484221"/>
              <ac:picMk id="3" creationId="{03CE9E19-2FCD-2651-0A2A-77B5BF5250D7}"/>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95093322" sldId="2147484222"/>
          </pc:sldLayoutMkLst>
          <pc:picChg chg="add">
            <ac:chgData name="Yazdan, Mandy" userId="17c68540-3e75-4075-8ba7-9cf4d0bf43f7" providerId="ADAL" clId="{2C775389-0420-4B7A-AFA6-B436EA55A032}" dt="2023-09-27T14:40:29.766" v="73"/>
            <ac:picMkLst>
              <pc:docMk/>
              <pc:sldMasterMk cId="1597763257" sldId="2147484194"/>
              <pc:sldLayoutMk cId="395093322" sldId="2147484222"/>
              <ac:picMk id="3" creationId="{A9955C60-C540-AE1A-47B7-CB912814CBA3}"/>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707011679" sldId="2147484223"/>
          </pc:sldLayoutMkLst>
          <pc:picChg chg="add">
            <ac:chgData name="Yazdan, Mandy" userId="17c68540-3e75-4075-8ba7-9cf4d0bf43f7" providerId="ADAL" clId="{2C775389-0420-4B7A-AFA6-B436EA55A032}" dt="2023-09-27T14:40:29.766" v="73"/>
            <ac:picMkLst>
              <pc:docMk/>
              <pc:sldMasterMk cId="1597763257" sldId="2147484194"/>
              <pc:sldLayoutMk cId="1707011679" sldId="2147484223"/>
              <ac:picMk id="3" creationId="{BCBD9A03-2555-4919-3AFC-64DE39313C75}"/>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629056990" sldId="2147484224"/>
          </pc:sldLayoutMkLst>
          <pc:picChg chg="add">
            <ac:chgData name="Yazdan, Mandy" userId="17c68540-3e75-4075-8ba7-9cf4d0bf43f7" providerId="ADAL" clId="{2C775389-0420-4B7A-AFA6-B436EA55A032}" dt="2023-09-27T14:40:29.766" v="73"/>
            <ac:picMkLst>
              <pc:docMk/>
              <pc:sldMasterMk cId="1597763257" sldId="2147484194"/>
              <pc:sldLayoutMk cId="629056990" sldId="2147484224"/>
              <ac:picMk id="4" creationId="{A159E292-95CF-3B63-C8FD-D3F91CB5187D}"/>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556224117" sldId="2147484225"/>
          </pc:sldLayoutMkLst>
          <pc:picChg chg="add">
            <ac:chgData name="Yazdan, Mandy" userId="17c68540-3e75-4075-8ba7-9cf4d0bf43f7" providerId="ADAL" clId="{2C775389-0420-4B7A-AFA6-B436EA55A032}" dt="2023-09-27T14:40:29.766" v="73"/>
            <ac:picMkLst>
              <pc:docMk/>
              <pc:sldMasterMk cId="1597763257" sldId="2147484194"/>
              <pc:sldLayoutMk cId="556224117" sldId="2147484225"/>
              <ac:picMk id="3" creationId="{68C31BDE-79DB-CDA5-6103-B431A5385588}"/>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452166869" sldId="2147484226"/>
          </pc:sldLayoutMkLst>
          <pc:picChg chg="add">
            <ac:chgData name="Yazdan, Mandy" userId="17c68540-3e75-4075-8ba7-9cf4d0bf43f7" providerId="ADAL" clId="{2C775389-0420-4B7A-AFA6-B436EA55A032}" dt="2023-09-27T14:40:29.766" v="73"/>
            <ac:picMkLst>
              <pc:docMk/>
              <pc:sldMasterMk cId="1597763257" sldId="2147484194"/>
              <pc:sldLayoutMk cId="452166869" sldId="2147484226"/>
              <ac:picMk id="3" creationId="{25C2E697-CB99-75B3-F4F7-7BF13DE37454}"/>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243630809" sldId="2147484227"/>
          </pc:sldLayoutMkLst>
          <pc:picChg chg="add">
            <ac:chgData name="Yazdan, Mandy" userId="17c68540-3e75-4075-8ba7-9cf4d0bf43f7" providerId="ADAL" clId="{2C775389-0420-4B7A-AFA6-B436EA55A032}" dt="2023-09-27T14:40:29.766" v="73"/>
            <ac:picMkLst>
              <pc:docMk/>
              <pc:sldMasterMk cId="1597763257" sldId="2147484194"/>
              <pc:sldLayoutMk cId="1243630809" sldId="2147484227"/>
              <ac:picMk id="3" creationId="{F5F03CEB-888F-0631-961A-4E3E9156E1F6}"/>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86684389" sldId="2147484228"/>
          </pc:sldLayoutMkLst>
          <pc:picChg chg="add">
            <ac:chgData name="Yazdan, Mandy" userId="17c68540-3e75-4075-8ba7-9cf4d0bf43f7" providerId="ADAL" clId="{2C775389-0420-4B7A-AFA6-B436EA55A032}" dt="2023-09-27T14:40:29.766" v="73"/>
            <ac:picMkLst>
              <pc:docMk/>
              <pc:sldMasterMk cId="1597763257" sldId="2147484194"/>
              <pc:sldLayoutMk cId="286684389" sldId="2147484228"/>
              <ac:picMk id="3" creationId="{2F7FC0D2-4687-41E5-CF7C-E59D0905BED3}"/>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708939497" sldId="2147484229"/>
          </pc:sldLayoutMkLst>
          <pc:picChg chg="add">
            <ac:chgData name="Yazdan, Mandy" userId="17c68540-3e75-4075-8ba7-9cf4d0bf43f7" providerId="ADAL" clId="{2C775389-0420-4B7A-AFA6-B436EA55A032}" dt="2023-09-27T14:40:29.766" v="73"/>
            <ac:picMkLst>
              <pc:docMk/>
              <pc:sldMasterMk cId="1597763257" sldId="2147484194"/>
              <pc:sldLayoutMk cId="2708939497" sldId="2147484229"/>
              <ac:picMk id="4" creationId="{F47CC086-7D46-054C-DDE1-1BB23CC4784B}"/>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842754210" sldId="2147484230"/>
          </pc:sldLayoutMkLst>
          <pc:picChg chg="add">
            <ac:chgData name="Yazdan, Mandy" userId="17c68540-3e75-4075-8ba7-9cf4d0bf43f7" providerId="ADAL" clId="{2C775389-0420-4B7A-AFA6-B436EA55A032}" dt="2023-09-27T14:40:29.766" v="73"/>
            <ac:picMkLst>
              <pc:docMk/>
              <pc:sldMasterMk cId="1597763257" sldId="2147484194"/>
              <pc:sldLayoutMk cId="2842754210" sldId="2147484230"/>
              <ac:picMk id="3" creationId="{8BA83EB1-3807-58B5-F362-9F300D434057}"/>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185626049" sldId="2147484231"/>
          </pc:sldLayoutMkLst>
          <pc:picChg chg="add">
            <ac:chgData name="Yazdan, Mandy" userId="17c68540-3e75-4075-8ba7-9cf4d0bf43f7" providerId="ADAL" clId="{2C775389-0420-4B7A-AFA6-B436EA55A032}" dt="2023-09-27T14:40:29.766" v="73"/>
            <ac:picMkLst>
              <pc:docMk/>
              <pc:sldMasterMk cId="1597763257" sldId="2147484194"/>
              <pc:sldLayoutMk cId="1185626049" sldId="2147484231"/>
              <ac:picMk id="3" creationId="{17719979-1ABD-519B-B026-974F79219D03}"/>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082581209" sldId="2147484232"/>
          </pc:sldLayoutMkLst>
          <pc:picChg chg="add">
            <ac:chgData name="Yazdan, Mandy" userId="17c68540-3e75-4075-8ba7-9cf4d0bf43f7" providerId="ADAL" clId="{2C775389-0420-4B7A-AFA6-B436EA55A032}" dt="2023-09-27T14:40:29.766" v="73"/>
            <ac:picMkLst>
              <pc:docMk/>
              <pc:sldMasterMk cId="1597763257" sldId="2147484194"/>
              <pc:sldLayoutMk cId="1082581209" sldId="2147484232"/>
              <ac:picMk id="3" creationId="{122CEC00-9DB8-5EAC-2E26-645EE62EB365}"/>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490730739" sldId="2147484233"/>
          </pc:sldLayoutMkLst>
          <pc:picChg chg="add">
            <ac:chgData name="Yazdan, Mandy" userId="17c68540-3e75-4075-8ba7-9cf4d0bf43f7" providerId="ADAL" clId="{2C775389-0420-4B7A-AFA6-B436EA55A032}" dt="2023-09-27T14:40:29.766" v="73"/>
            <ac:picMkLst>
              <pc:docMk/>
              <pc:sldMasterMk cId="1597763257" sldId="2147484194"/>
              <pc:sldLayoutMk cId="1490730739" sldId="2147484233"/>
              <ac:picMk id="3" creationId="{65601185-42A3-4AA0-BE32-DA10E0B97351}"/>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043625396" sldId="2147484234"/>
          </pc:sldLayoutMkLst>
          <pc:picChg chg="add">
            <ac:chgData name="Yazdan, Mandy" userId="17c68540-3e75-4075-8ba7-9cf4d0bf43f7" providerId="ADAL" clId="{2C775389-0420-4B7A-AFA6-B436EA55A032}" dt="2023-09-27T14:40:29.766" v="73"/>
            <ac:picMkLst>
              <pc:docMk/>
              <pc:sldMasterMk cId="1597763257" sldId="2147484194"/>
              <pc:sldLayoutMk cId="3043625396" sldId="2147484234"/>
              <ac:picMk id="2" creationId="{C38281F2-CDFD-A0E5-7415-EA453BE30FCE}"/>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122707834" sldId="2147484235"/>
          </pc:sldLayoutMkLst>
          <pc:picChg chg="add">
            <ac:chgData name="Yazdan, Mandy" userId="17c68540-3e75-4075-8ba7-9cf4d0bf43f7" providerId="ADAL" clId="{2C775389-0420-4B7A-AFA6-B436EA55A032}" dt="2023-09-27T14:40:29.766" v="73"/>
            <ac:picMkLst>
              <pc:docMk/>
              <pc:sldMasterMk cId="1597763257" sldId="2147484194"/>
              <pc:sldLayoutMk cId="1122707834" sldId="2147484235"/>
              <ac:picMk id="3" creationId="{73C3CAAB-8A18-4D67-E5CC-4E6BBE0A7BF5}"/>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463698126" sldId="2147484236"/>
          </pc:sldLayoutMkLst>
          <pc:picChg chg="add">
            <ac:chgData name="Yazdan, Mandy" userId="17c68540-3e75-4075-8ba7-9cf4d0bf43f7" providerId="ADAL" clId="{2C775389-0420-4B7A-AFA6-B436EA55A032}" dt="2023-09-27T14:40:29.766" v="73"/>
            <ac:picMkLst>
              <pc:docMk/>
              <pc:sldMasterMk cId="1597763257" sldId="2147484194"/>
              <pc:sldLayoutMk cId="3463698126" sldId="2147484236"/>
              <ac:picMk id="3" creationId="{64D10B2E-2B74-58F7-18F9-F498DB171257}"/>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625227007" sldId="2147484237"/>
          </pc:sldLayoutMkLst>
          <pc:picChg chg="add">
            <ac:chgData name="Yazdan, Mandy" userId="17c68540-3e75-4075-8ba7-9cf4d0bf43f7" providerId="ADAL" clId="{2C775389-0420-4B7A-AFA6-B436EA55A032}" dt="2023-09-27T14:40:29.766" v="73"/>
            <ac:picMkLst>
              <pc:docMk/>
              <pc:sldMasterMk cId="1597763257" sldId="2147484194"/>
              <pc:sldLayoutMk cId="1625227007" sldId="2147484237"/>
              <ac:picMk id="3" creationId="{57E7F559-8BDD-CBB0-364C-C419BDDBDED4}"/>
            </ac:picMkLst>
          </pc:picChg>
        </pc:sldLayoutChg>
        <pc:sldLayoutChg chg="addSp delSp mod">
          <pc:chgData name="Yazdan, Mandy" userId="17c68540-3e75-4075-8ba7-9cf4d0bf43f7" providerId="ADAL" clId="{2C775389-0420-4B7A-AFA6-B436EA55A032}" dt="2023-10-20T14:56:20.226" v="10277" actId="478"/>
          <pc:sldLayoutMkLst>
            <pc:docMk/>
            <pc:sldMasterMk cId="1597763257" sldId="2147484194"/>
            <pc:sldLayoutMk cId="1820691025" sldId="2147484238"/>
          </pc:sldLayoutMkLst>
          <pc:picChg chg="add del">
            <ac:chgData name="Yazdan, Mandy" userId="17c68540-3e75-4075-8ba7-9cf4d0bf43f7" providerId="ADAL" clId="{2C775389-0420-4B7A-AFA6-B436EA55A032}" dt="2023-10-20T14:56:20.226" v="10277" actId="478"/>
            <ac:picMkLst>
              <pc:docMk/>
              <pc:sldMasterMk cId="1597763257" sldId="2147484194"/>
              <pc:sldLayoutMk cId="1820691025" sldId="2147484238"/>
              <ac:picMk id="3" creationId="{E8A4ED59-6F79-FB8F-E73A-BA38B76DA914}"/>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024464378" sldId="2147484239"/>
          </pc:sldLayoutMkLst>
          <pc:picChg chg="add">
            <ac:chgData name="Yazdan, Mandy" userId="17c68540-3e75-4075-8ba7-9cf4d0bf43f7" providerId="ADAL" clId="{2C775389-0420-4B7A-AFA6-B436EA55A032}" dt="2023-09-27T14:40:29.766" v="73"/>
            <ac:picMkLst>
              <pc:docMk/>
              <pc:sldMasterMk cId="1597763257" sldId="2147484194"/>
              <pc:sldLayoutMk cId="2024464378" sldId="2147484239"/>
              <ac:picMk id="3" creationId="{30A22069-CACF-1FAD-030B-A9186644DEF8}"/>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788099247" sldId="2147484240"/>
          </pc:sldLayoutMkLst>
          <pc:picChg chg="add">
            <ac:chgData name="Yazdan, Mandy" userId="17c68540-3e75-4075-8ba7-9cf4d0bf43f7" providerId="ADAL" clId="{2C775389-0420-4B7A-AFA6-B436EA55A032}" dt="2023-09-27T14:40:29.766" v="73"/>
            <ac:picMkLst>
              <pc:docMk/>
              <pc:sldMasterMk cId="1597763257" sldId="2147484194"/>
              <pc:sldLayoutMk cId="3788099247" sldId="2147484240"/>
              <ac:picMk id="3" creationId="{17CBAB28-8DF5-721D-8F6C-BA8C958C43F0}"/>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848780733" sldId="2147484241"/>
          </pc:sldLayoutMkLst>
          <pc:picChg chg="add">
            <ac:chgData name="Yazdan, Mandy" userId="17c68540-3e75-4075-8ba7-9cf4d0bf43f7" providerId="ADAL" clId="{2C775389-0420-4B7A-AFA6-B436EA55A032}" dt="2023-09-27T14:40:29.766" v="73"/>
            <ac:picMkLst>
              <pc:docMk/>
              <pc:sldMasterMk cId="1597763257" sldId="2147484194"/>
              <pc:sldLayoutMk cId="848780733" sldId="2147484241"/>
              <ac:picMk id="3" creationId="{B149F91C-6CA9-3352-B48C-496BBA06ABFC}"/>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355533270" sldId="2147484242"/>
          </pc:sldLayoutMkLst>
          <pc:picChg chg="add">
            <ac:chgData name="Yazdan, Mandy" userId="17c68540-3e75-4075-8ba7-9cf4d0bf43f7" providerId="ADAL" clId="{2C775389-0420-4B7A-AFA6-B436EA55A032}" dt="2023-09-27T14:40:29.766" v="73"/>
            <ac:picMkLst>
              <pc:docMk/>
              <pc:sldMasterMk cId="1597763257" sldId="2147484194"/>
              <pc:sldLayoutMk cId="1355533270" sldId="2147484242"/>
              <ac:picMk id="3" creationId="{DDC1D38F-FDDF-9813-143A-C30E947FC25A}"/>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38378269" sldId="2147484243"/>
          </pc:sldLayoutMkLst>
          <pc:picChg chg="add">
            <ac:chgData name="Yazdan, Mandy" userId="17c68540-3e75-4075-8ba7-9cf4d0bf43f7" providerId="ADAL" clId="{2C775389-0420-4B7A-AFA6-B436EA55A032}" dt="2023-09-27T14:40:29.766" v="73"/>
            <ac:picMkLst>
              <pc:docMk/>
              <pc:sldMasterMk cId="1597763257" sldId="2147484194"/>
              <pc:sldLayoutMk cId="238378269" sldId="2147484243"/>
              <ac:picMk id="3" creationId="{52B31678-EC63-9611-F6E7-9EB3F66BC8BB}"/>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119169263" sldId="2147484244"/>
          </pc:sldLayoutMkLst>
          <pc:picChg chg="add">
            <ac:chgData name="Yazdan, Mandy" userId="17c68540-3e75-4075-8ba7-9cf4d0bf43f7" providerId="ADAL" clId="{2C775389-0420-4B7A-AFA6-B436EA55A032}" dt="2023-09-27T14:40:29.766" v="73"/>
            <ac:picMkLst>
              <pc:docMk/>
              <pc:sldMasterMk cId="1597763257" sldId="2147484194"/>
              <pc:sldLayoutMk cId="1119169263" sldId="2147484244"/>
              <ac:picMk id="3" creationId="{46728A52-987A-EE80-E922-C4762FD09E13}"/>
            </ac:picMkLst>
          </pc:picChg>
        </pc:sldLayoutChg>
        <pc:sldLayoutChg chg="addSp delSp modSp mod">
          <pc:chgData name="Yazdan, Mandy" userId="17c68540-3e75-4075-8ba7-9cf4d0bf43f7" providerId="ADAL" clId="{2C775389-0420-4B7A-AFA6-B436EA55A032}" dt="2023-09-27T15:03:02.398" v="123" actId="478"/>
          <pc:sldLayoutMkLst>
            <pc:docMk/>
            <pc:sldMasterMk cId="1597763257" sldId="2147484194"/>
            <pc:sldLayoutMk cId="1080858330" sldId="2147484245"/>
          </pc:sldLayoutMkLst>
          <pc:picChg chg="add del mod">
            <ac:chgData name="Yazdan, Mandy" userId="17c68540-3e75-4075-8ba7-9cf4d0bf43f7" providerId="ADAL" clId="{2C775389-0420-4B7A-AFA6-B436EA55A032}" dt="2023-09-27T15:03:02.398" v="123" actId="478"/>
            <ac:picMkLst>
              <pc:docMk/>
              <pc:sldMasterMk cId="1597763257" sldId="2147484194"/>
              <pc:sldLayoutMk cId="1080858330" sldId="2147484245"/>
              <ac:picMk id="3" creationId="{5D0BB2E9-0FCD-DE31-0C36-F2FC33D6B0DE}"/>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068911501" sldId="2147484246"/>
          </pc:sldLayoutMkLst>
          <pc:picChg chg="add">
            <ac:chgData name="Yazdan, Mandy" userId="17c68540-3e75-4075-8ba7-9cf4d0bf43f7" providerId="ADAL" clId="{2C775389-0420-4B7A-AFA6-B436EA55A032}" dt="2023-09-27T14:40:29.766" v="73"/>
            <ac:picMkLst>
              <pc:docMk/>
              <pc:sldMasterMk cId="1597763257" sldId="2147484194"/>
              <pc:sldLayoutMk cId="2068911501" sldId="2147484246"/>
              <ac:picMk id="3" creationId="{BEC38481-E322-5767-DC2E-581E7CE4D9D7}"/>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589216106" sldId="2147484247"/>
          </pc:sldLayoutMkLst>
          <pc:picChg chg="add">
            <ac:chgData name="Yazdan, Mandy" userId="17c68540-3e75-4075-8ba7-9cf4d0bf43f7" providerId="ADAL" clId="{2C775389-0420-4B7A-AFA6-B436EA55A032}" dt="2023-09-27T14:40:29.766" v="73"/>
            <ac:picMkLst>
              <pc:docMk/>
              <pc:sldMasterMk cId="1597763257" sldId="2147484194"/>
              <pc:sldLayoutMk cId="1589216106" sldId="2147484247"/>
              <ac:picMk id="4" creationId="{F98A7CF4-15B0-DB6B-4077-C201D9BDD045}"/>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557499514" sldId="2147484248"/>
          </pc:sldLayoutMkLst>
          <pc:picChg chg="add">
            <ac:chgData name="Yazdan, Mandy" userId="17c68540-3e75-4075-8ba7-9cf4d0bf43f7" providerId="ADAL" clId="{2C775389-0420-4B7A-AFA6-B436EA55A032}" dt="2023-09-27T14:40:29.766" v="73"/>
            <ac:picMkLst>
              <pc:docMk/>
              <pc:sldMasterMk cId="1597763257" sldId="2147484194"/>
              <pc:sldLayoutMk cId="1557499514" sldId="2147484248"/>
              <ac:picMk id="4" creationId="{80669162-DFA8-7935-FE42-208F76D5236E}"/>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2071677929" sldId="2147484249"/>
          </pc:sldLayoutMkLst>
          <pc:picChg chg="add">
            <ac:chgData name="Yazdan, Mandy" userId="17c68540-3e75-4075-8ba7-9cf4d0bf43f7" providerId="ADAL" clId="{2C775389-0420-4B7A-AFA6-B436EA55A032}" dt="2023-09-27T14:40:29.766" v="73"/>
            <ac:picMkLst>
              <pc:docMk/>
              <pc:sldMasterMk cId="1597763257" sldId="2147484194"/>
              <pc:sldLayoutMk cId="2071677929" sldId="2147484249"/>
              <ac:picMk id="4" creationId="{2379F845-4BD6-7848-A9CD-35BF203F0A86}"/>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369367666" sldId="2147484250"/>
          </pc:sldLayoutMkLst>
          <pc:picChg chg="add">
            <ac:chgData name="Yazdan, Mandy" userId="17c68540-3e75-4075-8ba7-9cf4d0bf43f7" providerId="ADAL" clId="{2C775389-0420-4B7A-AFA6-B436EA55A032}" dt="2023-09-27T14:40:29.766" v="73"/>
            <ac:picMkLst>
              <pc:docMk/>
              <pc:sldMasterMk cId="1597763257" sldId="2147484194"/>
              <pc:sldLayoutMk cId="3369367666" sldId="2147484250"/>
              <ac:picMk id="4" creationId="{EFF4536F-9C7C-C182-0137-F8E2E5E815C8}"/>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333712126" sldId="2147484251"/>
          </pc:sldLayoutMkLst>
          <pc:picChg chg="add">
            <ac:chgData name="Yazdan, Mandy" userId="17c68540-3e75-4075-8ba7-9cf4d0bf43f7" providerId="ADAL" clId="{2C775389-0420-4B7A-AFA6-B436EA55A032}" dt="2023-09-27T14:40:29.766" v="73"/>
            <ac:picMkLst>
              <pc:docMk/>
              <pc:sldMasterMk cId="1597763257" sldId="2147484194"/>
              <pc:sldLayoutMk cId="1333712126" sldId="2147484251"/>
              <ac:picMk id="3" creationId="{D13CA06E-A9D1-B3C1-B559-FAD7FB685E47}"/>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423139993" sldId="2147484252"/>
          </pc:sldLayoutMkLst>
          <pc:picChg chg="add">
            <ac:chgData name="Yazdan, Mandy" userId="17c68540-3e75-4075-8ba7-9cf4d0bf43f7" providerId="ADAL" clId="{2C775389-0420-4B7A-AFA6-B436EA55A032}" dt="2023-09-27T14:40:29.766" v="73"/>
            <ac:picMkLst>
              <pc:docMk/>
              <pc:sldMasterMk cId="1597763257" sldId="2147484194"/>
              <pc:sldLayoutMk cId="3423139993" sldId="2147484252"/>
              <ac:picMk id="3" creationId="{5B674ECD-4201-EC26-4802-2F281DE58FFA}"/>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3852572285" sldId="2147484253"/>
          </pc:sldLayoutMkLst>
          <pc:picChg chg="add">
            <ac:chgData name="Yazdan, Mandy" userId="17c68540-3e75-4075-8ba7-9cf4d0bf43f7" providerId="ADAL" clId="{2C775389-0420-4B7A-AFA6-B436EA55A032}" dt="2023-09-27T14:40:29.766" v="73"/>
            <ac:picMkLst>
              <pc:docMk/>
              <pc:sldMasterMk cId="1597763257" sldId="2147484194"/>
              <pc:sldLayoutMk cId="3852572285" sldId="2147484253"/>
              <ac:picMk id="3" creationId="{839C2E53-8695-01EC-8752-9B19A3E51101}"/>
            </ac:picMkLst>
          </pc:picChg>
        </pc:sldLayoutChg>
        <pc:sldLayoutChg chg="addSp">
          <pc:chgData name="Yazdan, Mandy" userId="17c68540-3e75-4075-8ba7-9cf4d0bf43f7" providerId="ADAL" clId="{2C775389-0420-4B7A-AFA6-B436EA55A032}" dt="2023-09-27T14:40:29.766" v="73"/>
          <pc:sldLayoutMkLst>
            <pc:docMk/>
            <pc:sldMasterMk cId="1597763257" sldId="2147484194"/>
            <pc:sldLayoutMk cId="1158870006" sldId="2147484256"/>
          </pc:sldLayoutMkLst>
          <pc:grpChg chg="add">
            <ac:chgData name="Yazdan, Mandy" userId="17c68540-3e75-4075-8ba7-9cf4d0bf43f7" providerId="ADAL" clId="{2C775389-0420-4B7A-AFA6-B436EA55A032}" dt="2023-09-27T14:40:29.766" v="73"/>
            <ac:grpSpMkLst>
              <pc:docMk/>
              <pc:sldMasterMk cId="1597763257" sldId="2147484194"/>
              <pc:sldLayoutMk cId="1158870006" sldId="2147484256"/>
              <ac:grpSpMk id="7" creationId="{75D465F6-8C3F-B815-9046-E03BEC7A535C}"/>
            </ac:grpSpMkLst>
          </pc:grpChg>
          <pc:picChg chg="add">
            <ac:chgData name="Yazdan, Mandy" userId="17c68540-3e75-4075-8ba7-9cf4d0bf43f7" providerId="ADAL" clId="{2C775389-0420-4B7A-AFA6-B436EA55A032}" dt="2023-09-27T14:40:29.766" v="73"/>
            <ac:picMkLst>
              <pc:docMk/>
              <pc:sldMasterMk cId="1597763257" sldId="2147484194"/>
              <pc:sldLayoutMk cId="1158870006" sldId="2147484256"/>
              <ac:picMk id="3" creationId="{D37F046A-800A-E69E-CFF0-C193728AAF98}"/>
            </ac:picMkLst>
          </pc:picChg>
          <pc:picChg chg="add">
            <ac:chgData name="Yazdan, Mandy" userId="17c68540-3e75-4075-8ba7-9cf4d0bf43f7" providerId="ADAL" clId="{2C775389-0420-4B7A-AFA6-B436EA55A032}" dt="2023-09-27T14:40:29.766" v="73"/>
            <ac:picMkLst>
              <pc:docMk/>
              <pc:sldMasterMk cId="1597763257" sldId="2147484194"/>
              <pc:sldLayoutMk cId="1158870006" sldId="2147484256"/>
              <ac:picMk id="5" creationId="{0B20B675-F81C-E5E6-DF32-F18CB2640099}"/>
            </ac:picMkLst>
          </pc:picChg>
          <pc:picChg chg="add">
            <ac:chgData name="Yazdan, Mandy" userId="17c68540-3e75-4075-8ba7-9cf4d0bf43f7" providerId="ADAL" clId="{2C775389-0420-4B7A-AFA6-B436EA55A032}" dt="2023-09-27T14:40:29.766" v="73"/>
            <ac:picMkLst>
              <pc:docMk/>
              <pc:sldMasterMk cId="1597763257" sldId="2147484194"/>
              <pc:sldLayoutMk cId="1158870006" sldId="2147484256"/>
              <ac:picMk id="6" creationId="{785903C8-8A06-2598-85B3-20BE372A2FCE}"/>
            </ac:picMkLst>
          </pc:picChg>
          <pc:cxnChg chg="add">
            <ac:chgData name="Yazdan, Mandy" userId="17c68540-3e75-4075-8ba7-9cf4d0bf43f7" providerId="ADAL" clId="{2C775389-0420-4B7A-AFA6-B436EA55A032}" dt="2023-09-27T14:40:29.766" v="73"/>
            <ac:cxnSpMkLst>
              <pc:docMk/>
              <pc:sldMasterMk cId="1597763257" sldId="2147484194"/>
              <pc:sldLayoutMk cId="1158870006" sldId="2147484256"/>
              <ac:cxnSpMk id="4" creationId="{63472D47-257A-B406-9FC6-90E28A224198}"/>
            </ac:cxnSpMkLst>
          </pc:cxnChg>
        </pc:sldLayoutChg>
        <pc:sldLayoutChg chg="addSp modSp mod">
          <pc:chgData name="Yazdan, Mandy" userId="17c68540-3e75-4075-8ba7-9cf4d0bf43f7" providerId="ADAL" clId="{2C775389-0420-4B7A-AFA6-B436EA55A032}" dt="2023-09-27T14:56:29.534" v="118" actId="167"/>
          <pc:sldLayoutMkLst>
            <pc:docMk/>
            <pc:sldMasterMk cId="1597763257" sldId="2147484194"/>
            <pc:sldLayoutMk cId="354313636" sldId="2147484257"/>
          </pc:sldLayoutMkLst>
          <pc:picChg chg="add mod ord modCrop">
            <ac:chgData name="Yazdan, Mandy" userId="17c68540-3e75-4075-8ba7-9cf4d0bf43f7" providerId="ADAL" clId="{2C775389-0420-4B7A-AFA6-B436EA55A032}" dt="2023-09-27T14:56:29.534" v="118" actId="167"/>
            <ac:picMkLst>
              <pc:docMk/>
              <pc:sldMasterMk cId="1597763257" sldId="2147484194"/>
              <pc:sldLayoutMk cId="354313636" sldId="2147484257"/>
              <ac:picMk id="2" creationId="{C2B2EF6F-99FD-AD63-C63B-F139CE491E07}"/>
            </ac:picMkLst>
          </pc:picChg>
        </pc:sldLayoutChg>
        <pc:sldLayoutChg chg="delSp mod setBg">
          <pc:chgData name="Yazdan, Mandy" userId="17c68540-3e75-4075-8ba7-9cf4d0bf43f7" providerId="ADAL" clId="{2C775389-0420-4B7A-AFA6-B436EA55A032}" dt="2023-10-03T15:08:59.603" v="3928"/>
          <pc:sldLayoutMkLst>
            <pc:docMk/>
            <pc:sldMasterMk cId="1597763257" sldId="2147484194"/>
            <pc:sldLayoutMk cId="477888676" sldId="2147484326"/>
          </pc:sldLayoutMkLst>
          <pc:spChg chg="del">
            <ac:chgData name="Yazdan, Mandy" userId="17c68540-3e75-4075-8ba7-9cf4d0bf43f7" providerId="ADAL" clId="{2C775389-0420-4B7A-AFA6-B436EA55A032}" dt="2023-09-27T15:54:58.841" v="267" actId="478"/>
            <ac:spMkLst>
              <pc:docMk/>
              <pc:sldMasterMk cId="1597763257" sldId="2147484194"/>
              <pc:sldLayoutMk cId="477888676" sldId="2147484326"/>
              <ac:spMk id="4" creationId="{00000000-0000-0000-0000-000000000000}"/>
            </ac:spMkLst>
          </pc:spChg>
          <pc:spChg chg="del">
            <ac:chgData name="Yazdan, Mandy" userId="17c68540-3e75-4075-8ba7-9cf4d0bf43f7" providerId="ADAL" clId="{2C775389-0420-4B7A-AFA6-B436EA55A032}" dt="2023-09-27T15:55:01.195" v="268" actId="478"/>
            <ac:spMkLst>
              <pc:docMk/>
              <pc:sldMasterMk cId="1597763257" sldId="2147484194"/>
              <pc:sldLayoutMk cId="477888676" sldId="2147484326"/>
              <ac:spMk id="5" creationId="{B2936014-B537-4F97-B678-EFE3CBE145A5}"/>
            </ac:spMkLst>
          </pc:spChg>
        </pc:sldLayoutChg>
      </pc:sldMasterChg>
      <pc:sldMasterChg chg="addSp delSp modSp mod delSldLayout modSldLayout">
        <pc:chgData name="Yazdan, Mandy" userId="17c68540-3e75-4075-8ba7-9cf4d0bf43f7" providerId="ADAL" clId="{2C775389-0420-4B7A-AFA6-B436EA55A032}" dt="2023-10-13T15:38:48.126" v="9675" actId="478"/>
        <pc:sldMasterMkLst>
          <pc:docMk/>
          <pc:sldMasterMk cId="10071506" sldId="2147484327"/>
        </pc:sldMasterMkLst>
        <pc:picChg chg="del">
          <ac:chgData name="Yazdan, Mandy" userId="17c68540-3e75-4075-8ba7-9cf4d0bf43f7" providerId="ADAL" clId="{2C775389-0420-4B7A-AFA6-B436EA55A032}" dt="2023-10-04T14:37:41.930" v="5356" actId="478"/>
          <ac:picMkLst>
            <pc:docMk/>
            <pc:sldMasterMk cId="10071506" sldId="2147484327"/>
            <ac:picMk id="3" creationId="{8C026CE0-06EA-41F4-F3BC-46390BE99BCB}"/>
          </ac:picMkLst>
        </pc:picChg>
        <pc:picChg chg="add mod">
          <ac:chgData name="Yazdan, Mandy" userId="17c68540-3e75-4075-8ba7-9cf4d0bf43f7" providerId="ADAL" clId="{2C775389-0420-4B7A-AFA6-B436EA55A032}" dt="2023-10-04T14:37:42.731" v="5357"/>
          <ac:picMkLst>
            <pc:docMk/>
            <pc:sldMasterMk cId="10071506" sldId="2147484327"/>
            <ac:picMk id="4" creationId="{6A141D7C-5BC7-ED21-5090-6C790ECC0075}"/>
          </ac:picMkLst>
        </pc:picChg>
        <pc:sldLayoutChg chg="del">
          <pc:chgData name="Yazdan, Mandy" userId="17c68540-3e75-4075-8ba7-9cf4d0bf43f7" providerId="ADAL" clId="{2C775389-0420-4B7A-AFA6-B436EA55A032}" dt="2023-10-12T20:13:41.780" v="9367" actId="47"/>
          <pc:sldLayoutMkLst>
            <pc:docMk/>
            <pc:sldMasterMk cId="10071506" sldId="2147484327"/>
            <pc:sldLayoutMk cId="2170100815" sldId="2147484335"/>
          </pc:sldLayoutMkLst>
        </pc:sldLayoutChg>
        <pc:sldLayoutChg chg="del">
          <pc:chgData name="Yazdan, Mandy" userId="17c68540-3e75-4075-8ba7-9cf4d0bf43f7" providerId="ADAL" clId="{2C775389-0420-4B7A-AFA6-B436EA55A032}" dt="2023-10-04T13:55:49.142" v="5059" actId="47"/>
          <pc:sldLayoutMkLst>
            <pc:docMk/>
            <pc:sldMasterMk cId="10071506" sldId="2147484327"/>
            <pc:sldLayoutMk cId="1473676015" sldId="2147484337"/>
          </pc:sldLayoutMkLst>
        </pc:sldLayoutChg>
        <pc:sldLayoutChg chg="delSp mod">
          <pc:chgData name="Yazdan, Mandy" userId="17c68540-3e75-4075-8ba7-9cf4d0bf43f7" providerId="ADAL" clId="{2C775389-0420-4B7A-AFA6-B436EA55A032}" dt="2023-10-13T15:38:48.126" v="9675" actId="478"/>
          <pc:sldLayoutMkLst>
            <pc:docMk/>
            <pc:sldMasterMk cId="10071506" sldId="2147484327"/>
            <pc:sldLayoutMk cId="2843759992" sldId="2147484341"/>
          </pc:sldLayoutMkLst>
          <pc:picChg chg="del">
            <ac:chgData name="Yazdan, Mandy" userId="17c68540-3e75-4075-8ba7-9cf4d0bf43f7" providerId="ADAL" clId="{2C775389-0420-4B7A-AFA6-B436EA55A032}" dt="2023-10-13T15:38:48.126" v="9675" actId="478"/>
            <ac:picMkLst>
              <pc:docMk/>
              <pc:sldMasterMk cId="10071506" sldId="2147484327"/>
              <pc:sldLayoutMk cId="2843759992" sldId="2147484341"/>
              <ac:picMk id="9" creationId="{38EF3BBB-8D76-45ED-B369-C96E59780751}"/>
            </ac:picMkLst>
          </pc:picChg>
        </pc:sldLayoutChg>
      </pc:sldMasterChg>
      <pc:sldMasterChg chg="del delSldLayout">
        <pc:chgData name="Yazdan, Mandy" userId="17c68540-3e75-4075-8ba7-9cf4d0bf43f7" providerId="ADAL" clId="{2C775389-0420-4B7A-AFA6-B436EA55A032}" dt="2023-10-04T18:15:27.930" v="6175" actId="47"/>
        <pc:sldMasterMkLst>
          <pc:docMk/>
          <pc:sldMasterMk cId="126635535" sldId="2147484341"/>
        </pc:sldMasterMkLst>
        <pc:sldLayoutChg chg="del">
          <pc:chgData name="Yazdan, Mandy" userId="17c68540-3e75-4075-8ba7-9cf4d0bf43f7" providerId="ADAL" clId="{2C775389-0420-4B7A-AFA6-B436EA55A032}" dt="2023-10-04T18:15:27.930" v="6175" actId="47"/>
          <pc:sldLayoutMkLst>
            <pc:docMk/>
            <pc:sldMasterMk cId="126635535" sldId="2147484341"/>
            <pc:sldLayoutMk cId="1086773795" sldId="214748434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999404093" sldId="214748434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233978350" sldId="214748434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66453730" sldId="214748434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069822239" sldId="214748434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929612472" sldId="214748434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518759113" sldId="214748434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844545748" sldId="214748434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726232031" sldId="214748435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409118387" sldId="214748435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044721820" sldId="214748435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145980765" sldId="214748435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837814383" sldId="214748435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309279430" sldId="214748435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149126935" sldId="214748435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162733248" sldId="214748435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581323353" sldId="214748435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026348498" sldId="214748435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665938949" sldId="214748436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096391502" sldId="214748436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263174639" sldId="214748436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398209133" sldId="214748436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444070400" sldId="214748436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808634551" sldId="214748436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506633451" sldId="214748436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047661477" sldId="214748436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936088676" sldId="214748436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819770743" sldId="214748436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327632587" sldId="214748437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794270895" sldId="214748437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656696427" sldId="214748437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524625603" sldId="214748437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822654974" sldId="214748437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199940405" sldId="214748437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13366693" sldId="214748437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001351036" sldId="214748437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227054974" sldId="214748437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172902773" sldId="214748437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715120392" sldId="214748438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195994438" sldId="214748438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522899272" sldId="214748438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390050450" sldId="214748438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688439291" sldId="214748438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145200621" sldId="214748438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582379203" sldId="214748438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606116900" sldId="214748438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908481949" sldId="214748438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065396256" sldId="214748438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102560263" sldId="214748439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290450816" sldId="214748439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851932230" sldId="214748439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268519693" sldId="214748439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823724485" sldId="214748439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563107156" sldId="214748439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000109903" sldId="214748439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284939650" sldId="214748439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71418060" sldId="214748439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558682284" sldId="214748439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45872521" sldId="214748440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355386702" sldId="214748440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547003033" sldId="214748440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676263796" sldId="2147484403"/>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111694622" sldId="2147484404"/>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688626323" sldId="2147484405"/>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2686446057" sldId="2147484406"/>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100532857" sldId="2147484407"/>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574023675" sldId="2147484408"/>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4154814212" sldId="2147484409"/>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087041507" sldId="2147484410"/>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89637915" sldId="2147484411"/>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1476393982" sldId="2147484412"/>
          </pc:sldLayoutMkLst>
        </pc:sldLayoutChg>
        <pc:sldLayoutChg chg="del">
          <pc:chgData name="Yazdan, Mandy" userId="17c68540-3e75-4075-8ba7-9cf4d0bf43f7" providerId="ADAL" clId="{2C775389-0420-4B7A-AFA6-B436EA55A032}" dt="2023-10-04T18:15:27.930" v="6175" actId="47"/>
          <pc:sldLayoutMkLst>
            <pc:docMk/>
            <pc:sldMasterMk cId="126635535" sldId="2147484341"/>
            <pc:sldLayoutMk cId="3109077868" sldId="2147484413"/>
          </pc:sldLayoutMkLst>
        </pc:sldLayoutChg>
      </pc:sldMasterChg>
    </pc:docChg>
  </pc:docChgLst>
  <pc:docChgLst>
    <pc:chgData name="Yazdan, Mandy" userId="17c68540-3e75-4075-8ba7-9cf4d0bf43f7" providerId="ADAL" clId="{7231E3DC-9BB3-4ECB-A9D1-5B1500EFE297}"/>
    <pc:docChg chg="undo custSel addSld delSld modSld delMainMaster modMainMaster modSection">
      <pc:chgData name="Yazdan, Mandy" userId="17c68540-3e75-4075-8ba7-9cf4d0bf43f7" providerId="ADAL" clId="{7231E3DC-9BB3-4ECB-A9D1-5B1500EFE297}" dt="2024-02-07T14:34:21.560" v="522"/>
      <pc:docMkLst>
        <pc:docMk/>
      </pc:docMkLst>
      <pc:sldChg chg="addSp modSp del mod">
        <pc:chgData name="Yazdan, Mandy" userId="17c68540-3e75-4075-8ba7-9cf4d0bf43f7" providerId="ADAL" clId="{7231E3DC-9BB3-4ECB-A9D1-5B1500EFE297}" dt="2024-01-11T15:25:32.213" v="284" actId="47"/>
        <pc:sldMkLst>
          <pc:docMk/>
          <pc:sldMk cId="1441486654" sldId="260"/>
        </pc:sldMkLst>
        <pc:spChg chg="add mod">
          <ac:chgData name="Yazdan, Mandy" userId="17c68540-3e75-4075-8ba7-9cf4d0bf43f7" providerId="ADAL" clId="{7231E3DC-9BB3-4ECB-A9D1-5B1500EFE297}" dt="2024-01-11T15:23:01.427" v="257" actId="1076"/>
          <ac:spMkLst>
            <pc:docMk/>
            <pc:sldMk cId="1441486654" sldId="260"/>
            <ac:spMk id="4" creationId="{4C1EA331-BDE5-D6B7-5FD1-289DAAA4791C}"/>
          </ac:spMkLst>
        </pc:spChg>
      </pc:sldChg>
      <pc:sldChg chg="addSp delSp modSp mod">
        <pc:chgData name="Yazdan, Mandy" userId="17c68540-3e75-4075-8ba7-9cf4d0bf43f7" providerId="ADAL" clId="{7231E3DC-9BB3-4ECB-A9D1-5B1500EFE297}" dt="2024-01-11T19:21:17.195" v="414"/>
        <pc:sldMkLst>
          <pc:docMk/>
          <pc:sldMk cId="2315875726" sldId="418"/>
        </pc:sldMkLst>
        <pc:spChg chg="add mod">
          <ac:chgData name="Yazdan, Mandy" userId="17c68540-3e75-4075-8ba7-9cf4d0bf43f7" providerId="ADAL" clId="{7231E3DC-9BB3-4ECB-A9D1-5B1500EFE297}" dt="2024-01-11T19:21:17.195" v="414"/>
          <ac:spMkLst>
            <pc:docMk/>
            <pc:sldMk cId="2315875726" sldId="418"/>
            <ac:spMk id="3" creationId="{5DD041AE-4CBD-F1A7-AE6C-632E5ECFAAFC}"/>
          </ac:spMkLst>
        </pc:spChg>
        <pc:spChg chg="del">
          <ac:chgData name="Yazdan, Mandy" userId="17c68540-3e75-4075-8ba7-9cf4d0bf43f7" providerId="ADAL" clId="{7231E3DC-9BB3-4ECB-A9D1-5B1500EFE297}" dt="2024-01-11T19:21:16.422" v="413" actId="478"/>
          <ac:spMkLst>
            <pc:docMk/>
            <pc:sldMk cId="2315875726" sldId="418"/>
            <ac:spMk id="4" creationId="{52643639-006F-CB94-A66D-2BDB75C2224A}"/>
          </ac:spMkLst>
        </pc:spChg>
      </pc:sldChg>
      <pc:sldChg chg="addSp delSp modSp mod">
        <pc:chgData name="Yazdan, Mandy" userId="17c68540-3e75-4075-8ba7-9cf4d0bf43f7" providerId="ADAL" clId="{7231E3DC-9BB3-4ECB-A9D1-5B1500EFE297}" dt="2024-01-12T17:37:48.421" v="477" actId="1035"/>
        <pc:sldMkLst>
          <pc:docMk/>
          <pc:sldMk cId="2857047121" sldId="617"/>
        </pc:sldMkLst>
        <pc:spChg chg="del">
          <ac:chgData name="Yazdan, Mandy" userId="17c68540-3e75-4075-8ba7-9cf4d0bf43f7" providerId="ADAL" clId="{7231E3DC-9BB3-4ECB-A9D1-5B1500EFE297}" dt="2024-01-12T17:36:06.262" v="446" actId="478"/>
          <ac:spMkLst>
            <pc:docMk/>
            <pc:sldMk cId="2857047121" sldId="617"/>
            <ac:spMk id="2" creationId="{4B4F4662-2ABA-BF04-04FE-AE2425571435}"/>
          </ac:spMkLst>
        </pc:spChg>
        <pc:spChg chg="add mod">
          <ac:chgData name="Yazdan, Mandy" userId="17c68540-3e75-4075-8ba7-9cf4d0bf43f7" providerId="ADAL" clId="{7231E3DC-9BB3-4ECB-A9D1-5B1500EFE297}" dt="2024-01-12T17:37:21.200" v="459" actId="20577"/>
          <ac:spMkLst>
            <pc:docMk/>
            <pc:sldMk cId="2857047121" sldId="617"/>
            <ac:spMk id="3" creationId="{48693140-42AC-1EDD-7278-DEF7AD306DB7}"/>
          </ac:spMkLst>
        </pc:spChg>
        <pc:spChg chg="del">
          <ac:chgData name="Yazdan, Mandy" userId="17c68540-3e75-4075-8ba7-9cf4d0bf43f7" providerId="ADAL" clId="{7231E3DC-9BB3-4ECB-A9D1-5B1500EFE297}" dt="2024-01-12T17:37:24.249" v="460" actId="478"/>
          <ac:spMkLst>
            <pc:docMk/>
            <pc:sldMk cId="2857047121" sldId="617"/>
            <ac:spMk id="4" creationId="{4FADAF21-A401-4708-A48C-225A11CBBDE3}"/>
          </ac:spMkLst>
        </pc:spChg>
        <pc:spChg chg="del">
          <ac:chgData name="Yazdan, Mandy" userId="17c68540-3e75-4075-8ba7-9cf4d0bf43f7" providerId="ADAL" clId="{7231E3DC-9BB3-4ECB-A9D1-5B1500EFE297}" dt="2024-01-12T17:37:16.209" v="457" actId="478"/>
          <ac:spMkLst>
            <pc:docMk/>
            <pc:sldMk cId="2857047121" sldId="617"/>
            <ac:spMk id="6" creationId="{9CD24CD0-FE24-4647-B59A-C8F05D3F69C1}"/>
          </ac:spMkLst>
        </pc:spChg>
        <pc:spChg chg="mod">
          <ac:chgData name="Yazdan, Mandy" userId="17c68540-3e75-4075-8ba7-9cf4d0bf43f7" providerId="ADAL" clId="{7231E3DC-9BB3-4ECB-A9D1-5B1500EFE297}" dt="2024-01-12T17:37:48.421" v="477" actId="1035"/>
          <ac:spMkLst>
            <pc:docMk/>
            <pc:sldMk cId="2857047121" sldId="617"/>
            <ac:spMk id="7" creationId="{7B9A0C00-55D5-402A-B592-94EE47B0CA57}"/>
          </ac:spMkLst>
        </pc:spChg>
        <pc:spChg chg="add del mod">
          <ac:chgData name="Yazdan, Mandy" userId="17c68540-3e75-4075-8ba7-9cf4d0bf43f7" providerId="ADAL" clId="{7231E3DC-9BB3-4ECB-A9D1-5B1500EFE297}" dt="2024-01-12T17:37:26.057" v="461" actId="478"/>
          <ac:spMkLst>
            <pc:docMk/>
            <pc:sldMk cId="2857047121" sldId="617"/>
            <ac:spMk id="9" creationId="{92F2ED0B-020B-E168-F1B8-2C597DCEE04D}"/>
          </ac:spMkLst>
        </pc:spChg>
      </pc:sldChg>
      <pc:sldChg chg="modSp mod">
        <pc:chgData name="Yazdan, Mandy" userId="17c68540-3e75-4075-8ba7-9cf4d0bf43f7" providerId="ADAL" clId="{7231E3DC-9BB3-4ECB-A9D1-5B1500EFE297}" dt="2024-01-17T18:29:25.265" v="486"/>
        <pc:sldMkLst>
          <pc:docMk/>
          <pc:sldMk cId="1918545616" sldId="2147376292"/>
        </pc:sldMkLst>
        <pc:spChg chg="mod">
          <ac:chgData name="Yazdan, Mandy" userId="17c68540-3e75-4075-8ba7-9cf4d0bf43f7" providerId="ADAL" clId="{7231E3DC-9BB3-4ECB-A9D1-5B1500EFE297}" dt="2024-01-17T18:29:25.265" v="486"/>
          <ac:spMkLst>
            <pc:docMk/>
            <pc:sldMk cId="1918545616" sldId="2147376292"/>
            <ac:spMk id="4" creationId="{C4DF367B-F040-17B6-B1A8-87D344F1BCE7}"/>
          </ac:spMkLst>
        </pc:spChg>
      </pc:sldChg>
      <pc:sldChg chg="modSp mod">
        <pc:chgData name="Yazdan, Mandy" userId="17c68540-3e75-4075-8ba7-9cf4d0bf43f7" providerId="ADAL" clId="{7231E3DC-9BB3-4ECB-A9D1-5B1500EFE297}" dt="2024-01-17T18:29:17.978" v="485"/>
        <pc:sldMkLst>
          <pc:docMk/>
          <pc:sldMk cId="1474294074" sldId="2147376296"/>
        </pc:sldMkLst>
        <pc:spChg chg="mod">
          <ac:chgData name="Yazdan, Mandy" userId="17c68540-3e75-4075-8ba7-9cf4d0bf43f7" providerId="ADAL" clId="{7231E3DC-9BB3-4ECB-A9D1-5B1500EFE297}" dt="2024-01-17T18:29:17.978" v="485"/>
          <ac:spMkLst>
            <pc:docMk/>
            <pc:sldMk cId="1474294074" sldId="2147376296"/>
            <ac:spMk id="2" creationId="{863270D8-9A89-45E9-B0FC-5240F874C6E1}"/>
          </ac:spMkLst>
        </pc:spChg>
      </pc:sldChg>
      <pc:sldChg chg="modSp mod">
        <pc:chgData name="Yazdan, Mandy" userId="17c68540-3e75-4075-8ba7-9cf4d0bf43f7" providerId="ADAL" clId="{7231E3DC-9BB3-4ECB-A9D1-5B1500EFE297}" dt="2024-01-17T18:29:08.550" v="484"/>
        <pc:sldMkLst>
          <pc:docMk/>
          <pc:sldMk cId="3734692112" sldId="2147376298"/>
        </pc:sldMkLst>
        <pc:spChg chg="mod">
          <ac:chgData name="Yazdan, Mandy" userId="17c68540-3e75-4075-8ba7-9cf4d0bf43f7" providerId="ADAL" clId="{7231E3DC-9BB3-4ECB-A9D1-5B1500EFE297}" dt="2024-01-17T18:29:08.550" v="484"/>
          <ac:spMkLst>
            <pc:docMk/>
            <pc:sldMk cId="3734692112" sldId="2147376298"/>
            <ac:spMk id="2" creationId="{863270D8-9A89-45E9-B0FC-5240F874C6E1}"/>
          </ac:spMkLst>
        </pc:spChg>
      </pc:sldChg>
      <pc:sldChg chg="addSp delSp modSp mod">
        <pc:chgData name="Yazdan, Mandy" userId="17c68540-3e75-4075-8ba7-9cf4d0bf43f7" providerId="ADAL" clId="{7231E3DC-9BB3-4ECB-A9D1-5B1500EFE297}" dt="2024-01-11T19:21:26.188" v="416"/>
        <pc:sldMkLst>
          <pc:docMk/>
          <pc:sldMk cId="3375073785" sldId="2147376300"/>
        </pc:sldMkLst>
        <pc:spChg chg="del">
          <ac:chgData name="Yazdan, Mandy" userId="17c68540-3e75-4075-8ba7-9cf4d0bf43f7" providerId="ADAL" clId="{7231E3DC-9BB3-4ECB-A9D1-5B1500EFE297}" dt="2024-01-11T19:21:25.641" v="415" actId="478"/>
          <ac:spMkLst>
            <pc:docMk/>
            <pc:sldMk cId="3375073785" sldId="2147376300"/>
            <ac:spMk id="4" creationId="{52643639-006F-CB94-A66D-2BDB75C2224A}"/>
          </ac:spMkLst>
        </pc:spChg>
        <pc:spChg chg="add mod">
          <ac:chgData name="Yazdan, Mandy" userId="17c68540-3e75-4075-8ba7-9cf4d0bf43f7" providerId="ADAL" clId="{7231E3DC-9BB3-4ECB-A9D1-5B1500EFE297}" dt="2024-01-11T19:21:26.188" v="416"/>
          <ac:spMkLst>
            <pc:docMk/>
            <pc:sldMk cId="3375073785" sldId="2147376300"/>
            <ac:spMk id="5" creationId="{344E78DC-1E2F-56D2-EDC0-C49593C16DE5}"/>
          </ac:spMkLst>
        </pc:spChg>
      </pc:sldChg>
      <pc:sldChg chg="modSp mod">
        <pc:chgData name="Yazdan, Mandy" userId="17c68540-3e75-4075-8ba7-9cf4d0bf43f7" providerId="ADAL" clId="{7231E3DC-9BB3-4ECB-A9D1-5B1500EFE297}" dt="2024-01-24T17:03:36.274" v="517"/>
        <pc:sldMkLst>
          <pc:docMk/>
          <pc:sldMk cId="1145461845" sldId="2147376304"/>
        </pc:sldMkLst>
        <pc:spChg chg="mod">
          <ac:chgData name="Yazdan, Mandy" userId="17c68540-3e75-4075-8ba7-9cf4d0bf43f7" providerId="ADAL" clId="{7231E3DC-9BB3-4ECB-A9D1-5B1500EFE297}" dt="2024-01-24T17:03:36.274" v="517"/>
          <ac:spMkLst>
            <pc:docMk/>
            <pc:sldMk cId="1145461845" sldId="2147376304"/>
            <ac:spMk id="3" creationId="{034BD9AB-6360-4E08-DD7B-B5B965C689D8}"/>
          </ac:spMkLst>
        </pc:spChg>
      </pc:sldChg>
      <pc:sldChg chg="modSp mod">
        <pc:chgData name="Yazdan, Mandy" userId="17c68540-3e75-4075-8ba7-9cf4d0bf43f7" providerId="ADAL" clId="{7231E3DC-9BB3-4ECB-A9D1-5B1500EFE297}" dt="2024-01-17T18:28:59.491" v="483"/>
        <pc:sldMkLst>
          <pc:docMk/>
          <pc:sldMk cId="3932005027" sldId="2147376309"/>
        </pc:sldMkLst>
        <pc:spChg chg="mod">
          <ac:chgData name="Yazdan, Mandy" userId="17c68540-3e75-4075-8ba7-9cf4d0bf43f7" providerId="ADAL" clId="{7231E3DC-9BB3-4ECB-A9D1-5B1500EFE297}" dt="2024-01-17T18:28:59.491" v="483"/>
          <ac:spMkLst>
            <pc:docMk/>
            <pc:sldMk cId="3932005027" sldId="2147376309"/>
            <ac:spMk id="2" creationId="{863270D8-9A89-45E9-B0FC-5240F874C6E1}"/>
          </ac:spMkLst>
        </pc:spChg>
      </pc:sldChg>
      <pc:sldChg chg="modSp mod">
        <pc:chgData name="Yazdan, Mandy" userId="17c68540-3e75-4075-8ba7-9cf4d0bf43f7" providerId="ADAL" clId="{7231E3DC-9BB3-4ECB-A9D1-5B1500EFE297}" dt="2024-01-17T18:26:44.895" v="482" actId="167"/>
        <pc:sldMkLst>
          <pc:docMk/>
          <pc:sldMk cId="1069383589" sldId="2147376325"/>
        </pc:sldMkLst>
        <pc:spChg chg="mod">
          <ac:chgData name="Yazdan, Mandy" userId="17c68540-3e75-4075-8ba7-9cf4d0bf43f7" providerId="ADAL" clId="{7231E3DC-9BB3-4ECB-A9D1-5B1500EFE297}" dt="2024-01-17T18:26:23.804" v="480" actId="207"/>
          <ac:spMkLst>
            <pc:docMk/>
            <pc:sldMk cId="1069383589" sldId="2147376325"/>
            <ac:spMk id="25" creationId="{931D4919-7E8C-56C3-4B21-EF647E788CAD}"/>
          </ac:spMkLst>
        </pc:spChg>
        <pc:spChg chg="mod">
          <ac:chgData name="Yazdan, Mandy" userId="17c68540-3e75-4075-8ba7-9cf4d0bf43f7" providerId="ADAL" clId="{7231E3DC-9BB3-4ECB-A9D1-5B1500EFE297}" dt="2024-01-17T18:26:23.804" v="480" actId="207"/>
          <ac:spMkLst>
            <pc:docMk/>
            <pc:sldMk cId="1069383589" sldId="2147376325"/>
            <ac:spMk id="26" creationId="{5D72875A-3F43-5F0B-102F-42F5695F15D9}"/>
          </ac:spMkLst>
        </pc:spChg>
        <pc:spChg chg="mod">
          <ac:chgData name="Yazdan, Mandy" userId="17c68540-3e75-4075-8ba7-9cf4d0bf43f7" providerId="ADAL" clId="{7231E3DC-9BB3-4ECB-A9D1-5B1500EFE297}" dt="2024-01-17T18:26:23.804" v="480" actId="207"/>
          <ac:spMkLst>
            <pc:docMk/>
            <pc:sldMk cId="1069383589" sldId="2147376325"/>
            <ac:spMk id="27" creationId="{84A34685-E3D1-D5FA-B0D0-897BB9C78504}"/>
          </ac:spMkLst>
        </pc:spChg>
        <pc:grpChg chg="mod ord">
          <ac:chgData name="Yazdan, Mandy" userId="17c68540-3e75-4075-8ba7-9cf4d0bf43f7" providerId="ADAL" clId="{7231E3DC-9BB3-4ECB-A9D1-5B1500EFE297}" dt="2024-01-17T18:26:44.895" v="482" actId="167"/>
          <ac:grpSpMkLst>
            <pc:docMk/>
            <pc:sldMk cId="1069383589" sldId="2147376325"/>
            <ac:grpSpMk id="24" creationId="{BEE001FB-FEFB-D3B9-4CDC-6661D8BD21F3}"/>
          </ac:grpSpMkLst>
        </pc:grpChg>
      </pc:sldChg>
      <pc:sldChg chg="addSp delSp modSp mod">
        <pc:chgData name="Yazdan, Mandy" userId="17c68540-3e75-4075-8ba7-9cf4d0bf43f7" providerId="ADAL" clId="{7231E3DC-9BB3-4ECB-A9D1-5B1500EFE297}" dt="2024-01-11T19:17:54.352" v="412" actId="20577"/>
        <pc:sldMkLst>
          <pc:docMk/>
          <pc:sldMk cId="4192317470" sldId="2147376327"/>
        </pc:sldMkLst>
        <pc:spChg chg="mod">
          <ac:chgData name="Yazdan, Mandy" userId="17c68540-3e75-4075-8ba7-9cf4d0bf43f7" providerId="ADAL" clId="{7231E3DC-9BB3-4ECB-A9D1-5B1500EFE297}" dt="2024-01-11T19:17:18.707" v="396" actId="20577"/>
          <ac:spMkLst>
            <pc:docMk/>
            <pc:sldMk cId="4192317470" sldId="2147376327"/>
            <ac:spMk id="6" creationId="{A9BCAB66-B458-6E96-8B9E-7FFF574997E9}"/>
          </ac:spMkLst>
        </pc:spChg>
        <pc:spChg chg="mod">
          <ac:chgData name="Yazdan, Mandy" userId="17c68540-3e75-4075-8ba7-9cf4d0bf43f7" providerId="ADAL" clId="{7231E3DC-9BB3-4ECB-A9D1-5B1500EFE297}" dt="2024-01-11T19:17:41.270" v="408" actId="20577"/>
          <ac:spMkLst>
            <pc:docMk/>
            <pc:sldMk cId="4192317470" sldId="2147376327"/>
            <ac:spMk id="15" creationId="{602DD334-BDFA-585D-8558-543D554908AE}"/>
          </ac:spMkLst>
        </pc:spChg>
        <pc:spChg chg="mod">
          <ac:chgData name="Yazdan, Mandy" userId="17c68540-3e75-4075-8ba7-9cf4d0bf43f7" providerId="ADAL" clId="{7231E3DC-9BB3-4ECB-A9D1-5B1500EFE297}" dt="2024-01-11T19:15:51.994" v="346" actId="20577"/>
          <ac:spMkLst>
            <pc:docMk/>
            <pc:sldMk cId="4192317470" sldId="2147376327"/>
            <ac:spMk id="19" creationId="{B90417AF-10F7-6B78-F18A-A4AED2FB7B47}"/>
          </ac:spMkLst>
        </pc:spChg>
        <pc:spChg chg="mod">
          <ac:chgData name="Yazdan, Mandy" userId="17c68540-3e75-4075-8ba7-9cf4d0bf43f7" providerId="ADAL" clId="{7231E3DC-9BB3-4ECB-A9D1-5B1500EFE297}" dt="2024-01-11T19:17:07.332" v="392" actId="20577"/>
          <ac:spMkLst>
            <pc:docMk/>
            <pc:sldMk cId="4192317470" sldId="2147376327"/>
            <ac:spMk id="22" creationId="{299026E9-E3E4-063D-2085-7DD3B9693A29}"/>
          </ac:spMkLst>
        </pc:spChg>
        <pc:spChg chg="mod">
          <ac:chgData name="Yazdan, Mandy" userId="17c68540-3e75-4075-8ba7-9cf4d0bf43f7" providerId="ADAL" clId="{7231E3DC-9BB3-4ECB-A9D1-5B1500EFE297}" dt="2024-01-11T19:17:31.642" v="402" actId="20577"/>
          <ac:spMkLst>
            <pc:docMk/>
            <pc:sldMk cId="4192317470" sldId="2147376327"/>
            <ac:spMk id="28" creationId="{89488195-9A97-C7EA-378E-D6896362558D}"/>
          </ac:spMkLst>
        </pc:spChg>
        <pc:spChg chg="mod">
          <ac:chgData name="Yazdan, Mandy" userId="17c68540-3e75-4075-8ba7-9cf4d0bf43f7" providerId="ADAL" clId="{7231E3DC-9BB3-4ECB-A9D1-5B1500EFE297}" dt="2024-01-11T19:17:54.352" v="412" actId="20577"/>
          <ac:spMkLst>
            <pc:docMk/>
            <pc:sldMk cId="4192317470" sldId="2147376327"/>
            <ac:spMk id="31" creationId="{C94149A2-1A13-D663-57F0-A5D6DF59AFB1}"/>
          </ac:spMkLst>
        </pc:spChg>
        <pc:spChg chg="mod">
          <ac:chgData name="Yazdan, Mandy" userId="17c68540-3e75-4075-8ba7-9cf4d0bf43f7" providerId="ADAL" clId="{7231E3DC-9BB3-4ECB-A9D1-5B1500EFE297}" dt="2024-01-11T19:16:07.451" v="352" actId="20577"/>
          <ac:spMkLst>
            <pc:docMk/>
            <pc:sldMk cId="4192317470" sldId="2147376327"/>
            <ac:spMk id="34" creationId="{A05F0282-A718-0930-92BE-CBC5B5813D7B}"/>
          </ac:spMkLst>
        </pc:spChg>
        <pc:spChg chg="mod">
          <ac:chgData name="Yazdan, Mandy" userId="17c68540-3e75-4075-8ba7-9cf4d0bf43f7" providerId="ADAL" clId="{7231E3DC-9BB3-4ECB-A9D1-5B1500EFE297}" dt="2024-01-11T19:16:41.279" v="359" actId="20577"/>
          <ac:spMkLst>
            <pc:docMk/>
            <pc:sldMk cId="4192317470" sldId="2147376327"/>
            <ac:spMk id="37" creationId="{84446760-D763-D7DB-5F76-E68308BC4A71}"/>
          </ac:spMkLst>
        </pc:spChg>
        <pc:spChg chg="mod">
          <ac:chgData name="Yazdan, Mandy" userId="17c68540-3e75-4075-8ba7-9cf4d0bf43f7" providerId="ADAL" clId="{7231E3DC-9BB3-4ECB-A9D1-5B1500EFE297}" dt="2024-01-11T19:16:52.421" v="383" actId="20577"/>
          <ac:spMkLst>
            <pc:docMk/>
            <pc:sldMk cId="4192317470" sldId="2147376327"/>
            <ac:spMk id="50" creationId="{897B88AF-2F4B-78D1-8F34-8A9A80CEAF5F}"/>
          </ac:spMkLst>
        </pc:spChg>
        <pc:picChg chg="add del mod">
          <ac:chgData name="Yazdan, Mandy" userId="17c68540-3e75-4075-8ba7-9cf4d0bf43f7" providerId="ADAL" clId="{7231E3DC-9BB3-4ECB-A9D1-5B1500EFE297}" dt="2024-01-11T19:15:28.599" v="340" actId="478"/>
          <ac:picMkLst>
            <pc:docMk/>
            <pc:sldMk cId="4192317470" sldId="2147376327"/>
            <ac:picMk id="3" creationId="{C2846CD6-F3AA-C4C1-05DB-4DF120C325F0}"/>
          </ac:picMkLst>
        </pc:picChg>
        <pc:picChg chg="add del mod">
          <ac:chgData name="Yazdan, Mandy" userId="17c68540-3e75-4075-8ba7-9cf4d0bf43f7" providerId="ADAL" clId="{7231E3DC-9BB3-4ECB-A9D1-5B1500EFE297}" dt="2024-01-11T19:15:27.799" v="339" actId="478"/>
          <ac:picMkLst>
            <pc:docMk/>
            <pc:sldMk cId="4192317470" sldId="2147376327"/>
            <ac:picMk id="5" creationId="{F1E77911-DDDA-5223-5910-E96BEB66C1D5}"/>
          </ac:picMkLst>
        </pc:picChg>
      </pc:sldChg>
      <pc:sldChg chg="addSp delSp modSp mod addCm delCm">
        <pc:chgData name="Yazdan, Mandy" userId="17c68540-3e75-4075-8ba7-9cf4d0bf43f7" providerId="ADAL" clId="{7231E3DC-9BB3-4ECB-A9D1-5B1500EFE297}" dt="2024-01-23T20:14:21.588" v="515"/>
        <pc:sldMkLst>
          <pc:docMk/>
          <pc:sldMk cId="1074554724" sldId="2147376328"/>
        </pc:sldMkLst>
        <pc:spChg chg="add mod">
          <ac:chgData name="Yazdan, Mandy" userId="17c68540-3e75-4075-8ba7-9cf4d0bf43f7" providerId="ADAL" clId="{7231E3DC-9BB3-4ECB-A9D1-5B1500EFE297}" dt="2024-01-23T20:13:34.965" v="510"/>
          <ac:spMkLst>
            <pc:docMk/>
            <pc:sldMk cId="1074554724" sldId="2147376328"/>
            <ac:spMk id="2" creationId="{48C4AA0B-3390-ABD9-C78D-457EBB71EEFA}"/>
          </ac:spMkLst>
        </pc:spChg>
        <pc:spChg chg="add mod">
          <ac:chgData name="Yazdan, Mandy" userId="17c68540-3e75-4075-8ba7-9cf4d0bf43f7" providerId="ADAL" clId="{7231E3DC-9BB3-4ECB-A9D1-5B1500EFE297}" dt="2024-01-23T20:13:34.965" v="510"/>
          <ac:spMkLst>
            <pc:docMk/>
            <pc:sldMk cId="1074554724" sldId="2147376328"/>
            <ac:spMk id="3" creationId="{728355FF-C32A-2522-6BE1-B9DEBF048DDE}"/>
          </ac:spMkLst>
        </pc:spChg>
        <pc:spChg chg="del">
          <ac:chgData name="Yazdan, Mandy" userId="17c68540-3e75-4075-8ba7-9cf4d0bf43f7" providerId="ADAL" clId="{7231E3DC-9BB3-4ECB-A9D1-5B1500EFE297}" dt="2024-01-23T20:13:31.982" v="509" actId="478"/>
          <ac:spMkLst>
            <pc:docMk/>
            <pc:sldMk cId="1074554724" sldId="2147376328"/>
            <ac:spMk id="4" creationId="{52643639-006F-CB94-A66D-2BDB75C2224A}"/>
          </ac:spMkLst>
        </pc:spChg>
        <pc:spChg chg="del">
          <ac:chgData name="Yazdan, Mandy" userId="17c68540-3e75-4075-8ba7-9cf4d0bf43f7" providerId="ADAL" clId="{7231E3DC-9BB3-4ECB-A9D1-5B1500EFE297}" dt="2024-01-23T20:13:31.982" v="509" actId="478"/>
          <ac:spMkLst>
            <pc:docMk/>
            <pc:sldMk cId="1074554724" sldId="2147376328"/>
            <ac:spMk id="6" creationId="{7B618D74-CEEA-A083-4E71-8FF81135D376}"/>
          </ac:spMkLst>
        </pc:spChg>
        <pc:spChg chg="del mod">
          <ac:chgData name="Yazdan, Mandy" userId="17c68540-3e75-4075-8ba7-9cf4d0bf43f7" providerId="ADAL" clId="{7231E3DC-9BB3-4ECB-A9D1-5B1500EFE297}" dt="2024-01-23T20:13:31.982" v="509" actId="478"/>
          <ac:spMkLst>
            <pc:docMk/>
            <pc:sldMk cId="1074554724" sldId="2147376328"/>
            <ac:spMk id="9" creationId="{00000000-0000-0000-0000-000000000000}"/>
          </ac:spMkLst>
        </pc:spChg>
        <pc:spChg chg="del">
          <ac:chgData name="Yazdan, Mandy" userId="17c68540-3e75-4075-8ba7-9cf4d0bf43f7" providerId="ADAL" clId="{7231E3DC-9BB3-4ECB-A9D1-5B1500EFE297}" dt="2024-01-23T20:13:31.982" v="509" actId="478"/>
          <ac:spMkLst>
            <pc:docMk/>
            <pc:sldMk cId="1074554724" sldId="2147376328"/>
            <ac:spMk id="24" creationId="{3087704E-A7A9-5DB9-664A-DBF893BC158C}"/>
          </ac:spMkLst>
        </pc:spChg>
        <pc:spChg chg="del">
          <ac:chgData name="Yazdan, Mandy" userId="17c68540-3e75-4075-8ba7-9cf4d0bf43f7" providerId="ADAL" clId="{7231E3DC-9BB3-4ECB-A9D1-5B1500EFE297}" dt="2024-01-23T20:13:31.982" v="509" actId="478"/>
          <ac:spMkLst>
            <pc:docMk/>
            <pc:sldMk cId="1074554724" sldId="2147376328"/>
            <ac:spMk id="26" creationId="{8BD243A8-B118-F638-A119-9890CD7398DF}"/>
          </ac:spMkLst>
        </pc:spChg>
        <pc:spChg chg="del">
          <ac:chgData name="Yazdan, Mandy" userId="17c68540-3e75-4075-8ba7-9cf4d0bf43f7" providerId="ADAL" clId="{7231E3DC-9BB3-4ECB-A9D1-5B1500EFE297}" dt="2024-01-23T20:13:31.982" v="509" actId="478"/>
          <ac:spMkLst>
            <pc:docMk/>
            <pc:sldMk cId="1074554724" sldId="2147376328"/>
            <ac:spMk id="27" creationId="{B7419B8A-81ED-AF4C-811A-D807A04B1C9E}"/>
          </ac:spMkLst>
        </pc:spChg>
        <pc:spChg chg="add mod">
          <ac:chgData name="Yazdan, Mandy" userId="17c68540-3e75-4075-8ba7-9cf4d0bf43f7" providerId="ADAL" clId="{7231E3DC-9BB3-4ECB-A9D1-5B1500EFE297}" dt="2024-01-23T20:13:34.965" v="510"/>
          <ac:spMkLst>
            <pc:docMk/>
            <pc:sldMk cId="1074554724" sldId="2147376328"/>
            <ac:spMk id="28" creationId="{DC784883-ED6A-F6A6-9AE8-100F05F404B2}"/>
          </ac:spMkLst>
        </pc:spChg>
        <pc:spChg chg="add mod">
          <ac:chgData name="Yazdan, Mandy" userId="17c68540-3e75-4075-8ba7-9cf4d0bf43f7" providerId="ADAL" clId="{7231E3DC-9BB3-4ECB-A9D1-5B1500EFE297}" dt="2024-01-23T20:13:34.965" v="510"/>
          <ac:spMkLst>
            <pc:docMk/>
            <pc:sldMk cId="1074554724" sldId="2147376328"/>
            <ac:spMk id="33" creationId="{07CF52A5-741A-D9A5-9572-1E1DF3C99F26}"/>
          </ac:spMkLst>
        </pc:spChg>
        <pc:spChg chg="del">
          <ac:chgData name="Yazdan, Mandy" userId="17c68540-3e75-4075-8ba7-9cf4d0bf43f7" providerId="ADAL" clId="{7231E3DC-9BB3-4ECB-A9D1-5B1500EFE297}" dt="2024-01-23T20:13:31.982" v="509" actId="478"/>
          <ac:spMkLst>
            <pc:docMk/>
            <pc:sldMk cId="1074554724" sldId="2147376328"/>
            <ac:spMk id="34" creationId="{4E7E5530-9942-47F4-A7C7-4D6FFA3C1762}"/>
          </ac:spMkLst>
        </pc:spChg>
        <pc:spChg chg="del">
          <ac:chgData name="Yazdan, Mandy" userId="17c68540-3e75-4075-8ba7-9cf4d0bf43f7" providerId="ADAL" clId="{7231E3DC-9BB3-4ECB-A9D1-5B1500EFE297}" dt="2024-01-23T20:13:31.982" v="509" actId="478"/>
          <ac:spMkLst>
            <pc:docMk/>
            <pc:sldMk cId="1074554724" sldId="2147376328"/>
            <ac:spMk id="35" creationId="{7E475EF8-B6FC-44C3-82E7-25A8C458A9C6}"/>
          </ac:spMkLst>
        </pc:spChg>
        <pc:spChg chg="add mod">
          <ac:chgData name="Yazdan, Mandy" userId="17c68540-3e75-4075-8ba7-9cf4d0bf43f7" providerId="ADAL" clId="{7231E3DC-9BB3-4ECB-A9D1-5B1500EFE297}" dt="2024-01-23T20:13:56.483" v="514" actId="20577"/>
          <ac:spMkLst>
            <pc:docMk/>
            <pc:sldMk cId="1074554724" sldId="2147376328"/>
            <ac:spMk id="46" creationId="{D400E102-E818-F726-C59C-4741D7FBD6CF}"/>
          </ac:spMkLst>
        </pc:spChg>
        <pc:spChg chg="add mod">
          <ac:chgData name="Yazdan, Mandy" userId="17c68540-3e75-4075-8ba7-9cf4d0bf43f7" providerId="ADAL" clId="{7231E3DC-9BB3-4ECB-A9D1-5B1500EFE297}" dt="2024-01-23T20:13:34.965" v="510"/>
          <ac:spMkLst>
            <pc:docMk/>
            <pc:sldMk cId="1074554724" sldId="2147376328"/>
            <ac:spMk id="47" creationId="{45FE7B35-4913-3830-72EB-5663ED25B8E9}"/>
          </ac:spMkLst>
        </pc:spChg>
        <pc:spChg chg="add mod">
          <ac:chgData name="Yazdan, Mandy" userId="17c68540-3e75-4075-8ba7-9cf4d0bf43f7" providerId="ADAL" clId="{7231E3DC-9BB3-4ECB-A9D1-5B1500EFE297}" dt="2024-01-23T20:13:34.965" v="510"/>
          <ac:spMkLst>
            <pc:docMk/>
            <pc:sldMk cId="1074554724" sldId="2147376328"/>
            <ac:spMk id="48" creationId="{B46888D1-6DE6-BE30-193A-1904C003CC57}"/>
          </ac:spMkLst>
        </pc:spChg>
        <pc:spChg chg="add mod">
          <ac:chgData name="Yazdan, Mandy" userId="17c68540-3e75-4075-8ba7-9cf4d0bf43f7" providerId="ADAL" clId="{7231E3DC-9BB3-4ECB-A9D1-5B1500EFE297}" dt="2024-01-23T20:13:34.965" v="510"/>
          <ac:spMkLst>
            <pc:docMk/>
            <pc:sldMk cId="1074554724" sldId="2147376328"/>
            <ac:spMk id="49" creationId="{9A8D31F4-F566-FFA8-3725-20E2EF73D897}"/>
          </ac:spMkLst>
        </pc:spChg>
        <pc:spChg chg="add mod">
          <ac:chgData name="Yazdan, Mandy" userId="17c68540-3e75-4075-8ba7-9cf4d0bf43f7" providerId="ADAL" clId="{7231E3DC-9BB3-4ECB-A9D1-5B1500EFE297}" dt="2024-01-23T20:13:34.965" v="510"/>
          <ac:spMkLst>
            <pc:docMk/>
            <pc:sldMk cId="1074554724" sldId="2147376328"/>
            <ac:spMk id="50" creationId="{9E174BCF-2034-AD0F-5DD3-A1A3D91C06EC}"/>
          </ac:spMkLst>
        </pc:spChg>
        <pc:grpChg chg="add mod">
          <ac:chgData name="Yazdan, Mandy" userId="17c68540-3e75-4075-8ba7-9cf4d0bf43f7" providerId="ADAL" clId="{7231E3DC-9BB3-4ECB-A9D1-5B1500EFE297}" dt="2024-01-23T20:13:34.965" v="510"/>
          <ac:grpSpMkLst>
            <pc:docMk/>
            <pc:sldMk cId="1074554724" sldId="2147376328"/>
            <ac:grpSpMk id="5" creationId="{A14D5726-BAE2-1647-FA11-BAC358E45178}"/>
          </ac:grpSpMkLst>
        </pc:grpChg>
        <pc:grpChg chg="del">
          <ac:chgData name="Yazdan, Mandy" userId="17c68540-3e75-4075-8ba7-9cf4d0bf43f7" providerId="ADAL" clId="{7231E3DC-9BB3-4ECB-A9D1-5B1500EFE297}" dt="2024-01-23T20:13:31.982" v="509" actId="478"/>
          <ac:grpSpMkLst>
            <pc:docMk/>
            <pc:sldMk cId="1074554724" sldId="2147376328"/>
            <ac:grpSpMk id="16" creationId="{00000000-0000-0000-0000-000000000000}"/>
          </ac:grpSpMkLst>
        </pc:grpChg>
        <pc:grpChg chg="del">
          <ac:chgData name="Yazdan, Mandy" userId="17c68540-3e75-4075-8ba7-9cf4d0bf43f7" providerId="ADAL" clId="{7231E3DC-9BB3-4ECB-A9D1-5B1500EFE297}" dt="2024-01-23T20:13:31.982" v="509" actId="478"/>
          <ac:grpSpMkLst>
            <pc:docMk/>
            <pc:sldMk cId="1074554724" sldId="2147376328"/>
            <ac:grpSpMk id="17" creationId="{00000000-0000-0000-0000-000000000000}"/>
          </ac:grpSpMkLst>
        </pc:grpChg>
        <pc:grpChg chg="del">
          <ac:chgData name="Yazdan, Mandy" userId="17c68540-3e75-4075-8ba7-9cf4d0bf43f7" providerId="ADAL" clId="{7231E3DC-9BB3-4ECB-A9D1-5B1500EFE297}" dt="2024-01-23T20:13:31.982" v="509" actId="478"/>
          <ac:grpSpMkLst>
            <pc:docMk/>
            <pc:sldMk cId="1074554724" sldId="2147376328"/>
            <ac:grpSpMk id="18" creationId="{D2DFA334-CD19-66BD-05A9-091626D564DB}"/>
          </ac:grpSpMkLst>
        </pc:grpChg>
        <pc:grpChg chg="del">
          <ac:chgData name="Yazdan, Mandy" userId="17c68540-3e75-4075-8ba7-9cf4d0bf43f7" providerId="ADAL" clId="{7231E3DC-9BB3-4ECB-A9D1-5B1500EFE297}" dt="2024-01-23T20:13:31.982" v="509" actId="478"/>
          <ac:grpSpMkLst>
            <pc:docMk/>
            <pc:sldMk cId="1074554724" sldId="2147376328"/>
            <ac:grpSpMk id="21" creationId="{F1A06C2F-7042-6382-6D3E-057D51E4B47A}"/>
          </ac:grpSpMkLst>
        </pc:grpChg>
        <pc:grpChg chg="add mod">
          <ac:chgData name="Yazdan, Mandy" userId="17c68540-3e75-4075-8ba7-9cf4d0bf43f7" providerId="ADAL" clId="{7231E3DC-9BB3-4ECB-A9D1-5B1500EFE297}" dt="2024-01-23T20:13:34.965" v="510"/>
          <ac:grpSpMkLst>
            <pc:docMk/>
            <pc:sldMk cId="1074554724" sldId="2147376328"/>
            <ac:grpSpMk id="29" creationId="{376475E9-B977-BDC4-473E-0E7E68FDB529}"/>
          </ac:grpSpMkLst>
        </pc:grpChg>
        <pc:grpChg chg="add mod">
          <ac:chgData name="Yazdan, Mandy" userId="17c68540-3e75-4075-8ba7-9cf4d0bf43f7" providerId="ADAL" clId="{7231E3DC-9BB3-4ECB-A9D1-5B1500EFE297}" dt="2024-01-23T20:13:34.965" v="510"/>
          <ac:grpSpMkLst>
            <pc:docMk/>
            <pc:sldMk cId="1074554724" sldId="2147376328"/>
            <ac:grpSpMk id="36" creationId="{BE48C507-273A-755F-B639-47FA362F6762}"/>
          </ac:grpSpMkLst>
        </pc:grpChg>
        <pc:grpChg chg="add mod">
          <ac:chgData name="Yazdan, Mandy" userId="17c68540-3e75-4075-8ba7-9cf4d0bf43f7" providerId="ADAL" clId="{7231E3DC-9BB3-4ECB-A9D1-5B1500EFE297}" dt="2024-01-23T20:13:34.965" v="510"/>
          <ac:grpSpMkLst>
            <pc:docMk/>
            <pc:sldMk cId="1074554724" sldId="2147376328"/>
            <ac:grpSpMk id="39" creationId="{26166540-33C7-3FD0-D472-69504A77C5DC}"/>
          </ac:grpSpMkLst>
        </pc:grpChg>
        <pc:picChg chg="del">
          <ac:chgData name="Yazdan, Mandy" userId="17c68540-3e75-4075-8ba7-9cf4d0bf43f7" providerId="ADAL" clId="{7231E3DC-9BB3-4ECB-A9D1-5B1500EFE297}" dt="2024-01-23T20:13:31.982" v="509" actId="478"/>
          <ac:picMkLst>
            <pc:docMk/>
            <pc:sldMk cId="1074554724" sldId="2147376328"/>
            <ac:picMk id="10" creationId="{1015A1B1-C86B-7F0E-0771-B9F36D2E92CA}"/>
          </ac:picMkLst>
        </pc:picChg>
        <pc:picChg chg="del">
          <ac:chgData name="Yazdan, Mandy" userId="17c68540-3e75-4075-8ba7-9cf4d0bf43f7" providerId="ADAL" clId="{7231E3DC-9BB3-4ECB-A9D1-5B1500EFE297}" dt="2024-01-23T20:13:31.982" v="509" actId="478"/>
          <ac:picMkLst>
            <pc:docMk/>
            <pc:sldMk cId="1074554724" sldId="2147376328"/>
            <ac:picMk id="13" creationId="{E83F6740-E315-9C0B-EB62-32EF669A5C7E}"/>
          </ac:picMkLst>
        </pc:picChg>
        <pc:picChg chg="del">
          <ac:chgData name="Yazdan, Mandy" userId="17c68540-3e75-4075-8ba7-9cf4d0bf43f7" providerId="ADAL" clId="{7231E3DC-9BB3-4ECB-A9D1-5B1500EFE297}" dt="2024-01-23T20:13:31.982" v="509" actId="478"/>
          <ac:picMkLst>
            <pc:docMk/>
            <pc:sldMk cId="1074554724" sldId="2147376328"/>
            <ac:picMk id="25" creationId="{9D3650BD-DD8F-4B04-A515-E84479CEF581}"/>
          </ac:picMkLst>
        </pc:picChg>
        <pc:picChg chg="del">
          <ac:chgData name="Yazdan, Mandy" userId="17c68540-3e75-4075-8ba7-9cf4d0bf43f7" providerId="ADAL" clId="{7231E3DC-9BB3-4ECB-A9D1-5B1500EFE297}" dt="2024-01-23T20:13:31.982" v="509" actId="478"/>
          <ac:picMkLst>
            <pc:docMk/>
            <pc:sldMk cId="1074554724" sldId="2147376328"/>
            <ac:picMk id="32" creationId="{267CB9B3-7716-40F8-AA9C-A1CC7DE75FE9}"/>
          </ac:picMkLst>
        </pc:picChg>
        <pc:picChg chg="add mod">
          <ac:chgData name="Yazdan, Mandy" userId="17c68540-3e75-4075-8ba7-9cf4d0bf43f7" providerId="ADAL" clId="{7231E3DC-9BB3-4ECB-A9D1-5B1500EFE297}" dt="2024-01-23T20:13:34.965" v="510"/>
          <ac:picMkLst>
            <pc:docMk/>
            <pc:sldMk cId="1074554724" sldId="2147376328"/>
            <ac:picMk id="42" creationId="{B319E26B-2187-B02D-C971-02D0BAF23EAF}"/>
          </ac:picMkLst>
        </pc:picChg>
        <pc:picChg chg="add mod">
          <ac:chgData name="Yazdan, Mandy" userId="17c68540-3e75-4075-8ba7-9cf4d0bf43f7" providerId="ADAL" clId="{7231E3DC-9BB3-4ECB-A9D1-5B1500EFE297}" dt="2024-01-23T20:13:34.965" v="510"/>
          <ac:picMkLst>
            <pc:docMk/>
            <pc:sldMk cId="1074554724" sldId="2147376328"/>
            <ac:picMk id="43" creationId="{5923D76C-D957-C650-66EA-137D51FF64D3}"/>
          </ac:picMkLst>
        </pc:picChg>
        <pc:picChg chg="add mod">
          <ac:chgData name="Yazdan, Mandy" userId="17c68540-3e75-4075-8ba7-9cf4d0bf43f7" providerId="ADAL" clId="{7231E3DC-9BB3-4ECB-A9D1-5B1500EFE297}" dt="2024-01-23T20:13:34.965" v="510"/>
          <ac:picMkLst>
            <pc:docMk/>
            <pc:sldMk cId="1074554724" sldId="2147376328"/>
            <ac:picMk id="44" creationId="{6F77AEB6-9CFF-9AF3-7972-D7C34D036098}"/>
          </ac:picMkLst>
        </pc:picChg>
        <pc:picChg chg="add mod">
          <ac:chgData name="Yazdan, Mandy" userId="17c68540-3e75-4075-8ba7-9cf4d0bf43f7" providerId="ADAL" clId="{7231E3DC-9BB3-4ECB-A9D1-5B1500EFE297}" dt="2024-01-23T20:13:34.965" v="510"/>
          <ac:picMkLst>
            <pc:docMk/>
            <pc:sldMk cId="1074554724" sldId="2147376328"/>
            <ac:picMk id="45" creationId="{B7C8C9C6-37F4-037C-1F20-77EEC8397627}"/>
          </ac:picMkLst>
        </pc:picChg>
        <pc:cxnChg chg="mod">
          <ac:chgData name="Yazdan, Mandy" userId="17c68540-3e75-4075-8ba7-9cf4d0bf43f7" providerId="ADAL" clId="{7231E3DC-9BB3-4ECB-A9D1-5B1500EFE297}" dt="2024-01-23T20:13:34.965" v="510"/>
          <ac:cxnSpMkLst>
            <pc:docMk/>
            <pc:sldMk cId="1074554724" sldId="2147376328"/>
            <ac:cxnSpMk id="7" creationId="{DF0C130A-1928-F7CC-9816-32FD99565EB2}"/>
          </ac:cxnSpMkLst>
        </pc:cxnChg>
        <pc:cxnChg chg="mod">
          <ac:chgData name="Yazdan, Mandy" userId="17c68540-3e75-4075-8ba7-9cf4d0bf43f7" providerId="ADAL" clId="{7231E3DC-9BB3-4ECB-A9D1-5B1500EFE297}" dt="2024-01-23T20:13:34.965" v="510"/>
          <ac:cxnSpMkLst>
            <pc:docMk/>
            <pc:sldMk cId="1074554724" sldId="2147376328"/>
            <ac:cxnSpMk id="8" creationId="{9C88D488-3E99-4B8F-1512-6A95D16480D8}"/>
          </ac:cxnSpMkLst>
        </pc:cxnChg>
        <pc:cxnChg chg="mod">
          <ac:chgData name="Yazdan, Mandy" userId="17c68540-3e75-4075-8ba7-9cf4d0bf43f7" providerId="ADAL" clId="{7231E3DC-9BB3-4ECB-A9D1-5B1500EFE297}" dt="2024-01-23T20:13:34.965" v="510"/>
          <ac:cxnSpMkLst>
            <pc:docMk/>
            <pc:sldMk cId="1074554724" sldId="2147376328"/>
            <ac:cxnSpMk id="30" creationId="{0526133F-6822-8641-A6A2-57937568789C}"/>
          </ac:cxnSpMkLst>
        </pc:cxnChg>
        <pc:cxnChg chg="mod">
          <ac:chgData name="Yazdan, Mandy" userId="17c68540-3e75-4075-8ba7-9cf4d0bf43f7" providerId="ADAL" clId="{7231E3DC-9BB3-4ECB-A9D1-5B1500EFE297}" dt="2024-01-23T20:13:34.965" v="510"/>
          <ac:cxnSpMkLst>
            <pc:docMk/>
            <pc:sldMk cId="1074554724" sldId="2147376328"/>
            <ac:cxnSpMk id="31" creationId="{CF7CCD6F-6915-0036-F058-C0F8AD4CBB67}"/>
          </ac:cxnSpMkLst>
        </pc:cxnChg>
        <pc:cxnChg chg="mod">
          <ac:chgData name="Yazdan, Mandy" userId="17c68540-3e75-4075-8ba7-9cf4d0bf43f7" providerId="ADAL" clId="{7231E3DC-9BB3-4ECB-A9D1-5B1500EFE297}" dt="2024-01-23T20:13:34.965" v="510"/>
          <ac:cxnSpMkLst>
            <pc:docMk/>
            <pc:sldMk cId="1074554724" sldId="2147376328"/>
            <ac:cxnSpMk id="37" creationId="{611CF258-E376-59CE-A80B-7B7FE3E222B7}"/>
          </ac:cxnSpMkLst>
        </pc:cxnChg>
        <pc:cxnChg chg="mod">
          <ac:chgData name="Yazdan, Mandy" userId="17c68540-3e75-4075-8ba7-9cf4d0bf43f7" providerId="ADAL" clId="{7231E3DC-9BB3-4ECB-A9D1-5B1500EFE297}" dt="2024-01-23T20:13:34.965" v="510"/>
          <ac:cxnSpMkLst>
            <pc:docMk/>
            <pc:sldMk cId="1074554724" sldId="2147376328"/>
            <ac:cxnSpMk id="38" creationId="{5CD51772-199A-9DEC-02DB-0789CA208C19}"/>
          </ac:cxnSpMkLst>
        </pc:cxnChg>
        <pc:cxnChg chg="mod">
          <ac:chgData name="Yazdan, Mandy" userId="17c68540-3e75-4075-8ba7-9cf4d0bf43f7" providerId="ADAL" clId="{7231E3DC-9BB3-4ECB-A9D1-5B1500EFE297}" dt="2024-01-23T20:13:34.965" v="510"/>
          <ac:cxnSpMkLst>
            <pc:docMk/>
            <pc:sldMk cId="1074554724" sldId="2147376328"/>
            <ac:cxnSpMk id="40" creationId="{5BC67277-A41E-C7B1-6DC6-7240D39CAD48}"/>
          </ac:cxnSpMkLst>
        </pc:cxnChg>
        <pc:cxnChg chg="mod">
          <ac:chgData name="Yazdan, Mandy" userId="17c68540-3e75-4075-8ba7-9cf4d0bf43f7" providerId="ADAL" clId="{7231E3DC-9BB3-4ECB-A9D1-5B1500EFE297}" dt="2024-01-23T20:13:34.965" v="510"/>
          <ac:cxnSpMkLst>
            <pc:docMk/>
            <pc:sldMk cId="1074554724" sldId="2147376328"/>
            <ac:cxnSpMk id="41" creationId="{7B5B2E0B-E5B6-D15B-2045-A703AE89BF67}"/>
          </ac:cxnSpMkLst>
        </pc:cxn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7231E3DC-9BB3-4ECB-A9D1-5B1500EFE297}" dt="2024-01-23T20:14:21.588" v="515"/>
              <pc2:cmMkLst xmlns:pc2="http://schemas.microsoft.com/office/powerpoint/2019/9/main/command">
                <pc:docMk/>
                <pc:sldMk cId="1074554724" sldId="2147376328"/>
                <pc2:cmMk id="{D037C928-4EB2-41B8-8952-050DA513C43D}"/>
              </pc2:cmMkLst>
            </pc226:cmChg>
          </p:ext>
        </pc:extLst>
      </pc:sldChg>
      <pc:sldChg chg="modSp mod">
        <pc:chgData name="Yazdan, Mandy" userId="17c68540-3e75-4075-8ba7-9cf4d0bf43f7" providerId="ADAL" clId="{7231E3DC-9BB3-4ECB-A9D1-5B1500EFE297}" dt="2024-01-17T18:29:44.692" v="487"/>
        <pc:sldMkLst>
          <pc:docMk/>
          <pc:sldMk cId="1328864957" sldId="2147376337"/>
        </pc:sldMkLst>
        <pc:spChg chg="mod">
          <ac:chgData name="Yazdan, Mandy" userId="17c68540-3e75-4075-8ba7-9cf4d0bf43f7" providerId="ADAL" clId="{7231E3DC-9BB3-4ECB-A9D1-5B1500EFE297}" dt="2024-01-17T18:29:44.692" v="487"/>
          <ac:spMkLst>
            <pc:docMk/>
            <pc:sldMk cId="1328864957" sldId="2147376337"/>
            <ac:spMk id="2" creationId="{863270D8-9A89-45E9-B0FC-5240F874C6E1}"/>
          </ac:spMkLst>
        </pc:spChg>
      </pc:sldChg>
      <pc:sldChg chg="modSp mod">
        <pc:chgData name="Yazdan, Mandy" userId="17c68540-3e75-4075-8ba7-9cf4d0bf43f7" providerId="ADAL" clId="{7231E3DC-9BB3-4ECB-A9D1-5B1500EFE297}" dt="2024-01-17T18:29:49.875" v="488"/>
        <pc:sldMkLst>
          <pc:docMk/>
          <pc:sldMk cId="3294632279" sldId="2147376338"/>
        </pc:sldMkLst>
        <pc:spChg chg="mod">
          <ac:chgData name="Yazdan, Mandy" userId="17c68540-3e75-4075-8ba7-9cf4d0bf43f7" providerId="ADAL" clId="{7231E3DC-9BB3-4ECB-A9D1-5B1500EFE297}" dt="2024-01-17T18:29:49.875" v="488"/>
          <ac:spMkLst>
            <pc:docMk/>
            <pc:sldMk cId="3294632279" sldId="2147376338"/>
            <ac:spMk id="2" creationId="{863270D8-9A89-45E9-B0FC-5240F874C6E1}"/>
          </ac:spMkLst>
        </pc:spChg>
      </pc:sldChg>
      <pc:sldChg chg="modSp mod">
        <pc:chgData name="Yazdan, Mandy" userId="17c68540-3e75-4075-8ba7-9cf4d0bf43f7" providerId="ADAL" clId="{7231E3DC-9BB3-4ECB-A9D1-5B1500EFE297}" dt="2024-01-17T18:29:56.914" v="489"/>
        <pc:sldMkLst>
          <pc:docMk/>
          <pc:sldMk cId="4184669504" sldId="2147376339"/>
        </pc:sldMkLst>
        <pc:spChg chg="mod">
          <ac:chgData name="Yazdan, Mandy" userId="17c68540-3e75-4075-8ba7-9cf4d0bf43f7" providerId="ADAL" clId="{7231E3DC-9BB3-4ECB-A9D1-5B1500EFE297}" dt="2024-01-17T18:29:56.914" v="489"/>
          <ac:spMkLst>
            <pc:docMk/>
            <pc:sldMk cId="4184669504" sldId="2147376339"/>
            <ac:spMk id="4" creationId="{C4DF367B-F040-17B6-B1A8-87D344F1BCE7}"/>
          </ac:spMkLst>
        </pc:spChg>
      </pc:sldChg>
      <pc:sldChg chg="modSp mod">
        <pc:chgData name="Yazdan, Mandy" userId="17c68540-3e75-4075-8ba7-9cf4d0bf43f7" providerId="ADAL" clId="{7231E3DC-9BB3-4ECB-A9D1-5B1500EFE297}" dt="2024-01-11T19:39:16.933" v="445" actId="20577"/>
        <pc:sldMkLst>
          <pc:docMk/>
          <pc:sldMk cId="2941671223" sldId="2147376348"/>
        </pc:sldMkLst>
        <pc:spChg chg="mod">
          <ac:chgData name="Yazdan, Mandy" userId="17c68540-3e75-4075-8ba7-9cf4d0bf43f7" providerId="ADAL" clId="{7231E3DC-9BB3-4ECB-A9D1-5B1500EFE297}" dt="2024-01-11T19:39:16.933" v="445" actId="20577"/>
          <ac:spMkLst>
            <pc:docMk/>
            <pc:sldMk cId="2941671223" sldId="2147376348"/>
            <ac:spMk id="3" creationId="{B07A1037-9BB8-112D-1C17-75BECD80CE4C}"/>
          </ac:spMkLst>
        </pc:spChg>
      </pc:sldChg>
      <pc:sldChg chg="modTransition">
        <pc:chgData name="Yazdan, Mandy" userId="17c68540-3e75-4075-8ba7-9cf4d0bf43f7" providerId="ADAL" clId="{7231E3DC-9BB3-4ECB-A9D1-5B1500EFE297}" dt="2024-01-11T18:12:14.981" v="330"/>
        <pc:sldMkLst>
          <pc:docMk/>
          <pc:sldMk cId="2493611546" sldId="2147376352"/>
        </pc:sldMkLst>
      </pc:sldChg>
      <pc:sldChg chg="del">
        <pc:chgData name="Yazdan, Mandy" userId="17c68540-3e75-4075-8ba7-9cf4d0bf43f7" providerId="ADAL" clId="{7231E3DC-9BB3-4ECB-A9D1-5B1500EFE297}" dt="2024-01-11T18:11:39.965" v="328" actId="47"/>
        <pc:sldMkLst>
          <pc:docMk/>
          <pc:sldMk cId="2175024446" sldId="2147376353"/>
        </pc:sldMkLst>
      </pc:sldChg>
      <pc:sldChg chg="modTransition">
        <pc:chgData name="Yazdan, Mandy" userId="17c68540-3e75-4075-8ba7-9cf4d0bf43f7" providerId="ADAL" clId="{7231E3DC-9BB3-4ECB-A9D1-5B1500EFE297}" dt="2024-01-11T18:12:14.981" v="330"/>
        <pc:sldMkLst>
          <pc:docMk/>
          <pc:sldMk cId="3185711676" sldId="2147376354"/>
        </pc:sldMkLst>
      </pc:sldChg>
      <pc:sldChg chg="modSp mod modTransition">
        <pc:chgData name="Yazdan, Mandy" userId="17c68540-3e75-4075-8ba7-9cf4d0bf43f7" providerId="ADAL" clId="{7231E3DC-9BB3-4ECB-A9D1-5B1500EFE297}" dt="2024-01-23T20:12:38.642" v="504" actId="6549"/>
        <pc:sldMkLst>
          <pc:docMk/>
          <pc:sldMk cId="960146944" sldId="2147376356"/>
        </pc:sldMkLst>
        <pc:spChg chg="mod">
          <ac:chgData name="Yazdan, Mandy" userId="17c68540-3e75-4075-8ba7-9cf4d0bf43f7" providerId="ADAL" clId="{7231E3DC-9BB3-4ECB-A9D1-5B1500EFE297}" dt="2024-01-23T20:12:38.642" v="504" actId="6549"/>
          <ac:spMkLst>
            <pc:docMk/>
            <pc:sldMk cId="960146944" sldId="2147376356"/>
            <ac:spMk id="13" creationId="{1E25AE9A-710F-D5EC-1E49-D96BC3D1CF00}"/>
          </ac:spMkLst>
        </pc:spChg>
      </pc:sldChg>
      <pc:sldChg chg="del">
        <pc:chgData name="Yazdan, Mandy" userId="17c68540-3e75-4075-8ba7-9cf4d0bf43f7" providerId="ADAL" clId="{7231E3DC-9BB3-4ECB-A9D1-5B1500EFE297}" dt="2024-01-11T18:11:35.243" v="327" actId="47"/>
        <pc:sldMkLst>
          <pc:docMk/>
          <pc:sldMk cId="3730176277" sldId="2147376357"/>
        </pc:sldMkLst>
      </pc:sldChg>
      <pc:sldChg chg="modTransition">
        <pc:chgData name="Yazdan, Mandy" userId="17c68540-3e75-4075-8ba7-9cf4d0bf43f7" providerId="ADAL" clId="{7231E3DC-9BB3-4ECB-A9D1-5B1500EFE297}" dt="2024-01-11T18:12:14.981" v="330"/>
        <pc:sldMkLst>
          <pc:docMk/>
          <pc:sldMk cId="1992769264" sldId="2147376358"/>
        </pc:sldMkLst>
      </pc:sldChg>
      <pc:sldChg chg="del">
        <pc:chgData name="Yazdan, Mandy" userId="17c68540-3e75-4075-8ba7-9cf4d0bf43f7" providerId="ADAL" clId="{7231E3DC-9BB3-4ECB-A9D1-5B1500EFE297}" dt="2024-01-11T18:11:43.963" v="329" actId="47"/>
        <pc:sldMkLst>
          <pc:docMk/>
          <pc:sldMk cId="203534365" sldId="2147376361"/>
        </pc:sldMkLst>
      </pc:sldChg>
      <pc:sldChg chg="modTransition">
        <pc:chgData name="Yazdan, Mandy" userId="17c68540-3e75-4075-8ba7-9cf4d0bf43f7" providerId="ADAL" clId="{7231E3DC-9BB3-4ECB-A9D1-5B1500EFE297}" dt="2024-01-11T18:12:14.981" v="330"/>
        <pc:sldMkLst>
          <pc:docMk/>
          <pc:sldMk cId="3376551398" sldId="2147376362"/>
        </pc:sldMkLst>
      </pc:sldChg>
      <pc:sldChg chg="delSp modSp mod modTransition">
        <pc:chgData name="Yazdan, Mandy" userId="17c68540-3e75-4075-8ba7-9cf4d0bf43f7" providerId="ADAL" clId="{7231E3DC-9BB3-4ECB-A9D1-5B1500EFE297}" dt="2024-01-24T17:24:21.422" v="521" actId="554"/>
        <pc:sldMkLst>
          <pc:docMk/>
          <pc:sldMk cId="1397163455" sldId="2147376364"/>
        </pc:sldMkLst>
        <pc:spChg chg="del">
          <ac:chgData name="Yazdan, Mandy" userId="17c68540-3e75-4075-8ba7-9cf4d0bf43f7" providerId="ADAL" clId="{7231E3DC-9BB3-4ECB-A9D1-5B1500EFE297}" dt="2024-01-11T15:27:28.464" v="321" actId="478"/>
          <ac:spMkLst>
            <pc:docMk/>
            <pc:sldMk cId="1397163455" sldId="2147376364"/>
            <ac:spMk id="3" creationId="{6FF38499-480A-E8C8-F6E7-4565DB430E81}"/>
          </ac:spMkLst>
        </pc:spChg>
        <pc:spChg chg="mod">
          <ac:chgData name="Yazdan, Mandy" userId="17c68540-3e75-4075-8ba7-9cf4d0bf43f7" providerId="ADAL" clId="{7231E3DC-9BB3-4ECB-A9D1-5B1500EFE297}" dt="2024-01-24T17:24:21.422" v="521" actId="554"/>
          <ac:spMkLst>
            <pc:docMk/>
            <pc:sldMk cId="1397163455" sldId="2147376364"/>
            <ac:spMk id="47" creationId="{EC693CF3-F31C-C14D-278D-195BA435BEBC}"/>
          </ac:spMkLst>
        </pc:spChg>
        <pc:spChg chg="mod">
          <ac:chgData name="Yazdan, Mandy" userId="17c68540-3e75-4075-8ba7-9cf4d0bf43f7" providerId="ADAL" clId="{7231E3DC-9BB3-4ECB-A9D1-5B1500EFE297}" dt="2024-01-24T17:24:21.422" v="521" actId="554"/>
          <ac:spMkLst>
            <pc:docMk/>
            <pc:sldMk cId="1397163455" sldId="2147376364"/>
            <ac:spMk id="50" creationId="{880DCC3D-A231-4C09-9F35-2789D3A9D74F}"/>
          </ac:spMkLst>
        </pc:spChg>
        <pc:spChg chg="mod">
          <ac:chgData name="Yazdan, Mandy" userId="17c68540-3e75-4075-8ba7-9cf4d0bf43f7" providerId="ADAL" clId="{7231E3DC-9BB3-4ECB-A9D1-5B1500EFE297}" dt="2024-01-24T17:24:21.422" v="521" actId="554"/>
          <ac:spMkLst>
            <pc:docMk/>
            <pc:sldMk cId="1397163455" sldId="2147376364"/>
            <ac:spMk id="51" creationId="{0BDA8A86-3647-7932-6275-79056208624B}"/>
          </ac:spMkLst>
        </pc:spChg>
        <pc:spChg chg="mod">
          <ac:chgData name="Yazdan, Mandy" userId="17c68540-3e75-4075-8ba7-9cf4d0bf43f7" providerId="ADAL" clId="{7231E3DC-9BB3-4ECB-A9D1-5B1500EFE297}" dt="2024-01-24T17:24:21.422" v="521" actId="554"/>
          <ac:spMkLst>
            <pc:docMk/>
            <pc:sldMk cId="1397163455" sldId="2147376364"/>
            <ac:spMk id="52" creationId="{6F07231B-2610-B8D7-10BC-8A10F34FBA3B}"/>
          </ac:spMkLst>
        </pc:spChg>
      </pc:sldChg>
      <pc:sldChg chg="modSp mod modTransition modNotesTx">
        <pc:chgData name="Yazdan, Mandy" userId="17c68540-3e75-4075-8ba7-9cf4d0bf43f7" providerId="ADAL" clId="{7231E3DC-9BB3-4ECB-A9D1-5B1500EFE297}" dt="2024-01-17T18:31:11.063" v="499" actId="20577"/>
        <pc:sldMkLst>
          <pc:docMk/>
          <pc:sldMk cId="3221759036" sldId="2147376365"/>
        </pc:sldMkLst>
        <pc:spChg chg="mod">
          <ac:chgData name="Yazdan, Mandy" userId="17c68540-3e75-4075-8ba7-9cf4d0bf43f7" providerId="ADAL" clId="{7231E3DC-9BB3-4ECB-A9D1-5B1500EFE297}" dt="2024-01-17T18:30:26.881" v="492" actId="20577"/>
          <ac:spMkLst>
            <pc:docMk/>
            <pc:sldMk cId="3221759036" sldId="2147376365"/>
            <ac:spMk id="3" creationId="{64C10682-C283-907F-64F7-2377B7C7E94F}"/>
          </ac:spMkLst>
        </pc:spChg>
      </pc:sldChg>
      <pc:sldChg chg="modSp mod">
        <pc:chgData name="Yazdan, Mandy" userId="17c68540-3e75-4075-8ba7-9cf4d0bf43f7" providerId="ADAL" clId="{7231E3DC-9BB3-4ECB-A9D1-5B1500EFE297}" dt="2024-01-24T17:24:12.114" v="520" actId="554"/>
        <pc:sldMkLst>
          <pc:docMk/>
          <pc:sldMk cId="737403844" sldId="2147376367"/>
        </pc:sldMkLst>
        <pc:spChg chg="mod">
          <ac:chgData name="Yazdan, Mandy" userId="17c68540-3e75-4075-8ba7-9cf4d0bf43f7" providerId="ADAL" clId="{7231E3DC-9BB3-4ECB-A9D1-5B1500EFE297}" dt="2024-01-24T17:24:12.114" v="520" actId="554"/>
          <ac:spMkLst>
            <pc:docMk/>
            <pc:sldMk cId="737403844" sldId="2147376367"/>
            <ac:spMk id="47" creationId="{EC693CF3-F31C-C14D-278D-195BA435BEBC}"/>
          </ac:spMkLst>
        </pc:spChg>
        <pc:spChg chg="mod">
          <ac:chgData name="Yazdan, Mandy" userId="17c68540-3e75-4075-8ba7-9cf4d0bf43f7" providerId="ADAL" clId="{7231E3DC-9BB3-4ECB-A9D1-5B1500EFE297}" dt="2024-01-24T17:24:12.114" v="520" actId="554"/>
          <ac:spMkLst>
            <pc:docMk/>
            <pc:sldMk cId="737403844" sldId="2147376367"/>
            <ac:spMk id="50" creationId="{880DCC3D-A231-4C09-9F35-2789D3A9D74F}"/>
          </ac:spMkLst>
        </pc:spChg>
        <pc:spChg chg="mod">
          <ac:chgData name="Yazdan, Mandy" userId="17c68540-3e75-4075-8ba7-9cf4d0bf43f7" providerId="ADAL" clId="{7231E3DC-9BB3-4ECB-A9D1-5B1500EFE297}" dt="2024-01-24T17:24:12.114" v="520" actId="554"/>
          <ac:spMkLst>
            <pc:docMk/>
            <pc:sldMk cId="737403844" sldId="2147376367"/>
            <ac:spMk id="51" creationId="{0BDA8A86-3647-7932-6275-79056208624B}"/>
          </ac:spMkLst>
        </pc:spChg>
        <pc:spChg chg="mod">
          <ac:chgData name="Yazdan, Mandy" userId="17c68540-3e75-4075-8ba7-9cf4d0bf43f7" providerId="ADAL" clId="{7231E3DC-9BB3-4ECB-A9D1-5B1500EFE297}" dt="2024-01-24T17:24:12.114" v="520" actId="554"/>
          <ac:spMkLst>
            <pc:docMk/>
            <pc:sldMk cId="737403844" sldId="2147376367"/>
            <ac:spMk id="52" creationId="{6F07231B-2610-B8D7-10BC-8A10F34FBA3B}"/>
          </ac:spMkLst>
        </pc:spChg>
      </pc:sldChg>
      <pc:sldChg chg="modTransition">
        <pc:chgData name="Yazdan, Mandy" userId="17c68540-3e75-4075-8ba7-9cf4d0bf43f7" providerId="ADAL" clId="{7231E3DC-9BB3-4ECB-A9D1-5B1500EFE297}" dt="2024-01-11T18:11:22.053" v="326"/>
        <pc:sldMkLst>
          <pc:docMk/>
          <pc:sldMk cId="3833471336" sldId="2147376368"/>
        </pc:sldMkLst>
      </pc:sldChg>
      <pc:sldChg chg="modSp add del mod">
        <pc:chgData name="Yazdan, Mandy" userId="17c68540-3e75-4075-8ba7-9cf4d0bf43f7" providerId="ADAL" clId="{7231E3DC-9BB3-4ECB-A9D1-5B1500EFE297}" dt="2024-01-11T15:25:32.213" v="284" actId="47"/>
        <pc:sldMkLst>
          <pc:docMk/>
          <pc:sldMk cId="3033682211" sldId="2147376369"/>
        </pc:sldMkLst>
        <pc:spChg chg="mod">
          <ac:chgData name="Yazdan, Mandy" userId="17c68540-3e75-4075-8ba7-9cf4d0bf43f7" providerId="ADAL" clId="{7231E3DC-9BB3-4ECB-A9D1-5B1500EFE297}" dt="2024-01-11T15:23:55.891" v="261" actId="1076"/>
          <ac:spMkLst>
            <pc:docMk/>
            <pc:sldMk cId="3033682211" sldId="2147376369"/>
            <ac:spMk id="4" creationId="{4C1EA331-BDE5-D6B7-5FD1-289DAAA4791C}"/>
          </ac:spMkLst>
        </pc:spChg>
        <pc:spChg chg="mod">
          <ac:chgData name="Yazdan, Mandy" userId="17c68540-3e75-4075-8ba7-9cf4d0bf43f7" providerId="ADAL" clId="{7231E3DC-9BB3-4ECB-A9D1-5B1500EFE297}" dt="2024-01-11T15:23:51.468" v="260" actId="20577"/>
          <ac:spMkLst>
            <pc:docMk/>
            <pc:sldMk cId="3033682211" sldId="2147376369"/>
            <ac:spMk id="6" creationId="{0A8C7384-FA47-6587-DE3E-DC32B1CB43DB}"/>
          </ac:spMkLst>
        </pc:spChg>
      </pc:sldChg>
      <pc:sldChg chg="addSp delSp modSp add del mod modTransition">
        <pc:chgData name="Yazdan, Mandy" userId="17c68540-3e75-4075-8ba7-9cf4d0bf43f7" providerId="ADAL" clId="{7231E3DC-9BB3-4ECB-A9D1-5B1500EFE297}" dt="2024-01-12T17:37:37.312" v="462" actId="47"/>
        <pc:sldMkLst>
          <pc:docMk/>
          <pc:sldMk cId="1453882570" sldId="2147376370"/>
        </pc:sldMkLst>
        <pc:spChg chg="add del mod ord">
          <ac:chgData name="Yazdan, Mandy" userId="17c68540-3e75-4075-8ba7-9cf4d0bf43f7" providerId="ADAL" clId="{7231E3DC-9BB3-4ECB-A9D1-5B1500EFE297}" dt="2024-01-11T15:25:00.576" v="270" actId="478"/>
          <ac:spMkLst>
            <pc:docMk/>
            <pc:sldMk cId="1453882570" sldId="2147376370"/>
            <ac:spMk id="2" creationId="{40FA4182-55EC-1DEE-467B-5AC92F28EBAD}"/>
          </ac:spMkLst>
        </pc:spChg>
        <pc:spChg chg="del">
          <ac:chgData name="Yazdan, Mandy" userId="17c68540-3e75-4075-8ba7-9cf4d0bf43f7" providerId="ADAL" clId="{7231E3DC-9BB3-4ECB-A9D1-5B1500EFE297}" dt="2024-01-11T15:26:00.492" v="300" actId="478"/>
          <ac:spMkLst>
            <pc:docMk/>
            <pc:sldMk cId="1453882570" sldId="2147376370"/>
            <ac:spMk id="3" creationId="{7A48F23B-02D1-4ED3-890C-58EF9352DE74}"/>
          </ac:spMkLst>
        </pc:spChg>
        <pc:spChg chg="del">
          <ac:chgData name="Yazdan, Mandy" userId="17c68540-3e75-4075-8ba7-9cf4d0bf43f7" providerId="ADAL" clId="{7231E3DC-9BB3-4ECB-A9D1-5B1500EFE297}" dt="2024-01-11T15:25:37.304" v="285" actId="478"/>
          <ac:spMkLst>
            <pc:docMk/>
            <pc:sldMk cId="1453882570" sldId="2147376370"/>
            <ac:spMk id="4" creationId="{4C1EA331-BDE5-D6B7-5FD1-289DAAA4791C}"/>
          </ac:spMkLst>
        </pc:spChg>
        <pc:spChg chg="mod">
          <ac:chgData name="Yazdan, Mandy" userId="17c68540-3e75-4075-8ba7-9cf4d0bf43f7" providerId="ADAL" clId="{7231E3DC-9BB3-4ECB-A9D1-5B1500EFE297}" dt="2024-01-11T15:25:41.831" v="286" actId="113"/>
          <ac:spMkLst>
            <pc:docMk/>
            <pc:sldMk cId="1453882570" sldId="2147376370"/>
            <ac:spMk id="6" creationId="{0A8C7384-FA47-6587-DE3E-DC32B1CB43DB}"/>
          </ac:spMkLst>
        </pc:spChg>
        <pc:spChg chg="add del mod">
          <ac:chgData name="Yazdan, Mandy" userId="17c68540-3e75-4075-8ba7-9cf4d0bf43f7" providerId="ADAL" clId="{7231E3DC-9BB3-4ECB-A9D1-5B1500EFE297}" dt="2024-01-11T15:26:03.623" v="301" actId="478"/>
          <ac:spMkLst>
            <pc:docMk/>
            <pc:sldMk cId="1453882570" sldId="2147376370"/>
            <ac:spMk id="8" creationId="{30415A6D-6161-29BC-F474-B5C8C3A96319}"/>
          </ac:spMkLst>
        </pc:spChg>
      </pc:sldChg>
      <pc:sldChg chg="delSp modSp add mod modTransition">
        <pc:chgData name="Yazdan, Mandy" userId="17c68540-3e75-4075-8ba7-9cf4d0bf43f7" providerId="ADAL" clId="{7231E3DC-9BB3-4ECB-A9D1-5B1500EFE297}" dt="2024-02-07T14:34:21.560" v="522"/>
        <pc:sldMkLst>
          <pc:docMk/>
          <pc:sldMk cId="1697760460" sldId="2147376371"/>
        </pc:sldMkLst>
        <pc:spChg chg="mod">
          <ac:chgData name="Yazdan, Mandy" userId="17c68540-3e75-4075-8ba7-9cf4d0bf43f7" providerId="ADAL" clId="{7231E3DC-9BB3-4ECB-A9D1-5B1500EFE297}" dt="2024-02-07T14:34:21.560" v="522"/>
          <ac:spMkLst>
            <pc:docMk/>
            <pc:sldMk cId="1697760460" sldId="2147376371"/>
            <ac:spMk id="3" creationId="{7A48F23B-02D1-4ED3-890C-58EF9352DE74}"/>
          </ac:spMkLst>
        </pc:spChg>
        <pc:spChg chg="del">
          <ac:chgData name="Yazdan, Mandy" userId="17c68540-3e75-4075-8ba7-9cf4d0bf43f7" providerId="ADAL" clId="{7231E3DC-9BB3-4ECB-A9D1-5B1500EFE297}" dt="2024-01-11T15:25:27.590" v="283" actId="478"/>
          <ac:spMkLst>
            <pc:docMk/>
            <pc:sldMk cId="1697760460" sldId="2147376371"/>
            <ac:spMk id="4" creationId="{4C1EA331-BDE5-D6B7-5FD1-289DAAA4791C}"/>
          </ac:spMkLst>
        </pc:spChg>
        <pc:spChg chg="mod">
          <ac:chgData name="Yazdan, Mandy" userId="17c68540-3e75-4075-8ba7-9cf4d0bf43f7" providerId="ADAL" clId="{7231E3DC-9BB3-4ECB-A9D1-5B1500EFE297}" dt="2024-01-11T15:25:10.649" v="280" actId="20577"/>
          <ac:spMkLst>
            <pc:docMk/>
            <pc:sldMk cId="1697760460" sldId="2147376371"/>
            <ac:spMk id="5" creationId="{3795737D-0F6D-5333-F66F-25A628781FB5}"/>
          </ac:spMkLst>
        </pc:spChg>
        <pc:spChg chg="mod">
          <ac:chgData name="Yazdan, Mandy" userId="17c68540-3e75-4075-8ba7-9cf4d0bf43f7" providerId="ADAL" clId="{7231E3DC-9BB3-4ECB-A9D1-5B1500EFE297}" dt="2024-01-12T17:36:50.094" v="451" actId="1076"/>
          <ac:spMkLst>
            <pc:docMk/>
            <pc:sldMk cId="1697760460" sldId="2147376371"/>
            <ac:spMk id="6" creationId="{0A8C7384-FA47-6587-DE3E-DC32B1CB43DB}"/>
          </ac:spMkLst>
        </pc:spChg>
      </pc:sldChg>
      <pc:sldChg chg="add del">
        <pc:chgData name="Yazdan, Mandy" userId="17c68540-3e75-4075-8ba7-9cf4d0bf43f7" providerId="ADAL" clId="{7231E3DC-9BB3-4ECB-A9D1-5B1500EFE297}" dt="2024-01-17T18:26:14.915" v="479" actId="47"/>
        <pc:sldMkLst>
          <pc:docMk/>
          <pc:sldMk cId="1800624977" sldId="2147376372"/>
        </pc:sldMkLst>
      </pc:sldChg>
      <pc:sldMasterChg chg="del delSldLayout">
        <pc:chgData name="Yazdan, Mandy" userId="17c68540-3e75-4075-8ba7-9cf4d0bf43f7" providerId="ADAL" clId="{7231E3DC-9BB3-4ECB-A9D1-5B1500EFE297}" dt="2024-01-10T20:58:51.436" v="255" actId="2696"/>
        <pc:sldMasterMkLst>
          <pc:docMk/>
          <pc:sldMasterMk cId="3720161926" sldId="2147484064"/>
        </pc:sldMasterMkLst>
        <pc:sldLayoutChg chg="del">
          <pc:chgData name="Yazdan, Mandy" userId="17c68540-3e75-4075-8ba7-9cf4d0bf43f7" providerId="ADAL" clId="{7231E3DC-9BB3-4ECB-A9D1-5B1500EFE297}" dt="2024-01-10T20:58:35.241" v="177" actId="2696"/>
          <pc:sldLayoutMkLst>
            <pc:docMk/>
            <pc:sldMasterMk cId="3720161926" sldId="2147484064"/>
            <pc:sldLayoutMk cId="1834085859" sldId="2147483655"/>
          </pc:sldLayoutMkLst>
        </pc:sldLayoutChg>
        <pc:sldLayoutChg chg="del">
          <pc:chgData name="Yazdan, Mandy" userId="17c68540-3e75-4075-8ba7-9cf4d0bf43f7" providerId="ADAL" clId="{7231E3DC-9BB3-4ECB-A9D1-5B1500EFE297}" dt="2024-01-10T20:58:35.270" v="179" actId="2696"/>
          <pc:sldLayoutMkLst>
            <pc:docMk/>
            <pc:sldMasterMk cId="3720161926" sldId="2147484064"/>
            <pc:sldLayoutMk cId="4080452873" sldId="2147483665"/>
          </pc:sldLayoutMkLst>
        </pc:sldLayoutChg>
        <pc:sldLayoutChg chg="del">
          <pc:chgData name="Yazdan, Mandy" userId="17c68540-3e75-4075-8ba7-9cf4d0bf43f7" providerId="ADAL" clId="{7231E3DC-9BB3-4ECB-A9D1-5B1500EFE297}" dt="2024-01-10T20:58:33.332" v="164" actId="2696"/>
          <pc:sldLayoutMkLst>
            <pc:docMk/>
            <pc:sldMasterMk cId="3720161926" sldId="2147484064"/>
            <pc:sldLayoutMk cId="1012843631" sldId="2147483678"/>
          </pc:sldLayoutMkLst>
        </pc:sldLayoutChg>
        <pc:sldLayoutChg chg="del">
          <pc:chgData name="Yazdan, Mandy" userId="17c68540-3e75-4075-8ba7-9cf4d0bf43f7" providerId="ADAL" clId="{7231E3DC-9BB3-4ECB-A9D1-5B1500EFE297}" dt="2024-01-10T20:58:33.295" v="160" actId="2696"/>
          <pc:sldLayoutMkLst>
            <pc:docMk/>
            <pc:sldMasterMk cId="3720161926" sldId="2147484064"/>
            <pc:sldLayoutMk cId="1303871108" sldId="2147483723"/>
          </pc:sldLayoutMkLst>
        </pc:sldLayoutChg>
        <pc:sldLayoutChg chg="del">
          <pc:chgData name="Yazdan, Mandy" userId="17c68540-3e75-4075-8ba7-9cf4d0bf43f7" providerId="ADAL" clId="{7231E3DC-9BB3-4ECB-A9D1-5B1500EFE297}" dt="2024-01-10T20:58:40.932" v="207" actId="2696"/>
          <pc:sldLayoutMkLst>
            <pc:docMk/>
            <pc:sldMasterMk cId="3720161926" sldId="2147484064"/>
            <pc:sldLayoutMk cId="2788922981" sldId="2147483903"/>
          </pc:sldLayoutMkLst>
        </pc:sldLayoutChg>
        <pc:sldLayoutChg chg="del">
          <pc:chgData name="Yazdan, Mandy" userId="17c68540-3e75-4075-8ba7-9cf4d0bf43f7" providerId="ADAL" clId="{7231E3DC-9BB3-4ECB-A9D1-5B1500EFE297}" dt="2024-01-10T20:58:33.310" v="163" actId="2696"/>
          <pc:sldLayoutMkLst>
            <pc:docMk/>
            <pc:sldMasterMk cId="3720161926" sldId="2147484064"/>
            <pc:sldLayoutMk cId="2911380725" sldId="2147483962"/>
          </pc:sldLayoutMkLst>
        </pc:sldLayoutChg>
        <pc:sldLayoutChg chg="del">
          <pc:chgData name="Yazdan, Mandy" userId="17c68540-3e75-4075-8ba7-9cf4d0bf43f7" providerId="ADAL" clId="{7231E3DC-9BB3-4ECB-A9D1-5B1500EFE297}" dt="2024-01-10T20:58:33.389" v="171" actId="2696"/>
          <pc:sldLayoutMkLst>
            <pc:docMk/>
            <pc:sldMasterMk cId="3720161926" sldId="2147484064"/>
            <pc:sldLayoutMk cId="188166699" sldId="2147483965"/>
          </pc:sldLayoutMkLst>
        </pc:sldLayoutChg>
        <pc:sldLayoutChg chg="del">
          <pc:chgData name="Yazdan, Mandy" userId="17c68540-3e75-4075-8ba7-9cf4d0bf43f7" providerId="ADAL" clId="{7231E3DC-9BB3-4ECB-A9D1-5B1500EFE297}" dt="2024-01-10T20:58:33.389" v="172" actId="2696"/>
          <pc:sldLayoutMkLst>
            <pc:docMk/>
            <pc:sldMasterMk cId="3720161926" sldId="2147484064"/>
            <pc:sldLayoutMk cId="585513691" sldId="2147483966"/>
          </pc:sldLayoutMkLst>
        </pc:sldLayoutChg>
        <pc:sldLayoutChg chg="del">
          <pc:chgData name="Yazdan, Mandy" userId="17c68540-3e75-4075-8ba7-9cf4d0bf43f7" providerId="ADAL" clId="{7231E3DC-9BB3-4ECB-A9D1-5B1500EFE297}" dt="2024-01-10T20:58:33.405" v="173" actId="2696"/>
          <pc:sldLayoutMkLst>
            <pc:docMk/>
            <pc:sldMasterMk cId="3720161926" sldId="2147484064"/>
            <pc:sldLayoutMk cId="1263394112" sldId="2147483967"/>
          </pc:sldLayoutMkLst>
        </pc:sldLayoutChg>
        <pc:sldLayoutChg chg="del">
          <pc:chgData name="Yazdan, Mandy" userId="17c68540-3e75-4075-8ba7-9cf4d0bf43f7" providerId="ADAL" clId="{7231E3DC-9BB3-4ECB-A9D1-5B1500EFE297}" dt="2024-01-10T20:58:33.263" v="158" actId="2696"/>
          <pc:sldLayoutMkLst>
            <pc:docMk/>
            <pc:sldMasterMk cId="3720161926" sldId="2147484064"/>
            <pc:sldLayoutMk cId="3542758523" sldId="2147483968"/>
          </pc:sldLayoutMkLst>
        </pc:sldLayoutChg>
        <pc:sldLayoutChg chg="del">
          <pc:chgData name="Yazdan, Mandy" userId="17c68540-3e75-4075-8ba7-9cf4d0bf43f7" providerId="ADAL" clId="{7231E3DC-9BB3-4ECB-A9D1-5B1500EFE297}" dt="2024-01-10T20:58:29.973" v="133" actId="2696"/>
          <pc:sldLayoutMkLst>
            <pc:docMk/>
            <pc:sldMasterMk cId="3720161926" sldId="2147484064"/>
            <pc:sldLayoutMk cId="1481106472" sldId="2147483969"/>
          </pc:sldLayoutMkLst>
        </pc:sldLayoutChg>
        <pc:sldLayoutChg chg="del">
          <pc:chgData name="Yazdan, Mandy" userId="17c68540-3e75-4075-8ba7-9cf4d0bf43f7" providerId="ADAL" clId="{7231E3DC-9BB3-4ECB-A9D1-5B1500EFE297}" dt="2024-01-10T20:58:29.989" v="134" actId="2696"/>
          <pc:sldLayoutMkLst>
            <pc:docMk/>
            <pc:sldMasterMk cId="3720161926" sldId="2147484064"/>
            <pc:sldLayoutMk cId="3190749969" sldId="2147483970"/>
          </pc:sldLayoutMkLst>
        </pc:sldLayoutChg>
        <pc:sldLayoutChg chg="del">
          <pc:chgData name="Yazdan, Mandy" userId="17c68540-3e75-4075-8ba7-9cf4d0bf43f7" providerId="ADAL" clId="{7231E3DC-9BB3-4ECB-A9D1-5B1500EFE297}" dt="2024-01-10T20:58:30.146" v="152" actId="2696"/>
          <pc:sldLayoutMkLst>
            <pc:docMk/>
            <pc:sldMasterMk cId="3720161926" sldId="2147484064"/>
            <pc:sldLayoutMk cId="3639257757" sldId="2147483971"/>
          </pc:sldLayoutMkLst>
        </pc:sldLayoutChg>
        <pc:sldLayoutChg chg="del">
          <pc:chgData name="Yazdan, Mandy" userId="17c68540-3e75-4075-8ba7-9cf4d0bf43f7" providerId="ADAL" clId="{7231E3DC-9BB3-4ECB-A9D1-5B1500EFE297}" dt="2024-01-10T20:58:30.162" v="153" actId="2696"/>
          <pc:sldLayoutMkLst>
            <pc:docMk/>
            <pc:sldMasterMk cId="3720161926" sldId="2147484064"/>
            <pc:sldLayoutMk cId="612931056" sldId="2147483972"/>
          </pc:sldLayoutMkLst>
        </pc:sldLayoutChg>
        <pc:sldLayoutChg chg="del">
          <pc:chgData name="Yazdan, Mandy" userId="17c68540-3e75-4075-8ba7-9cf4d0bf43f7" providerId="ADAL" clId="{7231E3DC-9BB3-4ECB-A9D1-5B1500EFE297}" dt="2024-01-10T20:58:30.178" v="155" actId="2696"/>
          <pc:sldLayoutMkLst>
            <pc:docMk/>
            <pc:sldMasterMk cId="3720161926" sldId="2147484064"/>
            <pc:sldLayoutMk cId="836687177" sldId="2147483974"/>
          </pc:sldLayoutMkLst>
        </pc:sldLayoutChg>
        <pc:sldLayoutChg chg="del">
          <pc:chgData name="Yazdan, Mandy" userId="17c68540-3e75-4075-8ba7-9cf4d0bf43f7" providerId="ADAL" clId="{7231E3DC-9BB3-4ECB-A9D1-5B1500EFE297}" dt="2024-01-10T20:58:33.286" v="159" actId="2696"/>
          <pc:sldLayoutMkLst>
            <pc:docMk/>
            <pc:sldMasterMk cId="3720161926" sldId="2147484064"/>
            <pc:sldLayoutMk cId="2548762294" sldId="2147483980"/>
          </pc:sldLayoutMkLst>
        </pc:sldLayoutChg>
        <pc:sldLayoutChg chg="del">
          <pc:chgData name="Yazdan, Mandy" userId="17c68540-3e75-4075-8ba7-9cf4d0bf43f7" providerId="ADAL" clId="{7231E3DC-9BB3-4ECB-A9D1-5B1500EFE297}" dt="2024-01-10T20:58:33.340" v="165" actId="2696"/>
          <pc:sldLayoutMkLst>
            <pc:docMk/>
            <pc:sldMasterMk cId="3720161926" sldId="2147484064"/>
            <pc:sldLayoutMk cId="1568068148" sldId="2147483981"/>
          </pc:sldLayoutMkLst>
        </pc:sldLayoutChg>
        <pc:sldLayoutChg chg="del">
          <pc:chgData name="Yazdan, Mandy" userId="17c68540-3e75-4075-8ba7-9cf4d0bf43f7" providerId="ADAL" clId="{7231E3DC-9BB3-4ECB-A9D1-5B1500EFE297}" dt="2024-01-10T20:58:33.345" v="166" actId="2696"/>
          <pc:sldLayoutMkLst>
            <pc:docMk/>
            <pc:sldMasterMk cId="3720161926" sldId="2147484064"/>
            <pc:sldLayoutMk cId="2723042479" sldId="2147483982"/>
          </pc:sldLayoutMkLst>
        </pc:sldLayoutChg>
        <pc:sldLayoutChg chg="del">
          <pc:chgData name="Yazdan, Mandy" userId="17c68540-3e75-4075-8ba7-9cf4d0bf43f7" providerId="ADAL" clId="{7231E3DC-9BB3-4ECB-A9D1-5B1500EFE297}" dt="2024-01-10T20:58:33.358" v="168" actId="2696"/>
          <pc:sldLayoutMkLst>
            <pc:docMk/>
            <pc:sldMasterMk cId="3720161926" sldId="2147484064"/>
            <pc:sldLayoutMk cId="2438971219" sldId="2147483983"/>
          </pc:sldLayoutMkLst>
        </pc:sldLayoutChg>
        <pc:sldLayoutChg chg="del">
          <pc:chgData name="Yazdan, Mandy" userId="17c68540-3e75-4075-8ba7-9cf4d0bf43f7" providerId="ADAL" clId="{7231E3DC-9BB3-4ECB-A9D1-5B1500EFE297}" dt="2024-01-10T20:58:29.989" v="135" actId="2696"/>
          <pc:sldLayoutMkLst>
            <pc:docMk/>
            <pc:sldMasterMk cId="3720161926" sldId="2147484064"/>
            <pc:sldLayoutMk cId="4013276199" sldId="2147483984"/>
          </pc:sldLayoutMkLst>
        </pc:sldLayoutChg>
        <pc:sldLayoutChg chg="del">
          <pc:chgData name="Yazdan, Mandy" userId="17c68540-3e75-4075-8ba7-9cf4d0bf43f7" providerId="ADAL" clId="{7231E3DC-9BB3-4ECB-A9D1-5B1500EFE297}" dt="2024-01-10T20:58:30.004" v="136" actId="2696"/>
          <pc:sldLayoutMkLst>
            <pc:docMk/>
            <pc:sldMasterMk cId="3720161926" sldId="2147484064"/>
            <pc:sldLayoutMk cId="1084108029" sldId="2147483985"/>
          </pc:sldLayoutMkLst>
        </pc:sldLayoutChg>
        <pc:sldLayoutChg chg="del">
          <pc:chgData name="Yazdan, Mandy" userId="17c68540-3e75-4075-8ba7-9cf4d0bf43f7" providerId="ADAL" clId="{7231E3DC-9BB3-4ECB-A9D1-5B1500EFE297}" dt="2024-01-10T20:58:30.020" v="137" actId="2696"/>
          <pc:sldLayoutMkLst>
            <pc:docMk/>
            <pc:sldMasterMk cId="3720161926" sldId="2147484064"/>
            <pc:sldLayoutMk cId="2647626012" sldId="2147483986"/>
          </pc:sldLayoutMkLst>
        </pc:sldLayoutChg>
        <pc:sldLayoutChg chg="del">
          <pc:chgData name="Yazdan, Mandy" userId="17c68540-3e75-4075-8ba7-9cf4d0bf43f7" providerId="ADAL" clId="{7231E3DC-9BB3-4ECB-A9D1-5B1500EFE297}" dt="2024-01-10T20:58:30.031" v="138" actId="2696"/>
          <pc:sldLayoutMkLst>
            <pc:docMk/>
            <pc:sldMasterMk cId="3720161926" sldId="2147484064"/>
            <pc:sldLayoutMk cId="2843502047" sldId="2147483987"/>
          </pc:sldLayoutMkLst>
        </pc:sldLayoutChg>
        <pc:sldLayoutChg chg="del">
          <pc:chgData name="Yazdan, Mandy" userId="17c68540-3e75-4075-8ba7-9cf4d0bf43f7" providerId="ADAL" clId="{7231E3DC-9BB3-4ECB-A9D1-5B1500EFE297}" dt="2024-01-10T20:58:30.036" v="139" actId="2696"/>
          <pc:sldLayoutMkLst>
            <pc:docMk/>
            <pc:sldMasterMk cId="3720161926" sldId="2147484064"/>
            <pc:sldLayoutMk cId="3615868295" sldId="2147483988"/>
          </pc:sldLayoutMkLst>
        </pc:sldLayoutChg>
        <pc:sldLayoutChg chg="del">
          <pc:chgData name="Yazdan, Mandy" userId="17c68540-3e75-4075-8ba7-9cf4d0bf43f7" providerId="ADAL" clId="{7231E3DC-9BB3-4ECB-A9D1-5B1500EFE297}" dt="2024-01-10T20:58:30.052" v="140" actId="2696"/>
          <pc:sldLayoutMkLst>
            <pc:docMk/>
            <pc:sldMasterMk cId="3720161926" sldId="2147484064"/>
            <pc:sldLayoutMk cId="1053575295" sldId="2147483989"/>
          </pc:sldLayoutMkLst>
        </pc:sldLayoutChg>
        <pc:sldLayoutChg chg="del">
          <pc:chgData name="Yazdan, Mandy" userId="17c68540-3e75-4075-8ba7-9cf4d0bf43f7" providerId="ADAL" clId="{7231E3DC-9BB3-4ECB-A9D1-5B1500EFE297}" dt="2024-01-10T20:58:30.052" v="141" actId="2696"/>
          <pc:sldLayoutMkLst>
            <pc:docMk/>
            <pc:sldMasterMk cId="3720161926" sldId="2147484064"/>
            <pc:sldLayoutMk cId="4184433102" sldId="2147483990"/>
          </pc:sldLayoutMkLst>
        </pc:sldLayoutChg>
        <pc:sldLayoutChg chg="del">
          <pc:chgData name="Yazdan, Mandy" userId="17c68540-3e75-4075-8ba7-9cf4d0bf43f7" providerId="ADAL" clId="{7231E3DC-9BB3-4ECB-A9D1-5B1500EFE297}" dt="2024-01-10T20:58:30.070" v="142" actId="2696"/>
          <pc:sldLayoutMkLst>
            <pc:docMk/>
            <pc:sldMasterMk cId="3720161926" sldId="2147484064"/>
            <pc:sldLayoutMk cId="1588835458" sldId="2147483991"/>
          </pc:sldLayoutMkLst>
        </pc:sldLayoutChg>
        <pc:sldLayoutChg chg="del">
          <pc:chgData name="Yazdan, Mandy" userId="17c68540-3e75-4075-8ba7-9cf4d0bf43f7" providerId="ADAL" clId="{7231E3DC-9BB3-4ECB-A9D1-5B1500EFE297}" dt="2024-01-10T20:58:30.070" v="143" actId="2696"/>
          <pc:sldLayoutMkLst>
            <pc:docMk/>
            <pc:sldMasterMk cId="3720161926" sldId="2147484064"/>
            <pc:sldLayoutMk cId="3016391894" sldId="2147483992"/>
          </pc:sldLayoutMkLst>
        </pc:sldLayoutChg>
        <pc:sldLayoutChg chg="del">
          <pc:chgData name="Yazdan, Mandy" userId="17c68540-3e75-4075-8ba7-9cf4d0bf43f7" providerId="ADAL" clId="{7231E3DC-9BB3-4ECB-A9D1-5B1500EFE297}" dt="2024-01-10T20:58:30.083" v="144" actId="2696"/>
          <pc:sldLayoutMkLst>
            <pc:docMk/>
            <pc:sldMasterMk cId="3720161926" sldId="2147484064"/>
            <pc:sldLayoutMk cId="2416403083" sldId="2147483993"/>
          </pc:sldLayoutMkLst>
        </pc:sldLayoutChg>
        <pc:sldLayoutChg chg="del">
          <pc:chgData name="Yazdan, Mandy" userId="17c68540-3e75-4075-8ba7-9cf4d0bf43f7" providerId="ADAL" clId="{7231E3DC-9BB3-4ECB-A9D1-5B1500EFE297}" dt="2024-01-10T20:58:30.095" v="145" actId="2696"/>
          <pc:sldLayoutMkLst>
            <pc:docMk/>
            <pc:sldMasterMk cId="3720161926" sldId="2147484064"/>
            <pc:sldLayoutMk cId="3587782550" sldId="2147483994"/>
          </pc:sldLayoutMkLst>
        </pc:sldLayoutChg>
        <pc:sldLayoutChg chg="del">
          <pc:chgData name="Yazdan, Mandy" userId="17c68540-3e75-4075-8ba7-9cf4d0bf43f7" providerId="ADAL" clId="{7231E3DC-9BB3-4ECB-A9D1-5B1500EFE297}" dt="2024-01-10T20:58:30.099" v="146" actId="2696"/>
          <pc:sldLayoutMkLst>
            <pc:docMk/>
            <pc:sldMasterMk cId="3720161926" sldId="2147484064"/>
            <pc:sldLayoutMk cId="3408369737" sldId="2147483995"/>
          </pc:sldLayoutMkLst>
        </pc:sldLayoutChg>
        <pc:sldLayoutChg chg="del">
          <pc:chgData name="Yazdan, Mandy" userId="17c68540-3e75-4075-8ba7-9cf4d0bf43f7" providerId="ADAL" clId="{7231E3DC-9BB3-4ECB-A9D1-5B1500EFE297}" dt="2024-01-10T20:58:30.099" v="147" actId="2696"/>
          <pc:sldLayoutMkLst>
            <pc:docMk/>
            <pc:sldMasterMk cId="3720161926" sldId="2147484064"/>
            <pc:sldLayoutMk cId="968745307" sldId="2147483996"/>
          </pc:sldLayoutMkLst>
        </pc:sldLayoutChg>
        <pc:sldLayoutChg chg="del">
          <pc:chgData name="Yazdan, Mandy" userId="17c68540-3e75-4075-8ba7-9cf4d0bf43f7" providerId="ADAL" clId="{7231E3DC-9BB3-4ECB-A9D1-5B1500EFE297}" dt="2024-01-10T20:58:30.116" v="148" actId="2696"/>
          <pc:sldLayoutMkLst>
            <pc:docMk/>
            <pc:sldMasterMk cId="3720161926" sldId="2147484064"/>
            <pc:sldLayoutMk cId="783406725" sldId="2147483997"/>
          </pc:sldLayoutMkLst>
        </pc:sldLayoutChg>
        <pc:sldLayoutChg chg="del">
          <pc:chgData name="Yazdan, Mandy" userId="17c68540-3e75-4075-8ba7-9cf4d0bf43f7" providerId="ADAL" clId="{7231E3DC-9BB3-4ECB-A9D1-5B1500EFE297}" dt="2024-01-10T20:58:30.116" v="149" actId="2696"/>
          <pc:sldLayoutMkLst>
            <pc:docMk/>
            <pc:sldMasterMk cId="3720161926" sldId="2147484064"/>
            <pc:sldLayoutMk cId="3019041695" sldId="2147483998"/>
          </pc:sldLayoutMkLst>
        </pc:sldLayoutChg>
        <pc:sldLayoutChg chg="del">
          <pc:chgData name="Yazdan, Mandy" userId="17c68540-3e75-4075-8ba7-9cf4d0bf43f7" providerId="ADAL" clId="{7231E3DC-9BB3-4ECB-A9D1-5B1500EFE297}" dt="2024-01-10T20:58:30.131" v="150" actId="2696"/>
          <pc:sldLayoutMkLst>
            <pc:docMk/>
            <pc:sldMasterMk cId="3720161926" sldId="2147484064"/>
            <pc:sldLayoutMk cId="3368861474" sldId="2147483999"/>
          </pc:sldLayoutMkLst>
        </pc:sldLayoutChg>
        <pc:sldLayoutChg chg="del">
          <pc:chgData name="Yazdan, Mandy" userId="17c68540-3e75-4075-8ba7-9cf4d0bf43f7" providerId="ADAL" clId="{7231E3DC-9BB3-4ECB-A9D1-5B1500EFE297}" dt="2024-01-10T20:58:30.146" v="151" actId="2696"/>
          <pc:sldLayoutMkLst>
            <pc:docMk/>
            <pc:sldMasterMk cId="3720161926" sldId="2147484064"/>
            <pc:sldLayoutMk cId="4052203349" sldId="2147484000"/>
          </pc:sldLayoutMkLst>
        </pc:sldLayoutChg>
        <pc:sldLayoutChg chg="del">
          <pc:chgData name="Yazdan, Mandy" userId="17c68540-3e75-4075-8ba7-9cf4d0bf43f7" providerId="ADAL" clId="{7231E3DC-9BB3-4ECB-A9D1-5B1500EFE297}" dt="2024-01-10T20:58:40.916" v="205" actId="2696"/>
          <pc:sldLayoutMkLst>
            <pc:docMk/>
            <pc:sldMasterMk cId="3720161926" sldId="2147484064"/>
            <pc:sldLayoutMk cId="4068956830" sldId="2147484011"/>
          </pc:sldLayoutMkLst>
        </pc:sldLayoutChg>
        <pc:sldLayoutChg chg="del">
          <pc:chgData name="Yazdan, Mandy" userId="17c68540-3e75-4075-8ba7-9cf4d0bf43f7" providerId="ADAL" clId="{7231E3DC-9BB3-4ECB-A9D1-5B1500EFE297}" dt="2024-01-10T20:58:40.916" v="206" actId="2696"/>
          <pc:sldLayoutMkLst>
            <pc:docMk/>
            <pc:sldMasterMk cId="3720161926" sldId="2147484064"/>
            <pc:sldLayoutMk cId="3744108761" sldId="2147484012"/>
          </pc:sldLayoutMkLst>
        </pc:sldLayoutChg>
        <pc:sldLayoutChg chg="del">
          <pc:chgData name="Yazdan, Mandy" userId="17c68540-3e75-4075-8ba7-9cf4d0bf43f7" providerId="ADAL" clId="{7231E3DC-9BB3-4ECB-A9D1-5B1500EFE297}" dt="2024-01-10T20:58:35.225" v="175" actId="2696"/>
          <pc:sldLayoutMkLst>
            <pc:docMk/>
            <pc:sldMasterMk cId="3720161926" sldId="2147484064"/>
            <pc:sldLayoutMk cId="3945791860" sldId="2147484013"/>
          </pc:sldLayoutMkLst>
        </pc:sldLayoutChg>
        <pc:sldLayoutChg chg="del">
          <pc:chgData name="Yazdan, Mandy" userId="17c68540-3e75-4075-8ba7-9cf4d0bf43f7" providerId="ADAL" clId="{7231E3DC-9BB3-4ECB-A9D1-5B1500EFE297}" dt="2024-01-10T20:58:33.358" v="169" actId="2696"/>
          <pc:sldLayoutMkLst>
            <pc:docMk/>
            <pc:sldMasterMk cId="3720161926" sldId="2147484064"/>
            <pc:sldLayoutMk cId="2189344447" sldId="2147484014"/>
          </pc:sldLayoutMkLst>
        </pc:sldLayoutChg>
        <pc:sldLayoutChg chg="del">
          <pc:chgData name="Yazdan, Mandy" userId="17c68540-3e75-4075-8ba7-9cf4d0bf43f7" providerId="ADAL" clId="{7231E3DC-9BB3-4ECB-A9D1-5B1500EFE297}" dt="2024-01-10T20:58:30.174" v="154" actId="2696"/>
          <pc:sldLayoutMkLst>
            <pc:docMk/>
            <pc:sldMasterMk cId="3720161926" sldId="2147484064"/>
            <pc:sldLayoutMk cId="19509656" sldId="2147484015"/>
          </pc:sldLayoutMkLst>
        </pc:sldLayoutChg>
        <pc:sldLayoutChg chg="del">
          <pc:chgData name="Yazdan, Mandy" userId="17c68540-3e75-4075-8ba7-9cf4d0bf43f7" providerId="ADAL" clId="{7231E3DC-9BB3-4ECB-A9D1-5B1500EFE297}" dt="2024-01-10T20:58:29.958" v="132" actId="2696"/>
          <pc:sldLayoutMkLst>
            <pc:docMk/>
            <pc:sldMasterMk cId="3720161926" sldId="2147484064"/>
            <pc:sldLayoutMk cId="2056161512" sldId="2147484026"/>
          </pc:sldLayoutMkLst>
        </pc:sldLayoutChg>
        <pc:sldLayoutChg chg="del">
          <pc:chgData name="Yazdan, Mandy" userId="17c68540-3e75-4075-8ba7-9cf4d0bf43f7" providerId="ADAL" clId="{7231E3DC-9BB3-4ECB-A9D1-5B1500EFE297}" dt="2024-01-10T20:58:40.948" v="208" actId="2696"/>
          <pc:sldLayoutMkLst>
            <pc:docMk/>
            <pc:sldMasterMk cId="3720161926" sldId="2147484064"/>
            <pc:sldLayoutMk cId="1792099169" sldId="2147484033"/>
          </pc:sldLayoutMkLst>
        </pc:sldLayoutChg>
        <pc:sldLayoutChg chg="del">
          <pc:chgData name="Yazdan, Mandy" userId="17c68540-3e75-4075-8ba7-9cf4d0bf43f7" providerId="ADAL" clId="{7231E3DC-9BB3-4ECB-A9D1-5B1500EFE297}" dt="2024-01-10T20:58:35.236" v="176" actId="2696"/>
          <pc:sldLayoutMkLst>
            <pc:docMk/>
            <pc:sldMasterMk cId="3720161926" sldId="2147484064"/>
            <pc:sldLayoutMk cId="3303593652" sldId="2147484035"/>
          </pc:sldLayoutMkLst>
        </pc:sldLayoutChg>
        <pc:sldLayoutChg chg="del">
          <pc:chgData name="Yazdan, Mandy" userId="17c68540-3e75-4075-8ba7-9cf4d0bf43f7" providerId="ADAL" clId="{7231E3DC-9BB3-4ECB-A9D1-5B1500EFE297}" dt="2024-01-10T20:58:33.295" v="161" actId="2696"/>
          <pc:sldLayoutMkLst>
            <pc:docMk/>
            <pc:sldMasterMk cId="3720161926" sldId="2147484064"/>
            <pc:sldLayoutMk cId="3151551784" sldId="2147484036"/>
          </pc:sldLayoutMkLst>
        </pc:sldLayoutChg>
        <pc:sldLayoutChg chg="del">
          <pc:chgData name="Yazdan, Mandy" userId="17c68540-3e75-4075-8ba7-9cf4d0bf43f7" providerId="ADAL" clId="{7231E3DC-9BB3-4ECB-A9D1-5B1500EFE297}" dt="2024-01-10T20:58:33.310" v="162" actId="2696"/>
          <pc:sldLayoutMkLst>
            <pc:docMk/>
            <pc:sldMasterMk cId="3720161926" sldId="2147484064"/>
            <pc:sldLayoutMk cId="1876185898" sldId="2147484037"/>
          </pc:sldLayoutMkLst>
        </pc:sldLayoutChg>
        <pc:sldLayoutChg chg="del">
          <pc:chgData name="Yazdan, Mandy" userId="17c68540-3e75-4075-8ba7-9cf4d0bf43f7" providerId="ADAL" clId="{7231E3DC-9BB3-4ECB-A9D1-5B1500EFE297}" dt="2024-01-10T20:58:35.190" v="174" actId="2696"/>
          <pc:sldLayoutMkLst>
            <pc:docMk/>
            <pc:sldMasterMk cId="3720161926" sldId="2147484064"/>
            <pc:sldLayoutMk cId="2670534904" sldId="2147484039"/>
          </pc:sldLayoutMkLst>
        </pc:sldLayoutChg>
        <pc:sldLayoutChg chg="del">
          <pc:chgData name="Yazdan, Mandy" userId="17c68540-3e75-4075-8ba7-9cf4d0bf43f7" providerId="ADAL" clId="{7231E3DC-9BB3-4ECB-A9D1-5B1500EFE297}" dt="2024-01-10T20:58:30.194" v="156" actId="2696"/>
          <pc:sldLayoutMkLst>
            <pc:docMk/>
            <pc:sldMasterMk cId="3720161926" sldId="2147484064"/>
            <pc:sldLayoutMk cId="3498282134" sldId="2147484041"/>
          </pc:sldLayoutMkLst>
        </pc:sldLayoutChg>
        <pc:sldLayoutChg chg="del">
          <pc:chgData name="Yazdan, Mandy" userId="17c68540-3e75-4075-8ba7-9cf4d0bf43f7" providerId="ADAL" clId="{7231E3DC-9BB3-4ECB-A9D1-5B1500EFE297}" dt="2024-01-10T20:58:30.210" v="157" actId="2696"/>
          <pc:sldLayoutMkLst>
            <pc:docMk/>
            <pc:sldMasterMk cId="3720161926" sldId="2147484064"/>
            <pc:sldLayoutMk cId="934671681" sldId="2147484042"/>
          </pc:sldLayoutMkLst>
        </pc:sldLayoutChg>
        <pc:sldLayoutChg chg="del">
          <pc:chgData name="Yazdan, Mandy" userId="17c68540-3e75-4075-8ba7-9cf4d0bf43f7" providerId="ADAL" clId="{7231E3DC-9BB3-4ECB-A9D1-5B1500EFE297}" dt="2024-01-10T20:58:35.258" v="178" actId="2696"/>
          <pc:sldLayoutMkLst>
            <pc:docMk/>
            <pc:sldMasterMk cId="3720161926" sldId="2147484064"/>
            <pc:sldLayoutMk cId="1154392095" sldId="2147484054"/>
          </pc:sldLayoutMkLst>
        </pc:sldLayoutChg>
        <pc:sldLayoutChg chg="del">
          <pc:chgData name="Yazdan, Mandy" userId="17c68540-3e75-4075-8ba7-9cf4d0bf43f7" providerId="ADAL" clId="{7231E3DC-9BB3-4ECB-A9D1-5B1500EFE297}" dt="2024-01-10T20:58:33.374" v="170" actId="2696"/>
          <pc:sldLayoutMkLst>
            <pc:docMk/>
            <pc:sldMasterMk cId="3720161926" sldId="2147484064"/>
            <pc:sldLayoutMk cId="1724607" sldId="2147484055"/>
          </pc:sldLayoutMkLst>
        </pc:sldLayoutChg>
        <pc:sldLayoutChg chg="del">
          <pc:chgData name="Yazdan, Mandy" userId="17c68540-3e75-4075-8ba7-9cf4d0bf43f7" providerId="ADAL" clId="{7231E3DC-9BB3-4ECB-A9D1-5B1500EFE297}" dt="2024-01-10T20:58:40.696" v="180" actId="2696"/>
          <pc:sldLayoutMkLst>
            <pc:docMk/>
            <pc:sldMasterMk cId="3720161926" sldId="2147484064"/>
            <pc:sldLayoutMk cId="3709446119" sldId="2147484056"/>
          </pc:sldLayoutMkLst>
        </pc:sldLayoutChg>
        <pc:sldLayoutChg chg="del">
          <pc:chgData name="Yazdan, Mandy" userId="17c68540-3e75-4075-8ba7-9cf4d0bf43f7" providerId="ADAL" clId="{7231E3DC-9BB3-4ECB-A9D1-5B1500EFE297}" dt="2024-01-10T20:58:40.900" v="203" actId="2696"/>
          <pc:sldLayoutMkLst>
            <pc:docMk/>
            <pc:sldMasterMk cId="3720161926" sldId="2147484064"/>
            <pc:sldLayoutMk cId="2788820205" sldId="2147484060"/>
          </pc:sldLayoutMkLst>
        </pc:sldLayoutChg>
        <pc:sldLayoutChg chg="del">
          <pc:chgData name="Yazdan, Mandy" userId="17c68540-3e75-4075-8ba7-9cf4d0bf43f7" providerId="ADAL" clId="{7231E3DC-9BB3-4ECB-A9D1-5B1500EFE297}" dt="2024-01-10T20:58:33.352" v="167" actId="2696"/>
          <pc:sldLayoutMkLst>
            <pc:docMk/>
            <pc:sldMasterMk cId="3720161926" sldId="2147484064"/>
            <pc:sldLayoutMk cId="140918742" sldId="2147484062"/>
          </pc:sldLayoutMkLst>
        </pc:sldLayoutChg>
        <pc:sldLayoutChg chg="del">
          <pc:chgData name="Yazdan, Mandy" userId="17c68540-3e75-4075-8ba7-9cf4d0bf43f7" providerId="ADAL" clId="{7231E3DC-9BB3-4ECB-A9D1-5B1500EFE297}" dt="2024-01-10T20:58:40.900" v="204" actId="2696"/>
          <pc:sldLayoutMkLst>
            <pc:docMk/>
            <pc:sldMasterMk cId="3720161926" sldId="2147484064"/>
            <pc:sldLayoutMk cId="3160061352" sldId="2147484063"/>
          </pc:sldLayoutMkLst>
        </pc:sldLayoutChg>
        <pc:sldLayoutChg chg="del">
          <pc:chgData name="Yazdan, Mandy" userId="17c68540-3e75-4075-8ba7-9cf4d0bf43f7" providerId="ADAL" clId="{7231E3DC-9BB3-4ECB-A9D1-5B1500EFE297}" dt="2024-01-10T20:58:49.939" v="254" actId="2696"/>
          <pc:sldLayoutMkLst>
            <pc:docMk/>
            <pc:sldMasterMk cId="3720161926" sldId="2147484064"/>
            <pc:sldLayoutMk cId="2996847027" sldId="2147484065"/>
          </pc:sldLayoutMkLst>
        </pc:sldLayoutChg>
        <pc:sldLayoutChg chg="del">
          <pc:chgData name="Yazdan, Mandy" userId="17c68540-3e75-4075-8ba7-9cf4d0bf43f7" providerId="ADAL" clId="{7231E3DC-9BB3-4ECB-A9D1-5B1500EFE297}" dt="2024-01-10T20:58:48.021" v="210" actId="2696"/>
          <pc:sldLayoutMkLst>
            <pc:docMk/>
            <pc:sldMasterMk cId="3720161926" sldId="2147484064"/>
            <pc:sldLayoutMk cId="3405521696" sldId="2147484066"/>
          </pc:sldLayoutMkLst>
        </pc:sldLayoutChg>
        <pc:sldLayoutChg chg="del">
          <pc:chgData name="Yazdan, Mandy" userId="17c68540-3e75-4075-8ba7-9cf4d0bf43f7" providerId="ADAL" clId="{7231E3DC-9BB3-4ECB-A9D1-5B1500EFE297}" dt="2024-01-10T20:58:48.021" v="211" actId="2696"/>
          <pc:sldLayoutMkLst>
            <pc:docMk/>
            <pc:sldMasterMk cId="3720161926" sldId="2147484064"/>
            <pc:sldLayoutMk cId="1279107989" sldId="2147484067"/>
          </pc:sldLayoutMkLst>
        </pc:sldLayoutChg>
        <pc:sldLayoutChg chg="del">
          <pc:chgData name="Yazdan, Mandy" userId="17c68540-3e75-4075-8ba7-9cf4d0bf43f7" providerId="ADAL" clId="{7231E3DC-9BB3-4ECB-A9D1-5B1500EFE297}" dt="2024-01-10T20:58:48.036" v="212" actId="2696"/>
          <pc:sldLayoutMkLst>
            <pc:docMk/>
            <pc:sldMasterMk cId="3720161926" sldId="2147484064"/>
            <pc:sldLayoutMk cId="1235549291" sldId="2147484068"/>
          </pc:sldLayoutMkLst>
        </pc:sldLayoutChg>
        <pc:sldLayoutChg chg="del">
          <pc:chgData name="Yazdan, Mandy" userId="17c68540-3e75-4075-8ba7-9cf4d0bf43f7" providerId="ADAL" clId="{7231E3DC-9BB3-4ECB-A9D1-5B1500EFE297}" dt="2024-01-10T20:58:48.036" v="213" actId="2696"/>
          <pc:sldLayoutMkLst>
            <pc:docMk/>
            <pc:sldMasterMk cId="3720161926" sldId="2147484064"/>
            <pc:sldLayoutMk cId="1444559837" sldId="2147484069"/>
          </pc:sldLayoutMkLst>
        </pc:sldLayoutChg>
        <pc:sldLayoutChg chg="del">
          <pc:chgData name="Yazdan, Mandy" userId="17c68540-3e75-4075-8ba7-9cf4d0bf43f7" providerId="ADAL" clId="{7231E3DC-9BB3-4ECB-A9D1-5B1500EFE297}" dt="2024-01-10T20:58:48.054" v="214" actId="2696"/>
          <pc:sldLayoutMkLst>
            <pc:docMk/>
            <pc:sldMasterMk cId="3720161926" sldId="2147484064"/>
            <pc:sldLayoutMk cId="578151402" sldId="2147484070"/>
          </pc:sldLayoutMkLst>
        </pc:sldLayoutChg>
        <pc:sldLayoutChg chg="del">
          <pc:chgData name="Yazdan, Mandy" userId="17c68540-3e75-4075-8ba7-9cf4d0bf43f7" providerId="ADAL" clId="{7231E3DC-9BB3-4ECB-A9D1-5B1500EFE297}" dt="2024-01-10T20:58:48.054" v="215" actId="2696"/>
          <pc:sldLayoutMkLst>
            <pc:docMk/>
            <pc:sldMasterMk cId="3720161926" sldId="2147484064"/>
            <pc:sldLayoutMk cId="3744119176" sldId="2147484071"/>
          </pc:sldLayoutMkLst>
        </pc:sldLayoutChg>
        <pc:sldLayoutChg chg="del">
          <pc:chgData name="Yazdan, Mandy" userId="17c68540-3e75-4075-8ba7-9cf4d0bf43f7" providerId="ADAL" clId="{7231E3DC-9BB3-4ECB-A9D1-5B1500EFE297}" dt="2024-01-10T20:58:48.054" v="216" actId="2696"/>
          <pc:sldLayoutMkLst>
            <pc:docMk/>
            <pc:sldMasterMk cId="3720161926" sldId="2147484064"/>
            <pc:sldLayoutMk cId="4094263992" sldId="2147484072"/>
          </pc:sldLayoutMkLst>
        </pc:sldLayoutChg>
        <pc:sldLayoutChg chg="del">
          <pc:chgData name="Yazdan, Mandy" userId="17c68540-3e75-4075-8ba7-9cf4d0bf43f7" providerId="ADAL" clId="{7231E3DC-9BB3-4ECB-A9D1-5B1500EFE297}" dt="2024-01-10T20:58:48.068" v="217" actId="2696"/>
          <pc:sldLayoutMkLst>
            <pc:docMk/>
            <pc:sldMasterMk cId="3720161926" sldId="2147484064"/>
            <pc:sldLayoutMk cId="3012246145" sldId="2147484073"/>
          </pc:sldLayoutMkLst>
        </pc:sldLayoutChg>
        <pc:sldLayoutChg chg="del">
          <pc:chgData name="Yazdan, Mandy" userId="17c68540-3e75-4075-8ba7-9cf4d0bf43f7" providerId="ADAL" clId="{7231E3DC-9BB3-4ECB-A9D1-5B1500EFE297}" dt="2024-01-10T20:58:48.078" v="218" actId="2696"/>
          <pc:sldLayoutMkLst>
            <pc:docMk/>
            <pc:sldMasterMk cId="3720161926" sldId="2147484064"/>
            <pc:sldLayoutMk cId="2777338731" sldId="2147484074"/>
          </pc:sldLayoutMkLst>
        </pc:sldLayoutChg>
        <pc:sldLayoutChg chg="del">
          <pc:chgData name="Yazdan, Mandy" userId="17c68540-3e75-4075-8ba7-9cf4d0bf43f7" providerId="ADAL" clId="{7231E3DC-9BB3-4ECB-A9D1-5B1500EFE297}" dt="2024-01-10T20:58:48.084" v="219" actId="2696"/>
          <pc:sldLayoutMkLst>
            <pc:docMk/>
            <pc:sldMasterMk cId="3720161926" sldId="2147484064"/>
            <pc:sldLayoutMk cId="4133406873" sldId="2147484075"/>
          </pc:sldLayoutMkLst>
        </pc:sldLayoutChg>
        <pc:sldLayoutChg chg="del">
          <pc:chgData name="Yazdan, Mandy" userId="17c68540-3e75-4075-8ba7-9cf4d0bf43f7" providerId="ADAL" clId="{7231E3DC-9BB3-4ECB-A9D1-5B1500EFE297}" dt="2024-01-10T20:58:48.084" v="220" actId="2696"/>
          <pc:sldLayoutMkLst>
            <pc:docMk/>
            <pc:sldMasterMk cId="3720161926" sldId="2147484064"/>
            <pc:sldLayoutMk cId="1521209001" sldId="2147484076"/>
          </pc:sldLayoutMkLst>
        </pc:sldLayoutChg>
        <pc:sldLayoutChg chg="del">
          <pc:chgData name="Yazdan, Mandy" userId="17c68540-3e75-4075-8ba7-9cf4d0bf43f7" providerId="ADAL" clId="{7231E3DC-9BB3-4ECB-A9D1-5B1500EFE297}" dt="2024-01-10T20:58:48.099" v="221" actId="2696"/>
          <pc:sldLayoutMkLst>
            <pc:docMk/>
            <pc:sldMasterMk cId="3720161926" sldId="2147484064"/>
            <pc:sldLayoutMk cId="1906386914" sldId="2147484077"/>
          </pc:sldLayoutMkLst>
        </pc:sldLayoutChg>
        <pc:sldLayoutChg chg="del">
          <pc:chgData name="Yazdan, Mandy" userId="17c68540-3e75-4075-8ba7-9cf4d0bf43f7" providerId="ADAL" clId="{7231E3DC-9BB3-4ECB-A9D1-5B1500EFE297}" dt="2024-01-10T20:58:48.099" v="222" actId="2696"/>
          <pc:sldLayoutMkLst>
            <pc:docMk/>
            <pc:sldMasterMk cId="3720161926" sldId="2147484064"/>
            <pc:sldLayoutMk cId="3192650078" sldId="2147484078"/>
          </pc:sldLayoutMkLst>
        </pc:sldLayoutChg>
        <pc:sldLayoutChg chg="del">
          <pc:chgData name="Yazdan, Mandy" userId="17c68540-3e75-4075-8ba7-9cf4d0bf43f7" providerId="ADAL" clId="{7231E3DC-9BB3-4ECB-A9D1-5B1500EFE297}" dt="2024-01-10T20:58:48.099" v="223" actId="2696"/>
          <pc:sldLayoutMkLst>
            <pc:docMk/>
            <pc:sldMasterMk cId="3720161926" sldId="2147484064"/>
            <pc:sldLayoutMk cId="4249095498" sldId="2147484079"/>
          </pc:sldLayoutMkLst>
        </pc:sldLayoutChg>
        <pc:sldLayoutChg chg="del">
          <pc:chgData name="Yazdan, Mandy" userId="17c68540-3e75-4075-8ba7-9cf4d0bf43f7" providerId="ADAL" clId="{7231E3DC-9BB3-4ECB-A9D1-5B1500EFE297}" dt="2024-01-10T20:58:48.116" v="224" actId="2696"/>
          <pc:sldLayoutMkLst>
            <pc:docMk/>
            <pc:sldMasterMk cId="3720161926" sldId="2147484064"/>
            <pc:sldLayoutMk cId="821025745" sldId="2147484080"/>
          </pc:sldLayoutMkLst>
        </pc:sldLayoutChg>
        <pc:sldLayoutChg chg="del">
          <pc:chgData name="Yazdan, Mandy" userId="17c68540-3e75-4075-8ba7-9cf4d0bf43f7" providerId="ADAL" clId="{7231E3DC-9BB3-4ECB-A9D1-5B1500EFE297}" dt="2024-01-10T20:58:48.131" v="225" actId="2696"/>
          <pc:sldLayoutMkLst>
            <pc:docMk/>
            <pc:sldMasterMk cId="3720161926" sldId="2147484064"/>
            <pc:sldLayoutMk cId="2075808472" sldId="2147484081"/>
          </pc:sldLayoutMkLst>
        </pc:sldLayoutChg>
        <pc:sldLayoutChg chg="del">
          <pc:chgData name="Yazdan, Mandy" userId="17c68540-3e75-4075-8ba7-9cf4d0bf43f7" providerId="ADAL" clId="{7231E3DC-9BB3-4ECB-A9D1-5B1500EFE297}" dt="2024-01-10T20:58:48.131" v="226" actId="2696"/>
          <pc:sldLayoutMkLst>
            <pc:docMk/>
            <pc:sldMasterMk cId="3720161926" sldId="2147484064"/>
            <pc:sldLayoutMk cId="2482647379" sldId="2147484082"/>
          </pc:sldLayoutMkLst>
        </pc:sldLayoutChg>
        <pc:sldLayoutChg chg="del">
          <pc:chgData name="Yazdan, Mandy" userId="17c68540-3e75-4075-8ba7-9cf4d0bf43f7" providerId="ADAL" clId="{7231E3DC-9BB3-4ECB-A9D1-5B1500EFE297}" dt="2024-01-10T20:58:48.131" v="227" actId="2696"/>
          <pc:sldLayoutMkLst>
            <pc:docMk/>
            <pc:sldMasterMk cId="3720161926" sldId="2147484064"/>
            <pc:sldLayoutMk cId="297688290" sldId="2147484083"/>
          </pc:sldLayoutMkLst>
        </pc:sldLayoutChg>
        <pc:sldLayoutChg chg="del">
          <pc:chgData name="Yazdan, Mandy" userId="17c68540-3e75-4075-8ba7-9cf4d0bf43f7" providerId="ADAL" clId="{7231E3DC-9BB3-4ECB-A9D1-5B1500EFE297}" dt="2024-01-10T20:58:48.147" v="228" actId="2696"/>
          <pc:sldLayoutMkLst>
            <pc:docMk/>
            <pc:sldMasterMk cId="3720161926" sldId="2147484064"/>
            <pc:sldLayoutMk cId="93895620" sldId="2147484084"/>
          </pc:sldLayoutMkLst>
        </pc:sldLayoutChg>
        <pc:sldLayoutChg chg="del">
          <pc:chgData name="Yazdan, Mandy" userId="17c68540-3e75-4075-8ba7-9cf4d0bf43f7" providerId="ADAL" clId="{7231E3DC-9BB3-4ECB-A9D1-5B1500EFE297}" dt="2024-01-10T20:58:48.154" v="229" actId="2696"/>
          <pc:sldLayoutMkLst>
            <pc:docMk/>
            <pc:sldMasterMk cId="3720161926" sldId="2147484064"/>
            <pc:sldLayoutMk cId="1777932806" sldId="2147484085"/>
          </pc:sldLayoutMkLst>
        </pc:sldLayoutChg>
        <pc:sldLayoutChg chg="del">
          <pc:chgData name="Yazdan, Mandy" userId="17c68540-3e75-4075-8ba7-9cf4d0bf43f7" providerId="ADAL" clId="{7231E3DC-9BB3-4ECB-A9D1-5B1500EFE297}" dt="2024-01-10T20:58:48.163" v="230" actId="2696"/>
          <pc:sldLayoutMkLst>
            <pc:docMk/>
            <pc:sldMasterMk cId="3720161926" sldId="2147484064"/>
            <pc:sldLayoutMk cId="3125265433" sldId="2147484086"/>
          </pc:sldLayoutMkLst>
        </pc:sldLayoutChg>
        <pc:sldLayoutChg chg="del">
          <pc:chgData name="Yazdan, Mandy" userId="17c68540-3e75-4075-8ba7-9cf4d0bf43f7" providerId="ADAL" clId="{7231E3DC-9BB3-4ECB-A9D1-5B1500EFE297}" dt="2024-01-10T20:58:48.163" v="231" actId="2696"/>
          <pc:sldLayoutMkLst>
            <pc:docMk/>
            <pc:sldMasterMk cId="3720161926" sldId="2147484064"/>
            <pc:sldLayoutMk cId="4074134360" sldId="2147484087"/>
          </pc:sldLayoutMkLst>
        </pc:sldLayoutChg>
        <pc:sldLayoutChg chg="del">
          <pc:chgData name="Yazdan, Mandy" userId="17c68540-3e75-4075-8ba7-9cf4d0bf43f7" providerId="ADAL" clId="{7231E3DC-9BB3-4ECB-A9D1-5B1500EFE297}" dt="2024-01-10T20:58:48.178" v="232" actId="2696"/>
          <pc:sldLayoutMkLst>
            <pc:docMk/>
            <pc:sldMasterMk cId="3720161926" sldId="2147484064"/>
            <pc:sldLayoutMk cId="976101239" sldId="2147484088"/>
          </pc:sldLayoutMkLst>
        </pc:sldLayoutChg>
        <pc:sldLayoutChg chg="del">
          <pc:chgData name="Yazdan, Mandy" userId="17c68540-3e75-4075-8ba7-9cf4d0bf43f7" providerId="ADAL" clId="{7231E3DC-9BB3-4ECB-A9D1-5B1500EFE297}" dt="2024-01-10T20:58:48.178" v="233" actId="2696"/>
          <pc:sldLayoutMkLst>
            <pc:docMk/>
            <pc:sldMasterMk cId="3720161926" sldId="2147484064"/>
            <pc:sldLayoutMk cId="517514447" sldId="2147484089"/>
          </pc:sldLayoutMkLst>
        </pc:sldLayoutChg>
        <pc:sldLayoutChg chg="del">
          <pc:chgData name="Yazdan, Mandy" userId="17c68540-3e75-4075-8ba7-9cf4d0bf43f7" providerId="ADAL" clId="{7231E3DC-9BB3-4ECB-A9D1-5B1500EFE297}" dt="2024-01-10T20:58:48.195" v="234" actId="2696"/>
          <pc:sldLayoutMkLst>
            <pc:docMk/>
            <pc:sldMasterMk cId="3720161926" sldId="2147484064"/>
            <pc:sldLayoutMk cId="1387690727" sldId="2147484090"/>
          </pc:sldLayoutMkLst>
        </pc:sldLayoutChg>
        <pc:sldLayoutChg chg="del">
          <pc:chgData name="Yazdan, Mandy" userId="17c68540-3e75-4075-8ba7-9cf4d0bf43f7" providerId="ADAL" clId="{7231E3DC-9BB3-4ECB-A9D1-5B1500EFE297}" dt="2024-01-10T20:58:48.195" v="235" actId="2696"/>
          <pc:sldLayoutMkLst>
            <pc:docMk/>
            <pc:sldMasterMk cId="3720161926" sldId="2147484064"/>
            <pc:sldLayoutMk cId="3101706242" sldId="2147484091"/>
          </pc:sldLayoutMkLst>
        </pc:sldLayoutChg>
        <pc:sldLayoutChg chg="del">
          <pc:chgData name="Yazdan, Mandy" userId="17c68540-3e75-4075-8ba7-9cf4d0bf43f7" providerId="ADAL" clId="{7231E3DC-9BB3-4ECB-A9D1-5B1500EFE297}" dt="2024-01-10T20:58:48.210" v="236" actId="2696"/>
          <pc:sldLayoutMkLst>
            <pc:docMk/>
            <pc:sldMasterMk cId="3720161926" sldId="2147484064"/>
            <pc:sldLayoutMk cId="1950818404" sldId="2147484092"/>
          </pc:sldLayoutMkLst>
        </pc:sldLayoutChg>
        <pc:sldLayoutChg chg="del">
          <pc:chgData name="Yazdan, Mandy" userId="17c68540-3e75-4075-8ba7-9cf4d0bf43f7" providerId="ADAL" clId="{7231E3DC-9BB3-4ECB-A9D1-5B1500EFE297}" dt="2024-01-10T20:58:48.210" v="237" actId="2696"/>
          <pc:sldLayoutMkLst>
            <pc:docMk/>
            <pc:sldMasterMk cId="3720161926" sldId="2147484064"/>
            <pc:sldLayoutMk cId="3895610642" sldId="2147484093"/>
          </pc:sldLayoutMkLst>
        </pc:sldLayoutChg>
        <pc:sldLayoutChg chg="del">
          <pc:chgData name="Yazdan, Mandy" userId="17c68540-3e75-4075-8ba7-9cf4d0bf43f7" providerId="ADAL" clId="{7231E3DC-9BB3-4ECB-A9D1-5B1500EFE297}" dt="2024-01-10T20:58:48.210" v="238" actId="2696"/>
          <pc:sldLayoutMkLst>
            <pc:docMk/>
            <pc:sldMasterMk cId="3720161926" sldId="2147484064"/>
            <pc:sldLayoutMk cId="854276589" sldId="2147484094"/>
          </pc:sldLayoutMkLst>
        </pc:sldLayoutChg>
        <pc:sldLayoutChg chg="del">
          <pc:chgData name="Yazdan, Mandy" userId="17c68540-3e75-4075-8ba7-9cf4d0bf43f7" providerId="ADAL" clId="{7231E3DC-9BB3-4ECB-A9D1-5B1500EFE297}" dt="2024-01-10T20:58:48.226" v="239" actId="2696"/>
          <pc:sldLayoutMkLst>
            <pc:docMk/>
            <pc:sldMasterMk cId="3720161926" sldId="2147484064"/>
            <pc:sldLayoutMk cId="244571453" sldId="2147484095"/>
          </pc:sldLayoutMkLst>
        </pc:sldLayoutChg>
        <pc:sldLayoutChg chg="del">
          <pc:chgData name="Yazdan, Mandy" userId="17c68540-3e75-4075-8ba7-9cf4d0bf43f7" providerId="ADAL" clId="{7231E3DC-9BB3-4ECB-A9D1-5B1500EFE297}" dt="2024-01-10T20:58:48.226" v="240" actId="2696"/>
          <pc:sldLayoutMkLst>
            <pc:docMk/>
            <pc:sldMasterMk cId="3720161926" sldId="2147484064"/>
            <pc:sldLayoutMk cId="1265223199" sldId="2147484096"/>
          </pc:sldLayoutMkLst>
        </pc:sldLayoutChg>
        <pc:sldLayoutChg chg="del">
          <pc:chgData name="Yazdan, Mandy" userId="17c68540-3e75-4075-8ba7-9cf4d0bf43f7" providerId="ADAL" clId="{7231E3DC-9BB3-4ECB-A9D1-5B1500EFE297}" dt="2024-01-10T20:58:48.242" v="241" actId="2696"/>
          <pc:sldLayoutMkLst>
            <pc:docMk/>
            <pc:sldMasterMk cId="3720161926" sldId="2147484064"/>
            <pc:sldLayoutMk cId="1057963991" sldId="2147484097"/>
          </pc:sldLayoutMkLst>
        </pc:sldLayoutChg>
        <pc:sldLayoutChg chg="del">
          <pc:chgData name="Yazdan, Mandy" userId="17c68540-3e75-4075-8ba7-9cf4d0bf43f7" providerId="ADAL" clId="{7231E3DC-9BB3-4ECB-A9D1-5B1500EFE297}" dt="2024-01-10T20:58:48.242" v="242" actId="2696"/>
          <pc:sldLayoutMkLst>
            <pc:docMk/>
            <pc:sldMasterMk cId="3720161926" sldId="2147484064"/>
            <pc:sldLayoutMk cId="824259006" sldId="2147484098"/>
          </pc:sldLayoutMkLst>
        </pc:sldLayoutChg>
        <pc:sldLayoutChg chg="del">
          <pc:chgData name="Yazdan, Mandy" userId="17c68540-3e75-4075-8ba7-9cf4d0bf43f7" providerId="ADAL" clId="{7231E3DC-9BB3-4ECB-A9D1-5B1500EFE297}" dt="2024-01-10T20:58:48.255" v="243" actId="2696"/>
          <pc:sldLayoutMkLst>
            <pc:docMk/>
            <pc:sldMasterMk cId="3720161926" sldId="2147484064"/>
            <pc:sldLayoutMk cId="2147859036" sldId="2147484099"/>
          </pc:sldLayoutMkLst>
        </pc:sldLayoutChg>
        <pc:sldLayoutChg chg="del">
          <pc:chgData name="Yazdan, Mandy" userId="17c68540-3e75-4075-8ba7-9cf4d0bf43f7" providerId="ADAL" clId="{7231E3DC-9BB3-4ECB-A9D1-5B1500EFE297}" dt="2024-01-10T20:58:48.258" v="244" actId="2696"/>
          <pc:sldLayoutMkLst>
            <pc:docMk/>
            <pc:sldMasterMk cId="3720161926" sldId="2147484064"/>
            <pc:sldLayoutMk cId="2277731983" sldId="2147484100"/>
          </pc:sldLayoutMkLst>
        </pc:sldLayoutChg>
        <pc:sldLayoutChg chg="del">
          <pc:chgData name="Yazdan, Mandy" userId="17c68540-3e75-4075-8ba7-9cf4d0bf43f7" providerId="ADAL" clId="{7231E3DC-9BB3-4ECB-A9D1-5B1500EFE297}" dt="2024-01-10T20:58:48.258" v="245" actId="2696"/>
          <pc:sldLayoutMkLst>
            <pc:docMk/>
            <pc:sldMasterMk cId="3720161926" sldId="2147484064"/>
            <pc:sldLayoutMk cId="2550955905" sldId="2147484101"/>
          </pc:sldLayoutMkLst>
        </pc:sldLayoutChg>
        <pc:sldLayoutChg chg="del">
          <pc:chgData name="Yazdan, Mandy" userId="17c68540-3e75-4075-8ba7-9cf4d0bf43f7" providerId="ADAL" clId="{7231E3DC-9BB3-4ECB-A9D1-5B1500EFE297}" dt="2024-01-10T20:58:48.273" v="246" actId="2696"/>
          <pc:sldLayoutMkLst>
            <pc:docMk/>
            <pc:sldMasterMk cId="3720161926" sldId="2147484064"/>
            <pc:sldLayoutMk cId="645251844" sldId="2147484102"/>
          </pc:sldLayoutMkLst>
        </pc:sldLayoutChg>
        <pc:sldLayoutChg chg="del">
          <pc:chgData name="Yazdan, Mandy" userId="17c68540-3e75-4075-8ba7-9cf4d0bf43f7" providerId="ADAL" clId="{7231E3DC-9BB3-4ECB-A9D1-5B1500EFE297}" dt="2024-01-10T20:58:48.273" v="247" actId="2696"/>
          <pc:sldLayoutMkLst>
            <pc:docMk/>
            <pc:sldMasterMk cId="3720161926" sldId="2147484064"/>
            <pc:sldLayoutMk cId="1884732107" sldId="2147484103"/>
          </pc:sldLayoutMkLst>
        </pc:sldLayoutChg>
        <pc:sldLayoutChg chg="del">
          <pc:chgData name="Yazdan, Mandy" userId="17c68540-3e75-4075-8ba7-9cf4d0bf43f7" providerId="ADAL" clId="{7231E3DC-9BB3-4ECB-A9D1-5B1500EFE297}" dt="2024-01-10T20:58:48.273" v="248" actId="2696"/>
          <pc:sldLayoutMkLst>
            <pc:docMk/>
            <pc:sldMasterMk cId="3720161926" sldId="2147484064"/>
            <pc:sldLayoutMk cId="166343063" sldId="2147484104"/>
          </pc:sldLayoutMkLst>
        </pc:sldLayoutChg>
        <pc:sldLayoutChg chg="del">
          <pc:chgData name="Yazdan, Mandy" userId="17c68540-3e75-4075-8ba7-9cf4d0bf43f7" providerId="ADAL" clId="{7231E3DC-9BB3-4ECB-A9D1-5B1500EFE297}" dt="2024-01-10T20:58:48.293" v="249" actId="2696"/>
          <pc:sldLayoutMkLst>
            <pc:docMk/>
            <pc:sldMasterMk cId="3720161926" sldId="2147484064"/>
            <pc:sldLayoutMk cId="2464042034" sldId="2147484105"/>
          </pc:sldLayoutMkLst>
        </pc:sldLayoutChg>
        <pc:sldLayoutChg chg="del">
          <pc:chgData name="Yazdan, Mandy" userId="17c68540-3e75-4075-8ba7-9cf4d0bf43f7" providerId="ADAL" clId="{7231E3DC-9BB3-4ECB-A9D1-5B1500EFE297}" dt="2024-01-10T20:58:48.299" v="250" actId="2696"/>
          <pc:sldLayoutMkLst>
            <pc:docMk/>
            <pc:sldMasterMk cId="3720161926" sldId="2147484064"/>
            <pc:sldLayoutMk cId="1076685327" sldId="2147484106"/>
          </pc:sldLayoutMkLst>
        </pc:sldLayoutChg>
        <pc:sldLayoutChg chg="del">
          <pc:chgData name="Yazdan, Mandy" userId="17c68540-3e75-4075-8ba7-9cf4d0bf43f7" providerId="ADAL" clId="{7231E3DC-9BB3-4ECB-A9D1-5B1500EFE297}" dt="2024-01-10T20:58:48.306" v="251" actId="2696"/>
          <pc:sldLayoutMkLst>
            <pc:docMk/>
            <pc:sldMasterMk cId="3720161926" sldId="2147484064"/>
            <pc:sldLayoutMk cId="1117595479" sldId="2147484107"/>
          </pc:sldLayoutMkLst>
        </pc:sldLayoutChg>
        <pc:sldLayoutChg chg="del">
          <pc:chgData name="Yazdan, Mandy" userId="17c68540-3e75-4075-8ba7-9cf4d0bf43f7" providerId="ADAL" clId="{7231E3DC-9BB3-4ECB-A9D1-5B1500EFE297}" dt="2024-01-10T20:58:48.308" v="252" actId="2696"/>
          <pc:sldLayoutMkLst>
            <pc:docMk/>
            <pc:sldMasterMk cId="3720161926" sldId="2147484064"/>
            <pc:sldLayoutMk cId="1517413475" sldId="2147484108"/>
          </pc:sldLayoutMkLst>
        </pc:sldLayoutChg>
        <pc:sldLayoutChg chg="del">
          <pc:chgData name="Yazdan, Mandy" userId="17c68540-3e75-4075-8ba7-9cf4d0bf43f7" providerId="ADAL" clId="{7231E3DC-9BB3-4ECB-A9D1-5B1500EFE297}" dt="2024-01-10T20:58:48.319" v="253" actId="2696"/>
          <pc:sldLayoutMkLst>
            <pc:docMk/>
            <pc:sldMasterMk cId="3720161926" sldId="2147484064"/>
            <pc:sldLayoutMk cId="521838148" sldId="2147484109"/>
          </pc:sldLayoutMkLst>
        </pc:sldLayoutChg>
        <pc:sldLayoutChg chg="del">
          <pc:chgData name="Yazdan, Mandy" userId="17c68540-3e75-4075-8ba7-9cf4d0bf43f7" providerId="ADAL" clId="{7231E3DC-9BB3-4ECB-A9D1-5B1500EFE297}" dt="2024-01-10T20:58:47.992" v="209" actId="2696"/>
          <pc:sldLayoutMkLst>
            <pc:docMk/>
            <pc:sldMasterMk cId="3720161926" sldId="2147484064"/>
            <pc:sldLayoutMk cId="2255633151" sldId="2147484110"/>
          </pc:sldLayoutMkLst>
        </pc:sldLayoutChg>
        <pc:sldLayoutChg chg="del">
          <pc:chgData name="Yazdan, Mandy" userId="17c68540-3e75-4075-8ba7-9cf4d0bf43f7" providerId="ADAL" clId="{7231E3DC-9BB3-4ECB-A9D1-5B1500EFE297}" dt="2024-01-10T20:58:40.712" v="181" actId="2696"/>
          <pc:sldLayoutMkLst>
            <pc:docMk/>
            <pc:sldMasterMk cId="3720161926" sldId="2147484064"/>
            <pc:sldLayoutMk cId="2902163377" sldId="2147484111"/>
          </pc:sldLayoutMkLst>
        </pc:sldLayoutChg>
        <pc:sldLayoutChg chg="del">
          <pc:chgData name="Yazdan, Mandy" userId="17c68540-3e75-4075-8ba7-9cf4d0bf43f7" providerId="ADAL" clId="{7231E3DC-9BB3-4ECB-A9D1-5B1500EFE297}" dt="2024-01-10T20:58:40.727" v="182" actId="2696"/>
          <pc:sldLayoutMkLst>
            <pc:docMk/>
            <pc:sldMasterMk cId="3720161926" sldId="2147484064"/>
            <pc:sldLayoutMk cId="2137168018" sldId="2147484112"/>
          </pc:sldLayoutMkLst>
        </pc:sldLayoutChg>
        <pc:sldLayoutChg chg="del">
          <pc:chgData name="Yazdan, Mandy" userId="17c68540-3e75-4075-8ba7-9cf4d0bf43f7" providerId="ADAL" clId="{7231E3DC-9BB3-4ECB-A9D1-5B1500EFE297}" dt="2024-01-10T20:58:40.743" v="183" actId="2696"/>
          <pc:sldLayoutMkLst>
            <pc:docMk/>
            <pc:sldMasterMk cId="3720161926" sldId="2147484064"/>
            <pc:sldLayoutMk cId="106269216" sldId="2147484113"/>
          </pc:sldLayoutMkLst>
        </pc:sldLayoutChg>
        <pc:sldLayoutChg chg="del">
          <pc:chgData name="Yazdan, Mandy" userId="17c68540-3e75-4075-8ba7-9cf4d0bf43f7" providerId="ADAL" clId="{7231E3DC-9BB3-4ECB-A9D1-5B1500EFE297}" dt="2024-01-10T20:58:40.743" v="184" actId="2696"/>
          <pc:sldLayoutMkLst>
            <pc:docMk/>
            <pc:sldMasterMk cId="3720161926" sldId="2147484064"/>
            <pc:sldLayoutMk cId="810610816" sldId="2147484114"/>
          </pc:sldLayoutMkLst>
        </pc:sldLayoutChg>
        <pc:sldLayoutChg chg="del">
          <pc:chgData name="Yazdan, Mandy" userId="17c68540-3e75-4075-8ba7-9cf4d0bf43f7" providerId="ADAL" clId="{7231E3DC-9BB3-4ECB-A9D1-5B1500EFE297}" dt="2024-01-10T20:58:40.759" v="185" actId="2696"/>
          <pc:sldLayoutMkLst>
            <pc:docMk/>
            <pc:sldMasterMk cId="3720161926" sldId="2147484064"/>
            <pc:sldLayoutMk cId="3367566587" sldId="2147484115"/>
          </pc:sldLayoutMkLst>
        </pc:sldLayoutChg>
        <pc:sldLayoutChg chg="del">
          <pc:chgData name="Yazdan, Mandy" userId="17c68540-3e75-4075-8ba7-9cf4d0bf43f7" providerId="ADAL" clId="{7231E3DC-9BB3-4ECB-A9D1-5B1500EFE297}" dt="2024-01-10T20:58:40.759" v="186" actId="2696"/>
          <pc:sldLayoutMkLst>
            <pc:docMk/>
            <pc:sldMasterMk cId="3720161926" sldId="2147484064"/>
            <pc:sldLayoutMk cId="2581699651" sldId="2147484116"/>
          </pc:sldLayoutMkLst>
        </pc:sldLayoutChg>
        <pc:sldLayoutChg chg="del">
          <pc:chgData name="Yazdan, Mandy" userId="17c68540-3e75-4075-8ba7-9cf4d0bf43f7" providerId="ADAL" clId="{7231E3DC-9BB3-4ECB-A9D1-5B1500EFE297}" dt="2024-01-10T20:58:40.774" v="187" actId="2696"/>
          <pc:sldLayoutMkLst>
            <pc:docMk/>
            <pc:sldMasterMk cId="3720161926" sldId="2147484064"/>
            <pc:sldLayoutMk cId="4052368856" sldId="2147484117"/>
          </pc:sldLayoutMkLst>
        </pc:sldLayoutChg>
        <pc:sldLayoutChg chg="del">
          <pc:chgData name="Yazdan, Mandy" userId="17c68540-3e75-4075-8ba7-9cf4d0bf43f7" providerId="ADAL" clId="{7231E3DC-9BB3-4ECB-A9D1-5B1500EFE297}" dt="2024-01-10T20:58:40.774" v="188" actId="2696"/>
          <pc:sldLayoutMkLst>
            <pc:docMk/>
            <pc:sldMasterMk cId="3720161926" sldId="2147484064"/>
            <pc:sldLayoutMk cId="630512497" sldId="2147484118"/>
          </pc:sldLayoutMkLst>
        </pc:sldLayoutChg>
        <pc:sldLayoutChg chg="del">
          <pc:chgData name="Yazdan, Mandy" userId="17c68540-3e75-4075-8ba7-9cf4d0bf43f7" providerId="ADAL" clId="{7231E3DC-9BB3-4ECB-A9D1-5B1500EFE297}" dt="2024-01-10T20:58:40.790" v="189" actId="2696"/>
          <pc:sldLayoutMkLst>
            <pc:docMk/>
            <pc:sldMasterMk cId="3720161926" sldId="2147484064"/>
            <pc:sldLayoutMk cId="1152718434" sldId="2147484119"/>
          </pc:sldLayoutMkLst>
        </pc:sldLayoutChg>
        <pc:sldLayoutChg chg="del">
          <pc:chgData name="Yazdan, Mandy" userId="17c68540-3e75-4075-8ba7-9cf4d0bf43f7" providerId="ADAL" clId="{7231E3DC-9BB3-4ECB-A9D1-5B1500EFE297}" dt="2024-01-10T20:58:40.790" v="190" actId="2696"/>
          <pc:sldLayoutMkLst>
            <pc:docMk/>
            <pc:sldMasterMk cId="3720161926" sldId="2147484064"/>
            <pc:sldLayoutMk cId="777417452" sldId="2147484120"/>
          </pc:sldLayoutMkLst>
        </pc:sldLayoutChg>
        <pc:sldLayoutChg chg="del">
          <pc:chgData name="Yazdan, Mandy" userId="17c68540-3e75-4075-8ba7-9cf4d0bf43f7" providerId="ADAL" clId="{7231E3DC-9BB3-4ECB-A9D1-5B1500EFE297}" dt="2024-01-10T20:58:40.806" v="191" actId="2696"/>
          <pc:sldLayoutMkLst>
            <pc:docMk/>
            <pc:sldMasterMk cId="3720161926" sldId="2147484064"/>
            <pc:sldLayoutMk cId="3697219774" sldId="2147484121"/>
          </pc:sldLayoutMkLst>
        </pc:sldLayoutChg>
        <pc:sldLayoutChg chg="del">
          <pc:chgData name="Yazdan, Mandy" userId="17c68540-3e75-4075-8ba7-9cf4d0bf43f7" providerId="ADAL" clId="{7231E3DC-9BB3-4ECB-A9D1-5B1500EFE297}" dt="2024-01-10T20:58:40.806" v="192" actId="2696"/>
          <pc:sldLayoutMkLst>
            <pc:docMk/>
            <pc:sldMasterMk cId="3720161926" sldId="2147484064"/>
            <pc:sldLayoutMk cId="50423223" sldId="2147484122"/>
          </pc:sldLayoutMkLst>
        </pc:sldLayoutChg>
        <pc:sldLayoutChg chg="del">
          <pc:chgData name="Yazdan, Mandy" userId="17c68540-3e75-4075-8ba7-9cf4d0bf43f7" providerId="ADAL" clId="{7231E3DC-9BB3-4ECB-A9D1-5B1500EFE297}" dt="2024-01-10T20:58:40.806" v="193" actId="2696"/>
          <pc:sldLayoutMkLst>
            <pc:docMk/>
            <pc:sldMasterMk cId="3720161926" sldId="2147484064"/>
            <pc:sldLayoutMk cId="2735263276" sldId="2147484123"/>
          </pc:sldLayoutMkLst>
        </pc:sldLayoutChg>
        <pc:sldLayoutChg chg="del">
          <pc:chgData name="Yazdan, Mandy" userId="17c68540-3e75-4075-8ba7-9cf4d0bf43f7" providerId="ADAL" clId="{7231E3DC-9BB3-4ECB-A9D1-5B1500EFE297}" dt="2024-01-10T20:58:40.821" v="194" actId="2696"/>
          <pc:sldLayoutMkLst>
            <pc:docMk/>
            <pc:sldMasterMk cId="3720161926" sldId="2147484064"/>
            <pc:sldLayoutMk cId="469170781" sldId="2147484124"/>
          </pc:sldLayoutMkLst>
        </pc:sldLayoutChg>
        <pc:sldLayoutChg chg="del">
          <pc:chgData name="Yazdan, Mandy" userId="17c68540-3e75-4075-8ba7-9cf4d0bf43f7" providerId="ADAL" clId="{7231E3DC-9BB3-4ECB-A9D1-5B1500EFE297}" dt="2024-01-10T20:58:40.837" v="195" actId="2696"/>
          <pc:sldLayoutMkLst>
            <pc:docMk/>
            <pc:sldMasterMk cId="3720161926" sldId="2147484064"/>
            <pc:sldLayoutMk cId="4212957675" sldId="2147484125"/>
          </pc:sldLayoutMkLst>
        </pc:sldLayoutChg>
        <pc:sldLayoutChg chg="del">
          <pc:chgData name="Yazdan, Mandy" userId="17c68540-3e75-4075-8ba7-9cf4d0bf43f7" providerId="ADAL" clId="{7231E3DC-9BB3-4ECB-A9D1-5B1500EFE297}" dt="2024-01-10T20:58:40.843" v="196" actId="2696"/>
          <pc:sldLayoutMkLst>
            <pc:docMk/>
            <pc:sldMasterMk cId="3720161926" sldId="2147484064"/>
            <pc:sldLayoutMk cId="1033209032" sldId="2147484126"/>
          </pc:sldLayoutMkLst>
        </pc:sldLayoutChg>
        <pc:sldLayoutChg chg="del">
          <pc:chgData name="Yazdan, Mandy" userId="17c68540-3e75-4075-8ba7-9cf4d0bf43f7" providerId="ADAL" clId="{7231E3DC-9BB3-4ECB-A9D1-5B1500EFE297}" dt="2024-01-10T20:58:40.843" v="197" actId="2696"/>
          <pc:sldLayoutMkLst>
            <pc:docMk/>
            <pc:sldMasterMk cId="3720161926" sldId="2147484064"/>
            <pc:sldLayoutMk cId="3617299424" sldId="2147484127"/>
          </pc:sldLayoutMkLst>
        </pc:sldLayoutChg>
        <pc:sldLayoutChg chg="del">
          <pc:chgData name="Yazdan, Mandy" userId="17c68540-3e75-4075-8ba7-9cf4d0bf43f7" providerId="ADAL" clId="{7231E3DC-9BB3-4ECB-A9D1-5B1500EFE297}" dt="2024-01-10T20:58:40.853" v="198" actId="2696"/>
          <pc:sldLayoutMkLst>
            <pc:docMk/>
            <pc:sldMasterMk cId="3720161926" sldId="2147484064"/>
            <pc:sldLayoutMk cId="2460299667" sldId="2147484128"/>
          </pc:sldLayoutMkLst>
        </pc:sldLayoutChg>
        <pc:sldLayoutChg chg="del">
          <pc:chgData name="Yazdan, Mandy" userId="17c68540-3e75-4075-8ba7-9cf4d0bf43f7" providerId="ADAL" clId="{7231E3DC-9BB3-4ECB-A9D1-5B1500EFE297}" dt="2024-01-10T20:58:40.853" v="199" actId="2696"/>
          <pc:sldLayoutMkLst>
            <pc:docMk/>
            <pc:sldMasterMk cId="3720161926" sldId="2147484064"/>
            <pc:sldLayoutMk cId="3224924288" sldId="2147484129"/>
          </pc:sldLayoutMkLst>
        </pc:sldLayoutChg>
        <pc:sldLayoutChg chg="del">
          <pc:chgData name="Yazdan, Mandy" userId="17c68540-3e75-4075-8ba7-9cf4d0bf43f7" providerId="ADAL" clId="{7231E3DC-9BB3-4ECB-A9D1-5B1500EFE297}" dt="2024-01-10T20:58:40.868" v="200" actId="2696"/>
          <pc:sldLayoutMkLst>
            <pc:docMk/>
            <pc:sldMasterMk cId="3720161926" sldId="2147484064"/>
            <pc:sldLayoutMk cId="3865721787" sldId="2147484130"/>
          </pc:sldLayoutMkLst>
        </pc:sldLayoutChg>
        <pc:sldLayoutChg chg="del">
          <pc:chgData name="Yazdan, Mandy" userId="17c68540-3e75-4075-8ba7-9cf4d0bf43f7" providerId="ADAL" clId="{7231E3DC-9BB3-4ECB-A9D1-5B1500EFE297}" dt="2024-01-10T20:58:40.868" v="201" actId="2696"/>
          <pc:sldLayoutMkLst>
            <pc:docMk/>
            <pc:sldMasterMk cId="3720161926" sldId="2147484064"/>
            <pc:sldLayoutMk cId="4228211139" sldId="2147484131"/>
          </pc:sldLayoutMkLst>
        </pc:sldLayoutChg>
        <pc:sldLayoutChg chg="del">
          <pc:chgData name="Yazdan, Mandy" userId="17c68540-3e75-4075-8ba7-9cf4d0bf43f7" providerId="ADAL" clId="{7231E3DC-9BB3-4ECB-A9D1-5B1500EFE297}" dt="2024-01-10T20:58:40.889" v="202" actId="2696"/>
          <pc:sldLayoutMkLst>
            <pc:docMk/>
            <pc:sldMasterMk cId="3720161926" sldId="2147484064"/>
            <pc:sldLayoutMk cId="1879088920" sldId="2147484132"/>
          </pc:sldLayoutMkLst>
        </pc:sldLayoutChg>
      </pc:sldMasterChg>
      <pc:sldMasterChg chg="del delSldLayout">
        <pc:chgData name="Yazdan, Mandy" userId="17c68540-3e75-4075-8ba7-9cf4d0bf43f7" providerId="ADAL" clId="{7231E3DC-9BB3-4ECB-A9D1-5B1500EFE297}" dt="2024-01-10T20:58:24.618" v="131" actId="2696"/>
        <pc:sldMasterMkLst>
          <pc:docMk/>
          <pc:sldMasterMk cId="358371755" sldId="2147484133"/>
        </pc:sldMasterMkLst>
        <pc:sldLayoutChg chg="del">
          <pc:chgData name="Yazdan, Mandy" userId="17c68540-3e75-4075-8ba7-9cf4d0bf43f7" providerId="ADAL" clId="{7231E3DC-9BB3-4ECB-A9D1-5B1500EFE297}" dt="2024-01-10T20:58:22.630" v="127" actId="2696"/>
          <pc:sldLayoutMkLst>
            <pc:docMk/>
            <pc:sldMasterMk cId="358371755" sldId="2147484133"/>
            <pc:sldLayoutMk cId="980211622" sldId="2147484134"/>
          </pc:sldLayoutMkLst>
        </pc:sldLayoutChg>
        <pc:sldLayoutChg chg="del">
          <pc:chgData name="Yazdan, Mandy" userId="17c68540-3e75-4075-8ba7-9cf4d0bf43f7" providerId="ADAL" clId="{7231E3DC-9BB3-4ECB-A9D1-5B1500EFE297}" dt="2024-01-10T20:58:22.637" v="128" actId="2696"/>
          <pc:sldLayoutMkLst>
            <pc:docMk/>
            <pc:sldMasterMk cId="358371755" sldId="2147484133"/>
            <pc:sldLayoutMk cId="261095017" sldId="2147484135"/>
          </pc:sldLayoutMkLst>
        </pc:sldLayoutChg>
        <pc:sldLayoutChg chg="del">
          <pc:chgData name="Yazdan, Mandy" userId="17c68540-3e75-4075-8ba7-9cf4d0bf43f7" providerId="ADAL" clId="{7231E3DC-9BB3-4ECB-A9D1-5B1500EFE297}" dt="2024-01-10T20:58:22.653" v="129" actId="2696"/>
          <pc:sldLayoutMkLst>
            <pc:docMk/>
            <pc:sldMasterMk cId="358371755" sldId="2147484133"/>
            <pc:sldLayoutMk cId="3865055007" sldId="2147484136"/>
          </pc:sldLayoutMkLst>
        </pc:sldLayoutChg>
        <pc:sldLayoutChg chg="del">
          <pc:chgData name="Yazdan, Mandy" userId="17c68540-3e75-4075-8ba7-9cf4d0bf43f7" providerId="ADAL" clId="{7231E3DC-9BB3-4ECB-A9D1-5B1500EFE297}" dt="2024-01-10T20:58:22.665" v="130" actId="2696"/>
          <pc:sldLayoutMkLst>
            <pc:docMk/>
            <pc:sldMasterMk cId="358371755" sldId="2147484133"/>
            <pc:sldLayoutMk cId="999053566" sldId="2147484137"/>
          </pc:sldLayoutMkLst>
        </pc:sldLayoutChg>
        <pc:sldLayoutChg chg="del">
          <pc:chgData name="Yazdan, Mandy" userId="17c68540-3e75-4075-8ba7-9cf4d0bf43f7" providerId="ADAL" clId="{7231E3DC-9BB3-4ECB-A9D1-5B1500EFE297}" dt="2024-01-10T20:58:22.604" v="126" actId="2696"/>
          <pc:sldLayoutMkLst>
            <pc:docMk/>
            <pc:sldMasterMk cId="358371755" sldId="2147484133"/>
            <pc:sldLayoutMk cId="331193968" sldId="2147484138"/>
          </pc:sldLayoutMkLst>
        </pc:sldLayoutChg>
        <pc:sldLayoutChg chg="del">
          <pc:chgData name="Yazdan, Mandy" userId="17c68540-3e75-4075-8ba7-9cf4d0bf43f7" providerId="ADAL" clId="{7231E3DC-9BB3-4ECB-A9D1-5B1500EFE297}" dt="2024-01-10T20:58:20.604" v="125" actId="2696"/>
          <pc:sldLayoutMkLst>
            <pc:docMk/>
            <pc:sldMasterMk cId="358371755" sldId="2147484133"/>
            <pc:sldLayoutMk cId="4202326358" sldId="2147484139"/>
          </pc:sldLayoutMkLst>
        </pc:sldLayoutChg>
        <pc:sldLayoutChg chg="del">
          <pc:chgData name="Yazdan, Mandy" userId="17c68540-3e75-4075-8ba7-9cf4d0bf43f7" providerId="ADAL" clId="{7231E3DC-9BB3-4ECB-A9D1-5B1500EFE297}" dt="2024-01-10T20:58:18.932" v="116" actId="2696"/>
          <pc:sldLayoutMkLst>
            <pc:docMk/>
            <pc:sldMasterMk cId="358371755" sldId="2147484133"/>
            <pc:sldLayoutMk cId="317630930" sldId="2147484140"/>
          </pc:sldLayoutMkLst>
        </pc:sldLayoutChg>
        <pc:sldLayoutChg chg="del">
          <pc:chgData name="Yazdan, Mandy" userId="17c68540-3e75-4075-8ba7-9cf4d0bf43f7" providerId="ADAL" clId="{7231E3DC-9BB3-4ECB-A9D1-5B1500EFE297}" dt="2024-01-10T20:58:18.932" v="117" actId="2696"/>
          <pc:sldLayoutMkLst>
            <pc:docMk/>
            <pc:sldMasterMk cId="358371755" sldId="2147484133"/>
            <pc:sldLayoutMk cId="1409700578" sldId="2147484141"/>
          </pc:sldLayoutMkLst>
        </pc:sldLayoutChg>
        <pc:sldLayoutChg chg="del">
          <pc:chgData name="Yazdan, Mandy" userId="17c68540-3e75-4075-8ba7-9cf4d0bf43f7" providerId="ADAL" clId="{7231E3DC-9BB3-4ECB-A9D1-5B1500EFE297}" dt="2024-01-10T20:58:18.947" v="118" actId="2696"/>
          <pc:sldLayoutMkLst>
            <pc:docMk/>
            <pc:sldMasterMk cId="358371755" sldId="2147484133"/>
            <pc:sldLayoutMk cId="855396225" sldId="2147484142"/>
          </pc:sldLayoutMkLst>
        </pc:sldLayoutChg>
        <pc:sldLayoutChg chg="del">
          <pc:chgData name="Yazdan, Mandy" userId="17c68540-3e75-4075-8ba7-9cf4d0bf43f7" providerId="ADAL" clId="{7231E3DC-9BB3-4ECB-A9D1-5B1500EFE297}" dt="2024-01-10T20:58:18.947" v="119" actId="2696"/>
          <pc:sldLayoutMkLst>
            <pc:docMk/>
            <pc:sldMasterMk cId="358371755" sldId="2147484133"/>
            <pc:sldLayoutMk cId="3896839738" sldId="2147484143"/>
          </pc:sldLayoutMkLst>
        </pc:sldLayoutChg>
        <pc:sldLayoutChg chg="del">
          <pc:chgData name="Yazdan, Mandy" userId="17c68540-3e75-4075-8ba7-9cf4d0bf43f7" providerId="ADAL" clId="{7231E3DC-9BB3-4ECB-A9D1-5B1500EFE297}" dt="2024-01-10T20:58:18.963" v="120" actId="2696"/>
          <pc:sldLayoutMkLst>
            <pc:docMk/>
            <pc:sldMasterMk cId="358371755" sldId="2147484133"/>
            <pc:sldLayoutMk cId="1628625619" sldId="2147484144"/>
          </pc:sldLayoutMkLst>
        </pc:sldLayoutChg>
        <pc:sldLayoutChg chg="del">
          <pc:chgData name="Yazdan, Mandy" userId="17c68540-3e75-4075-8ba7-9cf4d0bf43f7" providerId="ADAL" clId="{7231E3DC-9BB3-4ECB-A9D1-5B1500EFE297}" dt="2024-01-10T20:58:18.979" v="121" actId="2696"/>
          <pc:sldLayoutMkLst>
            <pc:docMk/>
            <pc:sldMasterMk cId="358371755" sldId="2147484133"/>
            <pc:sldLayoutMk cId="3539186834" sldId="2147484145"/>
          </pc:sldLayoutMkLst>
        </pc:sldLayoutChg>
        <pc:sldLayoutChg chg="del">
          <pc:chgData name="Yazdan, Mandy" userId="17c68540-3e75-4075-8ba7-9cf4d0bf43f7" providerId="ADAL" clId="{7231E3DC-9BB3-4ECB-A9D1-5B1500EFE297}" dt="2024-01-10T20:58:18.983" v="122" actId="2696"/>
          <pc:sldLayoutMkLst>
            <pc:docMk/>
            <pc:sldMasterMk cId="358371755" sldId="2147484133"/>
            <pc:sldLayoutMk cId="2694606634" sldId="2147484146"/>
          </pc:sldLayoutMkLst>
        </pc:sldLayoutChg>
        <pc:sldLayoutChg chg="del">
          <pc:chgData name="Yazdan, Mandy" userId="17c68540-3e75-4075-8ba7-9cf4d0bf43f7" providerId="ADAL" clId="{7231E3DC-9BB3-4ECB-A9D1-5B1500EFE297}" dt="2024-01-10T20:58:18.995" v="123" actId="2696"/>
          <pc:sldLayoutMkLst>
            <pc:docMk/>
            <pc:sldMasterMk cId="358371755" sldId="2147484133"/>
            <pc:sldLayoutMk cId="2050052014" sldId="2147484147"/>
          </pc:sldLayoutMkLst>
        </pc:sldLayoutChg>
        <pc:sldLayoutChg chg="del">
          <pc:chgData name="Yazdan, Mandy" userId="17c68540-3e75-4075-8ba7-9cf4d0bf43f7" providerId="ADAL" clId="{7231E3DC-9BB3-4ECB-A9D1-5B1500EFE297}" dt="2024-01-10T20:58:18.995" v="124" actId="2696"/>
          <pc:sldLayoutMkLst>
            <pc:docMk/>
            <pc:sldMasterMk cId="358371755" sldId="2147484133"/>
            <pc:sldLayoutMk cId="3912781302" sldId="2147484148"/>
          </pc:sldLayoutMkLst>
        </pc:sldLayoutChg>
        <pc:sldLayoutChg chg="del">
          <pc:chgData name="Yazdan, Mandy" userId="17c68540-3e75-4075-8ba7-9cf4d0bf43f7" providerId="ADAL" clId="{7231E3DC-9BB3-4ECB-A9D1-5B1500EFE297}" dt="2024-01-10T20:58:18.916" v="115" actId="2696"/>
          <pc:sldLayoutMkLst>
            <pc:docMk/>
            <pc:sldMasterMk cId="358371755" sldId="2147484133"/>
            <pc:sldLayoutMk cId="4197455969" sldId="2147484149"/>
          </pc:sldLayoutMkLst>
        </pc:sldLayoutChg>
        <pc:sldLayoutChg chg="del">
          <pc:chgData name="Yazdan, Mandy" userId="17c68540-3e75-4075-8ba7-9cf4d0bf43f7" providerId="ADAL" clId="{7231E3DC-9BB3-4ECB-A9D1-5B1500EFE297}" dt="2024-01-10T20:58:14.480" v="110" actId="2696"/>
          <pc:sldLayoutMkLst>
            <pc:docMk/>
            <pc:sldMasterMk cId="358371755" sldId="2147484133"/>
            <pc:sldLayoutMk cId="3509709813" sldId="2147484150"/>
          </pc:sldLayoutMkLst>
        </pc:sldLayoutChg>
        <pc:sldLayoutChg chg="del">
          <pc:chgData name="Yazdan, Mandy" userId="17c68540-3e75-4075-8ba7-9cf4d0bf43f7" providerId="ADAL" clId="{7231E3DC-9BB3-4ECB-A9D1-5B1500EFE297}" dt="2024-01-10T20:58:14.498" v="111" actId="2696"/>
          <pc:sldLayoutMkLst>
            <pc:docMk/>
            <pc:sldMasterMk cId="358371755" sldId="2147484133"/>
            <pc:sldLayoutMk cId="1189998378" sldId="2147484151"/>
          </pc:sldLayoutMkLst>
        </pc:sldLayoutChg>
        <pc:sldLayoutChg chg="del">
          <pc:chgData name="Yazdan, Mandy" userId="17c68540-3e75-4075-8ba7-9cf4d0bf43f7" providerId="ADAL" clId="{7231E3DC-9BB3-4ECB-A9D1-5B1500EFE297}" dt="2024-01-10T20:58:14.512" v="112" actId="2696"/>
          <pc:sldLayoutMkLst>
            <pc:docMk/>
            <pc:sldMasterMk cId="358371755" sldId="2147484133"/>
            <pc:sldLayoutMk cId="1200007360" sldId="2147484152"/>
          </pc:sldLayoutMkLst>
        </pc:sldLayoutChg>
        <pc:sldLayoutChg chg="del">
          <pc:chgData name="Yazdan, Mandy" userId="17c68540-3e75-4075-8ba7-9cf4d0bf43f7" providerId="ADAL" clId="{7231E3DC-9BB3-4ECB-A9D1-5B1500EFE297}" dt="2024-01-10T20:58:14.512" v="113" actId="2696"/>
          <pc:sldLayoutMkLst>
            <pc:docMk/>
            <pc:sldMasterMk cId="358371755" sldId="2147484133"/>
            <pc:sldLayoutMk cId="4153083560" sldId="2147484153"/>
          </pc:sldLayoutMkLst>
        </pc:sldLayoutChg>
        <pc:sldLayoutChg chg="del">
          <pc:chgData name="Yazdan, Mandy" userId="17c68540-3e75-4075-8ba7-9cf4d0bf43f7" providerId="ADAL" clId="{7231E3DC-9BB3-4ECB-A9D1-5B1500EFE297}" dt="2024-01-10T20:58:14.532" v="114" actId="2696"/>
          <pc:sldLayoutMkLst>
            <pc:docMk/>
            <pc:sldMasterMk cId="358371755" sldId="2147484133"/>
            <pc:sldLayoutMk cId="4133663912" sldId="2147484154"/>
          </pc:sldLayoutMkLst>
        </pc:sldLayoutChg>
        <pc:sldLayoutChg chg="del">
          <pc:chgData name="Yazdan, Mandy" userId="17c68540-3e75-4075-8ba7-9cf4d0bf43f7" providerId="ADAL" clId="{7231E3DC-9BB3-4ECB-A9D1-5B1500EFE297}" dt="2024-01-10T20:58:14.466" v="109" actId="2696"/>
          <pc:sldLayoutMkLst>
            <pc:docMk/>
            <pc:sldMasterMk cId="358371755" sldId="2147484133"/>
            <pc:sldLayoutMk cId="2969640864" sldId="2147484155"/>
          </pc:sldLayoutMkLst>
        </pc:sldLayoutChg>
        <pc:sldLayoutChg chg="del">
          <pc:chgData name="Yazdan, Mandy" userId="17c68540-3e75-4075-8ba7-9cf4d0bf43f7" providerId="ADAL" clId="{7231E3DC-9BB3-4ECB-A9D1-5B1500EFE297}" dt="2024-01-10T20:58:12.548" v="105" actId="2696"/>
          <pc:sldLayoutMkLst>
            <pc:docMk/>
            <pc:sldMasterMk cId="358371755" sldId="2147484133"/>
            <pc:sldLayoutMk cId="1920667281" sldId="2147484156"/>
          </pc:sldLayoutMkLst>
        </pc:sldLayoutChg>
        <pc:sldLayoutChg chg="del">
          <pc:chgData name="Yazdan, Mandy" userId="17c68540-3e75-4075-8ba7-9cf4d0bf43f7" providerId="ADAL" clId="{7231E3DC-9BB3-4ECB-A9D1-5B1500EFE297}" dt="2024-01-10T20:58:12.548" v="106" actId="2696"/>
          <pc:sldLayoutMkLst>
            <pc:docMk/>
            <pc:sldMasterMk cId="358371755" sldId="2147484133"/>
            <pc:sldLayoutMk cId="3636890752" sldId="2147484157"/>
          </pc:sldLayoutMkLst>
        </pc:sldLayoutChg>
        <pc:sldLayoutChg chg="del">
          <pc:chgData name="Yazdan, Mandy" userId="17c68540-3e75-4075-8ba7-9cf4d0bf43f7" providerId="ADAL" clId="{7231E3DC-9BB3-4ECB-A9D1-5B1500EFE297}" dt="2024-01-10T20:58:12.564" v="107" actId="2696"/>
          <pc:sldLayoutMkLst>
            <pc:docMk/>
            <pc:sldMasterMk cId="358371755" sldId="2147484133"/>
            <pc:sldLayoutMk cId="834498720" sldId="2147484158"/>
          </pc:sldLayoutMkLst>
        </pc:sldLayoutChg>
        <pc:sldLayoutChg chg="del">
          <pc:chgData name="Yazdan, Mandy" userId="17c68540-3e75-4075-8ba7-9cf4d0bf43f7" providerId="ADAL" clId="{7231E3DC-9BB3-4ECB-A9D1-5B1500EFE297}" dt="2024-01-10T20:58:12.564" v="108" actId="2696"/>
          <pc:sldLayoutMkLst>
            <pc:docMk/>
            <pc:sldMasterMk cId="358371755" sldId="2147484133"/>
            <pc:sldLayoutMk cId="451140921" sldId="2147484159"/>
          </pc:sldLayoutMkLst>
        </pc:sldLayoutChg>
        <pc:sldLayoutChg chg="del">
          <pc:chgData name="Yazdan, Mandy" userId="17c68540-3e75-4075-8ba7-9cf4d0bf43f7" providerId="ADAL" clId="{7231E3DC-9BB3-4ECB-A9D1-5B1500EFE297}" dt="2024-01-10T20:58:12.516" v="104" actId="2696"/>
          <pc:sldLayoutMkLst>
            <pc:docMk/>
            <pc:sldMasterMk cId="358371755" sldId="2147484133"/>
            <pc:sldLayoutMk cId="549803642" sldId="2147484160"/>
          </pc:sldLayoutMkLst>
        </pc:sldLayoutChg>
        <pc:sldLayoutChg chg="del">
          <pc:chgData name="Yazdan, Mandy" userId="17c68540-3e75-4075-8ba7-9cf4d0bf43f7" providerId="ADAL" clId="{7231E3DC-9BB3-4ECB-A9D1-5B1500EFE297}" dt="2024-01-10T20:58:09.569" v="91" actId="2696"/>
          <pc:sldLayoutMkLst>
            <pc:docMk/>
            <pc:sldMasterMk cId="358371755" sldId="2147484133"/>
            <pc:sldLayoutMk cId="1818387159" sldId="2147484161"/>
          </pc:sldLayoutMkLst>
        </pc:sldLayoutChg>
        <pc:sldLayoutChg chg="del">
          <pc:chgData name="Yazdan, Mandy" userId="17c68540-3e75-4075-8ba7-9cf4d0bf43f7" providerId="ADAL" clId="{7231E3DC-9BB3-4ECB-A9D1-5B1500EFE297}" dt="2024-01-10T20:58:09.593" v="92" actId="2696"/>
          <pc:sldLayoutMkLst>
            <pc:docMk/>
            <pc:sldMasterMk cId="358371755" sldId="2147484133"/>
            <pc:sldLayoutMk cId="2490237178" sldId="2147484162"/>
          </pc:sldLayoutMkLst>
        </pc:sldLayoutChg>
        <pc:sldLayoutChg chg="del">
          <pc:chgData name="Yazdan, Mandy" userId="17c68540-3e75-4075-8ba7-9cf4d0bf43f7" providerId="ADAL" clId="{7231E3DC-9BB3-4ECB-A9D1-5B1500EFE297}" dt="2024-01-10T20:58:09.603" v="93" actId="2696"/>
          <pc:sldLayoutMkLst>
            <pc:docMk/>
            <pc:sldMasterMk cId="358371755" sldId="2147484133"/>
            <pc:sldLayoutMk cId="2105733808" sldId="2147484163"/>
          </pc:sldLayoutMkLst>
        </pc:sldLayoutChg>
        <pc:sldLayoutChg chg="del">
          <pc:chgData name="Yazdan, Mandy" userId="17c68540-3e75-4075-8ba7-9cf4d0bf43f7" providerId="ADAL" clId="{7231E3DC-9BB3-4ECB-A9D1-5B1500EFE297}" dt="2024-01-10T20:58:09.616" v="94" actId="2696"/>
          <pc:sldLayoutMkLst>
            <pc:docMk/>
            <pc:sldMasterMk cId="358371755" sldId="2147484133"/>
            <pc:sldLayoutMk cId="3532448721" sldId="2147484164"/>
          </pc:sldLayoutMkLst>
        </pc:sldLayoutChg>
        <pc:sldLayoutChg chg="del">
          <pc:chgData name="Yazdan, Mandy" userId="17c68540-3e75-4075-8ba7-9cf4d0bf43f7" providerId="ADAL" clId="{7231E3DC-9BB3-4ECB-A9D1-5B1500EFE297}" dt="2024-01-10T20:58:09.631" v="95" actId="2696"/>
          <pc:sldLayoutMkLst>
            <pc:docMk/>
            <pc:sldMasterMk cId="358371755" sldId="2147484133"/>
            <pc:sldLayoutMk cId="857684543" sldId="2147484165"/>
          </pc:sldLayoutMkLst>
        </pc:sldLayoutChg>
        <pc:sldLayoutChg chg="del">
          <pc:chgData name="Yazdan, Mandy" userId="17c68540-3e75-4075-8ba7-9cf4d0bf43f7" providerId="ADAL" clId="{7231E3DC-9BB3-4ECB-A9D1-5B1500EFE297}" dt="2024-01-10T20:58:09.646" v="96" actId="2696"/>
          <pc:sldLayoutMkLst>
            <pc:docMk/>
            <pc:sldMasterMk cId="358371755" sldId="2147484133"/>
            <pc:sldLayoutMk cId="3859514216" sldId="2147484166"/>
          </pc:sldLayoutMkLst>
        </pc:sldLayoutChg>
        <pc:sldLayoutChg chg="del">
          <pc:chgData name="Yazdan, Mandy" userId="17c68540-3e75-4075-8ba7-9cf4d0bf43f7" providerId="ADAL" clId="{7231E3DC-9BB3-4ECB-A9D1-5B1500EFE297}" dt="2024-01-10T20:58:09.659" v="97" actId="2696"/>
          <pc:sldLayoutMkLst>
            <pc:docMk/>
            <pc:sldMasterMk cId="358371755" sldId="2147484133"/>
            <pc:sldLayoutMk cId="188607959" sldId="2147484167"/>
          </pc:sldLayoutMkLst>
        </pc:sldLayoutChg>
        <pc:sldLayoutChg chg="del">
          <pc:chgData name="Yazdan, Mandy" userId="17c68540-3e75-4075-8ba7-9cf4d0bf43f7" providerId="ADAL" clId="{7231E3DC-9BB3-4ECB-A9D1-5B1500EFE297}" dt="2024-01-10T20:58:09.672" v="98" actId="2696"/>
          <pc:sldLayoutMkLst>
            <pc:docMk/>
            <pc:sldMasterMk cId="358371755" sldId="2147484133"/>
            <pc:sldLayoutMk cId="1562417255" sldId="2147484168"/>
          </pc:sldLayoutMkLst>
        </pc:sldLayoutChg>
        <pc:sldLayoutChg chg="del">
          <pc:chgData name="Yazdan, Mandy" userId="17c68540-3e75-4075-8ba7-9cf4d0bf43f7" providerId="ADAL" clId="{7231E3DC-9BB3-4ECB-A9D1-5B1500EFE297}" dt="2024-01-10T20:58:09.687" v="99" actId="2696"/>
          <pc:sldLayoutMkLst>
            <pc:docMk/>
            <pc:sldMasterMk cId="358371755" sldId="2147484133"/>
            <pc:sldLayoutMk cId="3789237982" sldId="2147484169"/>
          </pc:sldLayoutMkLst>
        </pc:sldLayoutChg>
        <pc:sldLayoutChg chg="del">
          <pc:chgData name="Yazdan, Mandy" userId="17c68540-3e75-4075-8ba7-9cf4d0bf43f7" providerId="ADAL" clId="{7231E3DC-9BB3-4ECB-A9D1-5B1500EFE297}" dt="2024-01-10T20:58:09.702" v="100" actId="2696"/>
          <pc:sldLayoutMkLst>
            <pc:docMk/>
            <pc:sldMasterMk cId="358371755" sldId="2147484133"/>
            <pc:sldLayoutMk cId="3024342614" sldId="2147484170"/>
          </pc:sldLayoutMkLst>
        </pc:sldLayoutChg>
        <pc:sldLayoutChg chg="del">
          <pc:chgData name="Yazdan, Mandy" userId="17c68540-3e75-4075-8ba7-9cf4d0bf43f7" providerId="ADAL" clId="{7231E3DC-9BB3-4ECB-A9D1-5B1500EFE297}" dt="2024-01-10T20:58:09.715" v="101" actId="2696"/>
          <pc:sldLayoutMkLst>
            <pc:docMk/>
            <pc:sldMasterMk cId="358371755" sldId="2147484133"/>
            <pc:sldLayoutMk cId="330294352" sldId="2147484171"/>
          </pc:sldLayoutMkLst>
        </pc:sldLayoutChg>
        <pc:sldLayoutChg chg="del">
          <pc:chgData name="Yazdan, Mandy" userId="17c68540-3e75-4075-8ba7-9cf4d0bf43f7" providerId="ADAL" clId="{7231E3DC-9BB3-4ECB-A9D1-5B1500EFE297}" dt="2024-01-10T20:58:09.731" v="102" actId="2696"/>
          <pc:sldLayoutMkLst>
            <pc:docMk/>
            <pc:sldMasterMk cId="358371755" sldId="2147484133"/>
            <pc:sldLayoutMk cId="2511990532" sldId="2147484172"/>
          </pc:sldLayoutMkLst>
        </pc:sldLayoutChg>
        <pc:sldLayoutChg chg="del">
          <pc:chgData name="Yazdan, Mandy" userId="17c68540-3e75-4075-8ba7-9cf4d0bf43f7" providerId="ADAL" clId="{7231E3DC-9BB3-4ECB-A9D1-5B1500EFE297}" dt="2024-01-10T20:58:09.751" v="103" actId="2696"/>
          <pc:sldLayoutMkLst>
            <pc:docMk/>
            <pc:sldMasterMk cId="358371755" sldId="2147484133"/>
            <pc:sldLayoutMk cId="2952421479" sldId="2147484173"/>
          </pc:sldLayoutMkLst>
        </pc:sldLayoutChg>
        <pc:sldLayoutChg chg="del">
          <pc:chgData name="Yazdan, Mandy" userId="17c68540-3e75-4075-8ba7-9cf4d0bf43f7" providerId="ADAL" clId="{7231E3DC-9BB3-4ECB-A9D1-5B1500EFE297}" dt="2024-01-10T20:58:09.536" v="90" actId="2696"/>
          <pc:sldLayoutMkLst>
            <pc:docMk/>
            <pc:sldMasterMk cId="358371755" sldId="2147484133"/>
            <pc:sldLayoutMk cId="2015130696" sldId="2147484174"/>
          </pc:sldLayoutMkLst>
        </pc:sldLayoutChg>
        <pc:sldLayoutChg chg="del">
          <pc:chgData name="Yazdan, Mandy" userId="17c68540-3e75-4075-8ba7-9cf4d0bf43f7" providerId="ADAL" clId="{7231E3DC-9BB3-4ECB-A9D1-5B1500EFE297}" dt="2024-01-10T20:58:01.689" v="78" actId="2696"/>
          <pc:sldLayoutMkLst>
            <pc:docMk/>
            <pc:sldMasterMk cId="358371755" sldId="2147484133"/>
            <pc:sldLayoutMk cId="2458385909" sldId="2147484175"/>
          </pc:sldLayoutMkLst>
        </pc:sldLayoutChg>
        <pc:sldLayoutChg chg="del">
          <pc:chgData name="Yazdan, Mandy" userId="17c68540-3e75-4075-8ba7-9cf4d0bf43f7" providerId="ADAL" clId="{7231E3DC-9BB3-4ECB-A9D1-5B1500EFE297}" dt="2024-01-10T20:58:01.891" v="79" actId="2696"/>
          <pc:sldLayoutMkLst>
            <pc:docMk/>
            <pc:sldMasterMk cId="358371755" sldId="2147484133"/>
            <pc:sldLayoutMk cId="2471175944" sldId="2147484176"/>
          </pc:sldLayoutMkLst>
        </pc:sldLayoutChg>
        <pc:sldLayoutChg chg="del">
          <pc:chgData name="Yazdan, Mandy" userId="17c68540-3e75-4075-8ba7-9cf4d0bf43f7" providerId="ADAL" clId="{7231E3DC-9BB3-4ECB-A9D1-5B1500EFE297}" dt="2024-01-10T20:58:02.074" v="80" actId="2696"/>
          <pc:sldLayoutMkLst>
            <pc:docMk/>
            <pc:sldMasterMk cId="358371755" sldId="2147484133"/>
            <pc:sldLayoutMk cId="1118605977" sldId="2147484177"/>
          </pc:sldLayoutMkLst>
        </pc:sldLayoutChg>
        <pc:sldLayoutChg chg="del">
          <pc:chgData name="Yazdan, Mandy" userId="17c68540-3e75-4075-8ba7-9cf4d0bf43f7" providerId="ADAL" clId="{7231E3DC-9BB3-4ECB-A9D1-5B1500EFE297}" dt="2024-01-10T20:58:02.218" v="81" actId="2696"/>
          <pc:sldLayoutMkLst>
            <pc:docMk/>
            <pc:sldMasterMk cId="358371755" sldId="2147484133"/>
            <pc:sldLayoutMk cId="1597463536" sldId="2147484178"/>
          </pc:sldLayoutMkLst>
        </pc:sldLayoutChg>
        <pc:sldLayoutChg chg="del">
          <pc:chgData name="Yazdan, Mandy" userId="17c68540-3e75-4075-8ba7-9cf4d0bf43f7" providerId="ADAL" clId="{7231E3DC-9BB3-4ECB-A9D1-5B1500EFE297}" dt="2024-01-10T20:58:02.360" v="82" actId="2696"/>
          <pc:sldLayoutMkLst>
            <pc:docMk/>
            <pc:sldMasterMk cId="358371755" sldId="2147484133"/>
            <pc:sldLayoutMk cId="1187847117" sldId="2147484179"/>
          </pc:sldLayoutMkLst>
        </pc:sldLayoutChg>
        <pc:sldLayoutChg chg="del">
          <pc:chgData name="Yazdan, Mandy" userId="17c68540-3e75-4075-8ba7-9cf4d0bf43f7" providerId="ADAL" clId="{7231E3DC-9BB3-4ECB-A9D1-5B1500EFE297}" dt="2024-01-10T20:58:02.503" v="83" actId="2696"/>
          <pc:sldLayoutMkLst>
            <pc:docMk/>
            <pc:sldMasterMk cId="358371755" sldId="2147484133"/>
            <pc:sldLayoutMk cId="3703069447" sldId="2147484180"/>
          </pc:sldLayoutMkLst>
        </pc:sldLayoutChg>
        <pc:sldLayoutChg chg="del">
          <pc:chgData name="Yazdan, Mandy" userId="17c68540-3e75-4075-8ba7-9cf4d0bf43f7" providerId="ADAL" clId="{7231E3DC-9BB3-4ECB-A9D1-5B1500EFE297}" dt="2024-01-10T20:58:02.636" v="84" actId="2696"/>
          <pc:sldLayoutMkLst>
            <pc:docMk/>
            <pc:sldMasterMk cId="358371755" sldId="2147484133"/>
            <pc:sldLayoutMk cId="3735185972" sldId="2147484181"/>
          </pc:sldLayoutMkLst>
        </pc:sldLayoutChg>
        <pc:sldLayoutChg chg="del">
          <pc:chgData name="Yazdan, Mandy" userId="17c68540-3e75-4075-8ba7-9cf4d0bf43f7" providerId="ADAL" clId="{7231E3DC-9BB3-4ECB-A9D1-5B1500EFE297}" dt="2024-01-10T20:58:02.868" v="85" actId="2696"/>
          <pc:sldLayoutMkLst>
            <pc:docMk/>
            <pc:sldMasterMk cId="358371755" sldId="2147484133"/>
            <pc:sldLayoutMk cId="2657448934" sldId="2147484182"/>
          </pc:sldLayoutMkLst>
        </pc:sldLayoutChg>
        <pc:sldLayoutChg chg="del">
          <pc:chgData name="Yazdan, Mandy" userId="17c68540-3e75-4075-8ba7-9cf4d0bf43f7" providerId="ADAL" clId="{7231E3DC-9BB3-4ECB-A9D1-5B1500EFE297}" dt="2024-01-10T20:58:03.237" v="86" actId="2696"/>
          <pc:sldLayoutMkLst>
            <pc:docMk/>
            <pc:sldMasterMk cId="358371755" sldId="2147484133"/>
            <pc:sldLayoutMk cId="3468715286" sldId="2147484183"/>
          </pc:sldLayoutMkLst>
        </pc:sldLayoutChg>
        <pc:sldLayoutChg chg="del">
          <pc:chgData name="Yazdan, Mandy" userId="17c68540-3e75-4075-8ba7-9cf4d0bf43f7" providerId="ADAL" clId="{7231E3DC-9BB3-4ECB-A9D1-5B1500EFE297}" dt="2024-01-10T20:58:03.671" v="87" actId="2696"/>
          <pc:sldLayoutMkLst>
            <pc:docMk/>
            <pc:sldMasterMk cId="358371755" sldId="2147484133"/>
            <pc:sldLayoutMk cId="4053710837" sldId="2147484184"/>
          </pc:sldLayoutMkLst>
        </pc:sldLayoutChg>
        <pc:sldLayoutChg chg="del">
          <pc:chgData name="Yazdan, Mandy" userId="17c68540-3e75-4075-8ba7-9cf4d0bf43f7" providerId="ADAL" clId="{7231E3DC-9BB3-4ECB-A9D1-5B1500EFE297}" dt="2024-01-10T20:58:04.271" v="88" actId="2696"/>
          <pc:sldLayoutMkLst>
            <pc:docMk/>
            <pc:sldMasterMk cId="358371755" sldId="2147484133"/>
            <pc:sldLayoutMk cId="1711816905" sldId="2147484185"/>
          </pc:sldLayoutMkLst>
        </pc:sldLayoutChg>
        <pc:sldLayoutChg chg="del">
          <pc:chgData name="Yazdan, Mandy" userId="17c68540-3e75-4075-8ba7-9cf4d0bf43f7" providerId="ADAL" clId="{7231E3DC-9BB3-4ECB-A9D1-5B1500EFE297}" dt="2024-01-10T20:57:59.386" v="77" actId="2696"/>
          <pc:sldLayoutMkLst>
            <pc:docMk/>
            <pc:sldMasterMk cId="358371755" sldId="2147484133"/>
            <pc:sldLayoutMk cId="4158743855" sldId="2147484186"/>
          </pc:sldLayoutMkLst>
        </pc:sldLayoutChg>
        <pc:sldLayoutChg chg="del">
          <pc:chgData name="Yazdan, Mandy" userId="17c68540-3e75-4075-8ba7-9cf4d0bf43f7" providerId="ADAL" clId="{7231E3DC-9BB3-4ECB-A9D1-5B1500EFE297}" dt="2024-01-10T20:58:04.843" v="89" actId="2696"/>
          <pc:sldLayoutMkLst>
            <pc:docMk/>
            <pc:sldMasterMk cId="358371755" sldId="2147484133"/>
            <pc:sldLayoutMk cId="1601899284" sldId="2147484187"/>
          </pc:sldLayoutMkLst>
        </pc:sldLayoutChg>
        <pc:sldLayoutChg chg="del">
          <pc:chgData name="Yazdan, Mandy" userId="17c68540-3e75-4075-8ba7-9cf4d0bf43f7" providerId="ADAL" clId="{7231E3DC-9BB3-4ECB-A9D1-5B1500EFE297}" dt="2024-01-10T20:57:57.552" v="75" actId="2696"/>
          <pc:sldLayoutMkLst>
            <pc:docMk/>
            <pc:sldMasterMk cId="358371755" sldId="2147484133"/>
            <pc:sldLayoutMk cId="954220945" sldId="2147484188"/>
          </pc:sldLayoutMkLst>
        </pc:sldLayoutChg>
        <pc:sldLayoutChg chg="del">
          <pc:chgData name="Yazdan, Mandy" userId="17c68540-3e75-4075-8ba7-9cf4d0bf43f7" providerId="ADAL" clId="{7231E3DC-9BB3-4ECB-A9D1-5B1500EFE297}" dt="2024-01-10T20:57:58.513" v="76" actId="2696"/>
          <pc:sldLayoutMkLst>
            <pc:docMk/>
            <pc:sldMasterMk cId="358371755" sldId="2147484133"/>
            <pc:sldLayoutMk cId="3473251457" sldId="2147484189"/>
          </pc:sldLayoutMkLst>
        </pc:sldLayoutChg>
        <pc:sldLayoutChg chg="del">
          <pc:chgData name="Yazdan, Mandy" userId="17c68540-3e75-4075-8ba7-9cf4d0bf43f7" providerId="ADAL" clId="{7231E3DC-9BB3-4ECB-A9D1-5B1500EFE297}" dt="2024-01-10T20:57:56.326" v="73" actId="2696"/>
          <pc:sldLayoutMkLst>
            <pc:docMk/>
            <pc:sldMasterMk cId="358371755" sldId="2147484133"/>
            <pc:sldLayoutMk cId="233975446" sldId="2147484190"/>
          </pc:sldLayoutMkLst>
        </pc:sldLayoutChg>
        <pc:sldLayoutChg chg="del">
          <pc:chgData name="Yazdan, Mandy" userId="17c68540-3e75-4075-8ba7-9cf4d0bf43f7" providerId="ADAL" clId="{7231E3DC-9BB3-4ECB-A9D1-5B1500EFE297}" dt="2024-01-10T20:57:56.791" v="74" actId="2696"/>
          <pc:sldLayoutMkLst>
            <pc:docMk/>
            <pc:sldMasterMk cId="358371755" sldId="2147484133"/>
            <pc:sldLayoutMk cId="3228489175" sldId="2147484191"/>
          </pc:sldLayoutMkLst>
        </pc:sldLayoutChg>
        <pc:sldLayoutChg chg="del">
          <pc:chgData name="Yazdan, Mandy" userId="17c68540-3e75-4075-8ba7-9cf4d0bf43f7" providerId="ADAL" clId="{7231E3DC-9BB3-4ECB-A9D1-5B1500EFE297}" dt="2024-01-10T20:57:54.334" v="70" actId="2696"/>
          <pc:sldLayoutMkLst>
            <pc:docMk/>
            <pc:sldMasterMk cId="358371755" sldId="2147484133"/>
            <pc:sldLayoutMk cId="380195235" sldId="2147484192"/>
          </pc:sldLayoutMkLst>
        </pc:sldLayoutChg>
        <pc:sldLayoutChg chg="del">
          <pc:chgData name="Yazdan, Mandy" userId="17c68540-3e75-4075-8ba7-9cf4d0bf43f7" providerId="ADAL" clId="{7231E3DC-9BB3-4ECB-A9D1-5B1500EFE297}" dt="2024-01-10T20:57:55.034" v="71" actId="2696"/>
          <pc:sldLayoutMkLst>
            <pc:docMk/>
            <pc:sldMasterMk cId="358371755" sldId="2147484133"/>
            <pc:sldLayoutMk cId="591674287" sldId="2147484193"/>
          </pc:sldLayoutMkLst>
        </pc:sldLayoutChg>
        <pc:sldLayoutChg chg="del">
          <pc:chgData name="Yazdan, Mandy" userId="17c68540-3e75-4075-8ba7-9cf4d0bf43f7" providerId="ADAL" clId="{7231E3DC-9BB3-4ECB-A9D1-5B1500EFE297}" dt="2024-01-10T20:57:55.485" v="72" actId="2696"/>
          <pc:sldLayoutMkLst>
            <pc:docMk/>
            <pc:sldMasterMk cId="358371755" sldId="2147484133"/>
            <pc:sldLayoutMk cId="953557072" sldId="2147484324"/>
          </pc:sldLayoutMkLst>
        </pc:sldLayoutChg>
        <pc:sldLayoutChg chg="del">
          <pc:chgData name="Yazdan, Mandy" userId="17c68540-3e75-4075-8ba7-9cf4d0bf43f7" providerId="ADAL" clId="{7231E3DC-9BB3-4ECB-A9D1-5B1500EFE297}" dt="2024-01-10T20:57:53.179" v="69" actId="2696"/>
          <pc:sldLayoutMkLst>
            <pc:docMk/>
            <pc:sldMasterMk cId="358371755" sldId="2147484133"/>
            <pc:sldLayoutMk cId="3092376993" sldId="2147484325"/>
          </pc:sldLayoutMkLst>
        </pc:sldLayoutChg>
      </pc:sldMasterChg>
      <pc:sldMasterChg chg="delSldLayout modSldLayout">
        <pc:chgData name="Yazdan, Mandy" userId="17c68540-3e75-4075-8ba7-9cf4d0bf43f7" providerId="ADAL" clId="{7231E3DC-9BB3-4ECB-A9D1-5B1500EFE297}" dt="2024-01-11T15:25:56.154" v="299" actId="478"/>
        <pc:sldMasterMkLst>
          <pc:docMk/>
          <pc:sldMasterMk cId="1597763257" sldId="2147484194"/>
        </pc:sldMasterMkLst>
        <pc:sldLayoutChg chg="del">
          <pc:chgData name="Yazdan, Mandy" userId="17c68540-3e75-4075-8ba7-9cf4d0bf43f7" providerId="ADAL" clId="{7231E3DC-9BB3-4ECB-A9D1-5B1500EFE297}" dt="2024-01-10T20:57:47.151" v="63" actId="2696"/>
          <pc:sldLayoutMkLst>
            <pc:docMk/>
            <pc:sldMasterMk cId="1597763257" sldId="2147484194"/>
            <pc:sldLayoutMk cId="1131601997" sldId="2147484195"/>
          </pc:sldLayoutMkLst>
        </pc:sldLayoutChg>
        <pc:sldLayoutChg chg="del">
          <pc:chgData name="Yazdan, Mandy" userId="17c68540-3e75-4075-8ba7-9cf4d0bf43f7" providerId="ADAL" clId="{7231E3DC-9BB3-4ECB-A9D1-5B1500EFE297}" dt="2024-01-10T20:57:47.576" v="64" actId="2696"/>
          <pc:sldLayoutMkLst>
            <pc:docMk/>
            <pc:sldMasterMk cId="1597763257" sldId="2147484194"/>
            <pc:sldLayoutMk cId="3014921152" sldId="2147484196"/>
          </pc:sldLayoutMkLst>
        </pc:sldLayoutChg>
        <pc:sldLayoutChg chg="del">
          <pc:chgData name="Yazdan, Mandy" userId="17c68540-3e75-4075-8ba7-9cf4d0bf43f7" providerId="ADAL" clId="{7231E3DC-9BB3-4ECB-A9D1-5B1500EFE297}" dt="2024-01-10T20:57:47.926" v="65" actId="2696"/>
          <pc:sldLayoutMkLst>
            <pc:docMk/>
            <pc:sldMasterMk cId="1597763257" sldId="2147484194"/>
            <pc:sldLayoutMk cId="300399024" sldId="2147484197"/>
          </pc:sldLayoutMkLst>
        </pc:sldLayoutChg>
        <pc:sldLayoutChg chg="del">
          <pc:chgData name="Yazdan, Mandy" userId="17c68540-3e75-4075-8ba7-9cf4d0bf43f7" providerId="ADAL" clId="{7231E3DC-9BB3-4ECB-A9D1-5B1500EFE297}" dt="2024-01-10T20:57:48.300" v="66" actId="2696"/>
          <pc:sldLayoutMkLst>
            <pc:docMk/>
            <pc:sldMasterMk cId="1597763257" sldId="2147484194"/>
            <pc:sldLayoutMk cId="3453175889" sldId="2147484198"/>
          </pc:sldLayoutMkLst>
        </pc:sldLayoutChg>
        <pc:sldLayoutChg chg="del">
          <pc:chgData name="Yazdan, Mandy" userId="17c68540-3e75-4075-8ba7-9cf4d0bf43f7" providerId="ADAL" clId="{7231E3DC-9BB3-4ECB-A9D1-5B1500EFE297}" dt="2024-01-10T20:57:48.613" v="67" actId="2696"/>
          <pc:sldLayoutMkLst>
            <pc:docMk/>
            <pc:sldMasterMk cId="1597763257" sldId="2147484194"/>
            <pc:sldLayoutMk cId="1506255054" sldId="2147484199"/>
          </pc:sldLayoutMkLst>
        </pc:sldLayoutChg>
        <pc:sldLayoutChg chg="del">
          <pc:chgData name="Yazdan, Mandy" userId="17c68540-3e75-4075-8ba7-9cf4d0bf43f7" providerId="ADAL" clId="{7231E3DC-9BB3-4ECB-A9D1-5B1500EFE297}" dt="2024-01-10T20:57:48.983" v="68" actId="2696"/>
          <pc:sldLayoutMkLst>
            <pc:docMk/>
            <pc:sldMasterMk cId="1597763257" sldId="2147484194"/>
            <pc:sldLayoutMk cId="2680382405" sldId="2147484200"/>
          </pc:sldLayoutMkLst>
        </pc:sldLayoutChg>
        <pc:sldLayoutChg chg="del">
          <pc:chgData name="Yazdan, Mandy" userId="17c68540-3e75-4075-8ba7-9cf4d0bf43f7" providerId="ADAL" clId="{7231E3DC-9BB3-4ECB-A9D1-5B1500EFE297}" dt="2024-01-10T20:57:39.551" v="60" actId="2696"/>
          <pc:sldLayoutMkLst>
            <pc:docMk/>
            <pc:sldMasterMk cId="1597763257" sldId="2147484194"/>
            <pc:sldLayoutMk cId="2266851497" sldId="2147484203"/>
          </pc:sldLayoutMkLst>
        </pc:sldLayoutChg>
        <pc:sldLayoutChg chg="del">
          <pc:chgData name="Yazdan, Mandy" userId="17c68540-3e75-4075-8ba7-9cf4d0bf43f7" providerId="ADAL" clId="{7231E3DC-9BB3-4ECB-A9D1-5B1500EFE297}" dt="2024-01-10T20:57:35.047" v="59" actId="2696"/>
          <pc:sldLayoutMkLst>
            <pc:docMk/>
            <pc:sldMasterMk cId="1597763257" sldId="2147484194"/>
            <pc:sldLayoutMk cId="3650349769" sldId="2147484204"/>
          </pc:sldLayoutMkLst>
        </pc:sldLayoutChg>
        <pc:sldLayoutChg chg="del">
          <pc:chgData name="Yazdan, Mandy" userId="17c68540-3e75-4075-8ba7-9cf4d0bf43f7" providerId="ADAL" clId="{7231E3DC-9BB3-4ECB-A9D1-5B1500EFE297}" dt="2024-01-10T20:57:42.092" v="61" actId="2696"/>
          <pc:sldLayoutMkLst>
            <pc:docMk/>
            <pc:sldMasterMk cId="1597763257" sldId="2147484194"/>
            <pc:sldLayoutMk cId="3783882710" sldId="2147484207"/>
          </pc:sldLayoutMkLst>
        </pc:sldLayoutChg>
        <pc:sldLayoutChg chg="del">
          <pc:chgData name="Yazdan, Mandy" userId="17c68540-3e75-4075-8ba7-9cf4d0bf43f7" providerId="ADAL" clId="{7231E3DC-9BB3-4ECB-A9D1-5B1500EFE297}" dt="2024-01-10T20:57:32.199" v="53" actId="2696"/>
          <pc:sldLayoutMkLst>
            <pc:docMk/>
            <pc:sldMasterMk cId="1597763257" sldId="2147484194"/>
            <pc:sldLayoutMk cId="2050293532" sldId="2147484208"/>
          </pc:sldLayoutMkLst>
        </pc:sldLayoutChg>
        <pc:sldLayoutChg chg="del">
          <pc:chgData name="Yazdan, Mandy" userId="17c68540-3e75-4075-8ba7-9cf4d0bf43f7" providerId="ADAL" clId="{7231E3DC-9BB3-4ECB-A9D1-5B1500EFE297}" dt="2024-01-10T20:57:32.214" v="54" actId="2696"/>
          <pc:sldLayoutMkLst>
            <pc:docMk/>
            <pc:sldMasterMk cId="1597763257" sldId="2147484194"/>
            <pc:sldLayoutMk cId="193486208" sldId="2147484209"/>
          </pc:sldLayoutMkLst>
        </pc:sldLayoutChg>
        <pc:sldLayoutChg chg="del">
          <pc:chgData name="Yazdan, Mandy" userId="17c68540-3e75-4075-8ba7-9cf4d0bf43f7" providerId="ADAL" clId="{7231E3DC-9BB3-4ECB-A9D1-5B1500EFE297}" dt="2024-01-10T20:57:32.214" v="55" actId="2696"/>
          <pc:sldLayoutMkLst>
            <pc:docMk/>
            <pc:sldMasterMk cId="1597763257" sldId="2147484194"/>
            <pc:sldLayoutMk cId="1438680794" sldId="2147484210"/>
          </pc:sldLayoutMkLst>
        </pc:sldLayoutChg>
        <pc:sldLayoutChg chg="del">
          <pc:chgData name="Yazdan, Mandy" userId="17c68540-3e75-4075-8ba7-9cf4d0bf43f7" providerId="ADAL" clId="{7231E3DC-9BB3-4ECB-A9D1-5B1500EFE297}" dt="2024-01-10T20:57:32.230" v="56" actId="2696"/>
          <pc:sldLayoutMkLst>
            <pc:docMk/>
            <pc:sldMasterMk cId="1597763257" sldId="2147484194"/>
            <pc:sldLayoutMk cId="1971411280" sldId="2147484211"/>
          </pc:sldLayoutMkLst>
        </pc:sldLayoutChg>
        <pc:sldLayoutChg chg="del">
          <pc:chgData name="Yazdan, Mandy" userId="17c68540-3e75-4075-8ba7-9cf4d0bf43f7" providerId="ADAL" clId="{7231E3DC-9BB3-4ECB-A9D1-5B1500EFE297}" dt="2024-01-10T20:57:32.230" v="57" actId="2696"/>
          <pc:sldLayoutMkLst>
            <pc:docMk/>
            <pc:sldMasterMk cId="1597763257" sldId="2147484194"/>
            <pc:sldLayoutMk cId="955727644" sldId="2147484212"/>
          </pc:sldLayoutMkLst>
        </pc:sldLayoutChg>
        <pc:sldLayoutChg chg="del">
          <pc:chgData name="Yazdan, Mandy" userId="17c68540-3e75-4075-8ba7-9cf4d0bf43f7" providerId="ADAL" clId="{7231E3DC-9BB3-4ECB-A9D1-5B1500EFE297}" dt="2024-01-10T20:57:32.252" v="58" actId="2696"/>
          <pc:sldLayoutMkLst>
            <pc:docMk/>
            <pc:sldMasterMk cId="1597763257" sldId="2147484194"/>
            <pc:sldLayoutMk cId="1625019300" sldId="2147484213"/>
          </pc:sldLayoutMkLst>
        </pc:sldLayoutChg>
        <pc:sldLayoutChg chg="del">
          <pc:chgData name="Yazdan, Mandy" userId="17c68540-3e75-4075-8ba7-9cf4d0bf43f7" providerId="ADAL" clId="{7231E3DC-9BB3-4ECB-A9D1-5B1500EFE297}" dt="2024-01-10T20:57:32.183" v="52" actId="2696"/>
          <pc:sldLayoutMkLst>
            <pc:docMk/>
            <pc:sldMasterMk cId="1597763257" sldId="2147484194"/>
            <pc:sldLayoutMk cId="3752280328" sldId="2147484214"/>
          </pc:sldLayoutMkLst>
        </pc:sldLayoutChg>
        <pc:sldLayoutChg chg="del">
          <pc:chgData name="Yazdan, Mandy" userId="17c68540-3e75-4075-8ba7-9cf4d0bf43f7" providerId="ADAL" clId="{7231E3DC-9BB3-4ECB-A9D1-5B1500EFE297}" dt="2024-01-10T20:57:42.530" v="62" actId="2696"/>
          <pc:sldLayoutMkLst>
            <pc:docMk/>
            <pc:sldMasterMk cId="1597763257" sldId="2147484194"/>
            <pc:sldLayoutMk cId="1318842359" sldId="2147484215"/>
          </pc:sldLayoutMkLst>
        </pc:sldLayoutChg>
        <pc:sldLayoutChg chg="del">
          <pc:chgData name="Yazdan, Mandy" userId="17c68540-3e75-4075-8ba7-9cf4d0bf43f7" providerId="ADAL" clId="{7231E3DC-9BB3-4ECB-A9D1-5B1500EFE297}" dt="2024-01-10T20:57:28.441" v="51" actId="2696"/>
          <pc:sldLayoutMkLst>
            <pc:docMk/>
            <pc:sldMasterMk cId="1597763257" sldId="2147484194"/>
            <pc:sldLayoutMk cId="3060587756" sldId="2147484216"/>
          </pc:sldLayoutMkLst>
        </pc:sldLayoutChg>
        <pc:sldLayoutChg chg="del">
          <pc:chgData name="Yazdan, Mandy" userId="17c68540-3e75-4075-8ba7-9cf4d0bf43f7" providerId="ADAL" clId="{7231E3DC-9BB3-4ECB-A9D1-5B1500EFE297}" dt="2024-01-10T20:57:26.475" v="49" actId="2696"/>
          <pc:sldLayoutMkLst>
            <pc:docMk/>
            <pc:sldMasterMk cId="1597763257" sldId="2147484194"/>
            <pc:sldLayoutMk cId="596250091" sldId="2147484217"/>
          </pc:sldLayoutMkLst>
        </pc:sldLayoutChg>
        <pc:sldLayoutChg chg="del">
          <pc:chgData name="Yazdan, Mandy" userId="17c68540-3e75-4075-8ba7-9cf4d0bf43f7" providerId="ADAL" clId="{7231E3DC-9BB3-4ECB-A9D1-5B1500EFE297}" dt="2024-01-10T20:57:26.475" v="50" actId="2696"/>
          <pc:sldLayoutMkLst>
            <pc:docMk/>
            <pc:sldMasterMk cId="1597763257" sldId="2147484194"/>
            <pc:sldLayoutMk cId="3820305708" sldId="2147484218"/>
          </pc:sldLayoutMkLst>
        </pc:sldLayoutChg>
        <pc:sldLayoutChg chg="del">
          <pc:chgData name="Yazdan, Mandy" userId="17c68540-3e75-4075-8ba7-9cf4d0bf43f7" providerId="ADAL" clId="{7231E3DC-9BB3-4ECB-A9D1-5B1500EFE297}" dt="2024-01-10T20:57:26.459" v="48" actId="2696"/>
          <pc:sldLayoutMkLst>
            <pc:docMk/>
            <pc:sldMasterMk cId="1597763257" sldId="2147484194"/>
            <pc:sldLayoutMk cId="2234757105" sldId="2147484219"/>
          </pc:sldLayoutMkLst>
        </pc:sldLayoutChg>
        <pc:sldLayoutChg chg="del">
          <pc:chgData name="Yazdan, Mandy" userId="17c68540-3e75-4075-8ba7-9cf4d0bf43f7" providerId="ADAL" clId="{7231E3DC-9BB3-4ECB-A9D1-5B1500EFE297}" dt="2024-01-10T20:57:21.203" v="38" actId="2696"/>
          <pc:sldLayoutMkLst>
            <pc:docMk/>
            <pc:sldMasterMk cId="1597763257" sldId="2147484194"/>
            <pc:sldLayoutMk cId="4043603436" sldId="2147484220"/>
          </pc:sldLayoutMkLst>
        </pc:sldLayoutChg>
        <pc:sldLayoutChg chg="del">
          <pc:chgData name="Yazdan, Mandy" userId="17c68540-3e75-4075-8ba7-9cf4d0bf43f7" providerId="ADAL" clId="{7231E3DC-9BB3-4ECB-A9D1-5B1500EFE297}" dt="2024-01-10T20:57:21.203" v="39" actId="2696"/>
          <pc:sldLayoutMkLst>
            <pc:docMk/>
            <pc:sldMasterMk cId="1597763257" sldId="2147484194"/>
            <pc:sldLayoutMk cId="197647010" sldId="2147484221"/>
          </pc:sldLayoutMkLst>
        </pc:sldLayoutChg>
        <pc:sldLayoutChg chg="del">
          <pc:chgData name="Yazdan, Mandy" userId="17c68540-3e75-4075-8ba7-9cf4d0bf43f7" providerId="ADAL" clId="{7231E3DC-9BB3-4ECB-A9D1-5B1500EFE297}" dt="2024-01-10T20:57:21.225" v="40" actId="2696"/>
          <pc:sldLayoutMkLst>
            <pc:docMk/>
            <pc:sldMasterMk cId="1597763257" sldId="2147484194"/>
            <pc:sldLayoutMk cId="395093322" sldId="2147484222"/>
          </pc:sldLayoutMkLst>
        </pc:sldLayoutChg>
        <pc:sldLayoutChg chg="del">
          <pc:chgData name="Yazdan, Mandy" userId="17c68540-3e75-4075-8ba7-9cf4d0bf43f7" providerId="ADAL" clId="{7231E3DC-9BB3-4ECB-A9D1-5B1500EFE297}" dt="2024-01-10T20:57:21.236" v="41" actId="2696"/>
          <pc:sldLayoutMkLst>
            <pc:docMk/>
            <pc:sldMasterMk cId="1597763257" sldId="2147484194"/>
            <pc:sldLayoutMk cId="1707011679" sldId="2147484223"/>
          </pc:sldLayoutMkLst>
        </pc:sldLayoutChg>
        <pc:sldLayoutChg chg="del">
          <pc:chgData name="Yazdan, Mandy" userId="17c68540-3e75-4075-8ba7-9cf4d0bf43f7" providerId="ADAL" clId="{7231E3DC-9BB3-4ECB-A9D1-5B1500EFE297}" dt="2024-01-10T20:57:21.236" v="42" actId="2696"/>
          <pc:sldLayoutMkLst>
            <pc:docMk/>
            <pc:sldMasterMk cId="1597763257" sldId="2147484194"/>
            <pc:sldLayoutMk cId="629056990" sldId="2147484224"/>
          </pc:sldLayoutMkLst>
        </pc:sldLayoutChg>
        <pc:sldLayoutChg chg="del">
          <pc:chgData name="Yazdan, Mandy" userId="17c68540-3e75-4075-8ba7-9cf4d0bf43f7" providerId="ADAL" clId="{7231E3DC-9BB3-4ECB-A9D1-5B1500EFE297}" dt="2024-01-10T20:57:21.257" v="43" actId="2696"/>
          <pc:sldLayoutMkLst>
            <pc:docMk/>
            <pc:sldMasterMk cId="1597763257" sldId="2147484194"/>
            <pc:sldLayoutMk cId="556224117" sldId="2147484225"/>
          </pc:sldLayoutMkLst>
        </pc:sldLayoutChg>
        <pc:sldLayoutChg chg="del">
          <pc:chgData name="Yazdan, Mandy" userId="17c68540-3e75-4075-8ba7-9cf4d0bf43f7" providerId="ADAL" clId="{7231E3DC-9BB3-4ECB-A9D1-5B1500EFE297}" dt="2024-01-10T20:57:21.266" v="44" actId="2696"/>
          <pc:sldLayoutMkLst>
            <pc:docMk/>
            <pc:sldMasterMk cId="1597763257" sldId="2147484194"/>
            <pc:sldLayoutMk cId="452166869" sldId="2147484226"/>
          </pc:sldLayoutMkLst>
        </pc:sldLayoutChg>
        <pc:sldLayoutChg chg="del">
          <pc:chgData name="Yazdan, Mandy" userId="17c68540-3e75-4075-8ba7-9cf4d0bf43f7" providerId="ADAL" clId="{7231E3DC-9BB3-4ECB-A9D1-5B1500EFE297}" dt="2024-01-10T20:57:21.277" v="45" actId="2696"/>
          <pc:sldLayoutMkLst>
            <pc:docMk/>
            <pc:sldMasterMk cId="1597763257" sldId="2147484194"/>
            <pc:sldLayoutMk cId="1243630809" sldId="2147484227"/>
          </pc:sldLayoutMkLst>
        </pc:sldLayoutChg>
        <pc:sldLayoutChg chg="del">
          <pc:chgData name="Yazdan, Mandy" userId="17c68540-3e75-4075-8ba7-9cf4d0bf43f7" providerId="ADAL" clId="{7231E3DC-9BB3-4ECB-A9D1-5B1500EFE297}" dt="2024-01-10T20:57:21.289" v="46" actId="2696"/>
          <pc:sldLayoutMkLst>
            <pc:docMk/>
            <pc:sldMasterMk cId="1597763257" sldId="2147484194"/>
            <pc:sldLayoutMk cId="286684389" sldId="2147484228"/>
          </pc:sldLayoutMkLst>
        </pc:sldLayoutChg>
        <pc:sldLayoutChg chg="del">
          <pc:chgData name="Yazdan, Mandy" userId="17c68540-3e75-4075-8ba7-9cf4d0bf43f7" providerId="ADAL" clId="{7231E3DC-9BB3-4ECB-A9D1-5B1500EFE297}" dt="2024-01-10T20:57:21.299" v="47" actId="2696"/>
          <pc:sldLayoutMkLst>
            <pc:docMk/>
            <pc:sldMasterMk cId="1597763257" sldId="2147484194"/>
            <pc:sldLayoutMk cId="2708939497" sldId="2147484229"/>
          </pc:sldLayoutMkLst>
        </pc:sldLayoutChg>
        <pc:sldLayoutChg chg="del">
          <pc:chgData name="Yazdan, Mandy" userId="17c68540-3e75-4075-8ba7-9cf4d0bf43f7" providerId="ADAL" clId="{7231E3DC-9BB3-4ECB-A9D1-5B1500EFE297}" dt="2024-01-10T20:57:21.187" v="37" actId="2696"/>
          <pc:sldLayoutMkLst>
            <pc:docMk/>
            <pc:sldMasterMk cId="1597763257" sldId="2147484194"/>
            <pc:sldLayoutMk cId="2842754210" sldId="2147484230"/>
          </pc:sldLayoutMkLst>
        </pc:sldLayoutChg>
        <pc:sldLayoutChg chg="del">
          <pc:chgData name="Yazdan, Mandy" userId="17c68540-3e75-4075-8ba7-9cf4d0bf43f7" providerId="ADAL" clId="{7231E3DC-9BB3-4ECB-A9D1-5B1500EFE297}" dt="2024-01-10T20:57:17.443" v="23" actId="2696"/>
          <pc:sldLayoutMkLst>
            <pc:docMk/>
            <pc:sldMasterMk cId="1597763257" sldId="2147484194"/>
            <pc:sldLayoutMk cId="1185626049" sldId="2147484231"/>
          </pc:sldLayoutMkLst>
        </pc:sldLayoutChg>
        <pc:sldLayoutChg chg="del">
          <pc:chgData name="Yazdan, Mandy" userId="17c68540-3e75-4075-8ba7-9cf4d0bf43f7" providerId="ADAL" clId="{7231E3DC-9BB3-4ECB-A9D1-5B1500EFE297}" dt="2024-01-10T20:57:17.443" v="24" actId="2696"/>
          <pc:sldLayoutMkLst>
            <pc:docMk/>
            <pc:sldMasterMk cId="1597763257" sldId="2147484194"/>
            <pc:sldLayoutMk cId="1082581209" sldId="2147484232"/>
          </pc:sldLayoutMkLst>
        </pc:sldLayoutChg>
        <pc:sldLayoutChg chg="del">
          <pc:chgData name="Yazdan, Mandy" userId="17c68540-3e75-4075-8ba7-9cf4d0bf43f7" providerId="ADAL" clId="{7231E3DC-9BB3-4ECB-A9D1-5B1500EFE297}" dt="2024-01-10T20:57:17.463" v="25" actId="2696"/>
          <pc:sldLayoutMkLst>
            <pc:docMk/>
            <pc:sldMasterMk cId="1597763257" sldId="2147484194"/>
            <pc:sldLayoutMk cId="1490730739" sldId="2147484233"/>
          </pc:sldLayoutMkLst>
        </pc:sldLayoutChg>
        <pc:sldLayoutChg chg="del">
          <pc:chgData name="Yazdan, Mandy" userId="17c68540-3e75-4075-8ba7-9cf4d0bf43f7" providerId="ADAL" clId="{7231E3DC-9BB3-4ECB-A9D1-5B1500EFE297}" dt="2024-01-10T20:57:17.475" v="26" actId="2696"/>
          <pc:sldLayoutMkLst>
            <pc:docMk/>
            <pc:sldMasterMk cId="1597763257" sldId="2147484194"/>
            <pc:sldLayoutMk cId="3043625396" sldId="2147484234"/>
          </pc:sldLayoutMkLst>
        </pc:sldLayoutChg>
        <pc:sldLayoutChg chg="del">
          <pc:chgData name="Yazdan, Mandy" userId="17c68540-3e75-4075-8ba7-9cf4d0bf43f7" providerId="ADAL" clId="{7231E3DC-9BB3-4ECB-A9D1-5B1500EFE297}" dt="2024-01-10T20:57:17.475" v="27" actId="2696"/>
          <pc:sldLayoutMkLst>
            <pc:docMk/>
            <pc:sldMasterMk cId="1597763257" sldId="2147484194"/>
            <pc:sldLayoutMk cId="1122707834" sldId="2147484235"/>
          </pc:sldLayoutMkLst>
        </pc:sldLayoutChg>
        <pc:sldLayoutChg chg="del">
          <pc:chgData name="Yazdan, Mandy" userId="17c68540-3e75-4075-8ba7-9cf4d0bf43f7" providerId="ADAL" clId="{7231E3DC-9BB3-4ECB-A9D1-5B1500EFE297}" dt="2024-01-10T20:57:17.493" v="28" actId="2696"/>
          <pc:sldLayoutMkLst>
            <pc:docMk/>
            <pc:sldMasterMk cId="1597763257" sldId="2147484194"/>
            <pc:sldLayoutMk cId="3463698126" sldId="2147484236"/>
          </pc:sldLayoutMkLst>
        </pc:sldLayoutChg>
        <pc:sldLayoutChg chg="del">
          <pc:chgData name="Yazdan, Mandy" userId="17c68540-3e75-4075-8ba7-9cf4d0bf43f7" providerId="ADAL" clId="{7231E3DC-9BB3-4ECB-A9D1-5B1500EFE297}" dt="2024-01-10T20:57:17.496" v="29" actId="2696"/>
          <pc:sldLayoutMkLst>
            <pc:docMk/>
            <pc:sldMasterMk cId="1597763257" sldId="2147484194"/>
            <pc:sldLayoutMk cId="1625227007" sldId="2147484237"/>
          </pc:sldLayoutMkLst>
        </pc:sldLayoutChg>
        <pc:sldLayoutChg chg="del">
          <pc:chgData name="Yazdan, Mandy" userId="17c68540-3e75-4075-8ba7-9cf4d0bf43f7" providerId="ADAL" clId="{7231E3DC-9BB3-4ECB-A9D1-5B1500EFE297}" dt="2024-01-10T20:57:17.506" v="30" actId="2696"/>
          <pc:sldLayoutMkLst>
            <pc:docMk/>
            <pc:sldMasterMk cId="1597763257" sldId="2147484194"/>
            <pc:sldLayoutMk cId="1820691025" sldId="2147484238"/>
          </pc:sldLayoutMkLst>
        </pc:sldLayoutChg>
        <pc:sldLayoutChg chg="del">
          <pc:chgData name="Yazdan, Mandy" userId="17c68540-3e75-4075-8ba7-9cf4d0bf43f7" providerId="ADAL" clId="{7231E3DC-9BB3-4ECB-A9D1-5B1500EFE297}" dt="2024-01-10T20:57:17.522" v="31" actId="2696"/>
          <pc:sldLayoutMkLst>
            <pc:docMk/>
            <pc:sldMasterMk cId="1597763257" sldId="2147484194"/>
            <pc:sldLayoutMk cId="2024464378" sldId="2147484239"/>
          </pc:sldLayoutMkLst>
        </pc:sldLayoutChg>
        <pc:sldLayoutChg chg="del">
          <pc:chgData name="Yazdan, Mandy" userId="17c68540-3e75-4075-8ba7-9cf4d0bf43f7" providerId="ADAL" clId="{7231E3DC-9BB3-4ECB-A9D1-5B1500EFE297}" dt="2024-01-10T20:57:17.531" v="32" actId="2696"/>
          <pc:sldLayoutMkLst>
            <pc:docMk/>
            <pc:sldMasterMk cId="1597763257" sldId="2147484194"/>
            <pc:sldLayoutMk cId="3788099247" sldId="2147484240"/>
          </pc:sldLayoutMkLst>
        </pc:sldLayoutChg>
        <pc:sldLayoutChg chg="del">
          <pc:chgData name="Yazdan, Mandy" userId="17c68540-3e75-4075-8ba7-9cf4d0bf43f7" providerId="ADAL" clId="{7231E3DC-9BB3-4ECB-A9D1-5B1500EFE297}" dt="2024-01-10T20:57:17.539" v="33" actId="2696"/>
          <pc:sldLayoutMkLst>
            <pc:docMk/>
            <pc:sldMasterMk cId="1597763257" sldId="2147484194"/>
            <pc:sldLayoutMk cId="848780733" sldId="2147484241"/>
          </pc:sldLayoutMkLst>
        </pc:sldLayoutChg>
        <pc:sldLayoutChg chg="del">
          <pc:chgData name="Yazdan, Mandy" userId="17c68540-3e75-4075-8ba7-9cf4d0bf43f7" providerId="ADAL" clId="{7231E3DC-9BB3-4ECB-A9D1-5B1500EFE297}" dt="2024-01-10T20:57:17.553" v="34" actId="2696"/>
          <pc:sldLayoutMkLst>
            <pc:docMk/>
            <pc:sldMasterMk cId="1597763257" sldId="2147484194"/>
            <pc:sldLayoutMk cId="1355533270" sldId="2147484242"/>
          </pc:sldLayoutMkLst>
        </pc:sldLayoutChg>
        <pc:sldLayoutChg chg="del">
          <pc:chgData name="Yazdan, Mandy" userId="17c68540-3e75-4075-8ba7-9cf4d0bf43f7" providerId="ADAL" clId="{7231E3DC-9BB3-4ECB-A9D1-5B1500EFE297}" dt="2024-01-10T20:57:17.553" v="35" actId="2696"/>
          <pc:sldLayoutMkLst>
            <pc:docMk/>
            <pc:sldMasterMk cId="1597763257" sldId="2147484194"/>
            <pc:sldLayoutMk cId="238378269" sldId="2147484243"/>
          </pc:sldLayoutMkLst>
        </pc:sldLayoutChg>
        <pc:sldLayoutChg chg="del">
          <pc:chgData name="Yazdan, Mandy" userId="17c68540-3e75-4075-8ba7-9cf4d0bf43f7" providerId="ADAL" clId="{7231E3DC-9BB3-4ECB-A9D1-5B1500EFE297}" dt="2024-01-10T20:57:17.569" v="36" actId="2696"/>
          <pc:sldLayoutMkLst>
            <pc:docMk/>
            <pc:sldMasterMk cId="1597763257" sldId="2147484194"/>
            <pc:sldLayoutMk cId="1119169263" sldId="2147484244"/>
          </pc:sldLayoutMkLst>
        </pc:sldLayoutChg>
        <pc:sldLayoutChg chg="del">
          <pc:chgData name="Yazdan, Mandy" userId="17c68540-3e75-4075-8ba7-9cf4d0bf43f7" providerId="ADAL" clId="{7231E3DC-9BB3-4ECB-A9D1-5B1500EFE297}" dt="2024-01-10T20:57:17.416" v="22" actId="2696"/>
          <pc:sldLayoutMkLst>
            <pc:docMk/>
            <pc:sldMasterMk cId="1597763257" sldId="2147484194"/>
            <pc:sldLayoutMk cId="1080858330" sldId="2147484245"/>
          </pc:sldLayoutMkLst>
        </pc:sldLayoutChg>
        <pc:sldLayoutChg chg="del">
          <pc:chgData name="Yazdan, Mandy" userId="17c68540-3e75-4075-8ba7-9cf4d0bf43f7" providerId="ADAL" clId="{7231E3DC-9BB3-4ECB-A9D1-5B1500EFE297}" dt="2024-01-10T20:57:12.503" v="21" actId="2696"/>
          <pc:sldLayoutMkLst>
            <pc:docMk/>
            <pc:sldMasterMk cId="1597763257" sldId="2147484194"/>
            <pc:sldLayoutMk cId="2068911501" sldId="2147484246"/>
          </pc:sldLayoutMkLst>
        </pc:sldLayoutChg>
        <pc:sldLayoutChg chg="del">
          <pc:chgData name="Yazdan, Mandy" userId="17c68540-3e75-4075-8ba7-9cf4d0bf43f7" providerId="ADAL" clId="{7231E3DC-9BB3-4ECB-A9D1-5B1500EFE297}" dt="2024-01-10T20:57:12.487" v="19" actId="2696"/>
          <pc:sldLayoutMkLst>
            <pc:docMk/>
            <pc:sldMasterMk cId="1597763257" sldId="2147484194"/>
            <pc:sldLayoutMk cId="1589216106" sldId="2147484247"/>
          </pc:sldLayoutMkLst>
        </pc:sldLayoutChg>
        <pc:sldLayoutChg chg="del">
          <pc:chgData name="Yazdan, Mandy" userId="17c68540-3e75-4075-8ba7-9cf4d0bf43f7" providerId="ADAL" clId="{7231E3DC-9BB3-4ECB-A9D1-5B1500EFE297}" dt="2024-01-10T20:57:12.503" v="20" actId="2696"/>
          <pc:sldLayoutMkLst>
            <pc:docMk/>
            <pc:sldMasterMk cId="1597763257" sldId="2147484194"/>
            <pc:sldLayoutMk cId="1557499514" sldId="2147484248"/>
          </pc:sldLayoutMkLst>
        </pc:sldLayoutChg>
        <pc:sldLayoutChg chg="del">
          <pc:chgData name="Yazdan, Mandy" userId="17c68540-3e75-4075-8ba7-9cf4d0bf43f7" providerId="ADAL" clId="{7231E3DC-9BB3-4ECB-A9D1-5B1500EFE297}" dt="2024-01-10T20:57:12.471" v="18" actId="2696"/>
          <pc:sldLayoutMkLst>
            <pc:docMk/>
            <pc:sldMasterMk cId="1597763257" sldId="2147484194"/>
            <pc:sldLayoutMk cId="2071677929" sldId="2147484249"/>
          </pc:sldLayoutMkLst>
        </pc:sldLayoutChg>
        <pc:sldLayoutChg chg="del">
          <pc:chgData name="Yazdan, Mandy" userId="17c68540-3e75-4075-8ba7-9cf4d0bf43f7" providerId="ADAL" clId="{7231E3DC-9BB3-4ECB-A9D1-5B1500EFE297}" dt="2024-01-10T20:57:09.062" v="16" actId="2696"/>
          <pc:sldLayoutMkLst>
            <pc:docMk/>
            <pc:sldMasterMk cId="1597763257" sldId="2147484194"/>
            <pc:sldLayoutMk cId="3369367666" sldId="2147484250"/>
          </pc:sldLayoutMkLst>
        </pc:sldLayoutChg>
        <pc:sldLayoutChg chg="del">
          <pc:chgData name="Yazdan, Mandy" userId="17c68540-3e75-4075-8ba7-9cf4d0bf43f7" providerId="ADAL" clId="{7231E3DC-9BB3-4ECB-A9D1-5B1500EFE297}" dt="2024-01-10T20:57:09.062" v="17" actId="2696"/>
          <pc:sldLayoutMkLst>
            <pc:docMk/>
            <pc:sldMasterMk cId="1597763257" sldId="2147484194"/>
            <pc:sldLayoutMk cId="1333712126" sldId="2147484251"/>
          </pc:sldLayoutMkLst>
        </pc:sldLayoutChg>
        <pc:sldLayoutChg chg="del">
          <pc:chgData name="Yazdan, Mandy" userId="17c68540-3e75-4075-8ba7-9cf4d0bf43f7" providerId="ADAL" clId="{7231E3DC-9BB3-4ECB-A9D1-5B1500EFE297}" dt="2024-01-10T20:57:09.041" v="15" actId="2696"/>
          <pc:sldLayoutMkLst>
            <pc:docMk/>
            <pc:sldMasterMk cId="1597763257" sldId="2147484194"/>
            <pc:sldLayoutMk cId="3423139993" sldId="2147484252"/>
          </pc:sldLayoutMkLst>
        </pc:sldLayoutChg>
        <pc:sldLayoutChg chg="del">
          <pc:chgData name="Yazdan, Mandy" userId="17c68540-3e75-4075-8ba7-9cf4d0bf43f7" providerId="ADAL" clId="{7231E3DC-9BB3-4ECB-A9D1-5B1500EFE297}" dt="2024-01-10T20:57:06.142" v="14" actId="2696"/>
          <pc:sldLayoutMkLst>
            <pc:docMk/>
            <pc:sldMasterMk cId="1597763257" sldId="2147484194"/>
            <pc:sldLayoutMk cId="3852572285" sldId="2147484253"/>
          </pc:sldLayoutMkLst>
        </pc:sldLayoutChg>
        <pc:sldLayoutChg chg="delSp modSp mod">
          <pc:chgData name="Yazdan, Mandy" userId="17c68540-3e75-4075-8ba7-9cf4d0bf43f7" providerId="ADAL" clId="{7231E3DC-9BB3-4ECB-A9D1-5B1500EFE297}" dt="2024-01-11T15:25:56.154" v="299" actId="478"/>
          <pc:sldLayoutMkLst>
            <pc:docMk/>
            <pc:sldMasterMk cId="1597763257" sldId="2147484194"/>
            <pc:sldLayoutMk cId="1302828575" sldId="2147484254"/>
          </pc:sldLayoutMkLst>
          <pc:picChg chg="mod">
            <ac:chgData name="Yazdan, Mandy" userId="17c68540-3e75-4075-8ba7-9cf4d0bf43f7" providerId="ADAL" clId="{7231E3DC-9BB3-4ECB-A9D1-5B1500EFE297}" dt="2024-01-11T15:25:52.709" v="298" actId="1036"/>
            <ac:picMkLst>
              <pc:docMk/>
              <pc:sldMasterMk cId="1597763257" sldId="2147484194"/>
              <pc:sldLayoutMk cId="1302828575" sldId="2147484254"/>
              <ac:picMk id="2" creationId="{C135F40F-89C0-8D1A-F4E5-45014C27DE1F}"/>
            </ac:picMkLst>
          </pc:picChg>
          <pc:cxnChg chg="mod">
            <ac:chgData name="Yazdan, Mandy" userId="17c68540-3e75-4075-8ba7-9cf4d0bf43f7" providerId="ADAL" clId="{7231E3DC-9BB3-4ECB-A9D1-5B1500EFE297}" dt="2024-01-11T15:25:52.709" v="298" actId="1036"/>
            <ac:cxnSpMkLst>
              <pc:docMk/>
              <pc:sldMasterMk cId="1597763257" sldId="2147484194"/>
              <pc:sldLayoutMk cId="1302828575" sldId="2147484254"/>
              <ac:cxnSpMk id="11" creationId="{B83E0F91-CC36-46E7-9B00-9E5D90C6AD1F}"/>
            </ac:cxnSpMkLst>
          </pc:cxnChg>
          <pc:cxnChg chg="del">
            <ac:chgData name="Yazdan, Mandy" userId="17c68540-3e75-4075-8ba7-9cf4d0bf43f7" providerId="ADAL" clId="{7231E3DC-9BB3-4ECB-A9D1-5B1500EFE297}" dt="2024-01-11T15:25:56.154" v="299" actId="478"/>
            <ac:cxnSpMkLst>
              <pc:docMk/>
              <pc:sldMasterMk cId="1597763257" sldId="2147484194"/>
              <pc:sldLayoutMk cId="1302828575" sldId="2147484254"/>
              <ac:cxnSpMk id="12" creationId="{DFED1502-CB18-4AD8-AC64-366332965F0F}"/>
            </ac:cxnSpMkLst>
          </pc:cxnChg>
        </pc:sldLayoutChg>
        <pc:sldLayoutChg chg="del">
          <pc:chgData name="Yazdan, Mandy" userId="17c68540-3e75-4075-8ba7-9cf4d0bf43f7" providerId="ADAL" clId="{7231E3DC-9BB3-4ECB-A9D1-5B1500EFE297}" dt="2024-01-10T20:57:03.815" v="13" actId="2696"/>
          <pc:sldLayoutMkLst>
            <pc:docMk/>
            <pc:sldMasterMk cId="1597763257" sldId="2147484194"/>
            <pc:sldLayoutMk cId="499076196" sldId="2147484255"/>
          </pc:sldLayoutMkLst>
        </pc:sldLayoutChg>
        <pc:sldLayoutChg chg="del">
          <pc:chgData name="Yazdan, Mandy" userId="17c68540-3e75-4075-8ba7-9cf4d0bf43f7" providerId="ADAL" clId="{7231E3DC-9BB3-4ECB-A9D1-5B1500EFE297}" dt="2024-01-10T20:56:49.509" v="12" actId="2696"/>
          <pc:sldLayoutMkLst>
            <pc:docMk/>
            <pc:sldMasterMk cId="1597763257" sldId="2147484194"/>
            <pc:sldLayoutMk cId="1158870006" sldId="2147484256"/>
          </pc:sldLayoutMkLst>
        </pc:sldLayoutChg>
        <pc:sldLayoutChg chg="del">
          <pc:chgData name="Yazdan, Mandy" userId="17c68540-3e75-4075-8ba7-9cf4d0bf43f7" providerId="ADAL" clId="{7231E3DC-9BB3-4ECB-A9D1-5B1500EFE297}" dt="2024-01-10T20:56:48.545" v="11" actId="2696"/>
          <pc:sldLayoutMkLst>
            <pc:docMk/>
            <pc:sldMasterMk cId="1597763257" sldId="2147484194"/>
            <pc:sldLayoutMk cId="3674677487" sldId="2147484258"/>
          </pc:sldLayoutMkLst>
        </pc:sldLayoutChg>
        <pc:sldLayoutChg chg="del">
          <pc:chgData name="Yazdan, Mandy" userId="17c68540-3e75-4075-8ba7-9cf4d0bf43f7" providerId="ADAL" clId="{7231E3DC-9BB3-4ECB-A9D1-5B1500EFE297}" dt="2024-01-10T20:56:47.536" v="10" actId="2696"/>
          <pc:sldLayoutMkLst>
            <pc:docMk/>
            <pc:sldMasterMk cId="1597763257" sldId="2147484194"/>
            <pc:sldLayoutMk cId="1809563257" sldId="2147484259"/>
          </pc:sldLayoutMkLst>
        </pc:sldLayoutChg>
        <pc:sldLayoutChg chg="del">
          <pc:chgData name="Yazdan, Mandy" userId="17c68540-3e75-4075-8ba7-9cf4d0bf43f7" providerId="ADAL" clId="{7231E3DC-9BB3-4ECB-A9D1-5B1500EFE297}" dt="2024-01-10T20:56:46.765" v="9" actId="2696"/>
          <pc:sldLayoutMkLst>
            <pc:docMk/>
            <pc:sldMasterMk cId="1597763257" sldId="2147484194"/>
            <pc:sldLayoutMk cId="1858039655" sldId="2147484260"/>
          </pc:sldLayoutMkLst>
        </pc:sldLayoutChg>
        <pc:sldLayoutChg chg="del">
          <pc:chgData name="Yazdan, Mandy" userId="17c68540-3e75-4075-8ba7-9cf4d0bf43f7" providerId="ADAL" clId="{7231E3DC-9BB3-4ECB-A9D1-5B1500EFE297}" dt="2024-01-10T20:56:44.767" v="8" actId="2696"/>
          <pc:sldLayoutMkLst>
            <pc:docMk/>
            <pc:sldMasterMk cId="1597763257" sldId="2147484194"/>
            <pc:sldLayoutMk cId="1893771551" sldId="2147484262"/>
          </pc:sldLayoutMkLst>
        </pc:sldLayoutChg>
        <pc:sldLayoutChg chg="del">
          <pc:chgData name="Yazdan, Mandy" userId="17c68540-3e75-4075-8ba7-9cf4d0bf43f7" providerId="ADAL" clId="{7231E3DC-9BB3-4ECB-A9D1-5B1500EFE297}" dt="2024-01-10T20:56:43.169" v="7" actId="2696"/>
          <pc:sldLayoutMkLst>
            <pc:docMk/>
            <pc:sldMasterMk cId="1597763257" sldId="2147484194"/>
            <pc:sldLayoutMk cId="3063632101" sldId="2147484340"/>
          </pc:sldLayoutMkLst>
        </pc:sldLayoutChg>
      </pc:sldMasterChg>
      <pc:sldMasterChg chg="delSldLayout">
        <pc:chgData name="Yazdan, Mandy" userId="17c68540-3e75-4075-8ba7-9cf4d0bf43f7" providerId="ADAL" clId="{7231E3DC-9BB3-4ECB-A9D1-5B1500EFE297}" dt="2024-01-10T20:56:39.177" v="6" actId="2696"/>
        <pc:sldMasterMkLst>
          <pc:docMk/>
          <pc:sldMasterMk cId="10071506" sldId="2147484327"/>
        </pc:sldMasterMkLst>
        <pc:sldLayoutChg chg="del">
          <pc:chgData name="Yazdan, Mandy" userId="17c68540-3e75-4075-8ba7-9cf4d0bf43f7" providerId="ADAL" clId="{7231E3DC-9BB3-4ECB-A9D1-5B1500EFE297}" dt="2024-01-10T20:56:39.177" v="6" actId="2696"/>
          <pc:sldLayoutMkLst>
            <pc:docMk/>
            <pc:sldMasterMk cId="10071506" sldId="2147484327"/>
            <pc:sldLayoutMk cId="1978275907" sldId="2147484328"/>
          </pc:sldLayoutMkLst>
        </pc:sldLayoutChg>
        <pc:sldLayoutChg chg="del">
          <pc:chgData name="Yazdan, Mandy" userId="17c68540-3e75-4075-8ba7-9cf4d0bf43f7" providerId="ADAL" clId="{7231E3DC-9BB3-4ECB-A9D1-5B1500EFE297}" dt="2024-01-10T20:56:38.266" v="5" actId="2696"/>
          <pc:sldLayoutMkLst>
            <pc:docMk/>
            <pc:sldMasterMk cId="10071506" sldId="2147484327"/>
            <pc:sldLayoutMk cId="3098543548" sldId="2147484329"/>
          </pc:sldLayoutMkLst>
        </pc:sldLayoutChg>
        <pc:sldLayoutChg chg="del">
          <pc:chgData name="Yazdan, Mandy" userId="17c68540-3e75-4075-8ba7-9cf4d0bf43f7" providerId="ADAL" clId="{7231E3DC-9BB3-4ECB-A9D1-5B1500EFE297}" dt="2024-01-10T20:56:37.371" v="4" actId="2696"/>
          <pc:sldLayoutMkLst>
            <pc:docMk/>
            <pc:sldMasterMk cId="10071506" sldId="2147484327"/>
            <pc:sldLayoutMk cId="3252516347" sldId="2147484330"/>
          </pc:sldLayoutMkLst>
        </pc:sldLayoutChg>
        <pc:sldLayoutChg chg="del">
          <pc:chgData name="Yazdan, Mandy" userId="17c68540-3e75-4075-8ba7-9cf4d0bf43f7" providerId="ADAL" clId="{7231E3DC-9BB3-4ECB-A9D1-5B1500EFE297}" dt="2024-01-10T20:56:35.060" v="3" actId="2696"/>
          <pc:sldLayoutMkLst>
            <pc:docMk/>
            <pc:sldMasterMk cId="10071506" sldId="2147484327"/>
            <pc:sldLayoutMk cId="3144066435" sldId="2147484333"/>
          </pc:sldLayoutMkLst>
        </pc:sldLayoutChg>
        <pc:sldLayoutChg chg="del">
          <pc:chgData name="Yazdan, Mandy" userId="17c68540-3e75-4075-8ba7-9cf4d0bf43f7" providerId="ADAL" clId="{7231E3DC-9BB3-4ECB-A9D1-5B1500EFE297}" dt="2024-01-10T20:56:33.906" v="2" actId="2696"/>
          <pc:sldLayoutMkLst>
            <pc:docMk/>
            <pc:sldMasterMk cId="10071506" sldId="2147484327"/>
            <pc:sldLayoutMk cId="4090262900" sldId="2147484334"/>
          </pc:sldLayoutMkLst>
        </pc:sldLayoutChg>
        <pc:sldLayoutChg chg="del">
          <pc:chgData name="Yazdan, Mandy" userId="17c68540-3e75-4075-8ba7-9cf4d0bf43f7" providerId="ADAL" clId="{7231E3DC-9BB3-4ECB-A9D1-5B1500EFE297}" dt="2024-01-10T20:56:32.930" v="1" actId="2696"/>
          <pc:sldLayoutMkLst>
            <pc:docMk/>
            <pc:sldMasterMk cId="10071506" sldId="2147484327"/>
            <pc:sldLayoutMk cId="35281378" sldId="2147484336"/>
          </pc:sldLayoutMkLst>
        </pc:sldLayoutChg>
        <pc:sldLayoutChg chg="del">
          <pc:chgData name="Yazdan, Mandy" userId="17c68540-3e75-4075-8ba7-9cf4d0bf43f7" providerId="ADAL" clId="{7231E3DC-9BB3-4ECB-A9D1-5B1500EFE297}" dt="2024-01-10T20:56:31.426" v="0" actId="2696"/>
          <pc:sldLayoutMkLst>
            <pc:docMk/>
            <pc:sldMasterMk cId="10071506" sldId="2147484327"/>
            <pc:sldLayoutMk cId="1246303280" sldId="2147484339"/>
          </pc:sldLayoutMkLst>
        </pc:sldLayoutChg>
      </pc:sldMasterChg>
    </pc:docChg>
  </pc:docChgLst>
  <pc:docChgLst>
    <pc:chgData name="Yazdan, Mandy" userId="17c68540-3e75-4075-8ba7-9cf4d0bf43f7" providerId="ADAL" clId="{761A8E2B-13A1-46D5-B029-773B1A4191BE}"/>
    <pc:docChg chg="undo custSel addSld delSld modSld sldOrd modMainMaster addSection modSection">
      <pc:chgData name="Yazdan, Mandy" userId="17c68540-3e75-4075-8ba7-9cf4d0bf43f7" providerId="ADAL" clId="{761A8E2B-13A1-46D5-B029-773B1A4191BE}" dt="2024-01-10T20:50:40.114" v="12688" actId="1037"/>
      <pc:docMkLst>
        <pc:docMk/>
      </pc:docMkLst>
      <pc:sldChg chg="addSp delSp modSp mod modClrScheme chgLayout">
        <pc:chgData name="Yazdan, Mandy" userId="17c68540-3e75-4075-8ba7-9cf4d0bf43f7" providerId="ADAL" clId="{761A8E2B-13A1-46D5-B029-773B1A4191BE}" dt="2023-12-14T20:13:10.262" v="5911" actId="1036"/>
        <pc:sldMkLst>
          <pc:docMk/>
          <pc:sldMk cId="1441486654" sldId="260"/>
        </pc:sldMkLst>
        <pc:spChg chg="add del mod ord">
          <ac:chgData name="Yazdan, Mandy" userId="17c68540-3e75-4075-8ba7-9cf4d0bf43f7" providerId="ADAL" clId="{761A8E2B-13A1-46D5-B029-773B1A4191BE}" dt="2023-12-14T20:10:58.376" v="5881" actId="700"/>
          <ac:spMkLst>
            <pc:docMk/>
            <pc:sldMk cId="1441486654" sldId="260"/>
            <ac:spMk id="2" creationId="{7390D62C-2BD3-AF97-BDD4-6AD5D39F5263}"/>
          </ac:spMkLst>
        </pc:spChg>
        <pc:spChg chg="mod ord">
          <ac:chgData name="Yazdan, Mandy" userId="17c68540-3e75-4075-8ba7-9cf4d0bf43f7" providerId="ADAL" clId="{761A8E2B-13A1-46D5-B029-773B1A4191BE}" dt="2023-12-14T20:11:04.427" v="5882" actId="700"/>
          <ac:spMkLst>
            <pc:docMk/>
            <pc:sldMk cId="1441486654" sldId="260"/>
            <ac:spMk id="3" creationId="{7A48F23B-02D1-4ED3-890C-58EF9352DE74}"/>
          </ac:spMkLst>
        </pc:spChg>
        <pc:spChg chg="add del mod ord">
          <ac:chgData name="Yazdan, Mandy" userId="17c68540-3e75-4075-8ba7-9cf4d0bf43f7" providerId="ADAL" clId="{761A8E2B-13A1-46D5-B029-773B1A4191BE}" dt="2023-12-14T20:10:58.376" v="5881" actId="700"/>
          <ac:spMkLst>
            <pc:docMk/>
            <pc:sldMk cId="1441486654" sldId="260"/>
            <ac:spMk id="4" creationId="{4D904979-FF7F-C5A3-E589-A14C29225CC9}"/>
          </ac:spMkLst>
        </pc:spChg>
        <pc:spChg chg="mod">
          <ac:chgData name="Yazdan, Mandy" userId="17c68540-3e75-4075-8ba7-9cf4d0bf43f7" providerId="ADAL" clId="{761A8E2B-13A1-46D5-B029-773B1A4191BE}" dt="2023-12-14T20:13:10.262" v="5911" actId="1036"/>
          <ac:spMkLst>
            <pc:docMk/>
            <pc:sldMk cId="1441486654" sldId="260"/>
            <ac:spMk id="6" creationId="{0A8C7384-FA47-6587-DE3E-DC32B1CB43DB}"/>
          </ac:spMkLst>
        </pc:spChg>
        <pc:spChg chg="add del mod ord">
          <ac:chgData name="Yazdan, Mandy" userId="17c68540-3e75-4075-8ba7-9cf4d0bf43f7" providerId="ADAL" clId="{761A8E2B-13A1-46D5-B029-773B1A4191BE}" dt="2023-12-14T20:10:58.376" v="5881" actId="700"/>
          <ac:spMkLst>
            <pc:docMk/>
            <pc:sldMk cId="1441486654" sldId="260"/>
            <ac:spMk id="7" creationId="{DDD5B37F-1BCE-9F55-E4D5-B35BC3A71B13}"/>
          </ac:spMkLst>
        </pc:spChg>
        <pc:spChg chg="add del mod ord">
          <ac:chgData name="Yazdan, Mandy" userId="17c68540-3e75-4075-8ba7-9cf4d0bf43f7" providerId="ADAL" clId="{761A8E2B-13A1-46D5-B029-773B1A4191BE}" dt="2023-12-14T20:10:58.376" v="5881" actId="700"/>
          <ac:spMkLst>
            <pc:docMk/>
            <pc:sldMk cId="1441486654" sldId="260"/>
            <ac:spMk id="8" creationId="{417D8538-E9F9-39D7-ADFB-0BCD1FA3E507}"/>
          </ac:spMkLst>
        </pc:spChg>
        <pc:spChg chg="add del mod ord">
          <ac:chgData name="Yazdan, Mandy" userId="17c68540-3e75-4075-8ba7-9cf4d0bf43f7" providerId="ADAL" clId="{761A8E2B-13A1-46D5-B029-773B1A4191BE}" dt="2023-12-14T20:11:08.943" v="5883" actId="478"/>
          <ac:spMkLst>
            <pc:docMk/>
            <pc:sldMk cId="1441486654" sldId="260"/>
            <ac:spMk id="9" creationId="{074F72CB-686C-D5C4-845F-6195EE72CF06}"/>
          </ac:spMkLst>
        </pc:spChg>
        <pc:spChg chg="add del mod">
          <ac:chgData name="Yazdan, Mandy" userId="17c68540-3e75-4075-8ba7-9cf4d0bf43f7" providerId="ADAL" clId="{761A8E2B-13A1-46D5-B029-773B1A4191BE}" dt="2023-12-14T20:13:01.183" v="5901"/>
          <ac:spMkLst>
            <pc:docMk/>
            <pc:sldMk cId="1441486654" sldId="260"/>
            <ac:spMk id="11" creationId="{CB01DE54-02F4-8556-B02F-EADBDE7DB1B8}"/>
          </ac:spMkLst>
        </pc:spChg>
      </pc:sldChg>
      <pc:sldChg chg="modSp mod">
        <pc:chgData name="Yazdan, Mandy" userId="17c68540-3e75-4075-8ba7-9cf4d0bf43f7" providerId="ADAL" clId="{761A8E2B-13A1-46D5-B029-773B1A4191BE}" dt="2024-01-10T20:49:49.127" v="12676" actId="1076"/>
        <pc:sldMkLst>
          <pc:docMk/>
          <pc:sldMk cId="0" sldId="286"/>
        </pc:sldMkLst>
        <pc:spChg chg="mod">
          <ac:chgData name="Yazdan, Mandy" userId="17c68540-3e75-4075-8ba7-9cf4d0bf43f7" providerId="ADAL" clId="{761A8E2B-13A1-46D5-B029-773B1A4191BE}" dt="2024-01-10T20:49:49.127" v="12676" actId="1076"/>
          <ac:spMkLst>
            <pc:docMk/>
            <pc:sldMk cId="0" sldId="286"/>
            <ac:spMk id="48" creationId="{ACE9B11C-2BCA-4A3F-A158-C6CCFBA61A75}"/>
          </ac:spMkLst>
        </pc:spChg>
      </pc:sldChg>
      <pc:sldChg chg="addSp delSp modSp del mod delAnim modAnim modNotesTx">
        <pc:chgData name="Yazdan, Mandy" userId="17c68540-3e75-4075-8ba7-9cf4d0bf43f7" providerId="ADAL" clId="{761A8E2B-13A1-46D5-B029-773B1A4191BE}" dt="2024-01-09T20:43:19.696" v="11916" actId="47"/>
        <pc:sldMkLst>
          <pc:docMk/>
          <pc:sldMk cId="1204938719" sldId="325"/>
        </pc:sldMkLst>
        <pc:spChg chg="mod">
          <ac:chgData name="Yazdan, Mandy" userId="17c68540-3e75-4075-8ba7-9cf4d0bf43f7" providerId="ADAL" clId="{761A8E2B-13A1-46D5-B029-773B1A4191BE}" dt="2024-01-09T20:33:14.829" v="11791" actId="1076"/>
          <ac:spMkLst>
            <pc:docMk/>
            <pc:sldMk cId="1204938719" sldId="325"/>
            <ac:spMk id="2" creationId="{00000000-0000-0000-0000-000000000000}"/>
          </ac:spMkLst>
        </pc:spChg>
        <pc:spChg chg="mod">
          <ac:chgData name="Yazdan, Mandy" userId="17c68540-3e75-4075-8ba7-9cf4d0bf43f7" providerId="ADAL" clId="{761A8E2B-13A1-46D5-B029-773B1A4191BE}" dt="2024-01-09T20:17:19.003" v="11657" actId="1076"/>
          <ac:spMkLst>
            <pc:docMk/>
            <pc:sldMk cId="1204938719" sldId="325"/>
            <ac:spMk id="3" creationId="{00000000-0000-0000-0000-000000000000}"/>
          </ac:spMkLst>
        </pc:spChg>
        <pc:spChg chg="add del">
          <ac:chgData name="Yazdan, Mandy" userId="17c68540-3e75-4075-8ba7-9cf4d0bf43f7" providerId="ADAL" clId="{761A8E2B-13A1-46D5-B029-773B1A4191BE}" dt="2024-01-09T19:52:53.324" v="11530" actId="22"/>
          <ac:spMkLst>
            <pc:docMk/>
            <pc:sldMk cId="1204938719" sldId="325"/>
            <ac:spMk id="6" creationId="{37E70875-B5BB-45F3-60E0-A4D312BC305C}"/>
          </ac:spMkLst>
        </pc:spChg>
        <pc:spChg chg="add mod">
          <ac:chgData name="Yazdan, Mandy" userId="17c68540-3e75-4075-8ba7-9cf4d0bf43f7" providerId="ADAL" clId="{761A8E2B-13A1-46D5-B029-773B1A4191BE}" dt="2024-01-09T20:17:19.003" v="11657" actId="1076"/>
          <ac:spMkLst>
            <pc:docMk/>
            <pc:sldMk cId="1204938719" sldId="325"/>
            <ac:spMk id="8" creationId="{ACF45504-0123-611D-0A8F-E1C4ABB14BD1}"/>
          </ac:spMkLst>
        </pc:spChg>
        <pc:spChg chg="add mod">
          <ac:chgData name="Yazdan, Mandy" userId="17c68540-3e75-4075-8ba7-9cf4d0bf43f7" providerId="ADAL" clId="{761A8E2B-13A1-46D5-B029-773B1A4191BE}" dt="2024-01-09T20:33:14.829" v="11791" actId="1076"/>
          <ac:spMkLst>
            <pc:docMk/>
            <pc:sldMk cId="1204938719" sldId="325"/>
            <ac:spMk id="10" creationId="{45006370-8073-3029-6AD0-75ADE194F2DA}"/>
          </ac:spMkLst>
        </pc:spChg>
        <pc:spChg chg="mod">
          <ac:chgData name="Yazdan, Mandy" userId="17c68540-3e75-4075-8ba7-9cf4d0bf43f7" providerId="ADAL" clId="{761A8E2B-13A1-46D5-B029-773B1A4191BE}" dt="2024-01-09T19:51:41.546" v="11505" actId="207"/>
          <ac:spMkLst>
            <pc:docMk/>
            <pc:sldMk cId="1204938719" sldId="325"/>
            <ac:spMk id="14" creationId="{659B9E58-EE77-4A53-B3DB-9F0AD47BFB44}"/>
          </ac:spMkLst>
        </pc:spChg>
        <pc:spChg chg="mod">
          <ac:chgData name="Yazdan, Mandy" userId="17c68540-3e75-4075-8ba7-9cf4d0bf43f7" providerId="ADAL" clId="{761A8E2B-13A1-46D5-B029-773B1A4191BE}" dt="2024-01-09T19:51:31.734" v="11504" actId="1582"/>
          <ac:spMkLst>
            <pc:docMk/>
            <pc:sldMk cId="1204938719" sldId="325"/>
            <ac:spMk id="15" creationId="{4F06B642-CE5D-4470-B4D1-591BFA1C1F26}"/>
          </ac:spMkLst>
        </pc:spChg>
        <pc:spChg chg="add mod">
          <ac:chgData name="Yazdan, Mandy" userId="17c68540-3e75-4075-8ba7-9cf4d0bf43f7" providerId="ADAL" clId="{761A8E2B-13A1-46D5-B029-773B1A4191BE}" dt="2024-01-09T20:33:14.829" v="11791" actId="1076"/>
          <ac:spMkLst>
            <pc:docMk/>
            <pc:sldMk cId="1204938719" sldId="325"/>
            <ac:spMk id="16" creationId="{70EC1A30-2E82-2C95-C1D9-9E5069A68F8E}"/>
          </ac:spMkLst>
        </pc:spChg>
        <pc:spChg chg="del">
          <ac:chgData name="Yazdan, Mandy" userId="17c68540-3e75-4075-8ba7-9cf4d0bf43f7" providerId="ADAL" clId="{761A8E2B-13A1-46D5-B029-773B1A4191BE}" dt="2024-01-09T20:17:28.967" v="11658" actId="478"/>
          <ac:spMkLst>
            <pc:docMk/>
            <pc:sldMk cId="1204938719" sldId="325"/>
            <ac:spMk id="17" creationId="{D26363F0-E50D-4D88-9022-C9B25E81C682}"/>
          </ac:spMkLst>
        </pc:spChg>
        <pc:spChg chg="del">
          <ac:chgData name="Yazdan, Mandy" userId="17c68540-3e75-4075-8ba7-9cf4d0bf43f7" providerId="ADAL" clId="{761A8E2B-13A1-46D5-B029-773B1A4191BE}" dt="2024-01-09T20:17:28.967" v="11658" actId="478"/>
          <ac:spMkLst>
            <pc:docMk/>
            <pc:sldMk cId="1204938719" sldId="325"/>
            <ac:spMk id="18" creationId="{F8EF8D77-2301-4B4D-AFC2-24E44DCCFE9F}"/>
          </ac:spMkLst>
        </pc:spChg>
        <pc:spChg chg="del">
          <ac:chgData name="Yazdan, Mandy" userId="17c68540-3e75-4075-8ba7-9cf4d0bf43f7" providerId="ADAL" clId="{761A8E2B-13A1-46D5-B029-773B1A4191BE}" dt="2024-01-09T20:17:28.967" v="11658" actId="478"/>
          <ac:spMkLst>
            <pc:docMk/>
            <pc:sldMk cId="1204938719" sldId="325"/>
            <ac:spMk id="19" creationId="{4377D505-FC07-4427-BDED-E5E1950E16CB}"/>
          </ac:spMkLst>
        </pc:spChg>
        <pc:spChg chg="del">
          <ac:chgData name="Yazdan, Mandy" userId="17c68540-3e75-4075-8ba7-9cf4d0bf43f7" providerId="ADAL" clId="{761A8E2B-13A1-46D5-B029-773B1A4191BE}" dt="2024-01-09T19:53:25.447" v="11543" actId="478"/>
          <ac:spMkLst>
            <pc:docMk/>
            <pc:sldMk cId="1204938719" sldId="325"/>
            <ac:spMk id="20" creationId="{38C7FFAB-7381-44B8-9F1C-6F105F1AB85E}"/>
          </ac:spMkLst>
        </pc:spChg>
        <pc:spChg chg="add mod">
          <ac:chgData name="Yazdan, Mandy" userId="17c68540-3e75-4075-8ba7-9cf4d0bf43f7" providerId="ADAL" clId="{761A8E2B-13A1-46D5-B029-773B1A4191BE}" dt="2024-01-09T20:33:14.829" v="11791" actId="1076"/>
          <ac:spMkLst>
            <pc:docMk/>
            <pc:sldMk cId="1204938719" sldId="325"/>
            <ac:spMk id="22" creationId="{3C06E89B-2883-C786-DFC0-68A6EF9A8C08}"/>
          </ac:spMkLst>
        </pc:spChg>
        <pc:spChg chg="mod">
          <ac:chgData name="Yazdan, Mandy" userId="17c68540-3e75-4075-8ba7-9cf4d0bf43f7" providerId="ADAL" clId="{761A8E2B-13A1-46D5-B029-773B1A4191BE}" dt="2024-01-09T20:33:14.829" v="11791" actId="1076"/>
          <ac:spMkLst>
            <pc:docMk/>
            <pc:sldMk cId="1204938719" sldId="325"/>
            <ac:spMk id="23" creationId="{9F123335-ED13-402A-8F08-805156700348}"/>
          </ac:spMkLst>
        </pc:spChg>
        <pc:spChg chg="del">
          <ac:chgData name="Yazdan, Mandy" userId="17c68540-3e75-4075-8ba7-9cf4d0bf43f7" providerId="ADAL" clId="{761A8E2B-13A1-46D5-B029-773B1A4191BE}" dt="2024-01-09T20:17:28.967" v="11658" actId="478"/>
          <ac:spMkLst>
            <pc:docMk/>
            <pc:sldMk cId="1204938719" sldId="325"/>
            <ac:spMk id="28" creationId="{F449D975-C362-4095-A743-F7F4F17015A5}"/>
          </ac:spMkLst>
        </pc:spChg>
        <pc:spChg chg="del">
          <ac:chgData name="Yazdan, Mandy" userId="17c68540-3e75-4075-8ba7-9cf4d0bf43f7" providerId="ADAL" clId="{761A8E2B-13A1-46D5-B029-773B1A4191BE}" dt="2024-01-09T20:17:28.967" v="11658" actId="478"/>
          <ac:spMkLst>
            <pc:docMk/>
            <pc:sldMk cId="1204938719" sldId="325"/>
            <ac:spMk id="29" creationId="{A3F3FEF3-B828-4A24-B4B5-C9E13E75DED3}"/>
          </ac:spMkLst>
        </pc:spChg>
        <pc:spChg chg="del">
          <ac:chgData name="Yazdan, Mandy" userId="17c68540-3e75-4075-8ba7-9cf4d0bf43f7" providerId="ADAL" clId="{761A8E2B-13A1-46D5-B029-773B1A4191BE}" dt="2024-01-09T20:17:28.967" v="11658" actId="478"/>
          <ac:spMkLst>
            <pc:docMk/>
            <pc:sldMk cId="1204938719" sldId="325"/>
            <ac:spMk id="30" creationId="{F622F9FF-1FBD-42E3-AD66-CD3902829BB2}"/>
          </ac:spMkLst>
        </pc:spChg>
        <pc:spChg chg="del">
          <ac:chgData name="Yazdan, Mandy" userId="17c68540-3e75-4075-8ba7-9cf4d0bf43f7" providerId="ADAL" clId="{761A8E2B-13A1-46D5-B029-773B1A4191BE}" dt="2024-01-09T20:04:51.448" v="11599" actId="478"/>
          <ac:spMkLst>
            <pc:docMk/>
            <pc:sldMk cId="1204938719" sldId="325"/>
            <ac:spMk id="33" creationId="{F0ED50D1-FEE2-4D01-91DF-E0BC0DC9620F}"/>
          </ac:spMkLst>
        </pc:spChg>
        <pc:spChg chg="del">
          <ac:chgData name="Yazdan, Mandy" userId="17c68540-3e75-4075-8ba7-9cf4d0bf43f7" providerId="ADAL" clId="{761A8E2B-13A1-46D5-B029-773B1A4191BE}" dt="2024-01-09T20:04:51.448" v="11599" actId="478"/>
          <ac:spMkLst>
            <pc:docMk/>
            <pc:sldMk cId="1204938719" sldId="325"/>
            <ac:spMk id="34" creationId="{50A1C413-629C-41BC-B143-F7110ED84593}"/>
          </ac:spMkLst>
        </pc:spChg>
        <pc:spChg chg="del">
          <ac:chgData name="Yazdan, Mandy" userId="17c68540-3e75-4075-8ba7-9cf4d0bf43f7" providerId="ADAL" clId="{761A8E2B-13A1-46D5-B029-773B1A4191BE}" dt="2024-01-09T20:04:51.448" v="11599" actId="478"/>
          <ac:spMkLst>
            <pc:docMk/>
            <pc:sldMk cId="1204938719" sldId="325"/>
            <ac:spMk id="36" creationId="{4CE31BDE-8452-4E80-A339-DD2484977E94}"/>
          </ac:spMkLst>
        </pc:spChg>
        <pc:spChg chg="del">
          <ac:chgData name="Yazdan, Mandy" userId="17c68540-3e75-4075-8ba7-9cf4d0bf43f7" providerId="ADAL" clId="{761A8E2B-13A1-46D5-B029-773B1A4191BE}" dt="2024-01-09T20:04:51.448" v="11599" actId="478"/>
          <ac:spMkLst>
            <pc:docMk/>
            <pc:sldMk cId="1204938719" sldId="325"/>
            <ac:spMk id="37" creationId="{3C8982D2-0B1B-4415-B0DE-DE008CDADB6C}"/>
          </ac:spMkLst>
        </pc:spChg>
        <pc:spChg chg="add mod">
          <ac:chgData name="Yazdan, Mandy" userId="17c68540-3e75-4075-8ba7-9cf4d0bf43f7" providerId="ADAL" clId="{761A8E2B-13A1-46D5-B029-773B1A4191BE}" dt="2024-01-09T20:33:14.829" v="11791" actId="1076"/>
          <ac:spMkLst>
            <pc:docMk/>
            <pc:sldMk cId="1204938719" sldId="325"/>
            <ac:spMk id="38" creationId="{37EB45E0-54E5-9BC5-4B47-7B48868CF1C8}"/>
          </ac:spMkLst>
        </pc:spChg>
        <pc:spChg chg="add del mod">
          <ac:chgData name="Yazdan, Mandy" userId="17c68540-3e75-4075-8ba7-9cf4d0bf43f7" providerId="ADAL" clId="{761A8E2B-13A1-46D5-B029-773B1A4191BE}" dt="2024-01-09T20:31:10.722" v="11772" actId="478"/>
          <ac:spMkLst>
            <pc:docMk/>
            <pc:sldMk cId="1204938719" sldId="325"/>
            <ac:spMk id="46" creationId="{49C05CBB-0BC2-D2F0-5D4D-49316DE98696}"/>
          </ac:spMkLst>
        </pc:spChg>
        <pc:spChg chg="add mod">
          <ac:chgData name="Yazdan, Mandy" userId="17c68540-3e75-4075-8ba7-9cf4d0bf43f7" providerId="ADAL" clId="{761A8E2B-13A1-46D5-B029-773B1A4191BE}" dt="2024-01-09T20:33:45.200" v="11793" actId="1076"/>
          <ac:spMkLst>
            <pc:docMk/>
            <pc:sldMk cId="1204938719" sldId="325"/>
            <ac:spMk id="47" creationId="{1F6248EE-D756-D327-52CE-86B7BC49B1D2}"/>
          </ac:spMkLst>
        </pc:spChg>
        <pc:picChg chg="add del mod">
          <ac:chgData name="Yazdan, Mandy" userId="17c68540-3e75-4075-8ba7-9cf4d0bf43f7" providerId="ADAL" clId="{761A8E2B-13A1-46D5-B029-773B1A4191BE}" dt="2024-01-09T20:26:03.780" v="11711" actId="478"/>
          <ac:picMkLst>
            <pc:docMk/>
            <pc:sldMk cId="1204938719" sldId="325"/>
            <ac:picMk id="43" creationId="{D93BC55D-6048-8E9B-F8AD-7384F3797F21}"/>
          </ac:picMkLst>
        </pc:picChg>
        <pc:cxnChg chg="del">
          <ac:chgData name="Yazdan, Mandy" userId="17c68540-3e75-4075-8ba7-9cf4d0bf43f7" providerId="ADAL" clId="{761A8E2B-13A1-46D5-B029-773B1A4191BE}" dt="2024-01-09T20:12:50.147" v="11619" actId="478"/>
          <ac:cxnSpMkLst>
            <pc:docMk/>
            <pc:sldMk cId="1204938719" sldId="325"/>
            <ac:cxnSpMk id="12" creationId="{00000000-0000-0000-0000-000000000000}"/>
          </ac:cxnSpMkLst>
        </pc:cxnChg>
        <pc:cxnChg chg="del">
          <ac:chgData name="Yazdan, Mandy" userId="17c68540-3e75-4075-8ba7-9cf4d0bf43f7" providerId="ADAL" clId="{761A8E2B-13A1-46D5-B029-773B1A4191BE}" dt="2024-01-09T20:12:52.710" v="11620" actId="478"/>
          <ac:cxnSpMkLst>
            <pc:docMk/>
            <pc:sldMk cId="1204938719" sldId="325"/>
            <ac:cxnSpMk id="24" creationId="{C0D7141C-ECAA-488F-8699-88B3F9133AD2}"/>
          </ac:cxnSpMkLst>
        </pc:cxnChg>
        <pc:cxnChg chg="del">
          <ac:chgData name="Yazdan, Mandy" userId="17c68540-3e75-4075-8ba7-9cf4d0bf43f7" providerId="ADAL" clId="{761A8E2B-13A1-46D5-B029-773B1A4191BE}" dt="2024-01-09T19:58:37.011" v="11562" actId="478"/>
          <ac:cxnSpMkLst>
            <pc:docMk/>
            <pc:sldMk cId="1204938719" sldId="325"/>
            <ac:cxnSpMk id="25" creationId="{9B3C1671-3CAE-4E6A-9FFA-CFBC98E93593}"/>
          </ac:cxnSpMkLst>
        </pc:cxnChg>
        <pc:cxnChg chg="del">
          <ac:chgData name="Yazdan, Mandy" userId="17c68540-3e75-4075-8ba7-9cf4d0bf43f7" providerId="ADAL" clId="{761A8E2B-13A1-46D5-B029-773B1A4191BE}" dt="2024-01-09T20:04:54.994" v="11600" actId="478"/>
          <ac:cxnSpMkLst>
            <pc:docMk/>
            <pc:sldMk cId="1204938719" sldId="325"/>
            <ac:cxnSpMk id="27" creationId="{A8DEB4D6-436C-44AA-B024-09C342438852}"/>
          </ac:cxnSpMkLst>
        </pc:cxnChg>
        <pc:cxnChg chg="del mod">
          <ac:chgData name="Yazdan, Mandy" userId="17c68540-3e75-4075-8ba7-9cf4d0bf43f7" providerId="ADAL" clId="{761A8E2B-13A1-46D5-B029-773B1A4191BE}" dt="2024-01-09T20:26:08.412" v="11712" actId="478"/>
          <ac:cxnSpMkLst>
            <pc:docMk/>
            <pc:sldMk cId="1204938719" sldId="325"/>
            <ac:cxnSpMk id="31" creationId="{02B46B64-BD60-4CB6-92BA-70A34EF5D26C}"/>
          </ac:cxnSpMkLst>
        </pc:cxnChg>
        <pc:cxnChg chg="del">
          <ac:chgData name="Yazdan, Mandy" userId="17c68540-3e75-4075-8ba7-9cf4d0bf43f7" providerId="ADAL" clId="{761A8E2B-13A1-46D5-B029-773B1A4191BE}" dt="2024-01-09T20:24:45.852" v="11696" actId="478"/>
          <ac:cxnSpMkLst>
            <pc:docMk/>
            <pc:sldMk cId="1204938719" sldId="325"/>
            <ac:cxnSpMk id="32" creationId="{BDEDBC36-BE6D-463C-BB14-BD23B4548648}"/>
          </ac:cxnSpMkLst>
        </pc:cxnChg>
        <pc:cxnChg chg="add del mod">
          <ac:chgData name="Yazdan, Mandy" userId="17c68540-3e75-4075-8ba7-9cf4d0bf43f7" providerId="ADAL" clId="{761A8E2B-13A1-46D5-B029-773B1A4191BE}" dt="2024-01-09T20:26:57.850" v="11723" actId="478"/>
          <ac:cxnSpMkLst>
            <pc:docMk/>
            <pc:sldMk cId="1204938719" sldId="325"/>
            <ac:cxnSpMk id="42" creationId="{BAA05141-4EC8-1065-EBE1-51698F5E8A44}"/>
          </ac:cxnSpMkLst>
        </pc:cxnChg>
        <pc:cxnChg chg="add mod">
          <ac:chgData name="Yazdan, Mandy" userId="17c68540-3e75-4075-8ba7-9cf4d0bf43f7" providerId="ADAL" clId="{761A8E2B-13A1-46D5-B029-773B1A4191BE}" dt="2024-01-09T20:33:45.200" v="11793" actId="1076"/>
          <ac:cxnSpMkLst>
            <pc:docMk/>
            <pc:sldMk cId="1204938719" sldId="325"/>
            <ac:cxnSpMk id="48" creationId="{1772D45D-D5F6-298C-928C-CB67DE6D8640}"/>
          </ac:cxnSpMkLst>
        </pc:cxnChg>
      </pc:sldChg>
      <pc:sldChg chg="modSp mod modNotesTx">
        <pc:chgData name="Yazdan, Mandy" userId="17c68540-3e75-4075-8ba7-9cf4d0bf43f7" providerId="ADAL" clId="{761A8E2B-13A1-46D5-B029-773B1A4191BE}" dt="2023-12-14T21:25:31.808" v="6335" actId="20577"/>
        <pc:sldMkLst>
          <pc:docMk/>
          <pc:sldMk cId="2315875726" sldId="418"/>
        </pc:sldMkLst>
        <pc:spChg chg="mod">
          <ac:chgData name="Yazdan, Mandy" userId="17c68540-3e75-4075-8ba7-9cf4d0bf43f7" providerId="ADAL" clId="{761A8E2B-13A1-46D5-B029-773B1A4191BE}" dt="2023-12-14T21:25:26.602" v="6333" actId="20577"/>
          <ac:spMkLst>
            <pc:docMk/>
            <pc:sldMk cId="2315875726" sldId="418"/>
            <ac:spMk id="30" creationId="{15840FAE-A7F3-4C92-BFD1-FC3524A2D41B}"/>
          </ac:spMkLst>
        </pc:spChg>
        <pc:spChg chg="mod">
          <ac:chgData name="Yazdan, Mandy" userId="17c68540-3e75-4075-8ba7-9cf4d0bf43f7" providerId="ADAL" clId="{761A8E2B-13A1-46D5-B029-773B1A4191BE}" dt="2023-12-14T21:25:24.104" v="6332" actId="20577"/>
          <ac:spMkLst>
            <pc:docMk/>
            <pc:sldMk cId="2315875726" sldId="418"/>
            <ac:spMk id="31" creationId="{C22BC94F-A945-4A85-954B-9496BFF2F952}"/>
          </ac:spMkLst>
        </pc:spChg>
        <pc:spChg chg="mod">
          <ac:chgData name="Yazdan, Mandy" userId="17c68540-3e75-4075-8ba7-9cf4d0bf43f7" providerId="ADAL" clId="{761A8E2B-13A1-46D5-B029-773B1A4191BE}" dt="2023-12-14T21:25:29.411" v="6334" actId="20577"/>
          <ac:spMkLst>
            <pc:docMk/>
            <pc:sldMk cId="2315875726" sldId="418"/>
            <ac:spMk id="34" creationId="{4E7E5530-9942-47F4-A7C7-4D6FFA3C1762}"/>
          </ac:spMkLst>
        </pc:spChg>
        <pc:spChg chg="mod">
          <ac:chgData name="Yazdan, Mandy" userId="17c68540-3e75-4075-8ba7-9cf4d0bf43f7" providerId="ADAL" clId="{761A8E2B-13A1-46D5-B029-773B1A4191BE}" dt="2023-12-14T21:25:31.808" v="6335" actId="20577"/>
          <ac:spMkLst>
            <pc:docMk/>
            <pc:sldMk cId="2315875726" sldId="418"/>
            <ac:spMk id="35" creationId="{7E475EF8-B6FC-44C3-82E7-25A8C458A9C6}"/>
          </ac:spMkLst>
        </pc:spChg>
      </pc:sldChg>
      <pc:sldChg chg="del">
        <pc:chgData name="Yazdan, Mandy" userId="17c68540-3e75-4075-8ba7-9cf4d0bf43f7" providerId="ADAL" clId="{761A8E2B-13A1-46D5-B029-773B1A4191BE}" dt="2023-11-17T18:49:53.810" v="698" actId="47"/>
        <pc:sldMkLst>
          <pc:docMk/>
          <pc:sldMk cId="2649886457" sldId="513"/>
        </pc:sldMkLst>
      </pc:sldChg>
      <pc:sldChg chg="addSp delSp modSp mod modTransition">
        <pc:chgData name="Yazdan, Mandy" userId="17c68540-3e75-4075-8ba7-9cf4d0bf43f7" providerId="ADAL" clId="{761A8E2B-13A1-46D5-B029-773B1A4191BE}" dt="2023-11-17T18:22:07.981" v="514" actId="1037"/>
        <pc:sldMkLst>
          <pc:docMk/>
          <pc:sldMk cId="801673813" sldId="515"/>
        </pc:sldMkLst>
        <pc:spChg chg="add del mod">
          <ac:chgData name="Yazdan, Mandy" userId="17c68540-3e75-4075-8ba7-9cf4d0bf43f7" providerId="ADAL" clId="{761A8E2B-13A1-46D5-B029-773B1A4191BE}" dt="2023-11-17T18:21:52.690" v="423" actId="478"/>
          <ac:spMkLst>
            <pc:docMk/>
            <pc:sldMk cId="801673813" sldId="515"/>
            <ac:spMk id="3" creationId="{175C99C9-FE65-8DBD-8B68-D2DE09EB05E5}"/>
          </ac:spMkLst>
        </pc:spChg>
        <pc:spChg chg="add mod">
          <ac:chgData name="Yazdan, Mandy" userId="17c68540-3e75-4075-8ba7-9cf4d0bf43f7" providerId="ADAL" clId="{761A8E2B-13A1-46D5-B029-773B1A4191BE}" dt="2023-11-17T18:22:07.981" v="514" actId="1037"/>
          <ac:spMkLst>
            <pc:docMk/>
            <pc:sldMk cId="801673813" sldId="515"/>
            <ac:spMk id="5" creationId="{93C8C276-320F-47A1-DA7A-4C75AC812BBC}"/>
          </ac:spMkLst>
        </pc:spChg>
        <pc:spChg chg="del">
          <ac:chgData name="Yazdan, Mandy" userId="17c68540-3e75-4075-8ba7-9cf4d0bf43f7" providerId="ADAL" clId="{761A8E2B-13A1-46D5-B029-773B1A4191BE}" dt="2023-11-17T16:19:30.858" v="78" actId="478"/>
          <ac:spMkLst>
            <pc:docMk/>
            <pc:sldMk cId="801673813" sldId="515"/>
            <ac:spMk id="30" creationId="{4B728CFD-868B-0AD1-7F9C-43421823FC70}"/>
          </ac:spMkLst>
        </pc:spChg>
        <pc:picChg chg="add mod modCrop">
          <ac:chgData name="Yazdan, Mandy" userId="17c68540-3e75-4075-8ba7-9cf4d0bf43f7" providerId="ADAL" clId="{761A8E2B-13A1-46D5-B029-773B1A4191BE}" dt="2023-11-17T16:08:00.510" v="14" actId="18131"/>
          <ac:picMkLst>
            <pc:docMk/>
            <pc:sldMk cId="801673813" sldId="515"/>
            <ac:picMk id="2" creationId="{D082CBD4-2DC1-2882-FE10-0B88FAA5E40F}"/>
          </ac:picMkLst>
        </pc:picChg>
        <pc:picChg chg="del">
          <ac:chgData name="Yazdan, Mandy" userId="17c68540-3e75-4075-8ba7-9cf4d0bf43f7" providerId="ADAL" clId="{761A8E2B-13A1-46D5-B029-773B1A4191BE}" dt="2023-11-17T16:08:48.198" v="21" actId="478"/>
          <ac:picMkLst>
            <pc:docMk/>
            <pc:sldMk cId="801673813" sldId="515"/>
            <ac:picMk id="4" creationId="{2B4E75AF-50D9-55FB-642E-FE765D52FA3D}"/>
          </ac:picMkLst>
        </pc:picChg>
      </pc:sldChg>
      <pc:sldChg chg="addSp delSp modSp mod delAnim modAnim">
        <pc:chgData name="Yazdan, Mandy" userId="17c68540-3e75-4075-8ba7-9cf4d0bf43f7" providerId="ADAL" clId="{761A8E2B-13A1-46D5-B029-773B1A4191BE}" dt="2023-12-14T20:24:58.910" v="6002" actId="478"/>
        <pc:sldMkLst>
          <pc:docMk/>
          <pc:sldMk cId="4260753706" sldId="516"/>
        </pc:sldMkLst>
        <pc:spChg chg="add del mod">
          <ac:chgData name="Yazdan, Mandy" userId="17c68540-3e75-4075-8ba7-9cf4d0bf43f7" providerId="ADAL" clId="{761A8E2B-13A1-46D5-B029-773B1A4191BE}" dt="2023-11-17T16:19:20.013" v="76"/>
          <ac:spMkLst>
            <pc:docMk/>
            <pc:sldMk cId="4260753706" sldId="516"/>
            <ac:spMk id="3" creationId="{6DD93903-6E4F-BF8D-E520-86A33A859D8C}"/>
          </ac:spMkLst>
        </pc:spChg>
        <pc:spChg chg="del">
          <ac:chgData name="Yazdan, Mandy" userId="17c68540-3e75-4075-8ba7-9cf4d0bf43f7" providerId="ADAL" clId="{761A8E2B-13A1-46D5-B029-773B1A4191BE}" dt="2023-11-17T18:16:21.300" v="297" actId="478"/>
          <ac:spMkLst>
            <pc:docMk/>
            <pc:sldMk cId="4260753706" sldId="516"/>
            <ac:spMk id="4" creationId="{000E4291-A32E-4063-BB12-0B88136C7F8A}"/>
          </ac:spMkLst>
        </pc:spChg>
        <pc:spChg chg="add del mod ord">
          <ac:chgData name="Yazdan, Mandy" userId="17c68540-3e75-4075-8ba7-9cf4d0bf43f7" providerId="ADAL" clId="{761A8E2B-13A1-46D5-B029-773B1A4191BE}" dt="2023-11-17T16:18:20.078" v="60" actId="478"/>
          <ac:spMkLst>
            <pc:docMk/>
            <pc:sldMk cId="4260753706" sldId="516"/>
            <ac:spMk id="5" creationId="{0F695324-F05D-3A8B-B3FA-37DDE2E70308}"/>
          </ac:spMkLst>
        </pc:spChg>
        <pc:spChg chg="add del mod">
          <ac:chgData name="Yazdan, Mandy" userId="17c68540-3e75-4075-8ba7-9cf4d0bf43f7" providerId="ADAL" clId="{761A8E2B-13A1-46D5-B029-773B1A4191BE}" dt="2023-11-17T16:19:20.013" v="76"/>
          <ac:spMkLst>
            <pc:docMk/>
            <pc:sldMk cId="4260753706" sldId="516"/>
            <ac:spMk id="6" creationId="{3D24ABB2-FC49-6B94-D31B-CAC23936405F}"/>
          </ac:spMkLst>
        </pc:spChg>
        <pc:spChg chg="del">
          <ac:chgData name="Yazdan, Mandy" userId="17c68540-3e75-4075-8ba7-9cf4d0bf43f7" providerId="ADAL" clId="{761A8E2B-13A1-46D5-B029-773B1A4191BE}" dt="2023-11-17T16:10:31.132" v="28" actId="478"/>
          <ac:spMkLst>
            <pc:docMk/>
            <pc:sldMk cId="4260753706" sldId="516"/>
            <ac:spMk id="7" creationId="{3C462DAF-D876-46FC-AD3E-ACC8F4743E61}"/>
          </ac:spMkLst>
        </pc:spChg>
        <pc:spChg chg="mod">
          <ac:chgData name="Yazdan, Mandy" userId="17c68540-3e75-4075-8ba7-9cf4d0bf43f7" providerId="ADAL" clId="{761A8E2B-13A1-46D5-B029-773B1A4191BE}" dt="2023-11-17T18:21:20.246" v="419" actId="1076"/>
          <ac:spMkLst>
            <pc:docMk/>
            <pc:sldMk cId="4260753706" sldId="516"/>
            <ac:spMk id="9" creationId="{8DACC97F-D4F2-265C-98C8-098C0A692065}"/>
          </ac:spMkLst>
        </pc:spChg>
        <pc:spChg chg="add del mod">
          <ac:chgData name="Yazdan, Mandy" userId="17c68540-3e75-4075-8ba7-9cf4d0bf43f7" providerId="ADAL" clId="{761A8E2B-13A1-46D5-B029-773B1A4191BE}" dt="2023-11-17T18:21:09.806" v="417" actId="478"/>
          <ac:spMkLst>
            <pc:docMk/>
            <pc:sldMk cId="4260753706" sldId="516"/>
            <ac:spMk id="10" creationId="{E20E9FAC-12FA-27E6-F903-6CCA1EFE373B}"/>
          </ac:spMkLst>
        </pc:spChg>
        <pc:spChg chg="add del mod">
          <ac:chgData name="Yazdan, Mandy" userId="17c68540-3e75-4075-8ba7-9cf4d0bf43f7" providerId="ADAL" clId="{761A8E2B-13A1-46D5-B029-773B1A4191BE}" dt="2023-11-17T18:21:07.485" v="416"/>
          <ac:spMkLst>
            <pc:docMk/>
            <pc:sldMk cId="4260753706" sldId="516"/>
            <ac:spMk id="11" creationId="{DC17AA55-EDB8-539B-6807-F4A0AB19C901}"/>
          </ac:spMkLst>
        </pc:spChg>
        <pc:spChg chg="add del mod">
          <ac:chgData name="Yazdan, Mandy" userId="17c68540-3e75-4075-8ba7-9cf4d0bf43f7" providerId="ADAL" clId="{761A8E2B-13A1-46D5-B029-773B1A4191BE}" dt="2023-11-17T18:21:07.485" v="416"/>
          <ac:spMkLst>
            <pc:docMk/>
            <pc:sldMk cId="4260753706" sldId="516"/>
            <ac:spMk id="12" creationId="{4D54FDA5-0F21-6288-6ED9-939B8B7EEF24}"/>
          </ac:spMkLst>
        </pc:spChg>
        <pc:spChg chg="del mod">
          <ac:chgData name="Yazdan, Mandy" userId="17c68540-3e75-4075-8ba7-9cf4d0bf43f7" providerId="ADAL" clId="{761A8E2B-13A1-46D5-B029-773B1A4191BE}" dt="2023-12-14T20:24:58.910" v="6002" actId="478"/>
          <ac:spMkLst>
            <pc:docMk/>
            <pc:sldMk cId="4260753706" sldId="516"/>
            <ac:spMk id="13" creationId="{CCEE5BEA-6075-D57D-FEEF-F4A4FC093048}"/>
          </ac:spMkLst>
        </pc:spChg>
        <pc:spChg chg="del">
          <ac:chgData name="Yazdan, Mandy" userId="17c68540-3e75-4075-8ba7-9cf4d0bf43f7" providerId="ADAL" clId="{761A8E2B-13A1-46D5-B029-773B1A4191BE}" dt="2023-11-17T16:10:27.888" v="27" actId="478"/>
          <ac:spMkLst>
            <pc:docMk/>
            <pc:sldMk cId="4260753706" sldId="516"/>
            <ac:spMk id="19" creationId="{89F78F6F-A37D-B513-1091-2E8863EB3470}"/>
          </ac:spMkLst>
        </pc:spChg>
        <pc:picChg chg="mod modCrop">
          <ac:chgData name="Yazdan, Mandy" userId="17c68540-3e75-4075-8ba7-9cf4d0bf43f7" providerId="ADAL" clId="{761A8E2B-13A1-46D5-B029-773B1A4191BE}" dt="2023-11-17T16:10:21.920" v="26" actId="18131"/>
          <ac:picMkLst>
            <pc:docMk/>
            <pc:sldMk cId="4260753706" sldId="516"/>
            <ac:picMk id="8" creationId="{3A43A1CD-FD36-9FFE-FB92-E6A7793DC66B}"/>
          </ac:picMkLst>
        </pc:picChg>
      </pc:sldChg>
      <pc:sldChg chg="modTransition">
        <pc:chgData name="Yazdan, Mandy" userId="17c68540-3e75-4075-8ba7-9cf4d0bf43f7" providerId="ADAL" clId="{761A8E2B-13A1-46D5-B029-773B1A4191BE}" dt="2023-11-17T16:01:29.570" v="10"/>
        <pc:sldMkLst>
          <pc:docMk/>
          <pc:sldMk cId="2012452134" sldId="543"/>
        </pc:sldMkLst>
      </pc:sldChg>
      <pc:sldChg chg="addSp delSp modSp mod modAnim modNotesTx">
        <pc:chgData name="Yazdan, Mandy" userId="17c68540-3e75-4075-8ba7-9cf4d0bf43f7" providerId="ADAL" clId="{761A8E2B-13A1-46D5-B029-773B1A4191BE}" dt="2023-12-14T22:26:19.230" v="8433" actId="113"/>
        <pc:sldMkLst>
          <pc:docMk/>
          <pc:sldMk cId="77639149" sldId="1391"/>
        </pc:sldMkLst>
        <pc:spChg chg="mod">
          <ac:chgData name="Yazdan, Mandy" userId="17c68540-3e75-4075-8ba7-9cf4d0bf43f7" providerId="ADAL" clId="{761A8E2B-13A1-46D5-B029-773B1A4191BE}" dt="2023-11-20T20:38:56.940" v="1175" actId="207"/>
          <ac:spMkLst>
            <pc:docMk/>
            <pc:sldMk cId="77639149" sldId="1391"/>
            <ac:spMk id="2" creationId="{D724E16B-EFEC-48E2-A525-BF1A118D8F44}"/>
          </ac:spMkLst>
        </pc:spChg>
        <pc:spChg chg="del mod topLvl">
          <ac:chgData name="Yazdan, Mandy" userId="17c68540-3e75-4075-8ba7-9cf4d0bf43f7" providerId="ADAL" clId="{761A8E2B-13A1-46D5-B029-773B1A4191BE}" dt="2023-11-20T20:38:39.548" v="1170" actId="478"/>
          <ac:spMkLst>
            <pc:docMk/>
            <pc:sldMk cId="77639149" sldId="1391"/>
            <ac:spMk id="11" creationId="{2AD78BD5-698A-4E77-8577-DBF58A7B69BB}"/>
          </ac:spMkLst>
        </pc:spChg>
        <pc:spChg chg="mod topLvl">
          <ac:chgData name="Yazdan, Mandy" userId="17c68540-3e75-4075-8ba7-9cf4d0bf43f7" providerId="ADAL" clId="{761A8E2B-13A1-46D5-B029-773B1A4191BE}" dt="2023-11-20T20:38:49.078" v="1174" actId="1076"/>
          <ac:spMkLst>
            <pc:docMk/>
            <pc:sldMk cId="77639149" sldId="1391"/>
            <ac:spMk id="13" creationId="{1863EE99-EA43-4423-AB0E-1A059FFEAD35}"/>
          </ac:spMkLst>
        </pc:spChg>
        <pc:grpChg chg="add del mod">
          <ac:chgData name="Yazdan, Mandy" userId="17c68540-3e75-4075-8ba7-9cf4d0bf43f7" providerId="ADAL" clId="{761A8E2B-13A1-46D5-B029-773B1A4191BE}" dt="2023-11-20T20:38:39.548" v="1170" actId="478"/>
          <ac:grpSpMkLst>
            <pc:docMk/>
            <pc:sldMk cId="77639149" sldId="1391"/>
            <ac:grpSpMk id="5" creationId="{5318E29D-9E97-5D52-40E9-E7AB1F5AF635}"/>
          </ac:grpSpMkLst>
        </pc:grpChg>
        <pc:picChg chg="mod modCrop">
          <ac:chgData name="Yazdan, Mandy" userId="17c68540-3e75-4075-8ba7-9cf4d0bf43f7" providerId="ADAL" clId="{761A8E2B-13A1-46D5-B029-773B1A4191BE}" dt="2023-11-20T20:38:20.120" v="1165" actId="732"/>
          <ac:picMkLst>
            <pc:docMk/>
            <pc:sldMk cId="77639149" sldId="1391"/>
            <ac:picMk id="9" creationId="{61E5A3EB-C890-CBC8-5D17-9CA800CC06CF}"/>
          </ac:picMkLst>
        </pc:picChg>
        <pc:cxnChg chg="del mod">
          <ac:chgData name="Yazdan, Mandy" userId="17c68540-3e75-4075-8ba7-9cf4d0bf43f7" providerId="ADAL" clId="{761A8E2B-13A1-46D5-B029-773B1A4191BE}" dt="2023-11-20T20:38:37.952" v="1169" actId="478"/>
          <ac:cxnSpMkLst>
            <pc:docMk/>
            <pc:sldMk cId="77639149" sldId="1391"/>
            <ac:cxnSpMk id="12" creationId="{0B81CA67-6E28-44C9-BEF0-2332127B68E7}"/>
          </ac:cxnSpMkLst>
        </pc:cxnChg>
      </pc:sldChg>
      <pc:sldChg chg="modSp mod modNotesTx">
        <pc:chgData name="Yazdan, Mandy" userId="17c68540-3e75-4075-8ba7-9cf4d0bf43f7" providerId="ADAL" clId="{761A8E2B-13A1-46D5-B029-773B1A4191BE}" dt="2023-12-14T21:44:45.218" v="7018" actId="20577"/>
        <pc:sldMkLst>
          <pc:docMk/>
          <pc:sldMk cId="1541695438" sldId="1912"/>
        </pc:sldMkLst>
        <pc:spChg chg="mod">
          <ac:chgData name="Yazdan, Mandy" userId="17c68540-3e75-4075-8ba7-9cf4d0bf43f7" providerId="ADAL" clId="{761A8E2B-13A1-46D5-B029-773B1A4191BE}" dt="2023-11-20T18:28:23.485" v="788" actId="113"/>
          <ac:spMkLst>
            <pc:docMk/>
            <pc:sldMk cId="1541695438" sldId="1912"/>
            <ac:spMk id="2" creationId="{59935135-DE5D-4E36-8118-9777581209E6}"/>
          </ac:spMkLst>
        </pc:spChg>
      </pc:sldChg>
      <pc:sldChg chg="modSp mod ord">
        <pc:chgData name="Yazdan, Mandy" userId="17c68540-3e75-4075-8ba7-9cf4d0bf43f7" providerId="ADAL" clId="{761A8E2B-13A1-46D5-B029-773B1A4191BE}" dt="2024-01-09T15:09:15.694" v="10662"/>
        <pc:sldMkLst>
          <pc:docMk/>
          <pc:sldMk cId="1525294311" sldId="1923"/>
        </pc:sldMkLst>
        <pc:spChg chg="mod">
          <ac:chgData name="Yazdan, Mandy" userId="17c68540-3e75-4075-8ba7-9cf4d0bf43f7" providerId="ADAL" clId="{761A8E2B-13A1-46D5-B029-773B1A4191BE}" dt="2024-01-09T15:08:09.345" v="10646"/>
          <ac:spMkLst>
            <pc:docMk/>
            <pc:sldMk cId="1525294311" sldId="1923"/>
            <ac:spMk id="2" creationId="{59935135-DE5D-4E36-8118-9777581209E6}"/>
          </ac:spMkLst>
        </pc:spChg>
      </pc:sldChg>
      <pc:sldChg chg="modSp mod">
        <pc:chgData name="Yazdan, Mandy" userId="17c68540-3e75-4075-8ba7-9cf4d0bf43f7" providerId="ADAL" clId="{761A8E2B-13A1-46D5-B029-773B1A4191BE}" dt="2024-01-09T17:37:46.634" v="11497" actId="14100"/>
        <pc:sldMkLst>
          <pc:docMk/>
          <pc:sldMk cId="1997163758" sldId="1924"/>
        </pc:sldMkLst>
        <pc:spChg chg="mod">
          <ac:chgData name="Yazdan, Mandy" userId="17c68540-3e75-4075-8ba7-9cf4d0bf43f7" providerId="ADAL" clId="{761A8E2B-13A1-46D5-B029-773B1A4191BE}" dt="2024-01-09T17:37:46.634" v="11497" actId="14100"/>
          <ac:spMkLst>
            <pc:docMk/>
            <pc:sldMk cId="1997163758" sldId="1924"/>
            <ac:spMk id="2" creationId="{59935135-DE5D-4E36-8118-9777581209E6}"/>
          </ac:spMkLst>
        </pc:spChg>
      </pc:sldChg>
      <pc:sldChg chg="addSp delSp modSp mod ord modNotesTx">
        <pc:chgData name="Yazdan, Mandy" userId="17c68540-3e75-4075-8ba7-9cf4d0bf43f7" providerId="ADAL" clId="{761A8E2B-13A1-46D5-B029-773B1A4191BE}" dt="2023-12-14T15:59:01.688" v="4243" actId="1076"/>
        <pc:sldMkLst>
          <pc:docMk/>
          <pc:sldMk cId="2710625925" sldId="1928"/>
        </pc:sldMkLst>
        <pc:spChg chg="del">
          <ac:chgData name="Yazdan, Mandy" userId="17c68540-3e75-4075-8ba7-9cf4d0bf43f7" providerId="ADAL" clId="{761A8E2B-13A1-46D5-B029-773B1A4191BE}" dt="2023-12-14T14:06:56.630" v="3474" actId="478"/>
          <ac:spMkLst>
            <pc:docMk/>
            <pc:sldMk cId="2710625925" sldId="1928"/>
            <ac:spMk id="2" creationId="{A9E6F2B3-10E2-9B1B-B494-8FF61B683FCB}"/>
          </ac:spMkLst>
        </pc:spChg>
        <pc:spChg chg="del mod">
          <ac:chgData name="Yazdan, Mandy" userId="17c68540-3e75-4075-8ba7-9cf4d0bf43f7" providerId="ADAL" clId="{761A8E2B-13A1-46D5-B029-773B1A4191BE}" dt="2023-12-14T14:46:18.843" v="3786" actId="478"/>
          <ac:spMkLst>
            <pc:docMk/>
            <pc:sldMk cId="2710625925" sldId="1928"/>
            <ac:spMk id="5" creationId="{886A6B3E-0676-121D-7046-AA9CBB8F9CEC}"/>
          </ac:spMkLst>
        </pc:spChg>
        <pc:spChg chg="mod">
          <ac:chgData name="Yazdan, Mandy" userId="17c68540-3e75-4075-8ba7-9cf4d0bf43f7" providerId="ADAL" clId="{761A8E2B-13A1-46D5-B029-773B1A4191BE}" dt="2023-12-14T15:01:08.336" v="3901"/>
          <ac:spMkLst>
            <pc:docMk/>
            <pc:sldMk cId="2710625925" sldId="1928"/>
            <ac:spMk id="6" creationId="{42202706-D118-30EA-2138-DCD2F373BD8F}"/>
          </ac:spMkLst>
        </pc:spChg>
        <pc:spChg chg="del">
          <ac:chgData name="Yazdan, Mandy" userId="17c68540-3e75-4075-8ba7-9cf4d0bf43f7" providerId="ADAL" clId="{761A8E2B-13A1-46D5-B029-773B1A4191BE}" dt="2023-12-14T14:45:47.332" v="3779" actId="478"/>
          <ac:spMkLst>
            <pc:docMk/>
            <pc:sldMk cId="2710625925" sldId="1928"/>
            <ac:spMk id="8" creationId="{E6E288A3-31ED-D905-E743-C6846BA79148}"/>
          </ac:spMkLst>
        </pc:spChg>
        <pc:spChg chg="add del mod">
          <ac:chgData name="Yazdan, Mandy" userId="17c68540-3e75-4075-8ba7-9cf4d0bf43f7" providerId="ADAL" clId="{761A8E2B-13A1-46D5-B029-773B1A4191BE}" dt="2023-12-14T14:58:51.787" v="3888" actId="478"/>
          <ac:spMkLst>
            <pc:docMk/>
            <pc:sldMk cId="2710625925" sldId="1928"/>
            <ac:spMk id="9" creationId="{9B9E1E21-AD71-7B69-FF46-BC6DDA2BC2C4}"/>
          </ac:spMkLst>
        </pc:spChg>
        <pc:spChg chg="add del mod">
          <ac:chgData name="Yazdan, Mandy" userId="17c68540-3e75-4075-8ba7-9cf4d0bf43f7" providerId="ADAL" clId="{761A8E2B-13A1-46D5-B029-773B1A4191BE}" dt="2023-12-14T14:58:51.787" v="3888" actId="478"/>
          <ac:spMkLst>
            <pc:docMk/>
            <pc:sldMk cId="2710625925" sldId="1928"/>
            <ac:spMk id="10" creationId="{EC15E896-0BD4-2F5E-4AD7-FDB99893971B}"/>
          </ac:spMkLst>
        </pc:spChg>
        <pc:spChg chg="add mod">
          <ac:chgData name="Yazdan, Mandy" userId="17c68540-3e75-4075-8ba7-9cf4d0bf43f7" providerId="ADAL" clId="{761A8E2B-13A1-46D5-B029-773B1A4191BE}" dt="2023-12-14T15:58:57.338" v="4242" actId="1076"/>
          <ac:spMkLst>
            <pc:docMk/>
            <pc:sldMk cId="2710625925" sldId="1928"/>
            <ac:spMk id="11" creationId="{2EB0D33A-8ED7-BF24-311D-8D1AB34EE1B2}"/>
          </ac:spMkLst>
        </pc:spChg>
        <pc:spChg chg="add mod">
          <ac:chgData name="Yazdan, Mandy" userId="17c68540-3e75-4075-8ba7-9cf4d0bf43f7" providerId="ADAL" clId="{761A8E2B-13A1-46D5-B029-773B1A4191BE}" dt="2023-12-14T15:58:57.338" v="4242" actId="1076"/>
          <ac:spMkLst>
            <pc:docMk/>
            <pc:sldMk cId="2710625925" sldId="1928"/>
            <ac:spMk id="12" creationId="{EEE37AEC-1766-9A2F-B7AB-6954F0EE72ED}"/>
          </ac:spMkLst>
        </pc:spChg>
        <pc:spChg chg="add mod">
          <ac:chgData name="Yazdan, Mandy" userId="17c68540-3e75-4075-8ba7-9cf4d0bf43f7" providerId="ADAL" clId="{761A8E2B-13A1-46D5-B029-773B1A4191BE}" dt="2023-12-14T15:59:01.688" v="4243" actId="1076"/>
          <ac:spMkLst>
            <pc:docMk/>
            <pc:sldMk cId="2710625925" sldId="1928"/>
            <ac:spMk id="16" creationId="{672E2F67-B798-94F2-C2E8-F7C58C2CA284}"/>
          </ac:spMkLst>
        </pc:spChg>
        <pc:graphicFrameChg chg="mod modGraphic">
          <ac:chgData name="Yazdan, Mandy" userId="17c68540-3e75-4075-8ba7-9cf4d0bf43f7" providerId="ADAL" clId="{761A8E2B-13A1-46D5-B029-773B1A4191BE}" dt="2023-12-14T14:54:29.229" v="3873" actId="1076"/>
          <ac:graphicFrameMkLst>
            <pc:docMk/>
            <pc:sldMk cId="2710625925" sldId="1928"/>
            <ac:graphicFrameMk id="7" creationId="{33F2BBA2-D986-A9F4-0653-B9F0DC9515E5}"/>
          </ac:graphicFrameMkLst>
        </pc:graphicFrameChg>
        <pc:picChg chg="add del mod">
          <ac:chgData name="Yazdan, Mandy" userId="17c68540-3e75-4075-8ba7-9cf4d0bf43f7" providerId="ADAL" clId="{761A8E2B-13A1-46D5-B029-773B1A4191BE}" dt="2023-12-14T14:32:13.577" v="3498" actId="478"/>
          <ac:picMkLst>
            <pc:docMk/>
            <pc:sldMk cId="2710625925" sldId="1928"/>
            <ac:picMk id="3" creationId="{F0FE717A-81D2-A4FA-28A5-22A1574054CC}"/>
          </ac:picMkLst>
        </pc:picChg>
        <pc:picChg chg="add mod modCrop">
          <ac:chgData name="Yazdan, Mandy" userId="17c68540-3e75-4075-8ba7-9cf4d0bf43f7" providerId="ADAL" clId="{761A8E2B-13A1-46D5-B029-773B1A4191BE}" dt="2023-12-14T14:46:48.539" v="3796" actId="12789"/>
          <ac:picMkLst>
            <pc:docMk/>
            <pc:sldMk cId="2710625925" sldId="1928"/>
            <ac:picMk id="4" creationId="{BD2CA1D9-8142-D759-58F4-1A82EB335F5B}"/>
          </ac:picMkLst>
        </pc:picChg>
        <pc:cxnChg chg="add mod">
          <ac:chgData name="Yazdan, Mandy" userId="17c68540-3e75-4075-8ba7-9cf4d0bf43f7" providerId="ADAL" clId="{761A8E2B-13A1-46D5-B029-773B1A4191BE}" dt="2023-12-14T14:59:53.280" v="3892" actId="1076"/>
          <ac:cxnSpMkLst>
            <pc:docMk/>
            <pc:sldMk cId="2710625925" sldId="1928"/>
            <ac:cxnSpMk id="14" creationId="{76E7E3CA-05F6-DA0B-A50F-FE55B0E1E5C6}"/>
          </ac:cxnSpMkLst>
        </pc:cxnChg>
      </pc:sldChg>
      <pc:sldChg chg="del">
        <pc:chgData name="Yazdan, Mandy" userId="17c68540-3e75-4075-8ba7-9cf4d0bf43f7" providerId="ADAL" clId="{761A8E2B-13A1-46D5-B029-773B1A4191BE}" dt="2023-12-14T13:46:43.462" v="3315" actId="47"/>
        <pc:sldMkLst>
          <pc:docMk/>
          <pc:sldMk cId="1249027876" sldId="1929"/>
        </pc:sldMkLst>
      </pc:sldChg>
      <pc:sldChg chg="del ord">
        <pc:chgData name="Yazdan, Mandy" userId="17c68540-3e75-4075-8ba7-9cf4d0bf43f7" providerId="ADAL" clId="{761A8E2B-13A1-46D5-B029-773B1A4191BE}" dt="2023-12-14T16:05:43.639" v="4486" actId="47"/>
        <pc:sldMkLst>
          <pc:docMk/>
          <pc:sldMk cId="2778346602" sldId="1930"/>
        </pc:sldMkLst>
      </pc:sldChg>
      <pc:sldChg chg="addSp delSp modSp del mod modTransition delAnim modAnim">
        <pc:chgData name="Yazdan, Mandy" userId="17c68540-3e75-4075-8ba7-9cf4d0bf43f7" providerId="ADAL" clId="{761A8E2B-13A1-46D5-B029-773B1A4191BE}" dt="2023-12-14T19:42:18.727" v="5492" actId="47"/>
        <pc:sldMkLst>
          <pc:docMk/>
          <pc:sldMk cId="1600451163" sldId="1931"/>
        </pc:sldMkLst>
        <pc:spChg chg="del">
          <ac:chgData name="Yazdan, Mandy" userId="17c68540-3e75-4075-8ba7-9cf4d0bf43f7" providerId="ADAL" clId="{761A8E2B-13A1-46D5-B029-773B1A4191BE}" dt="2023-12-14T15:44:26.249" v="3947" actId="478"/>
          <ac:spMkLst>
            <pc:docMk/>
            <pc:sldMk cId="1600451163" sldId="1931"/>
            <ac:spMk id="2" creationId="{A9E6F2B3-10E2-9B1B-B494-8FF61B683FCB}"/>
          </ac:spMkLst>
        </pc:spChg>
        <pc:spChg chg="mod">
          <ac:chgData name="Yazdan, Mandy" userId="17c68540-3e75-4075-8ba7-9cf4d0bf43f7" providerId="ADAL" clId="{761A8E2B-13A1-46D5-B029-773B1A4191BE}" dt="2023-12-14T16:26:45.868" v="4841"/>
          <ac:spMkLst>
            <pc:docMk/>
            <pc:sldMk cId="1600451163" sldId="1931"/>
            <ac:spMk id="3" creationId="{6292920D-24B1-8D2B-6769-EF3373A4F387}"/>
          </ac:spMkLst>
        </pc:spChg>
        <pc:spChg chg="del mod">
          <ac:chgData name="Yazdan, Mandy" userId="17c68540-3e75-4075-8ba7-9cf4d0bf43f7" providerId="ADAL" clId="{761A8E2B-13A1-46D5-B029-773B1A4191BE}" dt="2023-12-14T16:02:32.007" v="4309" actId="478"/>
          <ac:spMkLst>
            <pc:docMk/>
            <pc:sldMk cId="1600451163" sldId="1931"/>
            <ac:spMk id="4" creationId="{A62F6450-908A-F35E-D2B7-851340876AFB}"/>
          </ac:spMkLst>
        </pc:spChg>
        <pc:spChg chg="add del mod">
          <ac:chgData name="Yazdan, Mandy" userId="17c68540-3e75-4075-8ba7-9cf4d0bf43f7" providerId="ADAL" clId="{761A8E2B-13A1-46D5-B029-773B1A4191BE}" dt="2023-12-14T16:04:41.499" v="4451" actId="478"/>
          <ac:spMkLst>
            <pc:docMk/>
            <pc:sldMk cId="1600451163" sldId="1931"/>
            <ac:spMk id="8" creationId="{CFCBB5A5-2043-56A4-6E23-F6C62176F8CE}"/>
          </ac:spMkLst>
        </pc:spChg>
        <pc:spChg chg="add del mod">
          <ac:chgData name="Yazdan, Mandy" userId="17c68540-3e75-4075-8ba7-9cf4d0bf43f7" providerId="ADAL" clId="{761A8E2B-13A1-46D5-B029-773B1A4191BE}" dt="2023-12-14T16:04:41.499" v="4451" actId="478"/>
          <ac:spMkLst>
            <pc:docMk/>
            <pc:sldMk cId="1600451163" sldId="1931"/>
            <ac:spMk id="9" creationId="{81F87345-993E-188F-CDF6-2CC434BADF22}"/>
          </ac:spMkLst>
        </pc:spChg>
        <pc:spChg chg="add del mod">
          <ac:chgData name="Yazdan, Mandy" userId="17c68540-3e75-4075-8ba7-9cf4d0bf43f7" providerId="ADAL" clId="{761A8E2B-13A1-46D5-B029-773B1A4191BE}" dt="2023-12-14T16:04:41.499" v="4451" actId="478"/>
          <ac:spMkLst>
            <pc:docMk/>
            <pc:sldMk cId="1600451163" sldId="1931"/>
            <ac:spMk id="10" creationId="{7CFA9239-6B0D-F9E4-2387-A5A8E772545D}"/>
          </ac:spMkLst>
        </pc:spChg>
        <pc:spChg chg="add del mod">
          <ac:chgData name="Yazdan, Mandy" userId="17c68540-3e75-4075-8ba7-9cf4d0bf43f7" providerId="ADAL" clId="{761A8E2B-13A1-46D5-B029-773B1A4191BE}" dt="2023-12-14T16:26:38.417" v="4834" actId="478"/>
          <ac:spMkLst>
            <pc:docMk/>
            <pc:sldMk cId="1600451163" sldId="1931"/>
            <ac:spMk id="12" creationId="{1C035698-F927-83A4-E5FC-ED55812FDD90}"/>
          </ac:spMkLst>
        </pc:spChg>
        <pc:spChg chg="add del mod">
          <ac:chgData name="Yazdan, Mandy" userId="17c68540-3e75-4075-8ba7-9cf4d0bf43f7" providerId="ADAL" clId="{761A8E2B-13A1-46D5-B029-773B1A4191BE}" dt="2023-12-14T16:02:32.007" v="4309" actId="478"/>
          <ac:spMkLst>
            <pc:docMk/>
            <pc:sldMk cId="1600451163" sldId="1931"/>
            <ac:spMk id="14" creationId="{7EF5FCA4-C2E8-EBC1-5B1C-BA701FEA4FA5}"/>
          </ac:spMkLst>
        </pc:spChg>
        <pc:spChg chg="add del mod">
          <ac:chgData name="Yazdan, Mandy" userId="17c68540-3e75-4075-8ba7-9cf4d0bf43f7" providerId="ADAL" clId="{761A8E2B-13A1-46D5-B029-773B1A4191BE}" dt="2023-12-14T16:26:38.417" v="4834" actId="478"/>
          <ac:spMkLst>
            <pc:docMk/>
            <pc:sldMk cId="1600451163" sldId="1931"/>
            <ac:spMk id="15" creationId="{07661B1F-7204-775C-BC33-63B6B0BD7F09}"/>
          </ac:spMkLst>
        </pc:spChg>
        <pc:spChg chg="add del mod">
          <ac:chgData name="Yazdan, Mandy" userId="17c68540-3e75-4075-8ba7-9cf4d0bf43f7" providerId="ADAL" clId="{761A8E2B-13A1-46D5-B029-773B1A4191BE}" dt="2023-12-14T16:02:36.577" v="4310" actId="478"/>
          <ac:spMkLst>
            <pc:docMk/>
            <pc:sldMk cId="1600451163" sldId="1931"/>
            <ac:spMk id="17" creationId="{0D24991A-9CC1-84C4-8B36-E85773E4E492}"/>
          </ac:spMkLst>
        </pc:spChg>
        <pc:spChg chg="add del mod">
          <ac:chgData name="Yazdan, Mandy" userId="17c68540-3e75-4075-8ba7-9cf4d0bf43f7" providerId="ADAL" clId="{761A8E2B-13A1-46D5-B029-773B1A4191BE}" dt="2023-12-14T16:26:38.417" v="4834" actId="478"/>
          <ac:spMkLst>
            <pc:docMk/>
            <pc:sldMk cId="1600451163" sldId="1931"/>
            <ac:spMk id="18" creationId="{F9DF13A3-7588-1751-3F9C-257B8909EA7D}"/>
          </ac:spMkLst>
        </pc:spChg>
        <pc:spChg chg="add del mod">
          <ac:chgData name="Yazdan, Mandy" userId="17c68540-3e75-4075-8ba7-9cf4d0bf43f7" providerId="ADAL" clId="{761A8E2B-13A1-46D5-B029-773B1A4191BE}" dt="2023-12-14T16:03:16.713" v="4369" actId="478"/>
          <ac:spMkLst>
            <pc:docMk/>
            <pc:sldMk cId="1600451163" sldId="1931"/>
            <ac:spMk id="19" creationId="{2847C804-3BC2-18E9-7AE3-870127DFB0C5}"/>
          </ac:spMkLst>
        </pc:spChg>
        <pc:picChg chg="del">
          <ac:chgData name="Yazdan, Mandy" userId="17c68540-3e75-4075-8ba7-9cf4d0bf43f7" providerId="ADAL" clId="{761A8E2B-13A1-46D5-B029-773B1A4191BE}" dt="2023-12-14T15:59:56.630" v="4244" actId="478"/>
          <ac:picMkLst>
            <pc:docMk/>
            <pc:sldMk cId="1600451163" sldId="1931"/>
            <ac:picMk id="5" creationId="{0967AFF5-BF9C-85DF-ED48-3FB8BB7570E0}"/>
          </ac:picMkLst>
        </pc:picChg>
        <pc:picChg chg="del">
          <ac:chgData name="Yazdan, Mandy" userId="17c68540-3e75-4075-8ba7-9cf4d0bf43f7" providerId="ADAL" clId="{761A8E2B-13A1-46D5-B029-773B1A4191BE}" dt="2023-12-14T15:59:56.630" v="4244" actId="478"/>
          <ac:picMkLst>
            <pc:docMk/>
            <pc:sldMk cId="1600451163" sldId="1931"/>
            <ac:picMk id="6" creationId="{6F24959F-D198-1499-946C-82158E6DBE59}"/>
          </ac:picMkLst>
        </pc:picChg>
        <pc:picChg chg="add mod ord modCrop">
          <ac:chgData name="Yazdan, Mandy" userId="17c68540-3e75-4075-8ba7-9cf4d0bf43f7" providerId="ADAL" clId="{761A8E2B-13A1-46D5-B029-773B1A4191BE}" dt="2023-12-14T15:44:34.544" v="3948" actId="167"/>
          <ac:picMkLst>
            <pc:docMk/>
            <pc:sldMk cId="1600451163" sldId="1931"/>
            <ac:picMk id="7" creationId="{C2E7948C-2BF1-B6DF-613F-E0C94EDCE4E0}"/>
          </ac:picMkLst>
        </pc:picChg>
      </pc:sldChg>
      <pc:sldChg chg="del">
        <pc:chgData name="Yazdan, Mandy" userId="17c68540-3e75-4075-8ba7-9cf4d0bf43f7" providerId="ADAL" clId="{761A8E2B-13A1-46D5-B029-773B1A4191BE}" dt="2023-12-14T16:05:43.639" v="4486" actId="47"/>
        <pc:sldMkLst>
          <pc:docMk/>
          <pc:sldMk cId="1109644146" sldId="1936"/>
        </pc:sldMkLst>
      </pc:sldChg>
      <pc:sldChg chg="del">
        <pc:chgData name="Yazdan, Mandy" userId="17c68540-3e75-4075-8ba7-9cf4d0bf43f7" providerId="ADAL" clId="{761A8E2B-13A1-46D5-B029-773B1A4191BE}" dt="2023-12-14T16:39:22.931" v="4996" actId="47"/>
        <pc:sldMkLst>
          <pc:docMk/>
          <pc:sldMk cId="4263127396" sldId="1937"/>
        </pc:sldMkLst>
      </pc:sldChg>
      <pc:sldChg chg="del">
        <pc:chgData name="Yazdan, Mandy" userId="17c68540-3e75-4075-8ba7-9cf4d0bf43f7" providerId="ADAL" clId="{761A8E2B-13A1-46D5-B029-773B1A4191BE}" dt="2023-12-14T19:33:49.516" v="5222" actId="47"/>
        <pc:sldMkLst>
          <pc:docMk/>
          <pc:sldMk cId="3914771295" sldId="1938"/>
        </pc:sldMkLst>
      </pc:sldChg>
      <pc:sldChg chg="del">
        <pc:chgData name="Yazdan, Mandy" userId="17c68540-3e75-4075-8ba7-9cf4d0bf43f7" providerId="ADAL" clId="{761A8E2B-13A1-46D5-B029-773B1A4191BE}" dt="2023-12-14T19:33:49.516" v="5222" actId="47"/>
        <pc:sldMkLst>
          <pc:docMk/>
          <pc:sldMk cId="2821733209" sldId="1939"/>
        </pc:sldMkLst>
      </pc:sldChg>
      <pc:sldChg chg="del">
        <pc:chgData name="Yazdan, Mandy" userId="17c68540-3e75-4075-8ba7-9cf4d0bf43f7" providerId="ADAL" clId="{761A8E2B-13A1-46D5-B029-773B1A4191BE}" dt="2023-12-14T16:12:56.463" v="4621" actId="47"/>
        <pc:sldMkLst>
          <pc:docMk/>
          <pc:sldMk cId="4289286706" sldId="1941"/>
        </pc:sldMkLst>
      </pc:sldChg>
      <pc:sldChg chg="modSp del mod">
        <pc:chgData name="Yazdan, Mandy" userId="17c68540-3e75-4075-8ba7-9cf4d0bf43f7" providerId="ADAL" clId="{761A8E2B-13A1-46D5-B029-773B1A4191BE}" dt="2023-12-14T16:16:49.388" v="4688" actId="47"/>
        <pc:sldMkLst>
          <pc:docMk/>
          <pc:sldMk cId="977984630" sldId="1942"/>
        </pc:sldMkLst>
        <pc:graphicFrameChg chg="modGraphic">
          <ac:chgData name="Yazdan, Mandy" userId="17c68540-3e75-4075-8ba7-9cf4d0bf43f7" providerId="ADAL" clId="{761A8E2B-13A1-46D5-B029-773B1A4191BE}" dt="2023-12-14T16:15:24.764" v="4672" actId="6549"/>
          <ac:graphicFrameMkLst>
            <pc:docMk/>
            <pc:sldMk cId="977984630" sldId="1942"/>
            <ac:graphicFrameMk id="7" creationId="{52573694-F3F4-8B6A-1A2E-DAA86425D587}"/>
          </ac:graphicFrameMkLst>
        </pc:graphicFrameChg>
      </pc:sldChg>
      <pc:sldChg chg="del">
        <pc:chgData name="Yazdan, Mandy" userId="17c68540-3e75-4075-8ba7-9cf4d0bf43f7" providerId="ADAL" clId="{761A8E2B-13A1-46D5-B029-773B1A4191BE}" dt="2023-12-14T16:47:32.279" v="5071" actId="47"/>
        <pc:sldMkLst>
          <pc:docMk/>
          <pc:sldMk cId="1517580936" sldId="1943"/>
        </pc:sldMkLst>
      </pc:sldChg>
      <pc:sldChg chg="modSp del mod">
        <pc:chgData name="Yazdan, Mandy" userId="17c68540-3e75-4075-8ba7-9cf4d0bf43f7" providerId="ADAL" clId="{761A8E2B-13A1-46D5-B029-773B1A4191BE}" dt="2023-12-14T16:16:50.325" v="4689" actId="47"/>
        <pc:sldMkLst>
          <pc:docMk/>
          <pc:sldMk cId="1234147254" sldId="1944"/>
        </pc:sldMkLst>
        <pc:graphicFrameChg chg="modGraphic">
          <ac:chgData name="Yazdan, Mandy" userId="17c68540-3e75-4075-8ba7-9cf4d0bf43f7" providerId="ADAL" clId="{761A8E2B-13A1-46D5-B029-773B1A4191BE}" dt="2023-12-14T16:15:54.346" v="4680" actId="6549"/>
          <ac:graphicFrameMkLst>
            <pc:docMk/>
            <pc:sldMk cId="1234147254" sldId="1944"/>
            <ac:graphicFrameMk id="2" creationId="{6BDCAF06-56F8-A9F6-587E-36ECAEA47240}"/>
          </ac:graphicFrameMkLst>
        </pc:graphicFrameChg>
      </pc:sldChg>
      <pc:sldChg chg="del">
        <pc:chgData name="Yazdan, Mandy" userId="17c68540-3e75-4075-8ba7-9cf4d0bf43f7" providerId="ADAL" clId="{761A8E2B-13A1-46D5-B029-773B1A4191BE}" dt="2023-12-14T16:39:21.897" v="4995" actId="47"/>
        <pc:sldMkLst>
          <pc:docMk/>
          <pc:sldMk cId="811506875" sldId="1945"/>
        </pc:sldMkLst>
      </pc:sldChg>
      <pc:sldChg chg="del">
        <pc:chgData name="Yazdan, Mandy" userId="17c68540-3e75-4075-8ba7-9cf4d0bf43f7" providerId="ADAL" clId="{761A8E2B-13A1-46D5-B029-773B1A4191BE}" dt="2023-12-14T16:47:34.366" v="5072" actId="47"/>
        <pc:sldMkLst>
          <pc:docMk/>
          <pc:sldMk cId="2395835887" sldId="1946"/>
        </pc:sldMkLst>
      </pc:sldChg>
      <pc:sldChg chg="del">
        <pc:chgData name="Yazdan, Mandy" userId="17c68540-3e75-4075-8ba7-9cf4d0bf43f7" providerId="ADAL" clId="{761A8E2B-13A1-46D5-B029-773B1A4191BE}" dt="2023-12-14T16:56:19.617" v="5130" actId="47"/>
        <pc:sldMkLst>
          <pc:docMk/>
          <pc:sldMk cId="4131455145" sldId="1947"/>
        </pc:sldMkLst>
      </pc:sldChg>
      <pc:sldChg chg="modSp del mod">
        <pc:chgData name="Yazdan, Mandy" userId="17c68540-3e75-4075-8ba7-9cf4d0bf43f7" providerId="ADAL" clId="{761A8E2B-13A1-46D5-B029-773B1A4191BE}" dt="2023-12-14T19:31:31.323" v="5198" actId="47"/>
        <pc:sldMkLst>
          <pc:docMk/>
          <pc:sldMk cId="1378773775" sldId="1948"/>
        </pc:sldMkLst>
        <pc:picChg chg="mod">
          <ac:chgData name="Yazdan, Mandy" userId="17c68540-3e75-4075-8ba7-9cf4d0bf43f7" providerId="ADAL" clId="{761A8E2B-13A1-46D5-B029-773B1A4191BE}" dt="2023-11-24T15:03:35.062" v="1452" actId="1076"/>
          <ac:picMkLst>
            <pc:docMk/>
            <pc:sldMk cId="1378773775" sldId="1948"/>
            <ac:picMk id="2" creationId="{04AE7232-B7BA-C61D-AA8D-3972405DFB15}"/>
          </ac:picMkLst>
        </pc:picChg>
      </pc:sldChg>
      <pc:sldChg chg="modSp del mod">
        <pc:chgData name="Yazdan, Mandy" userId="17c68540-3e75-4075-8ba7-9cf4d0bf43f7" providerId="ADAL" clId="{761A8E2B-13A1-46D5-B029-773B1A4191BE}" dt="2023-12-14T19:31:31.323" v="5198" actId="47"/>
        <pc:sldMkLst>
          <pc:docMk/>
          <pc:sldMk cId="218012700" sldId="1949"/>
        </pc:sldMkLst>
        <pc:graphicFrameChg chg="modGraphic">
          <ac:chgData name="Yazdan, Mandy" userId="17c68540-3e75-4075-8ba7-9cf4d0bf43f7" providerId="ADAL" clId="{761A8E2B-13A1-46D5-B029-773B1A4191BE}" dt="2023-12-14T19:26:45.440" v="5191" actId="20577"/>
          <ac:graphicFrameMkLst>
            <pc:docMk/>
            <pc:sldMk cId="218012700" sldId="1949"/>
            <ac:graphicFrameMk id="8" creationId="{D778DE74-3516-5851-4F82-0ECB2F44C4EF}"/>
          </ac:graphicFrameMkLst>
        </pc:graphicFrameChg>
      </pc:sldChg>
      <pc:sldChg chg="del">
        <pc:chgData name="Yazdan, Mandy" userId="17c68540-3e75-4075-8ba7-9cf4d0bf43f7" providerId="ADAL" clId="{761A8E2B-13A1-46D5-B029-773B1A4191BE}" dt="2023-12-14T19:33:49.516" v="5222" actId="47"/>
        <pc:sldMkLst>
          <pc:docMk/>
          <pc:sldMk cId="87098745" sldId="1950"/>
        </pc:sldMkLst>
      </pc:sldChg>
      <pc:sldChg chg="del">
        <pc:chgData name="Yazdan, Mandy" userId="17c68540-3e75-4075-8ba7-9cf4d0bf43f7" providerId="ADAL" clId="{761A8E2B-13A1-46D5-B029-773B1A4191BE}" dt="2023-12-14T19:33:49.516" v="5222" actId="47"/>
        <pc:sldMkLst>
          <pc:docMk/>
          <pc:sldMk cId="3310938228" sldId="1951"/>
        </pc:sldMkLst>
      </pc:sldChg>
      <pc:sldChg chg="del">
        <pc:chgData name="Yazdan, Mandy" userId="17c68540-3e75-4075-8ba7-9cf4d0bf43f7" providerId="ADAL" clId="{761A8E2B-13A1-46D5-B029-773B1A4191BE}" dt="2023-12-14T19:33:49.516" v="5222" actId="47"/>
        <pc:sldMkLst>
          <pc:docMk/>
          <pc:sldMk cId="1365989707" sldId="1952"/>
        </pc:sldMkLst>
      </pc:sldChg>
      <pc:sldChg chg="add del ord">
        <pc:chgData name="Yazdan, Mandy" userId="17c68540-3e75-4075-8ba7-9cf4d0bf43f7" providerId="ADAL" clId="{761A8E2B-13A1-46D5-B029-773B1A4191BE}" dt="2023-12-14T20:10:20.304" v="5875" actId="47"/>
        <pc:sldMkLst>
          <pc:docMk/>
          <pc:sldMk cId="3891655851" sldId="1953"/>
        </pc:sldMkLst>
      </pc:sldChg>
      <pc:sldChg chg="addSp delSp modSp del mod delAnim addCm delCm modNotesTx">
        <pc:chgData name="Yazdan, Mandy" userId="17c68540-3e75-4075-8ba7-9cf4d0bf43f7" providerId="ADAL" clId="{761A8E2B-13A1-46D5-B029-773B1A4191BE}" dt="2024-01-09T20:05:15.125" v="11603" actId="47"/>
        <pc:sldMkLst>
          <pc:docMk/>
          <pc:sldMk cId="2747245711" sldId="1954"/>
        </pc:sldMkLst>
        <pc:spChg chg="mod">
          <ac:chgData name="Yazdan, Mandy" userId="17c68540-3e75-4075-8ba7-9cf4d0bf43f7" providerId="ADAL" clId="{761A8E2B-13A1-46D5-B029-773B1A4191BE}" dt="2023-12-14T21:18:52.431" v="6261" actId="20577"/>
          <ac:spMkLst>
            <pc:docMk/>
            <pc:sldMk cId="2747245711" sldId="1954"/>
            <ac:spMk id="3" creationId="{45823372-198A-7363-BC30-9913C7A58254}"/>
          </ac:spMkLst>
        </pc:spChg>
        <pc:spChg chg="del mod">
          <ac:chgData name="Yazdan, Mandy" userId="17c68540-3e75-4075-8ba7-9cf4d0bf43f7" providerId="ADAL" clId="{761A8E2B-13A1-46D5-B029-773B1A4191BE}" dt="2023-12-14T21:17:11.834" v="6223" actId="478"/>
          <ac:spMkLst>
            <pc:docMk/>
            <pc:sldMk cId="2747245711" sldId="1954"/>
            <ac:spMk id="4" creationId="{D496FF88-8FB8-3769-38C3-E0E875DC2186}"/>
          </ac:spMkLst>
        </pc:spChg>
        <pc:spChg chg="del">
          <ac:chgData name="Yazdan, Mandy" userId="17c68540-3e75-4075-8ba7-9cf4d0bf43f7" providerId="ADAL" clId="{761A8E2B-13A1-46D5-B029-773B1A4191BE}" dt="2023-12-14T21:18:48.116" v="6257" actId="478"/>
          <ac:spMkLst>
            <pc:docMk/>
            <pc:sldMk cId="2747245711" sldId="1954"/>
            <ac:spMk id="5" creationId="{946A6B72-E905-C45D-2DE8-0990BD81BBE5}"/>
          </ac:spMkLst>
        </pc:spChg>
        <pc:spChg chg="add mod ord">
          <ac:chgData name="Yazdan, Mandy" userId="17c68540-3e75-4075-8ba7-9cf4d0bf43f7" providerId="ADAL" clId="{761A8E2B-13A1-46D5-B029-773B1A4191BE}" dt="2023-12-14T21:24:11.553" v="6320" actId="1076"/>
          <ac:spMkLst>
            <pc:docMk/>
            <pc:sldMk cId="2747245711" sldId="1954"/>
            <ac:spMk id="7" creationId="{233B12F4-2C2D-03FC-B171-7C6414EA5FF8}"/>
          </ac:spMkLst>
        </pc:spChg>
        <pc:spChg chg="mod">
          <ac:chgData name="Yazdan, Mandy" userId="17c68540-3e75-4075-8ba7-9cf4d0bf43f7" providerId="ADAL" clId="{761A8E2B-13A1-46D5-B029-773B1A4191BE}" dt="2023-12-14T21:18:34.487" v="6254"/>
          <ac:spMkLst>
            <pc:docMk/>
            <pc:sldMk cId="2747245711" sldId="1954"/>
            <ac:spMk id="9" creationId="{C4F1508B-CA7D-0FDD-1E9D-5F1D0753561E}"/>
          </ac:spMkLst>
        </pc:spChg>
        <pc:spChg chg="mod">
          <ac:chgData name="Yazdan, Mandy" userId="17c68540-3e75-4075-8ba7-9cf4d0bf43f7" providerId="ADAL" clId="{761A8E2B-13A1-46D5-B029-773B1A4191BE}" dt="2023-12-14T21:18:34.487" v="6254"/>
          <ac:spMkLst>
            <pc:docMk/>
            <pc:sldMk cId="2747245711" sldId="1954"/>
            <ac:spMk id="10" creationId="{EFA61D3B-B98B-9570-1453-2587020AEBDC}"/>
          </ac:spMkLst>
        </pc:spChg>
        <pc:spChg chg="mod">
          <ac:chgData name="Yazdan, Mandy" userId="17c68540-3e75-4075-8ba7-9cf4d0bf43f7" providerId="ADAL" clId="{761A8E2B-13A1-46D5-B029-773B1A4191BE}" dt="2023-12-14T21:18:34.487" v="6254"/>
          <ac:spMkLst>
            <pc:docMk/>
            <pc:sldMk cId="2747245711" sldId="1954"/>
            <ac:spMk id="12" creationId="{D656AE13-CA2B-ACCE-06EC-4CF5C20D7D0B}"/>
          </ac:spMkLst>
        </pc:spChg>
        <pc:spChg chg="mod">
          <ac:chgData name="Yazdan, Mandy" userId="17c68540-3e75-4075-8ba7-9cf4d0bf43f7" providerId="ADAL" clId="{761A8E2B-13A1-46D5-B029-773B1A4191BE}" dt="2023-12-14T21:18:34.487" v="6254"/>
          <ac:spMkLst>
            <pc:docMk/>
            <pc:sldMk cId="2747245711" sldId="1954"/>
            <ac:spMk id="13" creationId="{CB0BFED5-CC2A-9CB4-747B-D4E63D4A2090}"/>
          </ac:spMkLst>
        </pc:spChg>
        <pc:spChg chg="mod">
          <ac:chgData name="Yazdan, Mandy" userId="17c68540-3e75-4075-8ba7-9cf4d0bf43f7" providerId="ADAL" clId="{761A8E2B-13A1-46D5-B029-773B1A4191BE}" dt="2023-12-14T21:18:34.487" v="6254"/>
          <ac:spMkLst>
            <pc:docMk/>
            <pc:sldMk cId="2747245711" sldId="1954"/>
            <ac:spMk id="17" creationId="{E4F8721D-58A1-4947-707D-CB8141DC91CD}"/>
          </ac:spMkLst>
        </pc:spChg>
        <pc:spChg chg="mod">
          <ac:chgData name="Yazdan, Mandy" userId="17c68540-3e75-4075-8ba7-9cf4d0bf43f7" providerId="ADAL" clId="{761A8E2B-13A1-46D5-B029-773B1A4191BE}" dt="2023-12-14T21:18:34.487" v="6254"/>
          <ac:spMkLst>
            <pc:docMk/>
            <pc:sldMk cId="2747245711" sldId="1954"/>
            <ac:spMk id="18" creationId="{C8C00B85-2CA2-247F-237D-FDCDB2C171B3}"/>
          </ac:spMkLst>
        </pc:spChg>
        <pc:spChg chg="mod">
          <ac:chgData name="Yazdan, Mandy" userId="17c68540-3e75-4075-8ba7-9cf4d0bf43f7" providerId="ADAL" clId="{761A8E2B-13A1-46D5-B029-773B1A4191BE}" dt="2023-12-14T21:18:34.487" v="6254"/>
          <ac:spMkLst>
            <pc:docMk/>
            <pc:sldMk cId="2747245711" sldId="1954"/>
            <ac:spMk id="19" creationId="{19069F79-22B1-746F-C13C-341974FD9391}"/>
          </ac:spMkLst>
        </pc:spChg>
        <pc:spChg chg="mod">
          <ac:chgData name="Yazdan, Mandy" userId="17c68540-3e75-4075-8ba7-9cf4d0bf43f7" providerId="ADAL" clId="{761A8E2B-13A1-46D5-B029-773B1A4191BE}" dt="2023-12-14T21:18:34.487" v="6254"/>
          <ac:spMkLst>
            <pc:docMk/>
            <pc:sldMk cId="2747245711" sldId="1954"/>
            <ac:spMk id="20" creationId="{E0448C3A-0766-6265-9C66-7A477E0AE016}"/>
          </ac:spMkLst>
        </pc:spChg>
        <pc:spChg chg="mod">
          <ac:chgData name="Yazdan, Mandy" userId="17c68540-3e75-4075-8ba7-9cf4d0bf43f7" providerId="ADAL" clId="{761A8E2B-13A1-46D5-B029-773B1A4191BE}" dt="2023-12-14T21:18:34.487" v="6254"/>
          <ac:spMkLst>
            <pc:docMk/>
            <pc:sldMk cId="2747245711" sldId="1954"/>
            <ac:spMk id="22" creationId="{778EB55E-B58B-F305-1DA4-0CEDB4D893CB}"/>
          </ac:spMkLst>
        </pc:spChg>
        <pc:spChg chg="mod">
          <ac:chgData name="Yazdan, Mandy" userId="17c68540-3e75-4075-8ba7-9cf4d0bf43f7" providerId="ADAL" clId="{761A8E2B-13A1-46D5-B029-773B1A4191BE}" dt="2023-12-14T21:18:34.487" v="6254"/>
          <ac:spMkLst>
            <pc:docMk/>
            <pc:sldMk cId="2747245711" sldId="1954"/>
            <ac:spMk id="23" creationId="{485FFD6E-944A-223F-7032-D2245EE8AC65}"/>
          </ac:spMkLst>
        </pc:spChg>
        <pc:spChg chg="mod">
          <ac:chgData name="Yazdan, Mandy" userId="17c68540-3e75-4075-8ba7-9cf4d0bf43f7" providerId="ADAL" clId="{761A8E2B-13A1-46D5-B029-773B1A4191BE}" dt="2023-12-14T21:18:34.487" v="6254"/>
          <ac:spMkLst>
            <pc:docMk/>
            <pc:sldMk cId="2747245711" sldId="1954"/>
            <ac:spMk id="25" creationId="{86B39B32-8C87-6775-AF88-8D28ED235406}"/>
          </ac:spMkLst>
        </pc:spChg>
        <pc:spChg chg="mod">
          <ac:chgData name="Yazdan, Mandy" userId="17c68540-3e75-4075-8ba7-9cf4d0bf43f7" providerId="ADAL" clId="{761A8E2B-13A1-46D5-B029-773B1A4191BE}" dt="2023-12-14T21:18:34.487" v="6254"/>
          <ac:spMkLst>
            <pc:docMk/>
            <pc:sldMk cId="2747245711" sldId="1954"/>
            <ac:spMk id="26" creationId="{124D657C-613D-3069-8193-205CED7852CA}"/>
          </ac:spMkLst>
        </pc:spChg>
        <pc:spChg chg="mod">
          <ac:chgData name="Yazdan, Mandy" userId="17c68540-3e75-4075-8ba7-9cf4d0bf43f7" providerId="ADAL" clId="{761A8E2B-13A1-46D5-B029-773B1A4191BE}" dt="2023-12-14T21:18:34.487" v="6254"/>
          <ac:spMkLst>
            <pc:docMk/>
            <pc:sldMk cId="2747245711" sldId="1954"/>
            <ac:spMk id="28" creationId="{B5ECE403-FBB1-3924-F404-A200B3B7146E}"/>
          </ac:spMkLst>
        </pc:spChg>
        <pc:spChg chg="mod">
          <ac:chgData name="Yazdan, Mandy" userId="17c68540-3e75-4075-8ba7-9cf4d0bf43f7" providerId="ADAL" clId="{761A8E2B-13A1-46D5-B029-773B1A4191BE}" dt="2023-12-14T21:18:34.487" v="6254"/>
          <ac:spMkLst>
            <pc:docMk/>
            <pc:sldMk cId="2747245711" sldId="1954"/>
            <ac:spMk id="29" creationId="{212CB9C4-7C9C-F960-8CCE-90056872C164}"/>
          </ac:spMkLst>
        </pc:spChg>
        <pc:spChg chg="mod">
          <ac:chgData name="Yazdan, Mandy" userId="17c68540-3e75-4075-8ba7-9cf4d0bf43f7" providerId="ADAL" clId="{761A8E2B-13A1-46D5-B029-773B1A4191BE}" dt="2023-12-14T21:18:34.487" v="6254"/>
          <ac:spMkLst>
            <pc:docMk/>
            <pc:sldMk cId="2747245711" sldId="1954"/>
            <ac:spMk id="31" creationId="{7C05EC91-5A96-71CA-B69B-2021BD765F27}"/>
          </ac:spMkLst>
        </pc:spChg>
        <pc:spChg chg="mod">
          <ac:chgData name="Yazdan, Mandy" userId="17c68540-3e75-4075-8ba7-9cf4d0bf43f7" providerId="ADAL" clId="{761A8E2B-13A1-46D5-B029-773B1A4191BE}" dt="2023-12-14T21:18:34.487" v="6254"/>
          <ac:spMkLst>
            <pc:docMk/>
            <pc:sldMk cId="2747245711" sldId="1954"/>
            <ac:spMk id="32" creationId="{89CEB6EC-AAEC-494E-91D2-1B48819F6C1D}"/>
          </ac:spMkLst>
        </pc:spChg>
        <pc:spChg chg="add del mod">
          <ac:chgData name="Yazdan, Mandy" userId="17c68540-3e75-4075-8ba7-9cf4d0bf43f7" providerId="ADAL" clId="{761A8E2B-13A1-46D5-B029-773B1A4191BE}" dt="2023-12-14T21:18:48.116" v="6257" actId="478"/>
          <ac:spMkLst>
            <pc:docMk/>
            <pc:sldMk cId="2747245711" sldId="1954"/>
            <ac:spMk id="33" creationId="{59A5110B-3C42-5C47-19AD-E5E4F3014944}"/>
          </ac:spMkLst>
        </pc:spChg>
        <pc:spChg chg="add del mod">
          <ac:chgData name="Yazdan, Mandy" userId="17c68540-3e75-4075-8ba7-9cf4d0bf43f7" providerId="ADAL" clId="{761A8E2B-13A1-46D5-B029-773B1A4191BE}" dt="2023-12-14T21:18:48.116" v="6257" actId="478"/>
          <ac:spMkLst>
            <pc:docMk/>
            <pc:sldMk cId="2747245711" sldId="1954"/>
            <ac:spMk id="34" creationId="{D720C9A2-90F8-91ED-48BC-F44E5B214CCE}"/>
          </ac:spMkLst>
        </pc:spChg>
        <pc:spChg chg="add del mod">
          <ac:chgData name="Yazdan, Mandy" userId="17c68540-3e75-4075-8ba7-9cf4d0bf43f7" providerId="ADAL" clId="{761A8E2B-13A1-46D5-B029-773B1A4191BE}" dt="2023-12-14T21:18:48.116" v="6257" actId="478"/>
          <ac:spMkLst>
            <pc:docMk/>
            <pc:sldMk cId="2747245711" sldId="1954"/>
            <ac:spMk id="35" creationId="{486E446B-5E69-3305-F043-C3431C8C20A6}"/>
          </ac:spMkLst>
        </pc:spChg>
        <pc:spChg chg="add del mod">
          <ac:chgData name="Yazdan, Mandy" userId="17c68540-3e75-4075-8ba7-9cf4d0bf43f7" providerId="ADAL" clId="{761A8E2B-13A1-46D5-B029-773B1A4191BE}" dt="2023-12-14T21:18:48.116" v="6257" actId="478"/>
          <ac:spMkLst>
            <pc:docMk/>
            <pc:sldMk cId="2747245711" sldId="1954"/>
            <ac:spMk id="36" creationId="{B2EED3E4-73A1-582B-1E88-06C9FB7A99C6}"/>
          </ac:spMkLst>
        </pc:spChg>
        <pc:spChg chg="mod">
          <ac:chgData name="Yazdan, Mandy" userId="17c68540-3e75-4075-8ba7-9cf4d0bf43f7" providerId="ADAL" clId="{761A8E2B-13A1-46D5-B029-773B1A4191BE}" dt="2023-12-14T21:18:34.487" v="6254"/>
          <ac:spMkLst>
            <pc:docMk/>
            <pc:sldMk cId="2747245711" sldId="1954"/>
            <ac:spMk id="38" creationId="{8CDE2378-4D7E-3DE6-0BCA-B2EF53BDE513}"/>
          </ac:spMkLst>
        </pc:spChg>
        <pc:spChg chg="mod">
          <ac:chgData name="Yazdan, Mandy" userId="17c68540-3e75-4075-8ba7-9cf4d0bf43f7" providerId="ADAL" clId="{761A8E2B-13A1-46D5-B029-773B1A4191BE}" dt="2023-12-14T21:18:34.487" v="6254"/>
          <ac:spMkLst>
            <pc:docMk/>
            <pc:sldMk cId="2747245711" sldId="1954"/>
            <ac:spMk id="39" creationId="{B0639408-BA5D-7E2E-FEC1-2330B0DDFBDC}"/>
          </ac:spMkLst>
        </pc:spChg>
        <pc:spChg chg="add del mod">
          <ac:chgData name="Yazdan, Mandy" userId="17c68540-3e75-4075-8ba7-9cf4d0bf43f7" providerId="ADAL" clId="{761A8E2B-13A1-46D5-B029-773B1A4191BE}" dt="2023-12-14T21:18:48.116" v="6257" actId="478"/>
          <ac:spMkLst>
            <pc:docMk/>
            <pc:sldMk cId="2747245711" sldId="1954"/>
            <ac:spMk id="40" creationId="{094B6D07-B2CF-6CBA-42CA-81357AA9DEDE}"/>
          </ac:spMkLst>
        </pc:spChg>
        <pc:spChg chg="add del mod">
          <ac:chgData name="Yazdan, Mandy" userId="17c68540-3e75-4075-8ba7-9cf4d0bf43f7" providerId="ADAL" clId="{761A8E2B-13A1-46D5-B029-773B1A4191BE}" dt="2023-12-14T21:18:48.116" v="6257" actId="478"/>
          <ac:spMkLst>
            <pc:docMk/>
            <pc:sldMk cId="2747245711" sldId="1954"/>
            <ac:spMk id="41" creationId="{538926B0-1C1E-D41B-76EE-49F8BAA97C14}"/>
          </ac:spMkLst>
        </pc:spChg>
        <pc:spChg chg="mod">
          <ac:chgData name="Yazdan, Mandy" userId="17c68540-3e75-4075-8ba7-9cf4d0bf43f7" providerId="ADAL" clId="{761A8E2B-13A1-46D5-B029-773B1A4191BE}" dt="2023-12-14T21:18:34.487" v="6254"/>
          <ac:spMkLst>
            <pc:docMk/>
            <pc:sldMk cId="2747245711" sldId="1954"/>
            <ac:spMk id="43" creationId="{D7F01BC5-F0B8-A4D8-F6C8-66375531D44C}"/>
          </ac:spMkLst>
        </pc:spChg>
        <pc:spChg chg="mod">
          <ac:chgData name="Yazdan, Mandy" userId="17c68540-3e75-4075-8ba7-9cf4d0bf43f7" providerId="ADAL" clId="{761A8E2B-13A1-46D5-B029-773B1A4191BE}" dt="2023-12-14T21:18:34.487" v="6254"/>
          <ac:spMkLst>
            <pc:docMk/>
            <pc:sldMk cId="2747245711" sldId="1954"/>
            <ac:spMk id="44" creationId="{7313FB32-B464-11D8-48A6-3318E26DD607}"/>
          </ac:spMkLst>
        </pc:spChg>
        <pc:spChg chg="mod">
          <ac:chgData name="Yazdan, Mandy" userId="17c68540-3e75-4075-8ba7-9cf4d0bf43f7" providerId="ADAL" clId="{761A8E2B-13A1-46D5-B029-773B1A4191BE}" dt="2023-12-14T21:18:34.487" v="6254"/>
          <ac:spMkLst>
            <pc:docMk/>
            <pc:sldMk cId="2747245711" sldId="1954"/>
            <ac:spMk id="46" creationId="{2615C130-7D38-18F7-6501-EAEE60863DA9}"/>
          </ac:spMkLst>
        </pc:spChg>
        <pc:spChg chg="mod">
          <ac:chgData name="Yazdan, Mandy" userId="17c68540-3e75-4075-8ba7-9cf4d0bf43f7" providerId="ADAL" clId="{761A8E2B-13A1-46D5-B029-773B1A4191BE}" dt="2023-12-14T21:18:34.487" v="6254"/>
          <ac:spMkLst>
            <pc:docMk/>
            <pc:sldMk cId="2747245711" sldId="1954"/>
            <ac:spMk id="47" creationId="{4BB1A232-E6E8-89B2-41FF-0DBF46826AD2}"/>
          </ac:spMkLst>
        </pc:spChg>
        <pc:spChg chg="mod">
          <ac:chgData name="Yazdan, Mandy" userId="17c68540-3e75-4075-8ba7-9cf4d0bf43f7" providerId="ADAL" clId="{761A8E2B-13A1-46D5-B029-773B1A4191BE}" dt="2023-12-14T21:18:34.487" v="6254"/>
          <ac:spMkLst>
            <pc:docMk/>
            <pc:sldMk cId="2747245711" sldId="1954"/>
            <ac:spMk id="49" creationId="{12D15A02-2C03-8F0C-24E4-8F0D6FAA4EA7}"/>
          </ac:spMkLst>
        </pc:spChg>
        <pc:spChg chg="mod">
          <ac:chgData name="Yazdan, Mandy" userId="17c68540-3e75-4075-8ba7-9cf4d0bf43f7" providerId="ADAL" clId="{761A8E2B-13A1-46D5-B029-773B1A4191BE}" dt="2023-12-14T21:18:34.487" v="6254"/>
          <ac:spMkLst>
            <pc:docMk/>
            <pc:sldMk cId="2747245711" sldId="1954"/>
            <ac:spMk id="50" creationId="{CB2D1B56-12B7-1FE8-4D1E-5A26493BAFD6}"/>
          </ac:spMkLst>
        </pc:spChg>
        <pc:spChg chg="mod">
          <ac:chgData name="Yazdan, Mandy" userId="17c68540-3e75-4075-8ba7-9cf4d0bf43f7" providerId="ADAL" clId="{761A8E2B-13A1-46D5-B029-773B1A4191BE}" dt="2023-12-14T21:18:34.487" v="6254"/>
          <ac:spMkLst>
            <pc:docMk/>
            <pc:sldMk cId="2747245711" sldId="1954"/>
            <ac:spMk id="52" creationId="{897CD713-AC11-074A-115E-1CD97F411BA8}"/>
          </ac:spMkLst>
        </pc:spChg>
        <pc:spChg chg="mod">
          <ac:chgData name="Yazdan, Mandy" userId="17c68540-3e75-4075-8ba7-9cf4d0bf43f7" providerId="ADAL" clId="{761A8E2B-13A1-46D5-B029-773B1A4191BE}" dt="2023-12-14T21:18:34.487" v="6254"/>
          <ac:spMkLst>
            <pc:docMk/>
            <pc:sldMk cId="2747245711" sldId="1954"/>
            <ac:spMk id="53" creationId="{CAF124A7-E211-AD14-E150-81597FAB2C2B}"/>
          </ac:spMkLst>
        </pc:spChg>
        <pc:spChg chg="add del mod">
          <ac:chgData name="Yazdan, Mandy" userId="17c68540-3e75-4075-8ba7-9cf4d0bf43f7" providerId="ADAL" clId="{761A8E2B-13A1-46D5-B029-773B1A4191BE}" dt="2023-12-14T21:18:48.116" v="6257" actId="478"/>
          <ac:spMkLst>
            <pc:docMk/>
            <pc:sldMk cId="2747245711" sldId="1954"/>
            <ac:spMk id="54" creationId="{47423717-1A42-8D3C-2A1A-5F555878972A}"/>
          </ac:spMkLst>
        </pc:spChg>
        <pc:spChg chg="add del mod">
          <ac:chgData name="Yazdan, Mandy" userId="17c68540-3e75-4075-8ba7-9cf4d0bf43f7" providerId="ADAL" clId="{761A8E2B-13A1-46D5-B029-773B1A4191BE}" dt="2023-12-14T21:18:48.116" v="6257" actId="478"/>
          <ac:spMkLst>
            <pc:docMk/>
            <pc:sldMk cId="2747245711" sldId="1954"/>
            <ac:spMk id="55" creationId="{92EA22F1-EED9-A8FF-DA18-F241FB2384C7}"/>
          </ac:spMkLst>
        </pc:spChg>
        <pc:spChg chg="add del mod">
          <ac:chgData name="Yazdan, Mandy" userId="17c68540-3e75-4075-8ba7-9cf4d0bf43f7" providerId="ADAL" clId="{761A8E2B-13A1-46D5-B029-773B1A4191BE}" dt="2023-12-14T21:18:48.116" v="6257" actId="478"/>
          <ac:spMkLst>
            <pc:docMk/>
            <pc:sldMk cId="2747245711" sldId="1954"/>
            <ac:spMk id="56" creationId="{3DED66ED-180D-244C-E7E0-301326C2339B}"/>
          </ac:spMkLst>
        </pc:spChg>
        <pc:spChg chg="add del mod">
          <ac:chgData name="Yazdan, Mandy" userId="17c68540-3e75-4075-8ba7-9cf4d0bf43f7" providerId="ADAL" clId="{761A8E2B-13A1-46D5-B029-773B1A4191BE}" dt="2023-12-14T21:18:48.116" v="6257" actId="478"/>
          <ac:spMkLst>
            <pc:docMk/>
            <pc:sldMk cId="2747245711" sldId="1954"/>
            <ac:spMk id="57" creationId="{DB523585-34C6-F4A8-4CA0-B146BCF44E34}"/>
          </ac:spMkLst>
        </pc:spChg>
        <pc:spChg chg="add mod">
          <ac:chgData name="Yazdan, Mandy" userId="17c68540-3e75-4075-8ba7-9cf4d0bf43f7" providerId="ADAL" clId="{761A8E2B-13A1-46D5-B029-773B1A4191BE}" dt="2023-12-14T21:23:58.253" v="6317" actId="11530"/>
          <ac:spMkLst>
            <pc:docMk/>
            <pc:sldMk cId="2747245711" sldId="1954"/>
            <ac:spMk id="58" creationId="{B6CFB209-8165-D692-FF47-8305F22DD29E}"/>
          </ac:spMkLst>
        </pc:spChg>
        <pc:spChg chg="add mod">
          <ac:chgData name="Yazdan, Mandy" userId="17c68540-3e75-4075-8ba7-9cf4d0bf43f7" providerId="ADAL" clId="{761A8E2B-13A1-46D5-B029-773B1A4191BE}" dt="2023-12-14T21:23:58.253" v="6317" actId="11530"/>
          <ac:spMkLst>
            <pc:docMk/>
            <pc:sldMk cId="2747245711" sldId="1954"/>
            <ac:spMk id="59" creationId="{69348E5E-D607-222D-A4CA-D356C823D9EC}"/>
          </ac:spMkLst>
        </pc:spChg>
        <pc:spChg chg="add mod">
          <ac:chgData name="Yazdan, Mandy" userId="17c68540-3e75-4075-8ba7-9cf4d0bf43f7" providerId="ADAL" clId="{761A8E2B-13A1-46D5-B029-773B1A4191BE}" dt="2023-12-14T21:23:58.253" v="6317" actId="11530"/>
          <ac:spMkLst>
            <pc:docMk/>
            <pc:sldMk cId="2747245711" sldId="1954"/>
            <ac:spMk id="60" creationId="{545A13A7-6E07-3378-C51D-286287E34E9F}"/>
          </ac:spMkLst>
        </pc:spChg>
        <pc:spChg chg="add del mod">
          <ac:chgData name="Yazdan, Mandy" userId="17c68540-3e75-4075-8ba7-9cf4d0bf43f7" providerId="ADAL" clId="{761A8E2B-13A1-46D5-B029-773B1A4191BE}" dt="2024-01-09T19:49:51.992" v="11498" actId="21"/>
          <ac:spMkLst>
            <pc:docMk/>
            <pc:sldMk cId="2747245711" sldId="1954"/>
            <ac:spMk id="61" creationId="{5E9342E1-06A2-AD43-B1BE-1BD3FA487C18}"/>
          </ac:spMkLst>
        </pc:spChg>
        <pc:spChg chg="add mod">
          <ac:chgData name="Yazdan, Mandy" userId="17c68540-3e75-4075-8ba7-9cf4d0bf43f7" providerId="ADAL" clId="{761A8E2B-13A1-46D5-B029-773B1A4191BE}" dt="2023-12-14T21:23:47.331" v="6316" actId="1076"/>
          <ac:spMkLst>
            <pc:docMk/>
            <pc:sldMk cId="2747245711" sldId="1954"/>
            <ac:spMk id="71" creationId="{F24139B8-F75E-2B54-6124-2247953A9808}"/>
          </ac:spMkLst>
        </pc:spChg>
        <pc:grpChg chg="add del mod">
          <ac:chgData name="Yazdan, Mandy" userId="17c68540-3e75-4075-8ba7-9cf4d0bf43f7" providerId="ADAL" clId="{761A8E2B-13A1-46D5-B029-773B1A4191BE}" dt="2023-12-14T21:18:48.116" v="6257" actId="478"/>
          <ac:grpSpMkLst>
            <pc:docMk/>
            <pc:sldMk cId="2747245711" sldId="1954"/>
            <ac:grpSpMk id="8" creationId="{04B4F17D-9A5E-DB3B-A19B-6346848F7BE6}"/>
          </ac:grpSpMkLst>
        </pc:grpChg>
        <pc:grpChg chg="add del mod">
          <ac:chgData name="Yazdan, Mandy" userId="17c68540-3e75-4075-8ba7-9cf4d0bf43f7" providerId="ADAL" clId="{761A8E2B-13A1-46D5-B029-773B1A4191BE}" dt="2023-12-14T21:18:48.116" v="6257" actId="478"/>
          <ac:grpSpMkLst>
            <pc:docMk/>
            <pc:sldMk cId="2747245711" sldId="1954"/>
            <ac:grpSpMk id="11" creationId="{976A4FFA-F21A-9795-2824-5755B84AEFEC}"/>
          </ac:grpSpMkLst>
        </pc:grpChg>
        <pc:grpChg chg="add del mod">
          <ac:chgData name="Yazdan, Mandy" userId="17c68540-3e75-4075-8ba7-9cf4d0bf43f7" providerId="ADAL" clId="{761A8E2B-13A1-46D5-B029-773B1A4191BE}" dt="2023-12-14T21:18:48.116" v="6257" actId="478"/>
          <ac:grpSpMkLst>
            <pc:docMk/>
            <pc:sldMk cId="2747245711" sldId="1954"/>
            <ac:grpSpMk id="14" creationId="{8455C03E-312F-9CA2-6053-8CA3132E17C2}"/>
          </ac:grpSpMkLst>
        </pc:grpChg>
        <pc:grpChg chg="mod">
          <ac:chgData name="Yazdan, Mandy" userId="17c68540-3e75-4075-8ba7-9cf4d0bf43f7" providerId="ADAL" clId="{761A8E2B-13A1-46D5-B029-773B1A4191BE}" dt="2023-12-14T21:18:34.487" v="6254"/>
          <ac:grpSpMkLst>
            <pc:docMk/>
            <pc:sldMk cId="2747245711" sldId="1954"/>
            <ac:grpSpMk id="15" creationId="{E8864056-5BF9-79C3-C3D2-16508B737471}"/>
          </ac:grpSpMkLst>
        </pc:grpChg>
        <pc:grpChg chg="mod">
          <ac:chgData name="Yazdan, Mandy" userId="17c68540-3e75-4075-8ba7-9cf4d0bf43f7" providerId="ADAL" clId="{761A8E2B-13A1-46D5-B029-773B1A4191BE}" dt="2023-12-14T21:18:34.487" v="6254"/>
          <ac:grpSpMkLst>
            <pc:docMk/>
            <pc:sldMk cId="2747245711" sldId="1954"/>
            <ac:grpSpMk id="16" creationId="{9ADBFB95-7785-1F75-E831-50402719481A}"/>
          </ac:grpSpMkLst>
        </pc:grpChg>
        <pc:grpChg chg="add del mod">
          <ac:chgData name="Yazdan, Mandy" userId="17c68540-3e75-4075-8ba7-9cf4d0bf43f7" providerId="ADAL" clId="{761A8E2B-13A1-46D5-B029-773B1A4191BE}" dt="2023-12-14T21:18:48.116" v="6257" actId="478"/>
          <ac:grpSpMkLst>
            <pc:docMk/>
            <pc:sldMk cId="2747245711" sldId="1954"/>
            <ac:grpSpMk id="21" creationId="{947A791F-A965-0C5C-D5EF-A1644D198C8F}"/>
          </ac:grpSpMkLst>
        </pc:grpChg>
        <pc:grpChg chg="add del mod">
          <ac:chgData name="Yazdan, Mandy" userId="17c68540-3e75-4075-8ba7-9cf4d0bf43f7" providerId="ADAL" clId="{761A8E2B-13A1-46D5-B029-773B1A4191BE}" dt="2023-12-14T21:18:48.116" v="6257" actId="478"/>
          <ac:grpSpMkLst>
            <pc:docMk/>
            <pc:sldMk cId="2747245711" sldId="1954"/>
            <ac:grpSpMk id="24" creationId="{D3F8D7E0-2E90-B270-8171-6AF0B8C54671}"/>
          </ac:grpSpMkLst>
        </pc:grpChg>
        <pc:grpChg chg="add del mod">
          <ac:chgData name="Yazdan, Mandy" userId="17c68540-3e75-4075-8ba7-9cf4d0bf43f7" providerId="ADAL" clId="{761A8E2B-13A1-46D5-B029-773B1A4191BE}" dt="2023-12-14T21:18:48.116" v="6257" actId="478"/>
          <ac:grpSpMkLst>
            <pc:docMk/>
            <pc:sldMk cId="2747245711" sldId="1954"/>
            <ac:grpSpMk id="27" creationId="{62143452-A40A-A4BC-A05C-6BB12DE07020}"/>
          </ac:grpSpMkLst>
        </pc:grpChg>
        <pc:grpChg chg="add del mod">
          <ac:chgData name="Yazdan, Mandy" userId="17c68540-3e75-4075-8ba7-9cf4d0bf43f7" providerId="ADAL" clId="{761A8E2B-13A1-46D5-B029-773B1A4191BE}" dt="2023-12-14T21:18:48.116" v="6257" actId="478"/>
          <ac:grpSpMkLst>
            <pc:docMk/>
            <pc:sldMk cId="2747245711" sldId="1954"/>
            <ac:grpSpMk id="30" creationId="{EAE8BBDA-122A-D19E-F7C8-45564014AEB7}"/>
          </ac:grpSpMkLst>
        </pc:grpChg>
        <pc:grpChg chg="add del mod">
          <ac:chgData name="Yazdan, Mandy" userId="17c68540-3e75-4075-8ba7-9cf4d0bf43f7" providerId="ADAL" clId="{761A8E2B-13A1-46D5-B029-773B1A4191BE}" dt="2023-12-14T21:18:48.116" v="6257" actId="478"/>
          <ac:grpSpMkLst>
            <pc:docMk/>
            <pc:sldMk cId="2747245711" sldId="1954"/>
            <ac:grpSpMk id="37" creationId="{5ADB0B33-09A9-1AFC-32E4-6A7607E1AD7B}"/>
          </ac:grpSpMkLst>
        </pc:grpChg>
        <pc:grpChg chg="add del mod">
          <ac:chgData name="Yazdan, Mandy" userId="17c68540-3e75-4075-8ba7-9cf4d0bf43f7" providerId="ADAL" clId="{761A8E2B-13A1-46D5-B029-773B1A4191BE}" dt="2023-12-14T21:18:48.116" v="6257" actId="478"/>
          <ac:grpSpMkLst>
            <pc:docMk/>
            <pc:sldMk cId="2747245711" sldId="1954"/>
            <ac:grpSpMk id="42" creationId="{8A015369-6370-33DE-0BC6-3A18D4346AD9}"/>
          </ac:grpSpMkLst>
        </pc:grpChg>
        <pc:grpChg chg="add del mod">
          <ac:chgData name="Yazdan, Mandy" userId="17c68540-3e75-4075-8ba7-9cf4d0bf43f7" providerId="ADAL" clId="{761A8E2B-13A1-46D5-B029-773B1A4191BE}" dt="2023-12-14T21:18:48.116" v="6257" actId="478"/>
          <ac:grpSpMkLst>
            <pc:docMk/>
            <pc:sldMk cId="2747245711" sldId="1954"/>
            <ac:grpSpMk id="45" creationId="{09C2EB63-FCCE-5C5C-7548-D00646FA6E62}"/>
          </ac:grpSpMkLst>
        </pc:grpChg>
        <pc:grpChg chg="add del mod">
          <ac:chgData name="Yazdan, Mandy" userId="17c68540-3e75-4075-8ba7-9cf4d0bf43f7" providerId="ADAL" clId="{761A8E2B-13A1-46D5-B029-773B1A4191BE}" dt="2023-12-14T21:18:48.116" v="6257" actId="478"/>
          <ac:grpSpMkLst>
            <pc:docMk/>
            <pc:sldMk cId="2747245711" sldId="1954"/>
            <ac:grpSpMk id="48" creationId="{9E7E85D5-A524-633F-7A66-33F7561BB300}"/>
          </ac:grpSpMkLst>
        </pc:grpChg>
        <pc:grpChg chg="add del mod">
          <ac:chgData name="Yazdan, Mandy" userId="17c68540-3e75-4075-8ba7-9cf4d0bf43f7" providerId="ADAL" clId="{761A8E2B-13A1-46D5-B029-773B1A4191BE}" dt="2023-12-14T21:18:48.116" v="6257" actId="478"/>
          <ac:grpSpMkLst>
            <pc:docMk/>
            <pc:sldMk cId="2747245711" sldId="1954"/>
            <ac:grpSpMk id="51" creationId="{4030CD31-29A7-B8FE-F233-FE116659AF88}"/>
          </ac:grpSpMkLst>
        </pc:grpChg>
        <pc:picChg chg="del">
          <ac:chgData name="Yazdan, Mandy" userId="17c68540-3e75-4075-8ba7-9cf4d0bf43f7" providerId="ADAL" clId="{761A8E2B-13A1-46D5-B029-773B1A4191BE}" dt="2023-12-14T21:12:41.658" v="6125" actId="478"/>
          <ac:picMkLst>
            <pc:docMk/>
            <pc:sldMk cId="2747245711" sldId="1954"/>
            <ac:picMk id="2" creationId="{EEE0C981-C3F4-7A77-5782-A1AFB2A7A1CB}"/>
          </ac:picMkLst>
        </pc:picChg>
        <pc:picChg chg="add mod">
          <ac:chgData name="Yazdan, Mandy" userId="17c68540-3e75-4075-8ba7-9cf4d0bf43f7" providerId="ADAL" clId="{761A8E2B-13A1-46D5-B029-773B1A4191BE}" dt="2023-12-14T21:24:18.111" v="6321" actId="207"/>
          <ac:picMkLst>
            <pc:docMk/>
            <pc:sldMk cId="2747245711" sldId="1954"/>
            <ac:picMk id="63" creationId="{24866F40-209E-7CF0-7E4C-0CA5F2051D88}"/>
          </ac:picMkLst>
        </pc:picChg>
        <pc:picChg chg="add mod">
          <ac:chgData name="Yazdan, Mandy" userId="17c68540-3e75-4075-8ba7-9cf4d0bf43f7" providerId="ADAL" clId="{761A8E2B-13A1-46D5-B029-773B1A4191BE}" dt="2023-12-14T21:24:07.312" v="6319" actId="207"/>
          <ac:picMkLst>
            <pc:docMk/>
            <pc:sldMk cId="2747245711" sldId="1954"/>
            <ac:picMk id="65" creationId="{3381695F-8D73-D37B-BA64-DB25FF079116}"/>
          </ac:picMkLst>
        </pc:picChg>
        <pc:picChg chg="add mod">
          <ac:chgData name="Yazdan, Mandy" userId="17c68540-3e75-4075-8ba7-9cf4d0bf43f7" providerId="ADAL" clId="{761A8E2B-13A1-46D5-B029-773B1A4191BE}" dt="2023-12-14T21:22:07.870" v="6305" actId="207"/>
          <ac:picMkLst>
            <pc:docMk/>
            <pc:sldMk cId="2747245711" sldId="1954"/>
            <ac:picMk id="67" creationId="{25F5161C-93C6-81A5-48E8-A3CDB1BF4909}"/>
          </ac:picMkLst>
        </pc:picChg>
        <pc:picChg chg="add mod">
          <ac:chgData name="Yazdan, Mandy" userId="17c68540-3e75-4075-8ba7-9cf4d0bf43f7" providerId="ADAL" clId="{761A8E2B-13A1-46D5-B029-773B1A4191BE}" dt="2023-12-14T21:22:07.870" v="6305" actId="207"/>
          <ac:picMkLst>
            <pc:docMk/>
            <pc:sldMk cId="2747245711" sldId="1954"/>
            <ac:picMk id="69" creationId="{C34B6BB9-B9CD-91A7-C1E5-DD649E93DF56}"/>
          </ac:picMkLst>
        </pc:pic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761A8E2B-13A1-46D5-B029-773B1A4191BE}" dt="2024-01-09T16:54:11.998" v="11239"/>
              <pc2:cmMkLst xmlns:pc2="http://schemas.microsoft.com/office/powerpoint/2019/9/main/command">
                <pc:docMk/>
                <pc:sldMk cId="2747245711" sldId="1954"/>
                <pc2:cmMk id="{3D10183B-1453-4B7B-9199-D223848A4D0B}"/>
              </pc2:cmMkLst>
            </pc226:cmChg>
            <pc226:cmChg xmlns:pc226="http://schemas.microsoft.com/office/powerpoint/2022/06/main/command" chg="add del">
              <pc226:chgData name="Yazdan, Mandy" userId="17c68540-3e75-4075-8ba7-9cf4d0bf43f7" providerId="ADAL" clId="{761A8E2B-13A1-46D5-B029-773B1A4191BE}" dt="2024-01-09T20:05:02.316" v="11601"/>
              <pc2:cmMkLst xmlns:pc2="http://schemas.microsoft.com/office/powerpoint/2019/9/main/command">
                <pc:docMk/>
                <pc:sldMk cId="2747245711" sldId="1954"/>
                <pc2:cmMk id="{27220566-161E-47E7-AE27-4BA4F590DD5E}"/>
              </pc2:cmMkLst>
            </pc226:cmChg>
            <pc226:cmChg xmlns:pc226="http://schemas.microsoft.com/office/powerpoint/2022/06/main/command" chg="add del">
              <pc226:chgData name="Yazdan, Mandy" userId="17c68540-3e75-4075-8ba7-9cf4d0bf43f7" providerId="ADAL" clId="{761A8E2B-13A1-46D5-B029-773B1A4191BE}" dt="2024-01-09T20:05:03.864" v="11602"/>
              <pc2:cmMkLst xmlns:pc2="http://schemas.microsoft.com/office/powerpoint/2019/9/main/command">
                <pc:docMk/>
                <pc:sldMk cId="2747245711" sldId="1954"/>
                <pc2:cmMk id="{775E9096-D9F4-4DE2-9FE9-3888974265B4}"/>
              </pc2:cmMkLst>
            </pc226:cmChg>
          </p:ext>
        </pc:extLst>
      </pc:sldChg>
      <pc:sldChg chg="addSp delSp modSp mod modAnim modNotesTx">
        <pc:chgData name="Yazdan, Mandy" userId="17c68540-3e75-4075-8ba7-9cf4d0bf43f7" providerId="ADAL" clId="{761A8E2B-13A1-46D5-B029-773B1A4191BE}" dt="2024-01-10T20:36:36.544" v="12576" actId="14100"/>
        <pc:sldMkLst>
          <pc:docMk/>
          <pc:sldMk cId="2909178783" sldId="1958"/>
        </pc:sldMkLst>
        <pc:spChg chg="mod">
          <ac:chgData name="Yazdan, Mandy" userId="17c68540-3e75-4075-8ba7-9cf4d0bf43f7" providerId="ADAL" clId="{761A8E2B-13A1-46D5-B029-773B1A4191BE}" dt="2023-11-20T18:27:14.796" v="770" actId="3064"/>
          <ac:spMkLst>
            <pc:docMk/>
            <pc:sldMk cId="2909178783" sldId="1958"/>
            <ac:spMk id="2" creationId="{E2009698-ADDE-0CF2-BDDC-AD4DDC4F1F85}"/>
          </ac:spMkLst>
        </pc:spChg>
        <pc:spChg chg="add del mod">
          <ac:chgData name="Yazdan, Mandy" userId="17c68540-3e75-4075-8ba7-9cf4d0bf43f7" providerId="ADAL" clId="{761A8E2B-13A1-46D5-B029-773B1A4191BE}" dt="2023-11-17T18:47:43.913" v="676" actId="478"/>
          <ac:spMkLst>
            <pc:docMk/>
            <pc:sldMk cId="2909178783" sldId="1958"/>
            <ac:spMk id="5" creationId="{DA98E9CF-9C33-32B3-EDE0-38C799A5F397}"/>
          </ac:spMkLst>
        </pc:spChg>
        <pc:spChg chg="mod">
          <ac:chgData name="Yazdan, Mandy" userId="17c68540-3e75-4075-8ba7-9cf4d0bf43f7" providerId="ADAL" clId="{761A8E2B-13A1-46D5-B029-773B1A4191BE}" dt="2024-01-10T20:36:22.078" v="12575" actId="20577"/>
          <ac:spMkLst>
            <pc:docMk/>
            <pc:sldMk cId="2909178783" sldId="1958"/>
            <ac:spMk id="24" creationId="{54BED10C-610A-E539-ED53-62105225786C}"/>
          </ac:spMkLst>
        </pc:spChg>
        <pc:spChg chg="mod">
          <ac:chgData name="Yazdan, Mandy" userId="17c68540-3e75-4075-8ba7-9cf4d0bf43f7" providerId="ADAL" clId="{761A8E2B-13A1-46D5-B029-773B1A4191BE}" dt="2024-01-10T20:36:36.544" v="12576" actId="14100"/>
          <ac:spMkLst>
            <pc:docMk/>
            <pc:sldMk cId="2909178783" sldId="1958"/>
            <ac:spMk id="25" creationId="{A7C7E719-4D11-F218-CEEF-B0186FC82890}"/>
          </ac:spMkLst>
        </pc:spChg>
        <pc:spChg chg="mod">
          <ac:chgData name="Yazdan, Mandy" userId="17c68540-3e75-4075-8ba7-9cf4d0bf43f7" providerId="ADAL" clId="{761A8E2B-13A1-46D5-B029-773B1A4191BE}" dt="2023-11-17T18:48:39.682" v="695" actId="1037"/>
          <ac:spMkLst>
            <pc:docMk/>
            <pc:sldMk cId="2909178783" sldId="1958"/>
            <ac:spMk id="26" creationId="{4A2A60CB-0015-155F-29A8-D3C8EE9C7B69}"/>
          </ac:spMkLst>
        </pc:spChg>
        <pc:picChg chg="mod">
          <ac:chgData name="Yazdan, Mandy" userId="17c68540-3e75-4075-8ba7-9cf4d0bf43f7" providerId="ADAL" clId="{761A8E2B-13A1-46D5-B029-773B1A4191BE}" dt="2023-11-17T18:48:44.727" v="696" actId="27349"/>
          <ac:picMkLst>
            <pc:docMk/>
            <pc:sldMk cId="2909178783" sldId="1958"/>
            <ac:picMk id="3" creationId="{D2F0515F-5123-5E45-DDCA-1D0396A5AD1E}"/>
          </ac:picMkLst>
        </pc:picChg>
        <pc:picChg chg="mod">
          <ac:chgData name="Yazdan, Mandy" userId="17c68540-3e75-4075-8ba7-9cf4d0bf43f7" providerId="ADAL" clId="{761A8E2B-13A1-46D5-B029-773B1A4191BE}" dt="2023-11-17T18:48:39.682" v="695" actId="1037"/>
          <ac:picMkLst>
            <pc:docMk/>
            <pc:sldMk cId="2909178783" sldId="1958"/>
            <ac:picMk id="7" creationId="{ACB926D4-4F56-2AFE-5091-BE2781DB9C00}"/>
          </ac:picMkLst>
        </pc:picChg>
        <pc:picChg chg="mod">
          <ac:chgData name="Yazdan, Mandy" userId="17c68540-3e75-4075-8ba7-9cf4d0bf43f7" providerId="ADAL" clId="{761A8E2B-13A1-46D5-B029-773B1A4191BE}" dt="2023-11-17T18:48:39.682" v="695" actId="1037"/>
          <ac:picMkLst>
            <pc:docMk/>
            <pc:sldMk cId="2909178783" sldId="1958"/>
            <ac:picMk id="10" creationId="{4A0015F0-2505-769D-EF19-E6A9A1056115}"/>
          </ac:picMkLst>
        </pc:picChg>
      </pc:sldChg>
      <pc:sldChg chg="del">
        <pc:chgData name="Yazdan, Mandy" userId="17c68540-3e75-4075-8ba7-9cf4d0bf43f7" providerId="ADAL" clId="{761A8E2B-13A1-46D5-B029-773B1A4191BE}" dt="2023-12-14T14:32:25.763" v="3500" actId="47"/>
        <pc:sldMkLst>
          <pc:docMk/>
          <pc:sldMk cId="1854353230" sldId="2147375407"/>
        </pc:sldMkLst>
      </pc:sldChg>
      <pc:sldChg chg="addSp delSp modSp add del mod">
        <pc:chgData name="Yazdan, Mandy" userId="17c68540-3e75-4075-8ba7-9cf4d0bf43f7" providerId="ADAL" clId="{761A8E2B-13A1-46D5-B029-773B1A4191BE}" dt="2023-12-14T15:43:24.117" v="3941" actId="47"/>
        <pc:sldMkLst>
          <pc:docMk/>
          <pc:sldMk cId="1180584743" sldId="2147375428"/>
        </pc:sldMkLst>
        <pc:spChg chg="add del mod">
          <ac:chgData name="Yazdan, Mandy" userId="17c68540-3e75-4075-8ba7-9cf4d0bf43f7" providerId="ADAL" clId="{761A8E2B-13A1-46D5-B029-773B1A4191BE}" dt="2023-12-14T13:45:32.121" v="3303" actId="478"/>
          <ac:spMkLst>
            <pc:docMk/>
            <pc:sldMk cId="1180584743" sldId="2147375428"/>
            <ac:spMk id="5" creationId="{1904AF40-FE82-439A-E307-8C7A180D536B}"/>
          </ac:spMkLst>
        </pc:spChg>
        <pc:spChg chg="del">
          <ac:chgData name="Yazdan, Mandy" userId="17c68540-3e75-4075-8ba7-9cf4d0bf43f7" providerId="ADAL" clId="{761A8E2B-13A1-46D5-B029-773B1A4191BE}" dt="2023-12-14T13:45:30.451" v="3302" actId="478"/>
          <ac:spMkLst>
            <pc:docMk/>
            <pc:sldMk cId="1180584743" sldId="2147375428"/>
            <ac:spMk id="6" creationId="{9FED79D5-8642-BB95-8570-7003F45B7B35}"/>
          </ac:spMkLst>
        </pc:spChg>
        <pc:spChg chg="add mod">
          <ac:chgData name="Yazdan, Mandy" userId="17c68540-3e75-4075-8ba7-9cf4d0bf43f7" providerId="ADAL" clId="{761A8E2B-13A1-46D5-B029-773B1A4191BE}" dt="2023-12-14T13:53:47.695" v="3344" actId="1076"/>
          <ac:spMkLst>
            <pc:docMk/>
            <pc:sldMk cId="1180584743" sldId="2147375428"/>
            <ac:spMk id="7" creationId="{B227E29C-D4D3-1DF4-7DF9-59FBEA504C63}"/>
          </ac:spMkLst>
        </pc:spChg>
        <pc:spChg chg="add mod">
          <ac:chgData name="Yazdan, Mandy" userId="17c68540-3e75-4075-8ba7-9cf4d0bf43f7" providerId="ADAL" clId="{761A8E2B-13A1-46D5-B029-773B1A4191BE}" dt="2023-12-14T13:53:21.772" v="3341" actId="14100"/>
          <ac:spMkLst>
            <pc:docMk/>
            <pc:sldMk cId="1180584743" sldId="2147375428"/>
            <ac:spMk id="8" creationId="{4CB94F9C-F4C6-FF51-7C2C-E08CD3E2AE6E}"/>
          </ac:spMkLst>
        </pc:spChg>
        <pc:spChg chg="add mod">
          <ac:chgData name="Yazdan, Mandy" userId="17c68540-3e75-4075-8ba7-9cf4d0bf43f7" providerId="ADAL" clId="{761A8E2B-13A1-46D5-B029-773B1A4191BE}" dt="2023-12-14T13:53:21.772" v="3341" actId="14100"/>
          <ac:spMkLst>
            <pc:docMk/>
            <pc:sldMk cId="1180584743" sldId="2147375428"/>
            <ac:spMk id="9" creationId="{A2011C36-8479-BD10-CEBD-E06377E44883}"/>
          </ac:spMkLst>
        </pc:spChg>
        <pc:spChg chg="del mod">
          <ac:chgData name="Yazdan, Mandy" userId="17c68540-3e75-4075-8ba7-9cf4d0bf43f7" providerId="ADAL" clId="{761A8E2B-13A1-46D5-B029-773B1A4191BE}" dt="2023-12-14T15:03:53.868" v="3934" actId="21"/>
          <ac:spMkLst>
            <pc:docMk/>
            <pc:sldMk cId="1180584743" sldId="2147375428"/>
            <ac:spMk id="11" creationId="{D3F118EE-3334-4B79-ABC9-AFB63F722E14}"/>
          </ac:spMkLst>
        </pc:spChg>
        <pc:spChg chg="add del mod">
          <ac:chgData name="Yazdan, Mandy" userId="17c68540-3e75-4075-8ba7-9cf4d0bf43f7" providerId="ADAL" clId="{761A8E2B-13A1-46D5-B029-773B1A4191BE}" dt="2023-12-14T13:58:59.234" v="3353" actId="478"/>
          <ac:spMkLst>
            <pc:docMk/>
            <pc:sldMk cId="1180584743" sldId="2147375428"/>
            <ac:spMk id="13" creationId="{1F287D15-2EDE-0C4E-4E88-6E78D81BF0B7}"/>
          </ac:spMkLst>
        </pc:spChg>
        <pc:spChg chg="add mod">
          <ac:chgData name="Yazdan, Mandy" userId="17c68540-3e75-4075-8ba7-9cf4d0bf43f7" providerId="ADAL" clId="{761A8E2B-13A1-46D5-B029-773B1A4191BE}" dt="2023-12-14T14:06:29.916" v="3467" actId="20577"/>
          <ac:spMkLst>
            <pc:docMk/>
            <pc:sldMk cId="1180584743" sldId="2147375428"/>
            <ac:spMk id="15" creationId="{1ACE4D73-E8A6-76E4-1C73-FAD463C2CD92}"/>
          </ac:spMkLst>
        </pc:spChg>
        <pc:spChg chg="add del mod">
          <ac:chgData name="Yazdan, Mandy" userId="17c68540-3e75-4075-8ba7-9cf4d0bf43f7" providerId="ADAL" clId="{761A8E2B-13A1-46D5-B029-773B1A4191BE}" dt="2023-12-14T14:06:26.994" v="3465" actId="478"/>
          <ac:spMkLst>
            <pc:docMk/>
            <pc:sldMk cId="1180584743" sldId="2147375428"/>
            <ac:spMk id="17" creationId="{2D0E5140-5B4F-82A4-BA92-68CE947397D5}"/>
          </ac:spMkLst>
        </pc:spChg>
        <pc:spChg chg="add mod">
          <ac:chgData name="Yazdan, Mandy" userId="17c68540-3e75-4075-8ba7-9cf4d0bf43f7" providerId="ADAL" clId="{761A8E2B-13A1-46D5-B029-773B1A4191BE}" dt="2023-12-14T14:06:34.557" v="3471" actId="20577"/>
          <ac:spMkLst>
            <pc:docMk/>
            <pc:sldMk cId="1180584743" sldId="2147375428"/>
            <ac:spMk id="18" creationId="{5793501B-9411-A0A3-E6C3-9FB07AF50D45}"/>
          </ac:spMkLst>
        </pc:spChg>
        <pc:spChg chg="add mod">
          <ac:chgData name="Yazdan, Mandy" userId="17c68540-3e75-4075-8ba7-9cf4d0bf43f7" providerId="ADAL" clId="{761A8E2B-13A1-46D5-B029-773B1A4191BE}" dt="2023-12-14T15:03:53.868" v="3934" actId="21"/>
          <ac:spMkLst>
            <pc:docMk/>
            <pc:sldMk cId="1180584743" sldId="2147375428"/>
            <ac:spMk id="20" creationId="{7D63F060-383E-6229-CC4D-75F1AED01FC8}"/>
          </ac:spMkLst>
        </pc:spChg>
        <pc:graphicFrameChg chg="del">
          <ac:chgData name="Yazdan, Mandy" userId="17c68540-3e75-4075-8ba7-9cf4d0bf43f7" providerId="ADAL" clId="{761A8E2B-13A1-46D5-B029-773B1A4191BE}" dt="2023-12-14T13:45:27.060" v="3301" actId="478"/>
          <ac:graphicFrameMkLst>
            <pc:docMk/>
            <pc:sldMk cId="1180584743" sldId="2147375428"/>
            <ac:graphicFrameMk id="4" creationId="{3BDE3348-0C5E-9921-9BAA-CA239E2B5274}"/>
          </ac:graphicFrameMkLst>
        </pc:graphicFrameChg>
        <pc:picChg chg="mod modCrop">
          <ac:chgData name="Yazdan, Mandy" userId="17c68540-3e75-4075-8ba7-9cf4d0bf43f7" providerId="ADAL" clId="{761A8E2B-13A1-46D5-B029-773B1A4191BE}" dt="2023-12-14T13:46:28.335" v="3314" actId="18131"/>
          <ac:picMkLst>
            <pc:docMk/>
            <pc:sldMk cId="1180584743" sldId="2147375428"/>
            <ac:picMk id="2" creationId="{8979F74E-6B54-409D-E651-B16C5A61754E}"/>
          </ac:picMkLst>
        </pc:picChg>
        <pc:cxnChg chg="add mod">
          <ac:chgData name="Yazdan, Mandy" userId="17c68540-3e75-4075-8ba7-9cf4d0bf43f7" providerId="ADAL" clId="{761A8E2B-13A1-46D5-B029-773B1A4191BE}" dt="2023-12-14T13:53:28.689" v="3342" actId="1076"/>
          <ac:cxnSpMkLst>
            <pc:docMk/>
            <pc:sldMk cId="1180584743" sldId="2147375428"/>
            <ac:cxnSpMk id="10" creationId="{CD6F4F35-AE31-D187-5B36-A69DD43564F3}"/>
          </ac:cxnSpMkLst>
        </pc:cxnChg>
      </pc:sldChg>
      <pc:sldChg chg="modNotesTx">
        <pc:chgData name="Yazdan, Mandy" userId="17c68540-3e75-4075-8ba7-9cf4d0bf43f7" providerId="ADAL" clId="{761A8E2B-13A1-46D5-B029-773B1A4191BE}" dt="2023-12-14T22:26:35.427" v="8439" actId="6549"/>
        <pc:sldMkLst>
          <pc:docMk/>
          <pc:sldMk cId="2907042759" sldId="2147376283"/>
        </pc:sldMkLst>
      </pc:sldChg>
      <pc:sldChg chg="modSp mod modNotesTx">
        <pc:chgData name="Yazdan, Mandy" userId="17c68540-3e75-4075-8ba7-9cf4d0bf43f7" providerId="ADAL" clId="{761A8E2B-13A1-46D5-B029-773B1A4191BE}" dt="2024-01-10T20:41:42.594" v="12582" actId="6549"/>
        <pc:sldMkLst>
          <pc:docMk/>
          <pc:sldMk cId="1918545616" sldId="2147376292"/>
        </pc:sldMkLst>
        <pc:spChg chg="mod">
          <ac:chgData name="Yazdan, Mandy" userId="17c68540-3e75-4075-8ba7-9cf4d0bf43f7" providerId="ADAL" clId="{761A8E2B-13A1-46D5-B029-773B1A4191BE}" dt="2024-01-10T20:41:42.594" v="12582" actId="6549"/>
          <ac:spMkLst>
            <pc:docMk/>
            <pc:sldMk cId="1918545616" sldId="2147376292"/>
            <ac:spMk id="4" creationId="{C4DF367B-F040-17B6-B1A8-87D344F1BCE7}"/>
          </ac:spMkLst>
        </pc:spChg>
      </pc:sldChg>
      <pc:sldChg chg="modSp mod delCm modNotesTx">
        <pc:chgData name="Yazdan, Mandy" userId="17c68540-3e75-4075-8ba7-9cf4d0bf43f7" providerId="ADAL" clId="{761A8E2B-13A1-46D5-B029-773B1A4191BE}" dt="2024-01-10T20:49:30.152" v="12674" actId="1076"/>
        <pc:sldMkLst>
          <pc:docMk/>
          <pc:sldMk cId="1474294074" sldId="2147376296"/>
        </pc:sldMkLst>
        <pc:spChg chg="mod">
          <ac:chgData name="Yazdan, Mandy" userId="17c68540-3e75-4075-8ba7-9cf4d0bf43f7" providerId="ADAL" clId="{761A8E2B-13A1-46D5-B029-773B1A4191BE}" dt="2024-01-10T20:41:30.236" v="12581" actId="6549"/>
          <ac:spMkLst>
            <pc:docMk/>
            <pc:sldMk cId="1474294074" sldId="2147376296"/>
            <ac:spMk id="2" creationId="{863270D8-9A89-45E9-B0FC-5240F874C6E1}"/>
          </ac:spMkLst>
        </pc:spChg>
        <pc:spChg chg="mod">
          <ac:chgData name="Yazdan, Mandy" userId="17c68540-3e75-4075-8ba7-9cf4d0bf43f7" providerId="ADAL" clId="{761A8E2B-13A1-46D5-B029-773B1A4191BE}" dt="2024-01-10T20:49:25.407" v="12672" actId="20577"/>
          <ac:spMkLst>
            <pc:docMk/>
            <pc:sldMk cId="1474294074" sldId="2147376296"/>
            <ac:spMk id="5" creationId="{575D438A-B6DC-9484-353B-F8A2D6420C6D}"/>
          </ac:spMkLst>
        </pc:spChg>
        <pc:spChg chg="mod">
          <ac:chgData name="Yazdan, Mandy" userId="17c68540-3e75-4075-8ba7-9cf4d0bf43f7" providerId="ADAL" clId="{761A8E2B-13A1-46D5-B029-773B1A4191BE}" dt="2024-01-10T20:49:15.394" v="12668" actId="20577"/>
          <ac:spMkLst>
            <pc:docMk/>
            <pc:sldMk cId="1474294074" sldId="2147376296"/>
            <ac:spMk id="16" creationId="{EA7A690E-BFE8-75D4-DB6C-98646CC60667}"/>
          </ac:spMkLst>
        </pc:spChg>
        <pc:spChg chg="mod">
          <ac:chgData name="Yazdan, Mandy" userId="17c68540-3e75-4075-8ba7-9cf4d0bf43f7" providerId="ADAL" clId="{761A8E2B-13A1-46D5-B029-773B1A4191BE}" dt="2024-01-10T20:49:27.138" v="12673" actId="20577"/>
          <ac:spMkLst>
            <pc:docMk/>
            <pc:sldMk cId="1474294074" sldId="2147376296"/>
            <ac:spMk id="33" creationId="{3607E0E3-24E7-79F7-73CD-D2EFB48EDA83}"/>
          </ac:spMkLst>
        </pc:spChg>
        <pc:spChg chg="mod">
          <ac:chgData name="Yazdan, Mandy" userId="17c68540-3e75-4075-8ba7-9cf4d0bf43f7" providerId="ADAL" clId="{761A8E2B-13A1-46D5-B029-773B1A4191BE}" dt="2024-01-10T20:49:17.513" v="12669" actId="20577"/>
          <ac:spMkLst>
            <pc:docMk/>
            <pc:sldMk cId="1474294074" sldId="2147376296"/>
            <ac:spMk id="73" creationId="{92362779-3EEC-72D7-2F3D-DDD18C4E7BD0}"/>
          </ac:spMkLst>
        </pc:spChg>
        <pc:spChg chg="mod">
          <ac:chgData name="Yazdan, Mandy" userId="17c68540-3e75-4075-8ba7-9cf4d0bf43f7" providerId="ADAL" clId="{761A8E2B-13A1-46D5-B029-773B1A4191BE}" dt="2024-01-10T20:49:30.152" v="12674" actId="1076"/>
          <ac:spMkLst>
            <pc:docMk/>
            <pc:sldMk cId="1474294074" sldId="2147376296"/>
            <ac:spMk id="81" creationId="{3C0A9A6F-D16D-1F0A-934E-205C12553B98}"/>
          </ac:spMkLst>
        </pc:spChg>
        <pc:extLst>
          <p:ext xmlns:p="http://schemas.openxmlformats.org/presentationml/2006/main" uri="{D6D511B9-2390-475A-947B-AFAB55BFBCF1}">
            <pc226:cmChg xmlns:pc226="http://schemas.microsoft.com/office/powerpoint/2022/06/main/command" chg="del">
              <pc226:chgData name="Yazdan, Mandy" userId="17c68540-3e75-4075-8ba7-9cf4d0bf43f7" providerId="ADAL" clId="{761A8E2B-13A1-46D5-B029-773B1A4191BE}" dt="2024-01-10T20:41:58.351" v="12583"/>
              <pc2:cmMkLst xmlns:pc2="http://schemas.microsoft.com/office/powerpoint/2019/9/main/command">
                <pc:docMk/>
                <pc:sldMk cId="1474294074" sldId="2147376296"/>
                <pc2:cmMk id="{6A040E0B-EC39-47E7-A4C7-320F78CF6B1A}"/>
              </pc2:cmMkLst>
            </pc226:cmChg>
          </p:ext>
        </pc:extLst>
      </pc:sldChg>
      <pc:sldChg chg="modSp mod modNotesTx">
        <pc:chgData name="Yazdan, Mandy" userId="17c68540-3e75-4075-8ba7-9cf4d0bf43f7" providerId="ADAL" clId="{761A8E2B-13A1-46D5-B029-773B1A4191BE}" dt="2024-01-08T17:15:18.822" v="10642" actId="20577"/>
        <pc:sldMkLst>
          <pc:docMk/>
          <pc:sldMk cId="3734692112" sldId="2147376298"/>
        </pc:sldMkLst>
        <pc:spChg chg="mod">
          <ac:chgData name="Yazdan, Mandy" userId="17c68540-3e75-4075-8ba7-9cf4d0bf43f7" providerId="ADAL" clId="{761A8E2B-13A1-46D5-B029-773B1A4191BE}" dt="2024-01-08T17:15:18.822" v="10642" actId="20577"/>
          <ac:spMkLst>
            <pc:docMk/>
            <pc:sldMk cId="3734692112" sldId="2147376298"/>
            <ac:spMk id="2" creationId="{863270D8-9A89-45E9-B0FC-5240F874C6E1}"/>
          </ac:spMkLst>
        </pc:spChg>
      </pc:sldChg>
      <pc:sldChg chg="del">
        <pc:chgData name="Yazdan, Mandy" userId="17c68540-3e75-4075-8ba7-9cf4d0bf43f7" providerId="ADAL" clId="{761A8E2B-13A1-46D5-B029-773B1A4191BE}" dt="2023-12-14T19:43:13.095" v="5493" actId="47"/>
        <pc:sldMkLst>
          <pc:docMk/>
          <pc:sldMk cId="1167509695" sldId="2147376299"/>
        </pc:sldMkLst>
      </pc:sldChg>
      <pc:sldChg chg="modSp mod">
        <pc:chgData name="Yazdan, Mandy" userId="17c68540-3e75-4075-8ba7-9cf4d0bf43f7" providerId="ADAL" clId="{761A8E2B-13A1-46D5-B029-773B1A4191BE}" dt="2023-12-14T21:25:49.481" v="6340" actId="1076"/>
        <pc:sldMkLst>
          <pc:docMk/>
          <pc:sldMk cId="3375073785" sldId="2147376300"/>
        </pc:sldMkLst>
        <pc:spChg chg="mod">
          <ac:chgData name="Yazdan, Mandy" userId="17c68540-3e75-4075-8ba7-9cf4d0bf43f7" providerId="ADAL" clId="{761A8E2B-13A1-46D5-B029-773B1A4191BE}" dt="2023-11-21T16:33:15.369" v="1198"/>
          <ac:spMkLst>
            <pc:docMk/>
            <pc:sldMk cId="3375073785" sldId="2147376300"/>
            <ac:spMk id="9" creationId="{00000000-0000-0000-0000-000000000000}"/>
          </ac:spMkLst>
        </pc:spChg>
        <pc:spChg chg="mod">
          <ac:chgData name="Yazdan, Mandy" userId="17c68540-3e75-4075-8ba7-9cf4d0bf43f7" providerId="ADAL" clId="{761A8E2B-13A1-46D5-B029-773B1A4191BE}" dt="2023-12-14T21:25:38.515" v="6337" actId="20577"/>
          <ac:spMkLst>
            <pc:docMk/>
            <pc:sldMk cId="3375073785" sldId="2147376300"/>
            <ac:spMk id="31" creationId="{C22BC94F-A945-4A85-954B-9496BFF2F952}"/>
          </ac:spMkLst>
        </pc:spChg>
        <pc:spChg chg="mod">
          <ac:chgData name="Yazdan, Mandy" userId="17c68540-3e75-4075-8ba7-9cf4d0bf43f7" providerId="ADAL" clId="{761A8E2B-13A1-46D5-B029-773B1A4191BE}" dt="2023-12-14T21:25:41.515" v="6339" actId="20577"/>
          <ac:spMkLst>
            <pc:docMk/>
            <pc:sldMk cId="3375073785" sldId="2147376300"/>
            <ac:spMk id="34" creationId="{4E7E5530-9942-47F4-A7C7-4D6FFA3C1762}"/>
          </ac:spMkLst>
        </pc:spChg>
        <pc:grpChg chg="mod">
          <ac:chgData name="Yazdan, Mandy" userId="17c68540-3e75-4075-8ba7-9cf4d0bf43f7" providerId="ADAL" clId="{761A8E2B-13A1-46D5-B029-773B1A4191BE}" dt="2023-12-14T21:25:49.481" v="6340" actId="1076"/>
          <ac:grpSpMkLst>
            <pc:docMk/>
            <pc:sldMk cId="3375073785" sldId="2147376300"/>
            <ac:grpSpMk id="33" creationId="{574A7631-4EEB-4068-82D2-FFB485F44D6E}"/>
          </ac:grpSpMkLst>
        </pc:grpChg>
      </pc:sldChg>
      <pc:sldChg chg="modNotesTx">
        <pc:chgData name="Yazdan, Mandy" userId="17c68540-3e75-4075-8ba7-9cf4d0bf43f7" providerId="ADAL" clId="{761A8E2B-13A1-46D5-B029-773B1A4191BE}" dt="2023-12-15T18:28:48.253" v="10240" actId="6549"/>
        <pc:sldMkLst>
          <pc:docMk/>
          <pc:sldMk cId="4039994938" sldId="2147376307"/>
        </pc:sldMkLst>
      </pc:sldChg>
      <pc:sldChg chg="modSp mod modNotesTx">
        <pc:chgData name="Yazdan, Mandy" userId="17c68540-3e75-4075-8ba7-9cf4d0bf43f7" providerId="ADAL" clId="{761A8E2B-13A1-46D5-B029-773B1A4191BE}" dt="2024-01-10T20:35:36.110" v="12566" actId="20577"/>
        <pc:sldMkLst>
          <pc:docMk/>
          <pc:sldMk cId="3932005027" sldId="2147376309"/>
        </pc:sldMkLst>
        <pc:spChg chg="mod">
          <ac:chgData name="Yazdan, Mandy" userId="17c68540-3e75-4075-8ba7-9cf4d0bf43f7" providerId="ADAL" clId="{761A8E2B-13A1-46D5-B029-773B1A4191BE}" dt="2024-01-08T17:15:01.481" v="10640" actId="6549"/>
          <ac:spMkLst>
            <pc:docMk/>
            <pc:sldMk cId="3932005027" sldId="2147376309"/>
            <ac:spMk id="2" creationId="{863270D8-9A89-45E9-B0FC-5240F874C6E1}"/>
          </ac:spMkLst>
        </pc:spChg>
        <pc:spChg chg="mod">
          <ac:chgData name="Yazdan, Mandy" userId="17c68540-3e75-4075-8ba7-9cf4d0bf43f7" providerId="ADAL" clId="{761A8E2B-13A1-46D5-B029-773B1A4191BE}" dt="2024-01-10T20:35:36.110" v="12566" actId="20577"/>
          <ac:spMkLst>
            <pc:docMk/>
            <pc:sldMk cId="3932005027" sldId="2147376309"/>
            <ac:spMk id="18" creationId="{FE9E918A-00CE-12A5-7682-B844B4F35E2A}"/>
          </ac:spMkLst>
        </pc:spChg>
      </pc:sldChg>
      <pc:sldChg chg="modSp mod">
        <pc:chgData name="Yazdan, Mandy" userId="17c68540-3e75-4075-8ba7-9cf4d0bf43f7" providerId="ADAL" clId="{761A8E2B-13A1-46D5-B029-773B1A4191BE}" dt="2024-01-10T20:50:40.114" v="12688" actId="1037"/>
        <pc:sldMkLst>
          <pc:docMk/>
          <pc:sldMk cId="345578116" sldId="2147376310"/>
        </pc:sldMkLst>
        <pc:spChg chg="mod">
          <ac:chgData name="Yazdan, Mandy" userId="17c68540-3e75-4075-8ba7-9cf4d0bf43f7" providerId="ADAL" clId="{761A8E2B-13A1-46D5-B029-773B1A4191BE}" dt="2024-01-10T20:50:40.114" v="12688" actId="1037"/>
          <ac:spMkLst>
            <pc:docMk/>
            <pc:sldMk cId="345578116" sldId="2147376310"/>
            <ac:spMk id="9" creationId="{0DAFFF3F-6E2A-AAD6-7A1A-11611E821DEC}"/>
          </ac:spMkLst>
        </pc:spChg>
        <pc:spChg chg="mod">
          <ac:chgData name="Yazdan, Mandy" userId="17c68540-3e75-4075-8ba7-9cf4d0bf43f7" providerId="ADAL" clId="{761A8E2B-13A1-46D5-B029-773B1A4191BE}" dt="2024-01-10T20:50:34.269" v="12686" actId="1037"/>
          <ac:spMkLst>
            <pc:docMk/>
            <pc:sldMk cId="345578116" sldId="2147376310"/>
            <ac:spMk id="11" creationId="{4CF2178C-B7B1-C732-4A29-90AD6BBCE374}"/>
          </ac:spMkLst>
        </pc:spChg>
      </pc:sldChg>
      <pc:sldChg chg="delSp modSp del mod addCm">
        <pc:chgData name="Yazdan, Mandy" userId="17c68540-3e75-4075-8ba7-9cf4d0bf43f7" providerId="ADAL" clId="{761A8E2B-13A1-46D5-B029-773B1A4191BE}" dt="2024-01-09T15:40:53.291" v="10927" actId="47"/>
        <pc:sldMkLst>
          <pc:docMk/>
          <pc:sldMk cId="3653338374" sldId="2147376311"/>
        </pc:sldMkLst>
        <pc:spChg chg="mod">
          <ac:chgData name="Yazdan, Mandy" userId="17c68540-3e75-4075-8ba7-9cf4d0bf43f7" providerId="ADAL" clId="{761A8E2B-13A1-46D5-B029-773B1A4191BE}" dt="2023-11-23T17:36:57.488" v="1340" actId="207"/>
          <ac:spMkLst>
            <pc:docMk/>
            <pc:sldMk cId="3653338374" sldId="2147376311"/>
            <ac:spMk id="35" creationId="{7533FE95-BF86-16C9-DC13-A9B850E5425A}"/>
          </ac:spMkLst>
        </pc:spChg>
        <pc:spChg chg="del">
          <ac:chgData name="Yazdan, Mandy" userId="17c68540-3e75-4075-8ba7-9cf4d0bf43f7" providerId="ADAL" clId="{761A8E2B-13A1-46D5-B029-773B1A4191BE}" dt="2023-11-23T17:36:40.212" v="1335" actId="478"/>
          <ac:spMkLst>
            <pc:docMk/>
            <pc:sldMk cId="3653338374" sldId="2147376311"/>
            <ac:spMk id="37" creationId="{EEC59BAA-782B-C340-231B-85519EF4C3FF}"/>
          </ac:spMkLst>
        </pc:spChg>
        <pc:spChg chg="del">
          <ac:chgData name="Yazdan, Mandy" userId="17c68540-3e75-4075-8ba7-9cf4d0bf43f7" providerId="ADAL" clId="{761A8E2B-13A1-46D5-B029-773B1A4191BE}" dt="2023-11-23T17:36:37.657" v="1334" actId="478"/>
          <ac:spMkLst>
            <pc:docMk/>
            <pc:sldMk cId="3653338374" sldId="2147376311"/>
            <ac:spMk id="38" creationId="{DCE895AE-E5E7-01CC-7AFD-05F243EC3B0A}"/>
          </ac:spMkLst>
        </pc:spChg>
        <pc:spChg chg="mod">
          <ac:chgData name="Yazdan, Mandy" userId="17c68540-3e75-4075-8ba7-9cf4d0bf43f7" providerId="ADAL" clId="{761A8E2B-13A1-46D5-B029-773B1A4191BE}" dt="2023-11-23T17:37:00.488" v="1341" actId="207"/>
          <ac:spMkLst>
            <pc:docMk/>
            <pc:sldMk cId="3653338374" sldId="2147376311"/>
            <ac:spMk id="43" creationId="{B7AA6FD1-73D3-D64D-ECB8-13FE8E2A1165}"/>
          </ac:spMkLst>
        </pc:spChg>
        <pc:spChg chg="del">
          <ac:chgData name="Yazdan, Mandy" userId="17c68540-3e75-4075-8ba7-9cf4d0bf43f7" providerId="ADAL" clId="{761A8E2B-13A1-46D5-B029-773B1A4191BE}" dt="2023-11-23T17:36:45.739" v="1337" actId="478"/>
          <ac:spMkLst>
            <pc:docMk/>
            <pc:sldMk cId="3653338374" sldId="2147376311"/>
            <ac:spMk id="46" creationId="{E335C7C9-5CB5-824D-D896-133BC910BA9F}"/>
          </ac:spMkLst>
        </pc:spChg>
        <pc:spChg chg="del">
          <ac:chgData name="Yazdan, Mandy" userId="17c68540-3e75-4075-8ba7-9cf4d0bf43f7" providerId="ADAL" clId="{761A8E2B-13A1-46D5-B029-773B1A4191BE}" dt="2023-11-23T17:36:43.340" v="1336" actId="478"/>
          <ac:spMkLst>
            <pc:docMk/>
            <pc:sldMk cId="3653338374" sldId="2147376311"/>
            <ac:spMk id="47" creationId="{7989AE6F-E055-ADC4-4991-E5B6F2640F96}"/>
          </ac:spMkLst>
        </pc:spChg>
        <pc:spChg chg="mod">
          <ac:chgData name="Yazdan, Mandy" userId="17c68540-3e75-4075-8ba7-9cf4d0bf43f7" providerId="ADAL" clId="{761A8E2B-13A1-46D5-B029-773B1A4191BE}" dt="2023-11-23T17:37:05.594" v="1342" actId="207"/>
          <ac:spMkLst>
            <pc:docMk/>
            <pc:sldMk cId="3653338374" sldId="2147376311"/>
            <ac:spMk id="49" creationId="{3791FF8B-520D-D603-6C04-877CA1FDD2B3}"/>
          </ac:spMkLst>
        </pc:spChg>
        <pc:spChg chg="del">
          <ac:chgData name="Yazdan, Mandy" userId="17c68540-3e75-4075-8ba7-9cf4d0bf43f7" providerId="ADAL" clId="{761A8E2B-13A1-46D5-B029-773B1A4191BE}" dt="2023-11-23T17:36:51.346" v="1339" actId="478"/>
          <ac:spMkLst>
            <pc:docMk/>
            <pc:sldMk cId="3653338374" sldId="2147376311"/>
            <ac:spMk id="52" creationId="{F371D17C-59AC-DF30-70A5-DC6BB21ECFA4}"/>
          </ac:spMkLst>
        </pc:spChg>
        <pc:spChg chg="del">
          <ac:chgData name="Yazdan, Mandy" userId="17c68540-3e75-4075-8ba7-9cf4d0bf43f7" providerId="ADAL" clId="{761A8E2B-13A1-46D5-B029-773B1A4191BE}" dt="2023-11-23T17:36:48.424" v="1338" actId="478"/>
          <ac:spMkLst>
            <pc:docMk/>
            <pc:sldMk cId="3653338374" sldId="2147376311"/>
            <ac:spMk id="53" creationId="{09E15AA7-4BAC-1F92-93DC-18B088430842}"/>
          </ac:spMkLst>
        </pc:spChg>
        <pc:grpChg chg="del">
          <ac:chgData name="Yazdan, Mandy" userId="17c68540-3e75-4075-8ba7-9cf4d0bf43f7" providerId="ADAL" clId="{761A8E2B-13A1-46D5-B029-773B1A4191BE}" dt="2023-11-23T17:36:37.657" v="1334" actId="478"/>
          <ac:grpSpMkLst>
            <pc:docMk/>
            <pc:sldMk cId="3653338374" sldId="2147376311"/>
            <ac:grpSpMk id="36" creationId="{BF1FDB86-ED98-3982-54A1-C0354D3AB27E}"/>
          </ac:grpSpMkLst>
        </pc:grpChg>
        <pc:grpChg chg="mod">
          <ac:chgData name="Yazdan, Mandy" userId="17c68540-3e75-4075-8ba7-9cf4d0bf43f7" providerId="ADAL" clId="{761A8E2B-13A1-46D5-B029-773B1A4191BE}" dt="2023-11-23T17:37:00.488" v="1341" actId="207"/>
          <ac:grpSpMkLst>
            <pc:docMk/>
            <pc:sldMk cId="3653338374" sldId="2147376311"/>
            <ac:grpSpMk id="42" creationId="{A1B40C68-4903-FF03-55D9-3EF991519CE7}"/>
          </ac:grpSpMkLst>
        </pc:grpChg>
        <pc:grpChg chg="del">
          <ac:chgData name="Yazdan, Mandy" userId="17c68540-3e75-4075-8ba7-9cf4d0bf43f7" providerId="ADAL" clId="{761A8E2B-13A1-46D5-B029-773B1A4191BE}" dt="2023-11-23T17:36:43.340" v="1336" actId="478"/>
          <ac:grpSpMkLst>
            <pc:docMk/>
            <pc:sldMk cId="3653338374" sldId="2147376311"/>
            <ac:grpSpMk id="44" creationId="{56FFF65C-87BC-08E8-5E31-85CB73DC3CEF}"/>
          </ac:grpSpMkLst>
        </pc:grpChg>
        <pc:grpChg chg="mod">
          <ac:chgData name="Yazdan, Mandy" userId="17c68540-3e75-4075-8ba7-9cf4d0bf43f7" providerId="ADAL" clId="{761A8E2B-13A1-46D5-B029-773B1A4191BE}" dt="2023-11-23T17:37:05.594" v="1342" actId="207"/>
          <ac:grpSpMkLst>
            <pc:docMk/>
            <pc:sldMk cId="3653338374" sldId="2147376311"/>
            <ac:grpSpMk id="48" creationId="{1C80B6D2-B041-5A02-5EAD-3CE2696603F3}"/>
          </ac:grpSpMkLst>
        </pc:grpChg>
        <pc:grpChg chg="del">
          <ac:chgData name="Yazdan, Mandy" userId="17c68540-3e75-4075-8ba7-9cf4d0bf43f7" providerId="ADAL" clId="{761A8E2B-13A1-46D5-B029-773B1A4191BE}" dt="2023-11-23T17:36:48.424" v="1338" actId="478"/>
          <ac:grpSpMkLst>
            <pc:docMk/>
            <pc:sldMk cId="3653338374" sldId="2147376311"/>
            <ac:grpSpMk id="50" creationId="{710304F0-CFDC-5E7D-9B01-9A741C66B889}"/>
          </ac:grpSpMkLst>
        </pc:grpChg>
        <pc:picChg chg="mod">
          <ac:chgData name="Yazdan, Mandy" userId="17c68540-3e75-4075-8ba7-9cf4d0bf43f7" providerId="ADAL" clId="{761A8E2B-13A1-46D5-B029-773B1A4191BE}" dt="2023-11-23T17:37:00.488" v="1341" actId="207"/>
          <ac:picMkLst>
            <pc:docMk/>
            <pc:sldMk cId="3653338374" sldId="2147376311"/>
            <ac:picMk id="45" creationId="{BC182FB6-D10B-6E6A-0F75-53104794AF4E}"/>
          </ac:picMkLst>
        </pc:picChg>
        <pc:picChg chg="mod">
          <ac:chgData name="Yazdan, Mandy" userId="17c68540-3e75-4075-8ba7-9cf4d0bf43f7" providerId="ADAL" clId="{761A8E2B-13A1-46D5-B029-773B1A4191BE}" dt="2023-11-23T17:37:05.594" v="1342" actId="207"/>
          <ac:picMkLst>
            <pc:docMk/>
            <pc:sldMk cId="3653338374" sldId="2147376311"/>
            <ac:picMk id="51" creationId="{4608BE84-108A-EAD0-AD07-FBA922FE5F1A}"/>
          </ac:picMkLst>
        </pc:picChg>
        <pc:extLst>
          <p:ext xmlns:p="http://schemas.openxmlformats.org/presentationml/2006/main" uri="{D6D511B9-2390-475A-947B-AFAB55BFBCF1}">
            <pc226:cmChg xmlns:pc226="http://schemas.microsoft.com/office/powerpoint/2022/06/main/command" chg="add">
              <pc226:chgData name="Yazdan, Mandy" userId="17c68540-3e75-4075-8ba7-9cf4d0bf43f7" providerId="ADAL" clId="{761A8E2B-13A1-46D5-B029-773B1A4191BE}" dt="2024-01-08T17:59:31.111" v="10643"/>
              <pc2:cmMkLst xmlns:pc2="http://schemas.microsoft.com/office/powerpoint/2019/9/main/command">
                <pc:docMk/>
                <pc:sldMk cId="3653338374" sldId="2147376311"/>
                <pc2:cmMk id="{4BAAA6AB-8FC9-46DC-8D10-5866AAAF4C70}"/>
              </pc2:cmMkLst>
            </pc226:cmChg>
          </p:ext>
        </pc:extLst>
      </pc:sldChg>
      <pc:sldChg chg="del">
        <pc:chgData name="Yazdan, Mandy" userId="17c68540-3e75-4075-8ba7-9cf4d0bf43f7" providerId="ADAL" clId="{761A8E2B-13A1-46D5-B029-773B1A4191BE}" dt="2023-12-14T16:41:47.425" v="5015" actId="47"/>
        <pc:sldMkLst>
          <pc:docMk/>
          <pc:sldMk cId="170959685" sldId="2147376315"/>
        </pc:sldMkLst>
      </pc:sldChg>
      <pc:sldChg chg="modNotesTx">
        <pc:chgData name="Yazdan, Mandy" userId="17c68540-3e75-4075-8ba7-9cf4d0bf43f7" providerId="ADAL" clId="{761A8E2B-13A1-46D5-B029-773B1A4191BE}" dt="2023-12-14T21:09:17.507" v="6025" actId="20577"/>
        <pc:sldMkLst>
          <pc:docMk/>
          <pc:sldMk cId="4277650133" sldId="2147376321"/>
        </pc:sldMkLst>
      </pc:sldChg>
      <pc:sldChg chg="delCm modNotesTx">
        <pc:chgData name="Yazdan, Mandy" userId="17c68540-3e75-4075-8ba7-9cf4d0bf43f7" providerId="ADAL" clId="{761A8E2B-13A1-46D5-B029-773B1A4191BE}" dt="2024-01-10T20:34:35.762" v="12563"/>
        <pc:sldMkLst>
          <pc:docMk/>
          <pc:sldMk cId="1069383589" sldId="2147376325"/>
        </pc:sldMkLst>
        <pc:extLst>
          <p:ext xmlns:p="http://schemas.openxmlformats.org/presentationml/2006/main" uri="{D6D511B9-2390-475A-947B-AFAB55BFBCF1}">
            <pc226:cmChg xmlns:pc226="http://schemas.microsoft.com/office/powerpoint/2022/06/main/command" chg="del">
              <pc226:chgData name="Yazdan, Mandy" userId="17c68540-3e75-4075-8ba7-9cf4d0bf43f7" providerId="ADAL" clId="{761A8E2B-13A1-46D5-B029-773B1A4191BE}" dt="2024-01-10T20:34:35.762" v="12563"/>
              <pc2:cmMkLst xmlns:pc2="http://schemas.microsoft.com/office/powerpoint/2019/9/main/command">
                <pc:docMk/>
                <pc:sldMk cId="1069383589" sldId="2147376325"/>
                <pc2:cmMk id="{D180E2D3-56A5-4F0E-A385-A231A7E0D987}"/>
              </pc2:cmMkLst>
            </pc226:cmChg>
          </p:ext>
        </pc:extLst>
      </pc:sldChg>
      <pc:sldChg chg="modNotesTx">
        <pc:chgData name="Yazdan, Mandy" userId="17c68540-3e75-4075-8ba7-9cf4d0bf43f7" providerId="ADAL" clId="{761A8E2B-13A1-46D5-B029-773B1A4191BE}" dt="2023-12-14T21:48:38.656" v="7363" actId="6549"/>
        <pc:sldMkLst>
          <pc:docMk/>
          <pc:sldMk cId="4192317470" sldId="2147376327"/>
        </pc:sldMkLst>
      </pc:sldChg>
      <pc:sldChg chg="modSp mod modNotesTx">
        <pc:chgData name="Yazdan, Mandy" userId="17c68540-3e75-4075-8ba7-9cf4d0bf43f7" providerId="ADAL" clId="{761A8E2B-13A1-46D5-B029-773B1A4191BE}" dt="2023-12-14T22:14:03.617" v="7878"/>
        <pc:sldMkLst>
          <pc:docMk/>
          <pc:sldMk cId="1074554724" sldId="2147376328"/>
        </pc:sldMkLst>
        <pc:spChg chg="mod">
          <ac:chgData name="Yazdan, Mandy" userId="17c68540-3e75-4075-8ba7-9cf4d0bf43f7" providerId="ADAL" clId="{761A8E2B-13A1-46D5-B029-773B1A4191BE}" dt="2023-12-14T21:25:04.630" v="6323" actId="20577"/>
          <ac:spMkLst>
            <pc:docMk/>
            <pc:sldMk cId="1074554724" sldId="2147376328"/>
            <ac:spMk id="24" creationId="{3087704E-A7A9-5DB9-664A-DBF893BC158C}"/>
          </ac:spMkLst>
        </pc:spChg>
        <pc:spChg chg="mod">
          <ac:chgData name="Yazdan, Mandy" userId="17c68540-3e75-4075-8ba7-9cf4d0bf43f7" providerId="ADAL" clId="{761A8E2B-13A1-46D5-B029-773B1A4191BE}" dt="2023-12-14T21:25:10.692" v="6327" actId="20577"/>
          <ac:spMkLst>
            <pc:docMk/>
            <pc:sldMk cId="1074554724" sldId="2147376328"/>
            <ac:spMk id="26" creationId="{8BD243A8-B118-F638-A119-9890CD7398DF}"/>
          </ac:spMkLst>
        </pc:spChg>
        <pc:spChg chg="mod">
          <ac:chgData name="Yazdan, Mandy" userId="17c68540-3e75-4075-8ba7-9cf4d0bf43f7" providerId="ADAL" clId="{761A8E2B-13A1-46D5-B029-773B1A4191BE}" dt="2023-12-14T21:25:13.441" v="6329" actId="20577"/>
          <ac:spMkLst>
            <pc:docMk/>
            <pc:sldMk cId="1074554724" sldId="2147376328"/>
            <ac:spMk id="27" creationId="{B7419B8A-81ED-AF4C-811A-D807A04B1C9E}"/>
          </ac:spMkLst>
        </pc:spChg>
        <pc:spChg chg="mod">
          <ac:chgData name="Yazdan, Mandy" userId="17c68540-3e75-4075-8ba7-9cf4d0bf43f7" providerId="ADAL" clId="{761A8E2B-13A1-46D5-B029-773B1A4191BE}" dt="2023-12-14T21:25:07.803" v="6325" actId="20577"/>
          <ac:spMkLst>
            <pc:docMk/>
            <pc:sldMk cId="1074554724" sldId="2147376328"/>
            <ac:spMk id="34" creationId="{4E7E5530-9942-47F4-A7C7-4D6FFA3C1762}"/>
          </ac:spMkLst>
        </pc:spChg>
      </pc:sldChg>
      <pc:sldChg chg="del">
        <pc:chgData name="Yazdan, Mandy" userId="17c68540-3e75-4075-8ba7-9cf4d0bf43f7" providerId="ADAL" clId="{761A8E2B-13A1-46D5-B029-773B1A4191BE}" dt="2023-11-20T20:39:33.705" v="1177" actId="47"/>
        <pc:sldMkLst>
          <pc:docMk/>
          <pc:sldMk cId="1383163145" sldId="2147376330"/>
        </pc:sldMkLst>
      </pc:sldChg>
      <pc:sldChg chg="del">
        <pc:chgData name="Yazdan, Mandy" userId="17c68540-3e75-4075-8ba7-9cf4d0bf43f7" providerId="ADAL" clId="{761A8E2B-13A1-46D5-B029-773B1A4191BE}" dt="2023-11-17T18:26:13.110" v="520" actId="47"/>
        <pc:sldMkLst>
          <pc:docMk/>
          <pc:sldMk cId="1330978156" sldId="2147376331"/>
        </pc:sldMkLst>
      </pc:sldChg>
      <pc:sldChg chg="del">
        <pc:chgData name="Yazdan, Mandy" userId="17c68540-3e75-4075-8ba7-9cf4d0bf43f7" providerId="ADAL" clId="{761A8E2B-13A1-46D5-B029-773B1A4191BE}" dt="2023-11-17T16:00:19.922" v="0" actId="47"/>
        <pc:sldMkLst>
          <pc:docMk/>
          <pc:sldMk cId="2813961180" sldId="2147376333"/>
        </pc:sldMkLst>
      </pc:sldChg>
      <pc:sldChg chg="del">
        <pc:chgData name="Yazdan, Mandy" userId="17c68540-3e75-4075-8ba7-9cf4d0bf43f7" providerId="ADAL" clId="{761A8E2B-13A1-46D5-B029-773B1A4191BE}" dt="2023-11-17T16:00:19.922" v="0" actId="47"/>
        <pc:sldMkLst>
          <pc:docMk/>
          <pc:sldMk cId="1410069221" sldId="2147376335"/>
        </pc:sldMkLst>
      </pc:sldChg>
      <pc:sldChg chg="del">
        <pc:chgData name="Yazdan, Mandy" userId="17c68540-3e75-4075-8ba7-9cf4d0bf43f7" providerId="ADAL" clId="{761A8E2B-13A1-46D5-B029-773B1A4191BE}" dt="2023-11-17T16:00:19.922" v="0" actId="47"/>
        <pc:sldMkLst>
          <pc:docMk/>
          <pc:sldMk cId="167526853" sldId="2147376336"/>
        </pc:sldMkLst>
      </pc:sldChg>
      <pc:sldChg chg="modSp mod addCm delCm modNotesTx">
        <pc:chgData name="Yazdan, Mandy" userId="17c68540-3e75-4075-8ba7-9cf4d0bf43f7" providerId="ADAL" clId="{761A8E2B-13A1-46D5-B029-773B1A4191BE}" dt="2024-01-10T20:41:07.378" v="12580"/>
        <pc:sldMkLst>
          <pc:docMk/>
          <pc:sldMk cId="1328864957" sldId="2147376337"/>
        </pc:sldMkLst>
        <pc:spChg chg="mod">
          <ac:chgData name="Yazdan, Mandy" userId="17c68540-3e75-4075-8ba7-9cf4d0bf43f7" providerId="ADAL" clId="{761A8E2B-13A1-46D5-B029-773B1A4191BE}" dt="2024-01-08T17:14:01.123" v="10637" actId="6549"/>
          <ac:spMkLst>
            <pc:docMk/>
            <pc:sldMk cId="1328864957" sldId="2147376337"/>
            <ac:spMk id="2" creationId="{863270D8-9A89-45E9-B0FC-5240F874C6E1}"/>
          </ac:spMkLst>
        </pc:spChg>
        <pc:spChg chg="mod">
          <ac:chgData name="Yazdan, Mandy" userId="17c68540-3e75-4075-8ba7-9cf4d0bf43f7" providerId="ADAL" clId="{761A8E2B-13A1-46D5-B029-773B1A4191BE}" dt="2023-11-17T18:59:53.015" v="756" actId="207"/>
          <ac:spMkLst>
            <pc:docMk/>
            <pc:sldMk cId="1328864957" sldId="2147376337"/>
            <ac:spMk id="8" creationId="{6152E285-1642-0841-CE11-921F9376645E}"/>
          </ac:spMkLst>
        </pc:spChg>
        <pc:spChg chg="mod">
          <ac:chgData name="Yazdan, Mandy" userId="17c68540-3e75-4075-8ba7-9cf4d0bf43f7" providerId="ADAL" clId="{761A8E2B-13A1-46D5-B029-773B1A4191BE}" dt="2023-11-17T18:59:57.166" v="757" actId="207"/>
          <ac:spMkLst>
            <pc:docMk/>
            <pc:sldMk cId="1328864957" sldId="2147376337"/>
            <ac:spMk id="9" creationId="{FF08968A-CAED-F891-A48D-139CF53F98E1}"/>
          </ac:spMkLst>
        </pc:spChg>
        <pc:spChg chg="mod">
          <ac:chgData name="Yazdan, Mandy" userId="17c68540-3e75-4075-8ba7-9cf4d0bf43f7" providerId="ADAL" clId="{761A8E2B-13A1-46D5-B029-773B1A4191BE}" dt="2023-11-17T18:59:59.385" v="758" actId="207"/>
          <ac:spMkLst>
            <pc:docMk/>
            <pc:sldMk cId="1328864957" sldId="2147376337"/>
            <ac:spMk id="10" creationId="{D21DE80E-8548-A478-9D7E-A0981435F940}"/>
          </ac:spMkLst>
        </pc:sp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761A8E2B-13A1-46D5-B029-773B1A4191BE}" dt="2024-01-10T20:41:07.378" v="12580"/>
              <pc2:cmMkLst xmlns:pc2="http://schemas.microsoft.com/office/powerpoint/2019/9/main/command">
                <pc:docMk/>
                <pc:sldMk cId="1328864957" sldId="2147376337"/>
                <pc2:cmMk id="{4C171701-CA05-4FF3-88B8-6E11DD6D7101}"/>
              </pc2:cmMkLst>
            </pc226:cmChg>
            <pc226:cmChg xmlns:pc226="http://schemas.microsoft.com/office/powerpoint/2022/06/main/command" chg="add del">
              <pc226:chgData name="Yazdan, Mandy" userId="17c68540-3e75-4075-8ba7-9cf4d0bf43f7" providerId="ADAL" clId="{761A8E2B-13A1-46D5-B029-773B1A4191BE}" dt="2024-01-10T20:41:05.717" v="12579"/>
              <pc2:cmMkLst xmlns:pc2="http://schemas.microsoft.com/office/powerpoint/2019/9/main/command">
                <pc:docMk/>
                <pc:sldMk cId="1328864957" sldId="2147376337"/>
                <pc2:cmMk id="{0DED702A-7FD6-4920-884F-F820F493BEBB}"/>
              </pc2:cmMkLst>
            </pc226:cmChg>
          </p:ext>
        </pc:extLst>
      </pc:sldChg>
      <pc:sldChg chg="modSp mod modNotesTx">
        <pc:chgData name="Yazdan, Mandy" userId="17c68540-3e75-4075-8ba7-9cf4d0bf43f7" providerId="ADAL" clId="{761A8E2B-13A1-46D5-B029-773B1A4191BE}" dt="2024-01-08T17:14:15.583" v="10638" actId="6549"/>
        <pc:sldMkLst>
          <pc:docMk/>
          <pc:sldMk cId="3294632279" sldId="2147376338"/>
        </pc:sldMkLst>
        <pc:spChg chg="mod">
          <ac:chgData name="Yazdan, Mandy" userId="17c68540-3e75-4075-8ba7-9cf4d0bf43f7" providerId="ADAL" clId="{761A8E2B-13A1-46D5-B029-773B1A4191BE}" dt="2024-01-08T17:14:15.583" v="10638" actId="6549"/>
          <ac:spMkLst>
            <pc:docMk/>
            <pc:sldMk cId="3294632279" sldId="2147376338"/>
            <ac:spMk id="2" creationId="{863270D8-9A89-45E9-B0FC-5240F874C6E1}"/>
          </ac:spMkLst>
        </pc:spChg>
      </pc:sldChg>
      <pc:sldChg chg="modSp mod modNotesTx">
        <pc:chgData name="Yazdan, Mandy" userId="17c68540-3e75-4075-8ba7-9cf4d0bf43f7" providerId="ADAL" clId="{761A8E2B-13A1-46D5-B029-773B1A4191BE}" dt="2024-01-08T17:14:32.714" v="10639" actId="6549"/>
        <pc:sldMkLst>
          <pc:docMk/>
          <pc:sldMk cId="4184669504" sldId="2147376339"/>
        </pc:sldMkLst>
        <pc:spChg chg="mod">
          <ac:chgData name="Yazdan, Mandy" userId="17c68540-3e75-4075-8ba7-9cf4d0bf43f7" providerId="ADAL" clId="{761A8E2B-13A1-46D5-B029-773B1A4191BE}" dt="2024-01-08T17:14:32.714" v="10639" actId="6549"/>
          <ac:spMkLst>
            <pc:docMk/>
            <pc:sldMk cId="4184669504" sldId="2147376339"/>
            <ac:spMk id="4" creationId="{C4DF367B-F040-17B6-B1A8-87D344F1BCE7}"/>
          </ac:spMkLst>
        </pc:spChg>
      </pc:sldChg>
      <pc:sldChg chg="new del">
        <pc:chgData name="Yazdan, Mandy" userId="17c68540-3e75-4075-8ba7-9cf4d0bf43f7" providerId="ADAL" clId="{761A8E2B-13A1-46D5-B029-773B1A4191BE}" dt="2023-11-20T20:36:39.521" v="1154" actId="47"/>
        <pc:sldMkLst>
          <pc:docMk/>
          <pc:sldMk cId="692482029" sldId="2147376340"/>
        </pc:sldMkLst>
      </pc:sldChg>
      <pc:sldChg chg="addSp delSp modSp add del mod delAnim modAnim">
        <pc:chgData name="Yazdan, Mandy" userId="17c68540-3e75-4075-8ba7-9cf4d0bf43f7" providerId="ADAL" clId="{761A8E2B-13A1-46D5-B029-773B1A4191BE}" dt="2023-11-17T18:16:59.820" v="299" actId="47"/>
        <pc:sldMkLst>
          <pc:docMk/>
          <pc:sldMk cId="4191495462" sldId="2147376340"/>
        </pc:sldMkLst>
        <pc:spChg chg="add del mod">
          <ac:chgData name="Yazdan, Mandy" userId="17c68540-3e75-4075-8ba7-9cf4d0bf43f7" providerId="ADAL" clId="{761A8E2B-13A1-46D5-B029-773B1A4191BE}" dt="2023-11-17T18:16:01.513" v="295" actId="478"/>
          <ac:spMkLst>
            <pc:docMk/>
            <pc:sldMk cId="4191495462" sldId="2147376340"/>
            <ac:spMk id="2" creationId="{5877A21F-664C-0A50-F1F7-21E94BC81EC6}"/>
          </ac:spMkLst>
        </pc:spChg>
        <pc:spChg chg="del">
          <ac:chgData name="Yazdan, Mandy" userId="17c68540-3e75-4075-8ba7-9cf4d0bf43f7" providerId="ADAL" clId="{761A8E2B-13A1-46D5-B029-773B1A4191BE}" dt="2023-11-17T18:16:13.435" v="296" actId="478"/>
          <ac:spMkLst>
            <pc:docMk/>
            <pc:sldMk cId="4191495462" sldId="2147376340"/>
            <ac:spMk id="4" creationId="{000E4291-A32E-4063-BB12-0B88136C7F8A}"/>
          </ac:spMkLst>
        </pc:spChg>
        <pc:spChg chg="mod">
          <ac:chgData name="Yazdan, Mandy" userId="17c68540-3e75-4075-8ba7-9cf4d0bf43f7" providerId="ADAL" clId="{761A8E2B-13A1-46D5-B029-773B1A4191BE}" dt="2023-11-17T18:14:22.596" v="210"/>
          <ac:spMkLst>
            <pc:docMk/>
            <pc:sldMk cId="4191495462" sldId="2147376340"/>
            <ac:spMk id="6" creationId="{1A5519EA-A39B-0807-8ACA-6BC7A5441B87}"/>
          </ac:spMkLst>
        </pc:spChg>
        <pc:spChg chg="mod">
          <ac:chgData name="Yazdan, Mandy" userId="17c68540-3e75-4075-8ba7-9cf4d0bf43f7" providerId="ADAL" clId="{761A8E2B-13A1-46D5-B029-773B1A4191BE}" dt="2023-11-17T18:14:06.121" v="209" actId="1036"/>
          <ac:spMkLst>
            <pc:docMk/>
            <pc:sldMk cId="4191495462" sldId="2147376340"/>
            <ac:spMk id="9" creationId="{8DACC97F-D4F2-265C-98C8-098C0A692065}"/>
          </ac:spMkLst>
        </pc:spChg>
        <pc:spChg chg="mod">
          <ac:chgData name="Yazdan, Mandy" userId="17c68540-3e75-4075-8ba7-9cf4d0bf43f7" providerId="ADAL" clId="{761A8E2B-13A1-46D5-B029-773B1A4191BE}" dt="2023-11-17T18:14:22.596" v="210"/>
          <ac:spMkLst>
            <pc:docMk/>
            <pc:sldMk cId="4191495462" sldId="2147376340"/>
            <ac:spMk id="11" creationId="{AB3FB24C-0084-7442-6C05-9669AE4334C0}"/>
          </ac:spMkLst>
        </pc:spChg>
        <pc:spChg chg="mod">
          <ac:chgData name="Yazdan, Mandy" userId="17c68540-3e75-4075-8ba7-9cf4d0bf43f7" providerId="ADAL" clId="{761A8E2B-13A1-46D5-B029-773B1A4191BE}" dt="2023-11-17T18:14:22.596" v="210"/>
          <ac:spMkLst>
            <pc:docMk/>
            <pc:sldMk cId="4191495462" sldId="2147376340"/>
            <ac:spMk id="12" creationId="{BBC4BD95-9BA6-29ED-36CE-BAA25225E8E6}"/>
          </ac:spMkLst>
        </pc:spChg>
        <pc:spChg chg="add del mod">
          <ac:chgData name="Yazdan, Mandy" userId="17c68540-3e75-4075-8ba7-9cf4d0bf43f7" providerId="ADAL" clId="{761A8E2B-13A1-46D5-B029-773B1A4191BE}" dt="2023-11-17T18:16:01.513" v="295" actId="478"/>
          <ac:spMkLst>
            <pc:docMk/>
            <pc:sldMk cId="4191495462" sldId="2147376340"/>
            <ac:spMk id="13" creationId="{F5FF7E04-C5B3-9197-80A2-452C37BD89EA}"/>
          </ac:spMkLst>
        </pc:spChg>
        <pc:spChg chg="mod">
          <ac:chgData name="Yazdan, Mandy" userId="17c68540-3e75-4075-8ba7-9cf4d0bf43f7" providerId="ADAL" clId="{761A8E2B-13A1-46D5-B029-773B1A4191BE}" dt="2023-11-17T18:14:22.596" v="210"/>
          <ac:spMkLst>
            <pc:docMk/>
            <pc:sldMk cId="4191495462" sldId="2147376340"/>
            <ac:spMk id="16" creationId="{CC246845-7405-330F-6670-8EE6EEC31A6E}"/>
          </ac:spMkLst>
        </pc:spChg>
        <pc:spChg chg="mod">
          <ac:chgData name="Yazdan, Mandy" userId="17c68540-3e75-4075-8ba7-9cf4d0bf43f7" providerId="ADAL" clId="{761A8E2B-13A1-46D5-B029-773B1A4191BE}" dt="2023-11-17T18:14:22.596" v="210"/>
          <ac:spMkLst>
            <pc:docMk/>
            <pc:sldMk cId="4191495462" sldId="2147376340"/>
            <ac:spMk id="19" creationId="{C4C18457-2A6A-EAD5-2E4B-C151798C833E}"/>
          </ac:spMkLst>
        </pc:spChg>
        <pc:spChg chg="mod">
          <ac:chgData name="Yazdan, Mandy" userId="17c68540-3e75-4075-8ba7-9cf4d0bf43f7" providerId="ADAL" clId="{761A8E2B-13A1-46D5-B029-773B1A4191BE}" dt="2023-11-17T18:14:22.596" v="210"/>
          <ac:spMkLst>
            <pc:docMk/>
            <pc:sldMk cId="4191495462" sldId="2147376340"/>
            <ac:spMk id="20" creationId="{60368DE9-B76A-DB9E-B82D-CEE269BC431C}"/>
          </ac:spMkLst>
        </pc:spChg>
        <pc:spChg chg="mod">
          <ac:chgData name="Yazdan, Mandy" userId="17c68540-3e75-4075-8ba7-9cf4d0bf43f7" providerId="ADAL" clId="{761A8E2B-13A1-46D5-B029-773B1A4191BE}" dt="2023-11-17T18:14:22.596" v="210"/>
          <ac:spMkLst>
            <pc:docMk/>
            <pc:sldMk cId="4191495462" sldId="2147376340"/>
            <ac:spMk id="23" creationId="{C151341A-1CC7-6889-FEC9-640870E5FD7C}"/>
          </ac:spMkLst>
        </pc:spChg>
        <pc:spChg chg="mod">
          <ac:chgData name="Yazdan, Mandy" userId="17c68540-3e75-4075-8ba7-9cf4d0bf43f7" providerId="ADAL" clId="{761A8E2B-13A1-46D5-B029-773B1A4191BE}" dt="2023-11-17T18:14:22.596" v="210"/>
          <ac:spMkLst>
            <pc:docMk/>
            <pc:sldMk cId="4191495462" sldId="2147376340"/>
            <ac:spMk id="26" creationId="{1C455A64-EEE4-BC64-99E1-93AE06296240}"/>
          </ac:spMkLst>
        </pc:spChg>
        <pc:spChg chg="mod">
          <ac:chgData name="Yazdan, Mandy" userId="17c68540-3e75-4075-8ba7-9cf4d0bf43f7" providerId="ADAL" clId="{761A8E2B-13A1-46D5-B029-773B1A4191BE}" dt="2023-11-17T18:14:22.596" v="210"/>
          <ac:spMkLst>
            <pc:docMk/>
            <pc:sldMk cId="4191495462" sldId="2147376340"/>
            <ac:spMk id="27" creationId="{410B141F-13CB-A0AA-C17D-6C80A2509141}"/>
          </ac:spMkLst>
        </pc:spChg>
        <pc:spChg chg="add del mod">
          <ac:chgData name="Yazdan, Mandy" userId="17c68540-3e75-4075-8ba7-9cf4d0bf43f7" providerId="ADAL" clId="{761A8E2B-13A1-46D5-B029-773B1A4191BE}" dt="2023-11-17T18:15:15.403" v="294" actId="478"/>
          <ac:spMkLst>
            <pc:docMk/>
            <pc:sldMk cId="4191495462" sldId="2147376340"/>
            <ac:spMk id="29" creationId="{60B62A3D-C2F2-9C92-5C37-E1220255FCD7}"/>
          </ac:spMkLst>
        </pc:spChg>
        <pc:spChg chg="add mod">
          <ac:chgData name="Yazdan, Mandy" userId="17c68540-3e75-4075-8ba7-9cf4d0bf43f7" providerId="ADAL" clId="{761A8E2B-13A1-46D5-B029-773B1A4191BE}" dt="2023-11-17T18:16:39.696" v="298"/>
          <ac:spMkLst>
            <pc:docMk/>
            <pc:sldMk cId="4191495462" sldId="2147376340"/>
            <ac:spMk id="30" creationId="{B3BAB03C-C0C8-6D74-ABFE-074F899A9A45}"/>
          </ac:spMkLst>
        </pc:spChg>
        <pc:grpChg chg="add del mod">
          <ac:chgData name="Yazdan, Mandy" userId="17c68540-3e75-4075-8ba7-9cf4d0bf43f7" providerId="ADAL" clId="{761A8E2B-13A1-46D5-B029-773B1A4191BE}" dt="2023-11-17T18:16:01.513" v="295" actId="478"/>
          <ac:grpSpMkLst>
            <pc:docMk/>
            <pc:sldMk cId="4191495462" sldId="2147376340"/>
            <ac:grpSpMk id="3" creationId="{42B87D40-67FA-45D9-5D0C-57EF56B4B3D7}"/>
          </ac:grpSpMkLst>
        </pc:grpChg>
        <pc:grpChg chg="mod">
          <ac:chgData name="Yazdan, Mandy" userId="17c68540-3e75-4075-8ba7-9cf4d0bf43f7" providerId="ADAL" clId="{761A8E2B-13A1-46D5-B029-773B1A4191BE}" dt="2023-11-17T18:14:22.596" v="210"/>
          <ac:grpSpMkLst>
            <pc:docMk/>
            <pc:sldMk cId="4191495462" sldId="2147376340"/>
            <ac:grpSpMk id="5" creationId="{43738A0A-E846-72C3-21A9-56A0EED4469F}"/>
          </ac:grpSpMkLst>
        </pc:grpChg>
        <pc:grpChg chg="mod">
          <ac:chgData name="Yazdan, Mandy" userId="17c68540-3e75-4075-8ba7-9cf4d0bf43f7" providerId="ADAL" clId="{761A8E2B-13A1-46D5-B029-773B1A4191BE}" dt="2023-11-17T18:14:22.596" v="210"/>
          <ac:grpSpMkLst>
            <pc:docMk/>
            <pc:sldMk cId="4191495462" sldId="2147376340"/>
            <ac:grpSpMk id="7" creationId="{386DD83C-5BB2-710C-2C75-DD5928F84319}"/>
          </ac:grpSpMkLst>
        </pc:grpChg>
        <pc:grpChg chg="mod">
          <ac:chgData name="Yazdan, Mandy" userId="17c68540-3e75-4075-8ba7-9cf4d0bf43f7" providerId="ADAL" clId="{761A8E2B-13A1-46D5-B029-773B1A4191BE}" dt="2023-11-17T18:14:22.596" v="210"/>
          <ac:grpSpMkLst>
            <pc:docMk/>
            <pc:sldMk cId="4191495462" sldId="2147376340"/>
            <ac:grpSpMk id="10" creationId="{4BE7CDB0-9B24-9EBD-E376-E88203C2459E}"/>
          </ac:grpSpMkLst>
        </pc:grpChg>
        <pc:grpChg chg="add del mod">
          <ac:chgData name="Yazdan, Mandy" userId="17c68540-3e75-4075-8ba7-9cf4d0bf43f7" providerId="ADAL" clId="{761A8E2B-13A1-46D5-B029-773B1A4191BE}" dt="2023-11-17T18:16:01.513" v="295" actId="478"/>
          <ac:grpSpMkLst>
            <pc:docMk/>
            <pc:sldMk cId="4191495462" sldId="2147376340"/>
            <ac:grpSpMk id="14" creationId="{8616FB08-188F-4B3A-4254-8D49332FFEB8}"/>
          </ac:grpSpMkLst>
        </pc:grpChg>
        <pc:grpChg chg="mod">
          <ac:chgData name="Yazdan, Mandy" userId="17c68540-3e75-4075-8ba7-9cf4d0bf43f7" providerId="ADAL" clId="{761A8E2B-13A1-46D5-B029-773B1A4191BE}" dt="2023-11-17T18:14:22.596" v="210"/>
          <ac:grpSpMkLst>
            <pc:docMk/>
            <pc:sldMk cId="4191495462" sldId="2147376340"/>
            <ac:grpSpMk id="15" creationId="{53D59AC8-24DD-E3DD-2A20-CC03AB9D1713}"/>
          </ac:grpSpMkLst>
        </pc:grpChg>
        <pc:grpChg chg="mod">
          <ac:chgData name="Yazdan, Mandy" userId="17c68540-3e75-4075-8ba7-9cf4d0bf43f7" providerId="ADAL" clId="{761A8E2B-13A1-46D5-B029-773B1A4191BE}" dt="2023-11-17T18:14:22.596" v="210"/>
          <ac:grpSpMkLst>
            <pc:docMk/>
            <pc:sldMk cId="4191495462" sldId="2147376340"/>
            <ac:grpSpMk id="17" creationId="{5B84CBA9-63AA-FF71-5AAA-F57B516173F4}"/>
          </ac:grpSpMkLst>
        </pc:grpChg>
        <pc:grpChg chg="mod">
          <ac:chgData name="Yazdan, Mandy" userId="17c68540-3e75-4075-8ba7-9cf4d0bf43f7" providerId="ADAL" clId="{761A8E2B-13A1-46D5-B029-773B1A4191BE}" dt="2023-11-17T18:14:22.596" v="210"/>
          <ac:grpSpMkLst>
            <pc:docMk/>
            <pc:sldMk cId="4191495462" sldId="2147376340"/>
            <ac:grpSpMk id="18" creationId="{F4709C08-DE06-E014-2B70-A05CBE8D917D}"/>
          </ac:grpSpMkLst>
        </pc:grpChg>
        <pc:grpChg chg="add del mod">
          <ac:chgData name="Yazdan, Mandy" userId="17c68540-3e75-4075-8ba7-9cf4d0bf43f7" providerId="ADAL" clId="{761A8E2B-13A1-46D5-B029-773B1A4191BE}" dt="2023-11-17T18:16:01.513" v="295" actId="478"/>
          <ac:grpSpMkLst>
            <pc:docMk/>
            <pc:sldMk cId="4191495462" sldId="2147376340"/>
            <ac:grpSpMk id="21" creationId="{BB48A2AC-0DCD-FC7F-4E3C-EF95AADE9B4C}"/>
          </ac:grpSpMkLst>
        </pc:grpChg>
        <pc:grpChg chg="mod">
          <ac:chgData name="Yazdan, Mandy" userId="17c68540-3e75-4075-8ba7-9cf4d0bf43f7" providerId="ADAL" clId="{761A8E2B-13A1-46D5-B029-773B1A4191BE}" dt="2023-11-17T18:14:22.596" v="210"/>
          <ac:grpSpMkLst>
            <pc:docMk/>
            <pc:sldMk cId="4191495462" sldId="2147376340"/>
            <ac:grpSpMk id="22" creationId="{3862405B-3D4E-1C0B-5DB0-D7975791993B}"/>
          </ac:grpSpMkLst>
        </pc:grpChg>
        <pc:grpChg chg="mod">
          <ac:chgData name="Yazdan, Mandy" userId="17c68540-3e75-4075-8ba7-9cf4d0bf43f7" providerId="ADAL" clId="{761A8E2B-13A1-46D5-B029-773B1A4191BE}" dt="2023-11-17T18:14:22.596" v="210"/>
          <ac:grpSpMkLst>
            <pc:docMk/>
            <pc:sldMk cId="4191495462" sldId="2147376340"/>
            <ac:grpSpMk id="24" creationId="{15CD51B7-9489-CFBA-B13C-C1B0B79F52F7}"/>
          </ac:grpSpMkLst>
        </pc:grpChg>
        <pc:grpChg chg="mod">
          <ac:chgData name="Yazdan, Mandy" userId="17c68540-3e75-4075-8ba7-9cf4d0bf43f7" providerId="ADAL" clId="{761A8E2B-13A1-46D5-B029-773B1A4191BE}" dt="2023-11-17T18:14:22.596" v="210"/>
          <ac:grpSpMkLst>
            <pc:docMk/>
            <pc:sldMk cId="4191495462" sldId="2147376340"/>
            <ac:grpSpMk id="25" creationId="{78840C01-E1CE-EA04-5A81-0A75ACE3E48B}"/>
          </ac:grpSpMkLst>
        </pc:grpChg>
        <pc:cxnChg chg="add del mod">
          <ac:chgData name="Yazdan, Mandy" userId="17c68540-3e75-4075-8ba7-9cf4d0bf43f7" providerId="ADAL" clId="{761A8E2B-13A1-46D5-B029-773B1A4191BE}" dt="2023-11-17T18:16:01.513" v="295" actId="478"/>
          <ac:cxnSpMkLst>
            <pc:docMk/>
            <pc:sldMk cId="4191495462" sldId="2147376340"/>
            <ac:cxnSpMk id="28" creationId="{F78E5CF4-981F-5B3E-2AE6-33382D2B400A}"/>
          </ac:cxnSpMkLst>
        </pc:cxnChg>
      </pc:sldChg>
      <pc:sldChg chg="addSp delSp modSp add mod ord addCm delCm modNotesTx">
        <pc:chgData name="Yazdan, Mandy" userId="17c68540-3e75-4075-8ba7-9cf4d0bf43f7" providerId="ADAL" clId="{761A8E2B-13A1-46D5-B029-773B1A4191BE}" dt="2024-01-10T20:42:06.975" v="12585"/>
        <pc:sldMkLst>
          <pc:docMk/>
          <pc:sldMk cId="2593478408" sldId="2147376341"/>
        </pc:sldMkLst>
        <pc:spChg chg="add mod ord">
          <ac:chgData name="Yazdan, Mandy" userId="17c68540-3e75-4075-8ba7-9cf4d0bf43f7" providerId="ADAL" clId="{761A8E2B-13A1-46D5-B029-773B1A4191BE}" dt="2023-11-21T15:14:46.012" v="1188" actId="1036"/>
          <ac:spMkLst>
            <pc:docMk/>
            <pc:sldMk cId="2593478408" sldId="2147376341"/>
            <ac:spMk id="2" creationId="{3CBE52AA-8B65-7202-2D9A-A25564306300}"/>
          </ac:spMkLst>
        </pc:spChg>
        <pc:spChg chg="del mod ord">
          <ac:chgData name="Yazdan, Mandy" userId="17c68540-3e75-4075-8ba7-9cf4d0bf43f7" providerId="ADAL" clId="{761A8E2B-13A1-46D5-B029-773B1A4191BE}" dt="2023-11-20T20:08:39.776" v="998" actId="478"/>
          <ac:spMkLst>
            <pc:docMk/>
            <pc:sldMk cId="2593478408" sldId="2147376341"/>
            <ac:spMk id="3" creationId="{C3C115EC-2ECE-997A-DCBD-8386126F68B0}"/>
          </ac:spMkLst>
        </pc:spChg>
        <pc:spChg chg="del">
          <ac:chgData name="Yazdan, Mandy" userId="17c68540-3e75-4075-8ba7-9cf4d0bf43f7" providerId="ADAL" clId="{761A8E2B-13A1-46D5-B029-773B1A4191BE}" dt="2023-11-20T19:47:42.242" v="970" actId="478"/>
          <ac:spMkLst>
            <pc:docMk/>
            <pc:sldMk cId="2593478408" sldId="2147376341"/>
            <ac:spMk id="4" creationId="{C4DF367B-F040-17B6-B1A8-87D344F1BCE7}"/>
          </ac:spMkLst>
        </pc:spChg>
        <pc:spChg chg="add mod">
          <ac:chgData name="Yazdan, Mandy" userId="17c68540-3e75-4075-8ba7-9cf4d0bf43f7" providerId="ADAL" clId="{761A8E2B-13A1-46D5-B029-773B1A4191BE}" dt="2023-11-21T13:30:17.116" v="1184" actId="20577"/>
          <ac:spMkLst>
            <pc:docMk/>
            <pc:sldMk cId="2593478408" sldId="2147376341"/>
            <ac:spMk id="5" creationId="{2D3C0B2C-FA73-41AC-CC64-6428ACD40696}"/>
          </ac:spMkLst>
        </pc:spChg>
        <pc:spChg chg="add mod ord">
          <ac:chgData name="Yazdan, Mandy" userId="17c68540-3e75-4075-8ba7-9cf4d0bf43f7" providerId="ADAL" clId="{761A8E2B-13A1-46D5-B029-773B1A4191BE}" dt="2023-11-20T20:13:36.889" v="1048" actId="20577"/>
          <ac:spMkLst>
            <pc:docMk/>
            <pc:sldMk cId="2593478408" sldId="2147376341"/>
            <ac:spMk id="6" creationId="{BE2AD1C4-098F-11B1-E01A-438394D28AE4}"/>
          </ac:spMkLst>
        </pc:spChg>
        <pc:spChg chg="add del mod topLvl">
          <ac:chgData name="Yazdan, Mandy" userId="17c68540-3e75-4075-8ba7-9cf4d0bf43f7" providerId="ADAL" clId="{761A8E2B-13A1-46D5-B029-773B1A4191BE}" dt="2023-11-20T20:19:52.088" v="1129" actId="478"/>
          <ac:spMkLst>
            <pc:docMk/>
            <pc:sldMk cId="2593478408" sldId="2147376341"/>
            <ac:spMk id="7" creationId="{CCDD9DFF-EE56-9E68-4124-6B9DEE5E44DE}"/>
          </ac:spMkLst>
        </pc:spChg>
        <pc:spChg chg="add mod ord">
          <ac:chgData name="Yazdan, Mandy" userId="17c68540-3e75-4075-8ba7-9cf4d0bf43f7" providerId="ADAL" clId="{761A8E2B-13A1-46D5-B029-773B1A4191BE}" dt="2023-11-20T20:19:43.112" v="1126" actId="167"/>
          <ac:spMkLst>
            <pc:docMk/>
            <pc:sldMk cId="2593478408" sldId="2147376341"/>
            <ac:spMk id="16" creationId="{F6C7482D-AFB9-8A1C-657B-DC348B0BD0EA}"/>
          </ac:spMkLst>
        </pc:spChg>
        <pc:spChg chg="del mod">
          <ac:chgData name="Yazdan, Mandy" userId="17c68540-3e75-4075-8ba7-9cf4d0bf43f7" providerId="ADAL" clId="{761A8E2B-13A1-46D5-B029-773B1A4191BE}" dt="2023-11-20T20:13:51.367" v="1050" actId="478"/>
          <ac:spMkLst>
            <pc:docMk/>
            <pc:sldMk cId="2593478408" sldId="2147376341"/>
            <ac:spMk id="85" creationId="{685F1D08-81FD-833F-6C8C-A93F39C85905}"/>
          </ac:spMkLst>
        </pc:spChg>
        <pc:spChg chg="mod">
          <ac:chgData name="Yazdan, Mandy" userId="17c68540-3e75-4075-8ba7-9cf4d0bf43f7" providerId="ADAL" clId="{761A8E2B-13A1-46D5-B029-773B1A4191BE}" dt="2023-11-20T20:18:26.756" v="1112" actId="1076"/>
          <ac:spMkLst>
            <pc:docMk/>
            <pc:sldMk cId="2593478408" sldId="2147376341"/>
            <ac:spMk id="87" creationId="{CB1556CA-B6B6-DA03-6DB2-95E997F603C6}"/>
          </ac:spMkLst>
        </pc:spChg>
        <pc:spChg chg="del mod">
          <ac:chgData name="Yazdan, Mandy" userId="17c68540-3e75-4075-8ba7-9cf4d0bf43f7" providerId="ADAL" clId="{761A8E2B-13A1-46D5-B029-773B1A4191BE}" dt="2023-11-20T20:13:54.486" v="1051" actId="478"/>
          <ac:spMkLst>
            <pc:docMk/>
            <pc:sldMk cId="2593478408" sldId="2147376341"/>
            <ac:spMk id="89" creationId="{8CE70921-158A-6E16-9669-2EC23912FDC5}"/>
          </ac:spMkLst>
        </pc:spChg>
        <pc:grpChg chg="del">
          <ac:chgData name="Yazdan, Mandy" userId="17c68540-3e75-4075-8ba7-9cf4d0bf43f7" providerId="ADAL" clId="{761A8E2B-13A1-46D5-B029-773B1A4191BE}" dt="2023-11-20T19:48:33.786" v="985" actId="478"/>
          <ac:grpSpMkLst>
            <pc:docMk/>
            <pc:sldMk cId="2593478408" sldId="2147376341"/>
            <ac:grpSpMk id="12" creationId="{2B48A85B-CB29-E185-4794-463CE2E027C4}"/>
          </ac:grpSpMkLst>
        </pc:grpChg>
        <pc:grpChg chg="del">
          <ac:chgData name="Yazdan, Mandy" userId="17c68540-3e75-4075-8ba7-9cf4d0bf43f7" providerId="ADAL" clId="{761A8E2B-13A1-46D5-B029-773B1A4191BE}" dt="2023-11-20T19:48:29.464" v="984" actId="478"/>
          <ac:grpSpMkLst>
            <pc:docMk/>
            <pc:sldMk cId="2593478408" sldId="2147376341"/>
            <ac:grpSpMk id="13" creationId="{D81C7C37-2CE1-40AC-6DEB-F07D62BFFCB5}"/>
          </ac:grpSpMkLst>
        </pc:grpChg>
        <pc:grpChg chg="del">
          <ac:chgData name="Yazdan, Mandy" userId="17c68540-3e75-4075-8ba7-9cf4d0bf43f7" providerId="ADAL" clId="{761A8E2B-13A1-46D5-B029-773B1A4191BE}" dt="2023-11-20T19:48:36.975" v="986" actId="478"/>
          <ac:grpSpMkLst>
            <pc:docMk/>
            <pc:sldMk cId="2593478408" sldId="2147376341"/>
            <ac:grpSpMk id="14" creationId="{218BDAE9-0554-32A7-D889-77D5E1E702D3}"/>
          </ac:grpSpMkLst>
        </pc:grpChg>
        <pc:grpChg chg="add del mod">
          <ac:chgData name="Yazdan, Mandy" userId="17c68540-3e75-4075-8ba7-9cf4d0bf43f7" providerId="ADAL" clId="{761A8E2B-13A1-46D5-B029-773B1A4191BE}" dt="2023-11-20T20:19:47.250" v="1128" actId="165"/>
          <ac:grpSpMkLst>
            <pc:docMk/>
            <pc:sldMk cId="2593478408" sldId="2147376341"/>
            <ac:grpSpMk id="15" creationId="{61B155E1-C1B3-D89D-69CD-B8B6C8784C37}"/>
          </ac:grpSpMkLst>
        </pc:grpChg>
        <pc:picChg chg="add mod topLvl">
          <ac:chgData name="Yazdan, Mandy" userId="17c68540-3e75-4075-8ba7-9cf4d0bf43f7" providerId="ADAL" clId="{761A8E2B-13A1-46D5-B029-773B1A4191BE}" dt="2023-11-20T20:19:47.250" v="1128" actId="165"/>
          <ac:picMkLst>
            <pc:docMk/>
            <pc:sldMk cId="2593478408" sldId="2147376341"/>
            <ac:picMk id="11" creationId="{18741A18-E562-6139-D44C-4CC0A5773DCF}"/>
          </ac:picMkLst>
        </pc:picChg>
        <pc:picChg chg="add del">
          <ac:chgData name="Yazdan, Mandy" userId="17c68540-3e75-4075-8ba7-9cf4d0bf43f7" providerId="ADAL" clId="{761A8E2B-13A1-46D5-B029-773B1A4191BE}" dt="2023-11-20T18:38:44.385" v="842" actId="478"/>
          <ac:picMkLst>
            <pc:docMk/>
            <pc:sldMk cId="2593478408" sldId="2147376341"/>
            <ac:picMk id="91" creationId="{84F9407F-EF71-C50E-81D1-DFE656BD272E}"/>
          </ac:picMkLst>
        </pc:pic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761A8E2B-13A1-46D5-B029-773B1A4191BE}" dt="2024-01-10T20:42:06.975" v="12585"/>
              <pc2:cmMkLst xmlns:pc2="http://schemas.microsoft.com/office/powerpoint/2019/9/main/command">
                <pc:docMk/>
                <pc:sldMk cId="2593478408" sldId="2147376341"/>
                <pc2:cmMk id="{4E947142-6EE9-4DBA-A7DD-724789685543}"/>
              </pc2:cmMkLst>
            </pc226:cmChg>
          </p:ext>
        </pc:extLst>
      </pc:sldChg>
      <pc:sldChg chg="addSp delSp modSp new del mod">
        <pc:chgData name="Yazdan, Mandy" userId="17c68540-3e75-4075-8ba7-9cf4d0bf43f7" providerId="ADAL" clId="{761A8E2B-13A1-46D5-B029-773B1A4191BE}" dt="2023-11-24T19:45:37.035" v="1875" actId="47"/>
        <pc:sldMkLst>
          <pc:docMk/>
          <pc:sldMk cId="3543786615" sldId="2147376342"/>
        </pc:sldMkLst>
        <pc:spChg chg="del">
          <ac:chgData name="Yazdan, Mandy" userId="17c68540-3e75-4075-8ba7-9cf4d0bf43f7" providerId="ADAL" clId="{761A8E2B-13A1-46D5-B029-773B1A4191BE}" dt="2023-11-23T17:52:28.710" v="1402" actId="478"/>
          <ac:spMkLst>
            <pc:docMk/>
            <pc:sldMk cId="3543786615" sldId="2147376342"/>
            <ac:spMk id="2" creationId="{448FCDE7-5342-370D-ECE2-C08522834838}"/>
          </ac:spMkLst>
        </pc:spChg>
        <pc:spChg chg="del">
          <ac:chgData name="Yazdan, Mandy" userId="17c68540-3e75-4075-8ba7-9cf4d0bf43f7" providerId="ADAL" clId="{761A8E2B-13A1-46D5-B029-773B1A4191BE}" dt="2023-11-24T18:14:09.300" v="1651" actId="478"/>
          <ac:spMkLst>
            <pc:docMk/>
            <pc:sldMk cId="3543786615" sldId="2147376342"/>
            <ac:spMk id="3" creationId="{55D9CD9C-E51C-1584-5CAC-619258EE4961}"/>
          </ac:spMkLst>
        </pc:spChg>
        <pc:spChg chg="mod">
          <ac:chgData name="Yazdan, Mandy" userId="17c68540-3e75-4075-8ba7-9cf4d0bf43f7" providerId="ADAL" clId="{761A8E2B-13A1-46D5-B029-773B1A4191BE}" dt="2023-11-23T18:07:32.628" v="1419" actId="20577"/>
          <ac:spMkLst>
            <pc:docMk/>
            <pc:sldMk cId="3543786615" sldId="2147376342"/>
            <ac:spMk id="4" creationId="{EB97A768-D0C0-B9AF-0231-74D4A0A3CE3F}"/>
          </ac:spMkLst>
        </pc:spChg>
        <pc:spChg chg="del mod">
          <ac:chgData name="Yazdan, Mandy" userId="17c68540-3e75-4075-8ba7-9cf4d0bf43f7" providerId="ADAL" clId="{761A8E2B-13A1-46D5-B029-773B1A4191BE}" dt="2023-11-24T18:30:20.079" v="1714" actId="478"/>
          <ac:spMkLst>
            <pc:docMk/>
            <pc:sldMk cId="3543786615" sldId="2147376342"/>
            <ac:spMk id="5" creationId="{E84F673E-4B72-5860-46D0-BF9BF0E9E070}"/>
          </ac:spMkLst>
        </pc:spChg>
        <pc:spChg chg="add mod">
          <ac:chgData name="Yazdan, Mandy" userId="17c68540-3e75-4075-8ba7-9cf4d0bf43f7" providerId="ADAL" clId="{761A8E2B-13A1-46D5-B029-773B1A4191BE}" dt="2023-11-24T19:22:56.002" v="1835" actId="1076"/>
          <ac:spMkLst>
            <pc:docMk/>
            <pc:sldMk cId="3543786615" sldId="2147376342"/>
            <ac:spMk id="8" creationId="{1DA8008B-0E5C-C3CE-6EA2-DD6481EB522D}"/>
          </ac:spMkLst>
        </pc:spChg>
        <pc:spChg chg="add mod">
          <ac:chgData name="Yazdan, Mandy" userId="17c68540-3e75-4075-8ba7-9cf4d0bf43f7" providerId="ADAL" clId="{761A8E2B-13A1-46D5-B029-773B1A4191BE}" dt="2023-11-24T19:22:56.002" v="1835" actId="1076"/>
          <ac:spMkLst>
            <pc:docMk/>
            <pc:sldMk cId="3543786615" sldId="2147376342"/>
            <ac:spMk id="9" creationId="{2A7F62B4-B251-FC7F-E503-E49A5D65C5B2}"/>
          </ac:spMkLst>
        </pc:spChg>
        <pc:spChg chg="add mod ord">
          <ac:chgData name="Yazdan, Mandy" userId="17c68540-3e75-4075-8ba7-9cf4d0bf43f7" providerId="ADAL" clId="{761A8E2B-13A1-46D5-B029-773B1A4191BE}" dt="2023-11-24T19:22:56.002" v="1835" actId="1076"/>
          <ac:spMkLst>
            <pc:docMk/>
            <pc:sldMk cId="3543786615" sldId="2147376342"/>
            <ac:spMk id="11" creationId="{379E640B-709F-5B17-2A45-9567DE531903}"/>
          </ac:spMkLst>
        </pc:spChg>
        <pc:spChg chg="add mod">
          <ac:chgData name="Yazdan, Mandy" userId="17c68540-3e75-4075-8ba7-9cf4d0bf43f7" providerId="ADAL" clId="{761A8E2B-13A1-46D5-B029-773B1A4191BE}" dt="2023-11-24T19:22:56.002" v="1835" actId="1076"/>
          <ac:spMkLst>
            <pc:docMk/>
            <pc:sldMk cId="3543786615" sldId="2147376342"/>
            <ac:spMk id="12" creationId="{7ECB72D2-CE84-52F6-3C4D-F9C248B248E1}"/>
          </ac:spMkLst>
        </pc:spChg>
        <pc:spChg chg="add mod">
          <ac:chgData name="Yazdan, Mandy" userId="17c68540-3e75-4075-8ba7-9cf4d0bf43f7" providerId="ADAL" clId="{761A8E2B-13A1-46D5-B029-773B1A4191BE}" dt="2023-11-24T19:22:56.002" v="1835" actId="1076"/>
          <ac:spMkLst>
            <pc:docMk/>
            <pc:sldMk cId="3543786615" sldId="2147376342"/>
            <ac:spMk id="14" creationId="{615F4053-C00E-8FC7-36B4-8162FD8A3E85}"/>
          </ac:spMkLst>
        </pc:spChg>
        <pc:spChg chg="add mod">
          <ac:chgData name="Yazdan, Mandy" userId="17c68540-3e75-4075-8ba7-9cf4d0bf43f7" providerId="ADAL" clId="{761A8E2B-13A1-46D5-B029-773B1A4191BE}" dt="2023-11-24T19:22:56.002" v="1835" actId="1076"/>
          <ac:spMkLst>
            <pc:docMk/>
            <pc:sldMk cId="3543786615" sldId="2147376342"/>
            <ac:spMk id="16" creationId="{28D5A30C-2DB1-4033-99B3-A4C2865CB269}"/>
          </ac:spMkLst>
        </pc:spChg>
        <pc:spChg chg="add mod">
          <ac:chgData name="Yazdan, Mandy" userId="17c68540-3e75-4075-8ba7-9cf4d0bf43f7" providerId="ADAL" clId="{761A8E2B-13A1-46D5-B029-773B1A4191BE}" dt="2023-11-24T19:22:56.002" v="1835" actId="1076"/>
          <ac:spMkLst>
            <pc:docMk/>
            <pc:sldMk cId="3543786615" sldId="2147376342"/>
            <ac:spMk id="18" creationId="{635EB415-23B9-AD74-0862-7B2271BACF1B}"/>
          </ac:spMkLst>
        </pc:spChg>
        <pc:spChg chg="add del mod">
          <ac:chgData name="Yazdan, Mandy" userId="17c68540-3e75-4075-8ba7-9cf4d0bf43f7" providerId="ADAL" clId="{761A8E2B-13A1-46D5-B029-773B1A4191BE}" dt="2023-11-24T18:30:22.438" v="1715" actId="478"/>
          <ac:spMkLst>
            <pc:docMk/>
            <pc:sldMk cId="3543786615" sldId="2147376342"/>
            <ac:spMk id="20" creationId="{23F9AD30-B537-B5E6-89AA-17C31ADB8505}"/>
          </ac:spMkLst>
        </pc:spChg>
        <pc:spChg chg="add mod">
          <ac:chgData name="Yazdan, Mandy" userId="17c68540-3e75-4075-8ba7-9cf4d0bf43f7" providerId="ADAL" clId="{761A8E2B-13A1-46D5-B029-773B1A4191BE}" dt="2023-11-24T19:22:56.002" v="1835" actId="1076"/>
          <ac:spMkLst>
            <pc:docMk/>
            <pc:sldMk cId="3543786615" sldId="2147376342"/>
            <ac:spMk id="21" creationId="{BAE19CBF-ADD2-5404-AA95-DF968EFC1E4A}"/>
          </ac:spMkLst>
        </pc:spChg>
        <pc:spChg chg="add mod">
          <ac:chgData name="Yazdan, Mandy" userId="17c68540-3e75-4075-8ba7-9cf4d0bf43f7" providerId="ADAL" clId="{761A8E2B-13A1-46D5-B029-773B1A4191BE}" dt="2023-11-24T19:22:56.002" v="1835" actId="1076"/>
          <ac:spMkLst>
            <pc:docMk/>
            <pc:sldMk cId="3543786615" sldId="2147376342"/>
            <ac:spMk id="22" creationId="{9EFCCF8E-8013-F123-A04B-206F7ED745AD}"/>
          </ac:spMkLst>
        </pc:spChg>
        <pc:spChg chg="add mod">
          <ac:chgData name="Yazdan, Mandy" userId="17c68540-3e75-4075-8ba7-9cf4d0bf43f7" providerId="ADAL" clId="{761A8E2B-13A1-46D5-B029-773B1A4191BE}" dt="2023-11-24T19:22:56.002" v="1835" actId="1076"/>
          <ac:spMkLst>
            <pc:docMk/>
            <pc:sldMk cId="3543786615" sldId="2147376342"/>
            <ac:spMk id="23" creationId="{CEACCE5C-0556-D92E-6AE3-57679DFC9FB0}"/>
          </ac:spMkLst>
        </pc:spChg>
        <pc:picChg chg="add mod modCrop">
          <ac:chgData name="Yazdan, Mandy" userId="17c68540-3e75-4075-8ba7-9cf4d0bf43f7" providerId="ADAL" clId="{761A8E2B-13A1-46D5-B029-773B1A4191BE}" dt="2023-11-24T18:05:53.097" v="1648" actId="14100"/>
          <ac:picMkLst>
            <pc:docMk/>
            <pc:sldMk cId="3543786615" sldId="2147376342"/>
            <ac:picMk id="7" creationId="{A5AD5968-2C34-A02B-2EF8-305B4485ACB2}"/>
          </ac:picMkLst>
        </pc:picChg>
      </pc:sldChg>
      <pc:sldChg chg="add del ord">
        <pc:chgData name="Yazdan, Mandy" userId="17c68540-3e75-4075-8ba7-9cf4d0bf43f7" providerId="ADAL" clId="{761A8E2B-13A1-46D5-B029-773B1A4191BE}" dt="2023-11-20T20:39:11.510" v="1176" actId="47"/>
        <pc:sldMkLst>
          <pc:docMk/>
          <pc:sldMk cId="4221474465" sldId="2147376342"/>
        </pc:sldMkLst>
      </pc:sldChg>
      <pc:sldChg chg="add del ord">
        <pc:chgData name="Yazdan, Mandy" userId="17c68540-3e75-4075-8ba7-9cf4d0bf43f7" providerId="ADAL" clId="{761A8E2B-13A1-46D5-B029-773B1A4191BE}" dt="2023-12-14T16:07:06.169" v="4519" actId="47"/>
        <pc:sldMkLst>
          <pc:docMk/>
          <pc:sldMk cId="2924880943" sldId="2147376343"/>
        </pc:sldMkLst>
      </pc:sldChg>
      <pc:sldChg chg="addSp delSp modSp add del mod modNotesTx">
        <pc:chgData name="Yazdan, Mandy" userId="17c68540-3e75-4075-8ba7-9cf4d0bf43f7" providerId="ADAL" clId="{761A8E2B-13A1-46D5-B029-773B1A4191BE}" dt="2023-11-27T19:49:06.884" v="2872" actId="47"/>
        <pc:sldMkLst>
          <pc:docMk/>
          <pc:sldMk cId="3757604284" sldId="2147376344"/>
        </pc:sldMkLst>
        <pc:spChg chg="del">
          <ac:chgData name="Yazdan, Mandy" userId="17c68540-3e75-4075-8ba7-9cf4d0bf43f7" providerId="ADAL" clId="{761A8E2B-13A1-46D5-B029-773B1A4191BE}" dt="2023-11-23T17:52:32.805" v="1403" actId="478"/>
          <ac:spMkLst>
            <pc:docMk/>
            <pc:sldMk cId="3757604284" sldId="2147376344"/>
            <ac:spMk id="2" creationId="{448FCDE7-5342-370D-ECE2-C08522834838}"/>
          </ac:spMkLst>
        </pc:spChg>
        <pc:spChg chg="mod">
          <ac:chgData name="Yazdan, Mandy" userId="17c68540-3e75-4075-8ba7-9cf4d0bf43f7" providerId="ADAL" clId="{761A8E2B-13A1-46D5-B029-773B1A4191BE}" dt="2023-11-27T14:04:37.364" v="2366" actId="20577"/>
          <ac:spMkLst>
            <pc:docMk/>
            <pc:sldMk cId="3757604284" sldId="2147376344"/>
            <ac:spMk id="5" creationId="{E84F673E-4B72-5860-46D0-BF9BF0E9E070}"/>
          </ac:spMkLst>
        </pc:spChg>
        <pc:graphicFrameChg chg="add modGraphic">
          <ac:chgData name="Yazdan, Mandy" userId="17c68540-3e75-4075-8ba7-9cf4d0bf43f7" providerId="ADAL" clId="{761A8E2B-13A1-46D5-B029-773B1A4191BE}" dt="2023-11-21T20:57:55.126" v="1307" actId="1032"/>
          <ac:graphicFrameMkLst>
            <pc:docMk/>
            <pc:sldMk cId="3757604284" sldId="2147376344"/>
            <ac:graphicFrameMk id="6" creationId="{E010CEDE-4781-1BAA-13FA-CD615030F613}"/>
          </ac:graphicFrameMkLst>
        </pc:graphicFrameChg>
      </pc:sldChg>
      <pc:sldChg chg="addSp delSp modSp add mod ord modTransition delAnim modAnim modNotes modNotesTx">
        <pc:chgData name="Yazdan, Mandy" userId="17c68540-3e75-4075-8ba7-9cf4d0bf43f7" providerId="ADAL" clId="{761A8E2B-13A1-46D5-B029-773B1A4191BE}" dt="2024-01-09T16:55:51.072" v="11385" actId="20577"/>
        <pc:sldMkLst>
          <pc:docMk/>
          <pc:sldMk cId="2215741803" sldId="2147376345"/>
        </pc:sldMkLst>
        <pc:spChg chg="del">
          <ac:chgData name="Yazdan, Mandy" userId="17c68540-3e75-4075-8ba7-9cf4d0bf43f7" providerId="ADAL" clId="{761A8E2B-13A1-46D5-B029-773B1A4191BE}" dt="2023-11-23T17:52:38.577" v="1405" actId="478"/>
          <ac:spMkLst>
            <pc:docMk/>
            <pc:sldMk cId="2215741803" sldId="2147376345"/>
            <ac:spMk id="2" creationId="{448FCDE7-5342-370D-ECE2-C08522834838}"/>
          </ac:spMkLst>
        </pc:spChg>
        <pc:spChg chg="del">
          <ac:chgData name="Yazdan, Mandy" userId="17c68540-3e75-4075-8ba7-9cf4d0bf43f7" providerId="ADAL" clId="{761A8E2B-13A1-46D5-B029-773B1A4191BE}" dt="2023-11-24T15:01:47.416" v="1424" actId="478"/>
          <ac:spMkLst>
            <pc:docMk/>
            <pc:sldMk cId="2215741803" sldId="2147376345"/>
            <ac:spMk id="3" creationId="{55D9CD9C-E51C-1584-5CAC-619258EE4961}"/>
          </ac:spMkLst>
        </pc:spChg>
        <pc:spChg chg="add del mod">
          <ac:chgData name="Yazdan, Mandy" userId="17c68540-3e75-4075-8ba7-9cf4d0bf43f7" providerId="ADAL" clId="{761A8E2B-13A1-46D5-B029-773B1A4191BE}" dt="2023-12-14T15:57:21.407" v="4095" actId="478"/>
          <ac:spMkLst>
            <pc:docMk/>
            <pc:sldMk cId="2215741803" sldId="2147376345"/>
            <ac:spMk id="3" creationId="{BED02058-0BC1-4E33-F349-1C31DEF178DB}"/>
          </ac:spMkLst>
        </pc:spChg>
        <pc:spChg chg="add mod">
          <ac:chgData name="Yazdan, Mandy" userId="17c68540-3e75-4075-8ba7-9cf4d0bf43f7" providerId="ADAL" clId="{761A8E2B-13A1-46D5-B029-773B1A4191BE}" dt="2024-01-09T15:44:40.210" v="10990" actId="2711"/>
          <ac:spMkLst>
            <pc:docMk/>
            <pc:sldMk cId="2215741803" sldId="2147376345"/>
            <ac:spMk id="3" creationId="{E9D74B5B-39F1-D5A9-18A6-F234D4D04DFF}"/>
          </ac:spMkLst>
        </pc:spChg>
        <pc:spChg chg="del mod">
          <ac:chgData name="Yazdan, Mandy" userId="17c68540-3e75-4075-8ba7-9cf4d0bf43f7" providerId="ADAL" clId="{761A8E2B-13A1-46D5-B029-773B1A4191BE}" dt="2024-01-09T15:22:35.084" v="10668" actId="478"/>
          <ac:spMkLst>
            <pc:docMk/>
            <pc:sldMk cId="2215741803" sldId="2147376345"/>
            <ac:spMk id="4" creationId="{EB97A768-D0C0-B9AF-0231-74D4A0A3CE3F}"/>
          </ac:spMkLst>
        </pc:spChg>
        <pc:spChg chg="del">
          <ac:chgData name="Yazdan, Mandy" userId="17c68540-3e75-4075-8ba7-9cf4d0bf43f7" providerId="ADAL" clId="{761A8E2B-13A1-46D5-B029-773B1A4191BE}" dt="2023-11-21T20:29:13.001" v="1255" actId="478"/>
          <ac:spMkLst>
            <pc:docMk/>
            <pc:sldMk cId="2215741803" sldId="2147376345"/>
            <ac:spMk id="5" creationId="{E84F673E-4B72-5860-46D0-BF9BF0E9E070}"/>
          </ac:spMkLst>
        </pc:spChg>
        <pc:spChg chg="add del mod">
          <ac:chgData name="Yazdan, Mandy" userId="17c68540-3e75-4075-8ba7-9cf4d0bf43f7" providerId="ADAL" clId="{761A8E2B-13A1-46D5-B029-773B1A4191BE}" dt="2024-01-09T15:22:36.635" v="10669" actId="478"/>
          <ac:spMkLst>
            <pc:docMk/>
            <pc:sldMk cId="2215741803" sldId="2147376345"/>
            <ac:spMk id="6" creationId="{6968A264-E49B-1704-0935-6C22D92ED47E}"/>
          </ac:spMkLst>
        </pc:spChg>
        <pc:spChg chg="add del mod">
          <ac:chgData name="Yazdan, Mandy" userId="17c68540-3e75-4075-8ba7-9cf4d0bf43f7" providerId="ADAL" clId="{761A8E2B-13A1-46D5-B029-773B1A4191BE}" dt="2023-11-21T20:29:14.659" v="1256" actId="478"/>
          <ac:spMkLst>
            <pc:docMk/>
            <pc:sldMk cId="2215741803" sldId="2147376345"/>
            <ac:spMk id="7" creationId="{9411A752-E084-E2E6-3893-30BA563A4DAE}"/>
          </ac:spMkLst>
        </pc:spChg>
        <pc:spChg chg="add del mod">
          <ac:chgData name="Yazdan, Mandy" userId="17c68540-3e75-4075-8ba7-9cf4d0bf43f7" providerId="ADAL" clId="{761A8E2B-13A1-46D5-B029-773B1A4191BE}" dt="2024-01-09T15:51:02.172" v="11215" actId="1036"/>
          <ac:spMkLst>
            <pc:docMk/>
            <pc:sldMk cId="2215741803" sldId="2147376345"/>
            <ac:spMk id="9" creationId="{D01706CF-BBD6-8231-43B1-3B5607AFBE81}"/>
          </ac:spMkLst>
        </pc:spChg>
        <pc:spChg chg="add del mod">
          <ac:chgData name="Yazdan, Mandy" userId="17c68540-3e75-4075-8ba7-9cf4d0bf43f7" providerId="ADAL" clId="{761A8E2B-13A1-46D5-B029-773B1A4191BE}" dt="2024-01-09T15:28:42.798" v="10703" actId="478"/>
          <ac:spMkLst>
            <pc:docMk/>
            <pc:sldMk cId="2215741803" sldId="2147376345"/>
            <ac:spMk id="10" creationId="{988D86C6-EFD6-3147-C9D6-FE733DCDA833}"/>
          </ac:spMkLst>
        </pc:spChg>
        <pc:spChg chg="add del mod">
          <ac:chgData name="Yazdan, Mandy" userId="17c68540-3e75-4075-8ba7-9cf4d0bf43f7" providerId="ADAL" clId="{761A8E2B-13A1-46D5-B029-773B1A4191BE}" dt="2024-01-09T15:51:02.172" v="11215" actId="1036"/>
          <ac:spMkLst>
            <pc:docMk/>
            <pc:sldMk cId="2215741803" sldId="2147376345"/>
            <ac:spMk id="11" creationId="{B3DB260E-C7BC-B0AB-940C-EA4A3865354D}"/>
          </ac:spMkLst>
        </pc:spChg>
        <pc:spChg chg="add del mod">
          <ac:chgData name="Yazdan, Mandy" userId="17c68540-3e75-4075-8ba7-9cf4d0bf43f7" providerId="ADAL" clId="{761A8E2B-13A1-46D5-B029-773B1A4191BE}" dt="2024-01-09T15:51:02.172" v="11215" actId="1036"/>
          <ac:spMkLst>
            <pc:docMk/>
            <pc:sldMk cId="2215741803" sldId="2147376345"/>
            <ac:spMk id="12" creationId="{6EDAEED0-8E04-D5C0-D12B-9B0F6F6224CD}"/>
          </ac:spMkLst>
        </pc:spChg>
        <pc:spChg chg="add mod">
          <ac:chgData name="Yazdan, Mandy" userId="17c68540-3e75-4075-8ba7-9cf4d0bf43f7" providerId="ADAL" clId="{761A8E2B-13A1-46D5-B029-773B1A4191BE}" dt="2024-01-09T15:51:15.704" v="11217" actId="404"/>
          <ac:spMkLst>
            <pc:docMk/>
            <pc:sldMk cId="2215741803" sldId="2147376345"/>
            <ac:spMk id="14" creationId="{2D2E1D26-0475-64E5-EC0C-A3D5ECF4A326}"/>
          </ac:spMkLst>
        </pc:spChg>
        <pc:spChg chg="add mod">
          <ac:chgData name="Yazdan, Mandy" userId="17c68540-3e75-4075-8ba7-9cf4d0bf43f7" providerId="ADAL" clId="{761A8E2B-13A1-46D5-B029-773B1A4191BE}" dt="2024-01-09T15:44:40.210" v="10990" actId="2711"/>
          <ac:spMkLst>
            <pc:docMk/>
            <pc:sldMk cId="2215741803" sldId="2147376345"/>
            <ac:spMk id="16" creationId="{5C8B821A-1FA3-9EBF-83DE-F5401E7365F8}"/>
          </ac:spMkLst>
        </pc:spChg>
        <pc:spChg chg="add del mod">
          <ac:chgData name="Yazdan, Mandy" userId="17c68540-3e75-4075-8ba7-9cf4d0bf43f7" providerId="ADAL" clId="{761A8E2B-13A1-46D5-B029-773B1A4191BE}" dt="2024-01-09T15:28:41.532" v="10702" actId="478"/>
          <ac:spMkLst>
            <pc:docMk/>
            <pc:sldMk cId="2215741803" sldId="2147376345"/>
            <ac:spMk id="18" creationId="{3CE96E23-212E-480F-63E4-1AD0B2FB5A2E}"/>
          </ac:spMkLst>
        </pc:spChg>
        <pc:spChg chg="add del mod">
          <ac:chgData name="Yazdan, Mandy" userId="17c68540-3e75-4075-8ba7-9cf4d0bf43f7" providerId="ADAL" clId="{761A8E2B-13A1-46D5-B029-773B1A4191BE}" dt="2023-11-23T17:35:04.315" v="1320" actId="478"/>
          <ac:spMkLst>
            <pc:docMk/>
            <pc:sldMk cId="2215741803" sldId="2147376345"/>
            <ac:spMk id="18" creationId="{EFA1019B-DF0A-D484-0860-1B4C4CF08321}"/>
          </ac:spMkLst>
        </pc:spChg>
        <pc:spChg chg="mod">
          <ac:chgData name="Yazdan, Mandy" userId="17c68540-3e75-4075-8ba7-9cf4d0bf43f7" providerId="ADAL" clId="{761A8E2B-13A1-46D5-B029-773B1A4191BE}" dt="2023-11-23T17:35:53.016" v="1328" actId="404"/>
          <ac:spMkLst>
            <pc:docMk/>
            <pc:sldMk cId="2215741803" sldId="2147376345"/>
            <ac:spMk id="21" creationId="{F6991312-6C98-2C4F-CB2F-32710D80286D}"/>
          </ac:spMkLst>
        </pc:spChg>
        <pc:spChg chg="mod">
          <ac:chgData name="Yazdan, Mandy" userId="17c68540-3e75-4075-8ba7-9cf4d0bf43f7" providerId="ADAL" clId="{761A8E2B-13A1-46D5-B029-773B1A4191BE}" dt="2023-11-23T17:35:53.016" v="1328" actId="404"/>
          <ac:spMkLst>
            <pc:docMk/>
            <pc:sldMk cId="2215741803" sldId="2147376345"/>
            <ac:spMk id="23" creationId="{CF8CFF1E-20DC-4619-DDF3-FD2AEFBA3EAD}"/>
          </ac:spMkLst>
        </pc:spChg>
        <pc:spChg chg="mod">
          <ac:chgData name="Yazdan, Mandy" userId="17c68540-3e75-4075-8ba7-9cf4d0bf43f7" providerId="ADAL" clId="{761A8E2B-13A1-46D5-B029-773B1A4191BE}" dt="2023-11-23T17:36:00.368" v="1329" actId="1076"/>
          <ac:spMkLst>
            <pc:docMk/>
            <pc:sldMk cId="2215741803" sldId="2147376345"/>
            <ac:spMk id="24" creationId="{FBFAC660-31D7-A90D-D075-791358F99541}"/>
          </ac:spMkLst>
        </pc:spChg>
        <pc:spChg chg="add del mod">
          <ac:chgData name="Yazdan, Mandy" userId="17c68540-3e75-4075-8ba7-9cf4d0bf43f7" providerId="ADAL" clId="{761A8E2B-13A1-46D5-B029-773B1A4191BE}" dt="2024-01-09T15:31:56.701" v="10730" actId="478"/>
          <ac:spMkLst>
            <pc:docMk/>
            <pc:sldMk cId="2215741803" sldId="2147376345"/>
            <ac:spMk id="25" creationId="{7DF1F42E-2BF3-1881-158B-402E673D7D16}"/>
          </ac:spMkLst>
        </pc:spChg>
        <pc:spChg chg="add del mod">
          <ac:chgData name="Yazdan, Mandy" userId="17c68540-3e75-4075-8ba7-9cf4d0bf43f7" providerId="ADAL" clId="{761A8E2B-13A1-46D5-B029-773B1A4191BE}" dt="2023-11-24T15:01:45.819" v="1423" actId="478"/>
          <ac:spMkLst>
            <pc:docMk/>
            <pc:sldMk cId="2215741803" sldId="2147376345"/>
            <ac:spMk id="25" creationId="{A9501D9A-1932-6FA3-D61D-1997BA628E41}"/>
          </ac:spMkLst>
        </pc:spChg>
        <pc:spChg chg="add del mod">
          <ac:chgData name="Yazdan, Mandy" userId="17c68540-3e75-4075-8ba7-9cf4d0bf43f7" providerId="ADAL" clId="{761A8E2B-13A1-46D5-B029-773B1A4191BE}" dt="2023-11-24T15:01:45.819" v="1423" actId="478"/>
          <ac:spMkLst>
            <pc:docMk/>
            <pc:sldMk cId="2215741803" sldId="2147376345"/>
            <ac:spMk id="26" creationId="{A338C984-B3C8-FD93-8F09-029A328E3312}"/>
          </ac:spMkLst>
        </pc:spChg>
        <pc:spChg chg="add mod">
          <ac:chgData name="Yazdan, Mandy" userId="17c68540-3e75-4075-8ba7-9cf4d0bf43f7" providerId="ADAL" clId="{761A8E2B-13A1-46D5-B029-773B1A4191BE}" dt="2024-01-09T15:47:42.858" v="11141"/>
          <ac:spMkLst>
            <pc:docMk/>
            <pc:sldMk cId="2215741803" sldId="2147376345"/>
            <ac:spMk id="26" creationId="{F66D49DB-E106-8E06-BFAA-B4055C425B99}"/>
          </ac:spMkLst>
        </pc:spChg>
        <pc:spChg chg="add del mod">
          <ac:chgData name="Yazdan, Mandy" userId="17c68540-3e75-4075-8ba7-9cf4d0bf43f7" providerId="ADAL" clId="{761A8E2B-13A1-46D5-B029-773B1A4191BE}" dt="2023-11-24T15:01:45.819" v="1423" actId="478"/>
          <ac:spMkLst>
            <pc:docMk/>
            <pc:sldMk cId="2215741803" sldId="2147376345"/>
            <ac:spMk id="27" creationId="{ADB44626-2D72-6479-2991-322DDC63B3CD}"/>
          </ac:spMkLst>
        </pc:spChg>
        <pc:spChg chg="mod">
          <ac:chgData name="Yazdan, Mandy" userId="17c68540-3e75-4075-8ba7-9cf4d0bf43f7" providerId="ADAL" clId="{761A8E2B-13A1-46D5-B029-773B1A4191BE}" dt="2023-11-23T17:35:53.016" v="1328" actId="404"/>
          <ac:spMkLst>
            <pc:docMk/>
            <pc:sldMk cId="2215741803" sldId="2147376345"/>
            <ac:spMk id="29" creationId="{4F533CA9-0532-72B7-A7C5-5514C6728CB8}"/>
          </ac:spMkLst>
        </pc:spChg>
        <pc:spChg chg="mod">
          <ac:chgData name="Yazdan, Mandy" userId="17c68540-3e75-4075-8ba7-9cf4d0bf43f7" providerId="ADAL" clId="{761A8E2B-13A1-46D5-B029-773B1A4191BE}" dt="2023-11-23T17:35:53.016" v="1328" actId="404"/>
          <ac:spMkLst>
            <pc:docMk/>
            <pc:sldMk cId="2215741803" sldId="2147376345"/>
            <ac:spMk id="32" creationId="{2D64382D-8310-2943-D57E-2927BA74D4EA}"/>
          </ac:spMkLst>
        </pc:spChg>
        <pc:spChg chg="mod">
          <ac:chgData name="Yazdan, Mandy" userId="17c68540-3e75-4075-8ba7-9cf4d0bf43f7" providerId="ADAL" clId="{761A8E2B-13A1-46D5-B029-773B1A4191BE}" dt="2023-11-23T17:36:05.860" v="1330" actId="1076"/>
          <ac:spMkLst>
            <pc:docMk/>
            <pc:sldMk cId="2215741803" sldId="2147376345"/>
            <ac:spMk id="33" creationId="{351EF6CC-A903-B1BD-9284-43E65A432475}"/>
          </ac:spMkLst>
        </pc:spChg>
        <pc:spChg chg="mod">
          <ac:chgData name="Yazdan, Mandy" userId="17c68540-3e75-4075-8ba7-9cf4d0bf43f7" providerId="ADAL" clId="{761A8E2B-13A1-46D5-B029-773B1A4191BE}" dt="2023-11-23T17:35:53.016" v="1328" actId="404"/>
          <ac:spMkLst>
            <pc:docMk/>
            <pc:sldMk cId="2215741803" sldId="2147376345"/>
            <ac:spMk id="35" creationId="{47A7E266-8306-82E3-A07D-BC769897B153}"/>
          </ac:spMkLst>
        </pc:spChg>
        <pc:spChg chg="mod">
          <ac:chgData name="Yazdan, Mandy" userId="17c68540-3e75-4075-8ba7-9cf4d0bf43f7" providerId="ADAL" clId="{761A8E2B-13A1-46D5-B029-773B1A4191BE}" dt="2023-11-23T17:35:53.016" v="1328" actId="404"/>
          <ac:spMkLst>
            <pc:docMk/>
            <pc:sldMk cId="2215741803" sldId="2147376345"/>
            <ac:spMk id="38" creationId="{70BC40DB-403C-9466-67E4-86BE1D66CD39}"/>
          </ac:spMkLst>
        </pc:spChg>
        <pc:spChg chg="mod">
          <ac:chgData name="Yazdan, Mandy" userId="17c68540-3e75-4075-8ba7-9cf4d0bf43f7" providerId="ADAL" clId="{761A8E2B-13A1-46D5-B029-773B1A4191BE}" dt="2023-11-23T17:36:11.146" v="1331" actId="1076"/>
          <ac:spMkLst>
            <pc:docMk/>
            <pc:sldMk cId="2215741803" sldId="2147376345"/>
            <ac:spMk id="39" creationId="{1760F483-BB90-0ECB-F095-D39CE99E7A3C}"/>
          </ac:spMkLst>
        </pc:spChg>
        <pc:spChg chg="mod">
          <ac:chgData name="Yazdan, Mandy" userId="17c68540-3e75-4075-8ba7-9cf4d0bf43f7" providerId="ADAL" clId="{761A8E2B-13A1-46D5-B029-773B1A4191BE}" dt="2023-11-23T17:37:32.466" v="1349" actId="207"/>
          <ac:spMkLst>
            <pc:docMk/>
            <pc:sldMk cId="2215741803" sldId="2147376345"/>
            <ac:spMk id="41" creationId="{06143AE2-3D9C-A7D7-685E-3F4C3FD064DB}"/>
          </ac:spMkLst>
        </pc:spChg>
        <pc:spChg chg="mod">
          <ac:chgData name="Yazdan, Mandy" userId="17c68540-3e75-4075-8ba7-9cf4d0bf43f7" providerId="ADAL" clId="{761A8E2B-13A1-46D5-B029-773B1A4191BE}" dt="2023-11-23T17:37:49.513" v="1351" actId="207"/>
          <ac:spMkLst>
            <pc:docMk/>
            <pc:sldMk cId="2215741803" sldId="2147376345"/>
            <ac:spMk id="44" creationId="{0C0466F1-7441-59F7-EC73-5950AAF7F2EC}"/>
          </ac:spMkLst>
        </pc:spChg>
        <pc:spChg chg="mod">
          <ac:chgData name="Yazdan, Mandy" userId="17c68540-3e75-4075-8ba7-9cf4d0bf43f7" providerId="ADAL" clId="{761A8E2B-13A1-46D5-B029-773B1A4191BE}" dt="2023-11-23T17:37:56.137" v="1352" actId="1076"/>
          <ac:spMkLst>
            <pc:docMk/>
            <pc:sldMk cId="2215741803" sldId="2147376345"/>
            <ac:spMk id="45" creationId="{BC98EBEE-FC89-3C50-3FDC-FC369A01A085}"/>
          </ac:spMkLst>
        </pc:spChg>
        <pc:spChg chg="add del mod">
          <ac:chgData name="Yazdan, Mandy" userId="17c68540-3e75-4075-8ba7-9cf4d0bf43f7" providerId="ADAL" clId="{761A8E2B-13A1-46D5-B029-773B1A4191BE}" dt="2024-01-09T15:08:54.335" v="10651" actId="478"/>
          <ac:spMkLst>
            <pc:docMk/>
            <pc:sldMk cId="2215741803" sldId="2147376345"/>
            <ac:spMk id="47" creationId="{EC693CF3-F31C-C14D-278D-195BA435BEBC}"/>
          </ac:spMkLst>
        </pc:spChg>
        <pc:spChg chg="add del mod">
          <ac:chgData name="Yazdan, Mandy" userId="17c68540-3e75-4075-8ba7-9cf4d0bf43f7" providerId="ADAL" clId="{761A8E2B-13A1-46D5-B029-773B1A4191BE}" dt="2023-11-24T15:02:55.637" v="1443" actId="478"/>
          <ac:spMkLst>
            <pc:docMk/>
            <pc:sldMk cId="2215741803" sldId="2147376345"/>
            <ac:spMk id="48" creationId="{8DAE6B10-8C59-FB3F-5562-ED4CD6D43754}"/>
          </ac:spMkLst>
        </pc:spChg>
        <pc:spChg chg="add del mod">
          <ac:chgData name="Yazdan, Mandy" userId="17c68540-3e75-4075-8ba7-9cf4d0bf43f7" providerId="ADAL" clId="{761A8E2B-13A1-46D5-B029-773B1A4191BE}" dt="2023-11-24T15:02:55.637" v="1443" actId="478"/>
          <ac:spMkLst>
            <pc:docMk/>
            <pc:sldMk cId="2215741803" sldId="2147376345"/>
            <ac:spMk id="49" creationId="{E41BB632-12C6-FD1A-4C70-8C738D291E3C}"/>
          </ac:spMkLst>
        </pc:spChg>
        <pc:spChg chg="add del mod">
          <ac:chgData name="Yazdan, Mandy" userId="17c68540-3e75-4075-8ba7-9cf4d0bf43f7" providerId="ADAL" clId="{761A8E2B-13A1-46D5-B029-773B1A4191BE}" dt="2024-01-09T15:08:48.934" v="10650" actId="478"/>
          <ac:spMkLst>
            <pc:docMk/>
            <pc:sldMk cId="2215741803" sldId="2147376345"/>
            <ac:spMk id="50" creationId="{880DCC3D-A231-4C09-9F35-2789D3A9D74F}"/>
          </ac:spMkLst>
        </pc:spChg>
        <pc:spChg chg="add del mod">
          <ac:chgData name="Yazdan, Mandy" userId="17c68540-3e75-4075-8ba7-9cf4d0bf43f7" providerId="ADAL" clId="{761A8E2B-13A1-46D5-B029-773B1A4191BE}" dt="2024-01-09T15:08:48.934" v="10650" actId="478"/>
          <ac:spMkLst>
            <pc:docMk/>
            <pc:sldMk cId="2215741803" sldId="2147376345"/>
            <ac:spMk id="51" creationId="{0BDA8A86-3647-7932-6275-79056208624B}"/>
          </ac:spMkLst>
        </pc:spChg>
        <pc:spChg chg="add del mod">
          <ac:chgData name="Yazdan, Mandy" userId="17c68540-3e75-4075-8ba7-9cf4d0bf43f7" providerId="ADAL" clId="{761A8E2B-13A1-46D5-B029-773B1A4191BE}" dt="2024-01-09T15:08:48.934" v="10650" actId="478"/>
          <ac:spMkLst>
            <pc:docMk/>
            <pc:sldMk cId="2215741803" sldId="2147376345"/>
            <ac:spMk id="52" creationId="{6F07231B-2610-B8D7-10BC-8A10F34FBA3B}"/>
          </ac:spMkLst>
        </pc:spChg>
        <pc:grpChg chg="add del mod">
          <ac:chgData name="Yazdan, Mandy" userId="17c68540-3e75-4075-8ba7-9cf4d0bf43f7" providerId="ADAL" clId="{761A8E2B-13A1-46D5-B029-773B1A4191BE}" dt="2024-01-09T15:08:48.934" v="10650" actId="478"/>
          <ac:grpSpMkLst>
            <pc:docMk/>
            <pc:sldMk cId="2215741803" sldId="2147376345"/>
            <ac:grpSpMk id="19" creationId="{03B2538D-91A8-71CF-F424-7B354E62E19B}"/>
          </ac:grpSpMkLst>
        </pc:grpChg>
        <pc:grpChg chg="mod">
          <ac:chgData name="Yazdan, Mandy" userId="17c68540-3e75-4075-8ba7-9cf4d0bf43f7" providerId="ADAL" clId="{761A8E2B-13A1-46D5-B029-773B1A4191BE}" dt="2023-11-23T17:35:17.760" v="1321"/>
          <ac:grpSpMkLst>
            <pc:docMk/>
            <pc:sldMk cId="2215741803" sldId="2147376345"/>
            <ac:grpSpMk id="22" creationId="{BE4860AF-BC8E-7CBA-4B3A-D2AC3404596D}"/>
          </ac:grpSpMkLst>
        </pc:grpChg>
        <pc:grpChg chg="add del mod">
          <ac:chgData name="Yazdan, Mandy" userId="17c68540-3e75-4075-8ba7-9cf4d0bf43f7" providerId="ADAL" clId="{761A8E2B-13A1-46D5-B029-773B1A4191BE}" dt="2024-01-09T15:08:48.934" v="10650" actId="478"/>
          <ac:grpSpMkLst>
            <pc:docMk/>
            <pc:sldMk cId="2215741803" sldId="2147376345"/>
            <ac:grpSpMk id="28" creationId="{B106C95D-3BF7-FC10-83F1-26161518F7D3}"/>
          </ac:grpSpMkLst>
        </pc:grpChg>
        <pc:grpChg chg="mod">
          <ac:chgData name="Yazdan, Mandy" userId="17c68540-3e75-4075-8ba7-9cf4d0bf43f7" providerId="ADAL" clId="{761A8E2B-13A1-46D5-B029-773B1A4191BE}" dt="2023-11-23T17:35:17.760" v="1321"/>
          <ac:grpSpMkLst>
            <pc:docMk/>
            <pc:sldMk cId="2215741803" sldId="2147376345"/>
            <ac:grpSpMk id="30" creationId="{46138AAF-8E1C-015D-9B16-7701F9586004}"/>
          </ac:grpSpMkLst>
        </pc:grpChg>
        <pc:grpChg chg="add del mod">
          <ac:chgData name="Yazdan, Mandy" userId="17c68540-3e75-4075-8ba7-9cf4d0bf43f7" providerId="ADAL" clId="{761A8E2B-13A1-46D5-B029-773B1A4191BE}" dt="2024-01-09T15:08:48.934" v="10650" actId="478"/>
          <ac:grpSpMkLst>
            <pc:docMk/>
            <pc:sldMk cId="2215741803" sldId="2147376345"/>
            <ac:grpSpMk id="34" creationId="{727CCBF7-377D-AF2F-464A-F8799E820EBF}"/>
          </ac:grpSpMkLst>
        </pc:grpChg>
        <pc:grpChg chg="mod">
          <ac:chgData name="Yazdan, Mandy" userId="17c68540-3e75-4075-8ba7-9cf4d0bf43f7" providerId="ADAL" clId="{761A8E2B-13A1-46D5-B029-773B1A4191BE}" dt="2023-11-23T17:35:17.760" v="1321"/>
          <ac:grpSpMkLst>
            <pc:docMk/>
            <pc:sldMk cId="2215741803" sldId="2147376345"/>
            <ac:grpSpMk id="36" creationId="{3F81BE81-0917-671F-5274-28A1A326740D}"/>
          </ac:grpSpMkLst>
        </pc:grpChg>
        <pc:grpChg chg="add del mod">
          <ac:chgData name="Yazdan, Mandy" userId="17c68540-3e75-4075-8ba7-9cf4d0bf43f7" providerId="ADAL" clId="{761A8E2B-13A1-46D5-B029-773B1A4191BE}" dt="2024-01-09T15:08:48.934" v="10650" actId="478"/>
          <ac:grpSpMkLst>
            <pc:docMk/>
            <pc:sldMk cId="2215741803" sldId="2147376345"/>
            <ac:grpSpMk id="40" creationId="{05045FAC-2C89-D1E5-32DA-693592F5FE25}"/>
          </ac:grpSpMkLst>
        </pc:grpChg>
        <pc:grpChg chg="mod">
          <ac:chgData name="Yazdan, Mandy" userId="17c68540-3e75-4075-8ba7-9cf4d0bf43f7" providerId="ADAL" clId="{761A8E2B-13A1-46D5-B029-773B1A4191BE}" dt="2023-11-23T17:37:18.442" v="1343"/>
          <ac:grpSpMkLst>
            <pc:docMk/>
            <pc:sldMk cId="2215741803" sldId="2147376345"/>
            <ac:grpSpMk id="42" creationId="{B9885848-E575-4F58-6A18-27E117A2EEB6}"/>
          </ac:grpSpMkLst>
        </pc:grpChg>
        <pc:picChg chg="add del mod modCrop">
          <ac:chgData name="Yazdan, Mandy" userId="17c68540-3e75-4075-8ba7-9cf4d0bf43f7" providerId="ADAL" clId="{761A8E2B-13A1-46D5-B029-773B1A4191BE}" dt="2023-11-23T17:39:19.486" v="1365" actId="478"/>
          <ac:picMkLst>
            <pc:docMk/>
            <pc:sldMk cId="2215741803" sldId="2147376345"/>
            <ac:picMk id="9" creationId="{F6A809BA-8907-8BBB-7CA3-92BE5DF22E14}"/>
          </ac:picMkLst>
        </pc:picChg>
        <pc:picChg chg="add del mod">
          <ac:chgData name="Yazdan, Mandy" userId="17c68540-3e75-4075-8ba7-9cf4d0bf43f7" providerId="ADAL" clId="{761A8E2B-13A1-46D5-B029-773B1A4191BE}" dt="2023-11-21T20:36:21.853" v="1271" actId="478"/>
          <ac:picMkLst>
            <pc:docMk/>
            <pc:sldMk cId="2215741803" sldId="2147376345"/>
            <ac:picMk id="11" creationId="{AD7EC7CA-CF20-E44C-6435-DE6E2D1FBD52}"/>
          </ac:picMkLst>
        </pc:picChg>
        <pc:picChg chg="add del mod ord modCrop">
          <ac:chgData name="Yazdan, Mandy" userId="17c68540-3e75-4075-8ba7-9cf4d0bf43f7" providerId="ADAL" clId="{761A8E2B-13A1-46D5-B029-773B1A4191BE}" dt="2023-11-23T17:39:20.151" v="1366" actId="478"/>
          <ac:picMkLst>
            <pc:docMk/>
            <pc:sldMk cId="2215741803" sldId="2147376345"/>
            <ac:picMk id="13" creationId="{B8246559-B433-60D9-42E8-596D056257E0}"/>
          </ac:picMkLst>
        </pc:picChg>
        <pc:picChg chg="add del mod modCrop">
          <ac:chgData name="Yazdan, Mandy" userId="17c68540-3e75-4075-8ba7-9cf4d0bf43f7" providerId="ADAL" clId="{761A8E2B-13A1-46D5-B029-773B1A4191BE}" dt="2023-11-23T17:39:10.413" v="1363" actId="21"/>
          <ac:picMkLst>
            <pc:docMk/>
            <pc:sldMk cId="2215741803" sldId="2147376345"/>
            <ac:picMk id="15" creationId="{CA22C539-10D2-94E5-5A86-94007727E5A5}"/>
          </ac:picMkLst>
        </pc:picChg>
        <pc:picChg chg="add del mod modCrop">
          <ac:chgData name="Yazdan, Mandy" userId="17c68540-3e75-4075-8ba7-9cf4d0bf43f7" providerId="ADAL" clId="{761A8E2B-13A1-46D5-B029-773B1A4191BE}" dt="2023-11-23T17:39:04.705" v="1361" actId="21"/>
          <ac:picMkLst>
            <pc:docMk/>
            <pc:sldMk cId="2215741803" sldId="2147376345"/>
            <ac:picMk id="17" creationId="{464D82AE-2EA3-9896-536F-F8AA57BEDEF9}"/>
          </ac:picMkLst>
        </pc:picChg>
        <pc:picChg chg="mod">
          <ac:chgData name="Yazdan, Mandy" userId="17c68540-3e75-4075-8ba7-9cf4d0bf43f7" providerId="ADAL" clId="{761A8E2B-13A1-46D5-B029-773B1A4191BE}" dt="2023-11-23T17:38:14.828" v="1357" actId="14826"/>
          <ac:picMkLst>
            <pc:docMk/>
            <pc:sldMk cId="2215741803" sldId="2147376345"/>
            <ac:picMk id="20" creationId="{86278E94-EC5B-BF0B-3FA5-7EB52DD61103}"/>
          </ac:picMkLst>
        </pc:picChg>
        <pc:picChg chg="mod">
          <ac:chgData name="Yazdan, Mandy" userId="17c68540-3e75-4075-8ba7-9cf4d0bf43f7" providerId="ADAL" clId="{761A8E2B-13A1-46D5-B029-773B1A4191BE}" dt="2023-11-23T17:39:02.174" v="1360" actId="14826"/>
          <ac:picMkLst>
            <pc:docMk/>
            <pc:sldMk cId="2215741803" sldId="2147376345"/>
            <ac:picMk id="31" creationId="{456BD17B-DC28-A537-EC92-3414825E2699}"/>
          </ac:picMkLst>
        </pc:picChg>
        <pc:picChg chg="mod">
          <ac:chgData name="Yazdan, Mandy" userId="17c68540-3e75-4075-8ba7-9cf4d0bf43f7" providerId="ADAL" clId="{761A8E2B-13A1-46D5-B029-773B1A4191BE}" dt="2023-11-23T17:39:07.909" v="1362" actId="14826"/>
          <ac:picMkLst>
            <pc:docMk/>
            <pc:sldMk cId="2215741803" sldId="2147376345"/>
            <ac:picMk id="37" creationId="{5A288732-8127-C168-5DB5-CAF6B24FDD40}"/>
          </ac:picMkLst>
        </pc:picChg>
        <pc:picChg chg="mod">
          <ac:chgData name="Yazdan, Mandy" userId="17c68540-3e75-4075-8ba7-9cf4d0bf43f7" providerId="ADAL" clId="{761A8E2B-13A1-46D5-B029-773B1A4191BE}" dt="2023-11-23T17:39:15.451" v="1364" actId="14826"/>
          <ac:picMkLst>
            <pc:docMk/>
            <pc:sldMk cId="2215741803" sldId="2147376345"/>
            <ac:picMk id="43" creationId="{60E0B2FA-9BD7-22CE-5E4E-484C8AD6B82F}"/>
          </ac:picMkLst>
        </pc:picChg>
        <pc:picChg chg="add del mod ord">
          <ac:chgData name="Yazdan, Mandy" userId="17c68540-3e75-4075-8ba7-9cf4d0bf43f7" providerId="ADAL" clId="{761A8E2B-13A1-46D5-B029-773B1A4191BE}" dt="2024-01-09T15:50:35.328" v="11206" actId="207"/>
          <ac:picMkLst>
            <pc:docMk/>
            <pc:sldMk cId="2215741803" sldId="2147376345"/>
            <ac:picMk id="46" creationId="{417895E9-02CF-B2B4-ECAE-3EE278F4D76F}"/>
          </ac:picMkLst>
        </pc:picChg>
        <pc:picChg chg="add mod ord">
          <ac:chgData name="Yazdan, Mandy" userId="17c68540-3e75-4075-8ba7-9cf4d0bf43f7" providerId="ADAL" clId="{761A8E2B-13A1-46D5-B029-773B1A4191BE}" dt="2024-01-09T15:50:47.394" v="11207" actId="207"/>
          <ac:picMkLst>
            <pc:docMk/>
            <pc:sldMk cId="2215741803" sldId="2147376345"/>
            <ac:picMk id="49" creationId="{DEBE2452-657B-4ED3-0C14-E21333170A83}"/>
          </ac:picMkLst>
        </pc:picChg>
        <pc:picChg chg="add mod ord">
          <ac:chgData name="Yazdan, Mandy" userId="17c68540-3e75-4075-8ba7-9cf4d0bf43f7" providerId="ADAL" clId="{761A8E2B-13A1-46D5-B029-773B1A4191BE}" dt="2024-01-09T15:50:31.853" v="11205" actId="207"/>
          <ac:picMkLst>
            <pc:docMk/>
            <pc:sldMk cId="2215741803" sldId="2147376345"/>
            <ac:picMk id="54" creationId="{CA4B70A0-F42A-B682-B6B5-A78FA2328B80}"/>
          </ac:picMkLst>
        </pc:picChg>
        <pc:cxnChg chg="add mod">
          <ac:chgData name="Yazdan, Mandy" userId="17c68540-3e75-4075-8ba7-9cf4d0bf43f7" providerId="ADAL" clId="{761A8E2B-13A1-46D5-B029-773B1A4191BE}" dt="2024-01-09T15:45:34.753" v="10996" actId="208"/>
          <ac:cxnSpMkLst>
            <pc:docMk/>
            <pc:sldMk cId="2215741803" sldId="2147376345"/>
            <ac:cxnSpMk id="8" creationId="{1177E911-A866-0F73-EBDC-A08B0A6CD983}"/>
          </ac:cxnSpMkLst>
        </pc:cxnChg>
      </pc:sldChg>
      <pc:sldChg chg="delSp modSp new del mod">
        <pc:chgData name="Yazdan, Mandy" userId="17c68540-3e75-4075-8ba7-9cf4d0bf43f7" providerId="ADAL" clId="{761A8E2B-13A1-46D5-B029-773B1A4191BE}" dt="2023-11-27T19:49:08.210" v="2873" actId="47"/>
        <pc:sldMkLst>
          <pc:docMk/>
          <pc:sldMk cId="2993387738" sldId="2147376346"/>
        </pc:sldMkLst>
        <pc:spChg chg="del">
          <ac:chgData name="Yazdan, Mandy" userId="17c68540-3e75-4075-8ba7-9cf4d0bf43f7" providerId="ADAL" clId="{761A8E2B-13A1-46D5-B029-773B1A4191BE}" dt="2023-11-23T17:52:35.552" v="1404" actId="478"/>
          <ac:spMkLst>
            <pc:docMk/>
            <pc:sldMk cId="2993387738" sldId="2147376346"/>
            <ac:spMk id="2" creationId="{020AC014-468D-03A8-F534-432AD5934742}"/>
          </ac:spMkLst>
        </pc:spChg>
        <pc:spChg chg="mod">
          <ac:chgData name="Yazdan, Mandy" userId="17c68540-3e75-4075-8ba7-9cf4d0bf43f7" providerId="ADAL" clId="{761A8E2B-13A1-46D5-B029-773B1A4191BE}" dt="2023-11-23T17:52:17.792" v="1401" actId="5793"/>
          <ac:spMkLst>
            <pc:docMk/>
            <pc:sldMk cId="2993387738" sldId="2147376346"/>
            <ac:spMk id="5" creationId="{EADD82EB-07A8-220F-05D0-2A5FDBFF3CD3}"/>
          </ac:spMkLst>
        </pc:spChg>
      </pc:sldChg>
      <pc:sldChg chg="addSp delSp modSp del mod delAnim modAnim modNotesTx">
        <pc:chgData name="Yazdan, Mandy" userId="17c68540-3e75-4075-8ba7-9cf4d0bf43f7" providerId="ADAL" clId="{761A8E2B-13A1-46D5-B029-773B1A4191BE}" dt="2023-12-13T18:58:22.198" v="3260" actId="47"/>
        <pc:sldMkLst>
          <pc:docMk/>
          <pc:sldMk cId="2344569157" sldId="2147376347"/>
        </pc:sldMkLst>
        <pc:spChg chg="add del mod">
          <ac:chgData name="Yazdan, Mandy" userId="17c68540-3e75-4075-8ba7-9cf4d0bf43f7" providerId="ADAL" clId="{761A8E2B-13A1-46D5-B029-773B1A4191BE}" dt="2023-11-27T15:42:50.443" v="2702" actId="478"/>
          <ac:spMkLst>
            <pc:docMk/>
            <pc:sldMk cId="2344569157" sldId="2147376347"/>
            <ac:spMk id="2" creationId="{A3EF36AD-EF82-40B7-3F12-C27C1A18BF68}"/>
          </ac:spMkLst>
        </pc:spChg>
        <pc:spChg chg="add del mod">
          <ac:chgData name="Yazdan, Mandy" userId="17c68540-3e75-4075-8ba7-9cf4d0bf43f7" providerId="ADAL" clId="{761A8E2B-13A1-46D5-B029-773B1A4191BE}" dt="2023-11-27T15:28:09.382" v="2481" actId="478"/>
          <ac:spMkLst>
            <pc:docMk/>
            <pc:sldMk cId="2344569157" sldId="2147376347"/>
            <ac:spMk id="3" creationId="{16543089-3967-5CA1-035B-E09E0A2F3E43}"/>
          </ac:spMkLst>
        </pc:spChg>
        <pc:spChg chg="mod">
          <ac:chgData name="Yazdan, Mandy" userId="17c68540-3e75-4075-8ba7-9cf4d0bf43f7" providerId="ADAL" clId="{761A8E2B-13A1-46D5-B029-773B1A4191BE}" dt="2023-11-27T20:18:18.227" v="2914" actId="255"/>
          <ac:spMkLst>
            <pc:docMk/>
            <pc:sldMk cId="2344569157" sldId="2147376347"/>
            <ac:spMk id="4" creationId="{99B081CD-401F-8A29-7034-A288794D269F}"/>
          </ac:spMkLst>
        </pc:spChg>
        <pc:spChg chg="add del mod">
          <ac:chgData name="Yazdan, Mandy" userId="17c68540-3e75-4075-8ba7-9cf4d0bf43f7" providerId="ADAL" clId="{761A8E2B-13A1-46D5-B029-773B1A4191BE}" dt="2023-11-27T20:18:22.849" v="2915" actId="478"/>
          <ac:spMkLst>
            <pc:docMk/>
            <pc:sldMk cId="2344569157" sldId="2147376347"/>
            <ac:spMk id="6" creationId="{4C09B028-7157-C324-5C3B-751A269FBA9E}"/>
          </ac:spMkLst>
        </pc:spChg>
        <pc:spChg chg="mod">
          <ac:chgData name="Yazdan, Mandy" userId="17c68540-3e75-4075-8ba7-9cf4d0bf43f7" providerId="ADAL" clId="{761A8E2B-13A1-46D5-B029-773B1A4191BE}" dt="2023-11-27T21:05:50.830" v="2975" actId="1035"/>
          <ac:spMkLst>
            <pc:docMk/>
            <pc:sldMk cId="2344569157" sldId="2147376347"/>
            <ac:spMk id="9" creationId="{71BC6BD7-1333-8C7D-C403-8568BEB586EA}"/>
          </ac:spMkLst>
        </pc:spChg>
        <pc:spChg chg="mod">
          <ac:chgData name="Yazdan, Mandy" userId="17c68540-3e75-4075-8ba7-9cf4d0bf43f7" providerId="ADAL" clId="{761A8E2B-13A1-46D5-B029-773B1A4191BE}" dt="2023-11-27T21:06:09.917" v="2988" actId="12"/>
          <ac:spMkLst>
            <pc:docMk/>
            <pc:sldMk cId="2344569157" sldId="2147376347"/>
            <ac:spMk id="10" creationId="{4161DB34-391B-D19F-4F3A-09FBA5C12621}"/>
          </ac:spMkLst>
        </pc:spChg>
        <pc:spChg chg="mod">
          <ac:chgData name="Yazdan, Mandy" userId="17c68540-3e75-4075-8ba7-9cf4d0bf43f7" providerId="ADAL" clId="{761A8E2B-13A1-46D5-B029-773B1A4191BE}" dt="2023-11-27T20:18:58.219" v="2925" actId="20577"/>
          <ac:spMkLst>
            <pc:docMk/>
            <pc:sldMk cId="2344569157" sldId="2147376347"/>
            <ac:spMk id="11" creationId="{AD651403-0C7A-76D2-59B3-E0BC50FB34D5}"/>
          </ac:spMkLst>
        </pc:spChg>
        <pc:spChg chg="mod">
          <ac:chgData name="Yazdan, Mandy" userId="17c68540-3e75-4075-8ba7-9cf4d0bf43f7" providerId="ADAL" clId="{761A8E2B-13A1-46D5-B029-773B1A4191BE}" dt="2023-11-27T21:06:09.917" v="2988" actId="12"/>
          <ac:spMkLst>
            <pc:docMk/>
            <pc:sldMk cId="2344569157" sldId="2147376347"/>
            <ac:spMk id="12" creationId="{52520859-4943-6235-9A99-022B3866D5B0}"/>
          </ac:spMkLst>
        </pc:spChg>
        <pc:spChg chg="mod">
          <ac:chgData name="Yazdan, Mandy" userId="17c68540-3e75-4075-8ba7-9cf4d0bf43f7" providerId="ADAL" clId="{761A8E2B-13A1-46D5-B029-773B1A4191BE}" dt="2023-11-27T21:05:56.493" v="2987" actId="1036"/>
          <ac:spMkLst>
            <pc:docMk/>
            <pc:sldMk cId="2344569157" sldId="2147376347"/>
            <ac:spMk id="13" creationId="{2A77B5A4-2419-3F9A-47FC-C8BC6167EACD}"/>
          </ac:spMkLst>
        </pc:spChg>
        <pc:spChg chg="mod">
          <ac:chgData name="Yazdan, Mandy" userId="17c68540-3e75-4075-8ba7-9cf4d0bf43f7" providerId="ADAL" clId="{761A8E2B-13A1-46D5-B029-773B1A4191BE}" dt="2023-11-27T21:06:09.917" v="2988" actId="12"/>
          <ac:spMkLst>
            <pc:docMk/>
            <pc:sldMk cId="2344569157" sldId="2147376347"/>
            <ac:spMk id="14" creationId="{87077AA8-9DF6-4EDE-6371-D77E7ECC1AB9}"/>
          </ac:spMkLst>
        </pc:spChg>
        <pc:spChg chg="del mod">
          <ac:chgData name="Yazdan, Mandy" userId="17c68540-3e75-4075-8ba7-9cf4d0bf43f7" providerId="ADAL" clId="{761A8E2B-13A1-46D5-B029-773B1A4191BE}" dt="2023-11-27T15:44:10.037" v="2715" actId="478"/>
          <ac:spMkLst>
            <pc:docMk/>
            <pc:sldMk cId="2344569157" sldId="2147376347"/>
            <ac:spMk id="42" creationId="{4B9D9ED5-1424-EDC5-A19F-D434418450A8}"/>
          </ac:spMkLst>
        </pc:spChg>
        <pc:spChg chg="del mod">
          <ac:chgData name="Yazdan, Mandy" userId="17c68540-3e75-4075-8ba7-9cf4d0bf43f7" providerId="ADAL" clId="{761A8E2B-13A1-46D5-B029-773B1A4191BE}" dt="2023-11-27T15:44:15.384" v="2719" actId="478"/>
          <ac:spMkLst>
            <pc:docMk/>
            <pc:sldMk cId="2344569157" sldId="2147376347"/>
            <ac:spMk id="43" creationId="{9961BC8F-CA2C-6568-50E4-C0A7328D18C6}"/>
          </ac:spMkLst>
        </pc:spChg>
        <pc:spChg chg="del mod">
          <ac:chgData name="Yazdan, Mandy" userId="17c68540-3e75-4075-8ba7-9cf4d0bf43f7" providerId="ADAL" clId="{761A8E2B-13A1-46D5-B029-773B1A4191BE}" dt="2023-11-27T15:44:15.384" v="2719" actId="478"/>
          <ac:spMkLst>
            <pc:docMk/>
            <pc:sldMk cId="2344569157" sldId="2147376347"/>
            <ac:spMk id="44" creationId="{F5CD7B28-D982-6F06-00D4-DF2A20DED967}"/>
          </ac:spMkLst>
        </pc:spChg>
        <pc:spChg chg="del mod">
          <ac:chgData name="Yazdan, Mandy" userId="17c68540-3e75-4075-8ba7-9cf4d0bf43f7" providerId="ADAL" clId="{761A8E2B-13A1-46D5-B029-773B1A4191BE}" dt="2023-11-27T15:44:15.384" v="2719" actId="478"/>
          <ac:spMkLst>
            <pc:docMk/>
            <pc:sldMk cId="2344569157" sldId="2147376347"/>
            <ac:spMk id="45" creationId="{E541FADA-0779-DD5E-0240-798630679A29}"/>
          </ac:spMkLst>
        </pc:spChg>
        <pc:spChg chg="del mod">
          <ac:chgData name="Yazdan, Mandy" userId="17c68540-3e75-4075-8ba7-9cf4d0bf43f7" providerId="ADAL" clId="{761A8E2B-13A1-46D5-B029-773B1A4191BE}" dt="2023-11-27T15:44:15.384" v="2719" actId="478"/>
          <ac:spMkLst>
            <pc:docMk/>
            <pc:sldMk cId="2344569157" sldId="2147376347"/>
            <ac:spMk id="46" creationId="{B012C7AE-640F-52FD-4461-F0F5CB3AA7C7}"/>
          </ac:spMkLst>
        </pc:spChg>
        <pc:spChg chg="del mod">
          <ac:chgData name="Yazdan, Mandy" userId="17c68540-3e75-4075-8ba7-9cf4d0bf43f7" providerId="ADAL" clId="{761A8E2B-13A1-46D5-B029-773B1A4191BE}" dt="2023-11-27T15:44:11.202" v="2716" actId="478"/>
          <ac:spMkLst>
            <pc:docMk/>
            <pc:sldMk cId="2344569157" sldId="2147376347"/>
            <ac:spMk id="47" creationId="{CE0F70EC-09D2-931D-9672-004D30CD7C3A}"/>
          </ac:spMkLst>
        </pc:spChg>
        <pc:spChg chg="del mod">
          <ac:chgData name="Yazdan, Mandy" userId="17c68540-3e75-4075-8ba7-9cf4d0bf43f7" providerId="ADAL" clId="{761A8E2B-13A1-46D5-B029-773B1A4191BE}" dt="2023-11-27T15:44:15.384" v="2719" actId="478"/>
          <ac:spMkLst>
            <pc:docMk/>
            <pc:sldMk cId="2344569157" sldId="2147376347"/>
            <ac:spMk id="48" creationId="{138F762F-6B21-F688-DCAD-EC6D5F9A3E8B}"/>
          </ac:spMkLst>
        </pc:spChg>
        <pc:spChg chg="del mod">
          <ac:chgData name="Yazdan, Mandy" userId="17c68540-3e75-4075-8ba7-9cf4d0bf43f7" providerId="ADAL" clId="{761A8E2B-13A1-46D5-B029-773B1A4191BE}" dt="2023-11-27T15:44:15.384" v="2719" actId="478"/>
          <ac:spMkLst>
            <pc:docMk/>
            <pc:sldMk cId="2344569157" sldId="2147376347"/>
            <ac:spMk id="49" creationId="{57FBA39A-B1E3-562B-9542-64D618757055}"/>
          </ac:spMkLst>
        </pc:spChg>
        <pc:spChg chg="del mod">
          <ac:chgData name="Yazdan, Mandy" userId="17c68540-3e75-4075-8ba7-9cf4d0bf43f7" providerId="ADAL" clId="{761A8E2B-13A1-46D5-B029-773B1A4191BE}" dt="2023-11-27T15:44:15.384" v="2719" actId="478"/>
          <ac:spMkLst>
            <pc:docMk/>
            <pc:sldMk cId="2344569157" sldId="2147376347"/>
            <ac:spMk id="50" creationId="{449F65EB-BB9C-065B-4D1F-262AE940D784}"/>
          </ac:spMkLst>
        </pc:spChg>
        <pc:spChg chg="del mod">
          <ac:chgData name="Yazdan, Mandy" userId="17c68540-3e75-4075-8ba7-9cf4d0bf43f7" providerId="ADAL" clId="{761A8E2B-13A1-46D5-B029-773B1A4191BE}" dt="2023-11-27T15:44:15.384" v="2719" actId="478"/>
          <ac:spMkLst>
            <pc:docMk/>
            <pc:sldMk cId="2344569157" sldId="2147376347"/>
            <ac:spMk id="54" creationId="{926D3097-3862-E66A-9E7E-78D577C96B0E}"/>
          </ac:spMkLst>
        </pc:spChg>
        <pc:spChg chg="del mod">
          <ac:chgData name="Yazdan, Mandy" userId="17c68540-3e75-4075-8ba7-9cf4d0bf43f7" providerId="ADAL" clId="{761A8E2B-13A1-46D5-B029-773B1A4191BE}" dt="2023-11-27T15:44:15.384" v="2719" actId="478"/>
          <ac:spMkLst>
            <pc:docMk/>
            <pc:sldMk cId="2344569157" sldId="2147376347"/>
            <ac:spMk id="55" creationId="{8E347070-BA99-AB23-F4A2-B14260D268BF}"/>
          </ac:spMkLst>
        </pc:spChg>
        <pc:spChg chg="del">
          <ac:chgData name="Yazdan, Mandy" userId="17c68540-3e75-4075-8ba7-9cf4d0bf43f7" providerId="ADAL" clId="{761A8E2B-13A1-46D5-B029-773B1A4191BE}" dt="2023-11-24T19:25:08.665" v="1870" actId="478"/>
          <ac:spMkLst>
            <pc:docMk/>
            <pc:sldMk cId="2344569157" sldId="2147376347"/>
            <ac:spMk id="56" creationId="{FAE8EF4F-9F3D-EECF-D965-359523E4DEB4}"/>
          </ac:spMkLst>
        </pc:spChg>
        <pc:spChg chg="del">
          <ac:chgData name="Yazdan, Mandy" userId="17c68540-3e75-4075-8ba7-9cf4d0bf43f7" providerId="ADAL" clId="{761A8E2B-13A1-46D5-B029-773B1A4191BE}" dt="2023-11-24T19:25:08.029" v="1869" actId="478"/>
          <ac:spMkLst>
            <pc:docMk/>
            <pc:sldMk cId="2344569157" sldId="2147376347"/>
            <ac:spMk id="57" creationId="{E68C7C85-1C15-72A1-6545-A3D4B0094DE4}"/>
          </ac:spMkLst>
        </pc:spChg>
        <pc:spChg chg="del">
          <ac:chgData name="Yazdan, Mandy" userId="17c68540-3e75-4075-8ba7-9cf4d0bf43f7" providerId="ADAL" clId="{761A8E2B-13A1-46D5-B029-773B1A4191BE}" dt="2023-11-24T19:25:03.983" v="1866" actId="478"/>
          <ac:spMkLst>
            <pc:docMk/>
            <pc:sldMk cId="2344569157" sldId="2147376347"/>
            <ac:spMk id="58" creationId="{69F0F7EA-F3AB-1A8E-4FCA-2F8AB441236D}"/>
          </ac:spMkLst>
        </pc:spChg>
        <pc:grpChg chg="mod">
          <ac:chgData name="Yazdan, Mandy" userId="17c68540-3e75-4075-8ba7-9cf4d0bf43f7" providerId="ADAL" clId="{761A8E2B-13A1-46D5-B029-773B1A4191BE}" dt="2023-11-27T21:06:26.950" v="2989" actId="1076"/>
          <ac:grpSpMkLst>
            <pc:docMk/>
            <pc:sldMk cId="2344569157" sldId="2147376347"/>
            <ac:grpSpMk id="8" creationId="{DC75F226-7E5A-1E6D-827D-995CEAEEA0A2}"/>
          </ac:grpSpMkLst>
        </pc:grpChg>
        <pc:graphicFrameChg chg="add del mod modGraphic">
          <ac:chgData name="Yazdan, Mandy" userId="17c68540-3e75-4075-8ba7-9cf4d0bf43f7" providerId="ADAL" clId="{761A8E2B-13A1-46D5-B029-773B1A4191BE}" dt="2023-11-27T20:18:32.826" v="2916" actId="18245"/>
          <ac:graphicFrameMkLst>
            <pc:docMk/>
            <pc:sldMk cId="2344569157" sldId="2147376347"/>
            <ac:graphicFrameMk id="7" creationId="{B64C76AC-6093-64C6-B7F6-5E0D14258D77}"/>
          </ac:graphicFrameMkLst>
        </pc:graphicFrameChg>
        <pc:picChg chg="add mod modCrop">
          <ac:chgData name="Yazdan, Mandy" userId="17c68540-3e75-4075-8ba7-9cf4d0bf43f7" providerId="ADAL" clId="{761A8E2B-13A1-46D5-B029-773B1A4191BE}" dt="2023-11-27T21:05:03.500" v="2965" actId="14100"/>
          <ac:picMkLst>
            <pc:docMk/>
            <pc:sldMk cId="2344569157" sldId="2147376347"/>
            <ac:picMk id="16" creationId="{62163D3C-9047-5B2E-908D-2F4F212FB2A4}"/>
          </ac:picMkLst>
        </pc:picChg>
        <pc:picChg chg="del">
          <ac:chgData name="Yazdan, Mandy" userId="17c68540-3e75-4075-8ba7-9cf4d0bf43f7" providerId="ADAL" clId="{761A8E2B-13A1-46D5-B029-773B1A4191BE}" dt="2023-11-24T19:25:04.864" v="1867" actId="478"/>
          <ac:picMkLst>
            <pc:docMk/>
            <pc:sldMk cId="2344569157" sldId="2147376347"/>
            <ac:picMk id="64" creationId="{C77ABE59-593B-7B50-F813-A26AD57E0AA1}"/>
          </ac:picMkLst>
        </pc:picChg>
        <pc:picChg chg="del">
          <ac:chgData name="Yazdan, Mandy" userId="17c68540-3e75-4075-8ba7-9cf4d0bf43f7" providerId="ADAL" clId="{761A8E2B-13A1-46D5-B029-773B1A4191BE}" dt="2023-11-24T19:25:07.384" v="1868" actId="478"/>
          <ac:picMkLst>
            <pc:docMk/>
            <pc:sldMk cId="2344569157" sldId="2147376347"/>
            <ac:picMk id="68" creationId="{D797D89F-E6C0-CF4B-027C-64468636F771}"/>
          </ac:picMkLst>
        </pc:picChg>
        <pc:picChg chg="del">
          <ac:chgData name="Yazdan, Mandy" userId="17c68540-3e75-4075-8ba7-9cf4d0bf43f7" providerId="ADAL" clId="{761A8E2B-13A1-46D5-B029-773B1A4191BE}" dt="2023-11-24T19:25:07.384" v="1868" actId="478"/>
          <ac:picMkLst>
            <pc:docMk/>
            <pc:sldMk cId="2344569157" sldId="2147376347"/>
            <ac:picMk id="70" creationId="{2C30B879-CAFB-8B1C-6384-A49B52CC50EF}"/>
          </ac:picMkLst>
        </pc:picChg>
      </pc:sldChg>
      <pc:sldChg chg="addSp delSp modSp add mod ord modNotesTx">
        <pc:chgData name="Yazdan, Mandy" userId="17c68540-3e75-4075-8ba7-9cf4d0bf43f7" providerId="ADAL" clId="{761A8E2B-13A1-46D5-B029-773B1A4191BE}" dt="2024-01-09T15:11:08.722" v="10665" actId="6549"/>
        <pc:sldMkLst>
          <pc:docMk/>
          <pc:sldMk cId="2941671223" sldId="2147376348"/>
        </pc:sldMkLst>
        <pc:spChg chg="add mod">
          <ac:chgData name="Yazdan, Mandy" userId="17c68540-3e75-4075-8ba7-9cf4d0bf43f7" providerId="ADAL" clId="{761A8E2B-13A1-46D5-B029-773B1A4191BE}" dt="2023-11-27T13:57:57.340" v="2356" actId="6549"/>
          <ac:spMkLst>
            <pc:docMk/>
            <pc:sldMk cId="2941671223" sldId="2147376348"/>
            <ac:spMk id="3" creationId="{B07A1037-9BB8-112D-1C17-75BECD80CE4C}"/>
          </ac:spMkLst>
        </pc:spChg>
        <pc:spChg chg="mod">
          <ac:chgData name="Yazdan, Mandy" userId="17c68540-3e75-4075-8ba7-9cf4d0bf43f7" providerId="ADAL" clId="{761A8E2B-13A1-46D5-B029-773B1A4191BE}" dt="2024-01-09T15:11:08.722" v="10665" actId="6549"/>
          <ac:spMkLst>
            <pc:docMk/>
            <pc:sldMk cId="2941671223" sldId="2147376348"/>
            <ac:spMk id="4" creationId="{EB97A768-D0C0-B9AF-0231-74D4A0A3CE3F}"/>
          </ac:spMkLst>
        </pc:spChg>
        <pc:spChg chg="add del mod">
          <ac:chgData name="Yazdan, Mandy" userId="17c68540-3e75-4075-8ba7-9cf4d0bf43f7" providerId="ADAL" clId="{761A8E2B-13A1-46D5-B029-773B1A4191BE}" dt="2023-11-24T20:16:06.199" v="2231" actId="478"/>
          <ac:spMkLst>
            <pc:docMk/>
            <pc:sldMk cId="2941671223" sldId="2147376348"/>
            <ac:spMk id="5" creationId="{0DFF3551-2748-195B-B8F1-2302681E6120}"/>
          </ac:spMkLst>
        </pc:spChg>
        <pc:spChg chg="del">
          <ac:chgData name="Yazdan, Mandy" userId="17c68540-3e75-4075-8ba7-9cf4d0bf43f7" providerId="ADAL" clId="{761A8E2B-13A1-46D5-B029-773B1A4191BE}" dt="2023-11-24T19:59:08.285" v="1967" actId="478"/>
          <ac:spMkLst>
            <pc:docMk/>
            <pc:sldMk cId="2941671223" sldId="2147376348"/>
            <ac:spMk id="8" creationId="{1DA8008B-0E5C-C3CE-6EA2-DD6481EB522D}"/>
          </ac:spMkLst>
        </pc:spChg>
        <pc:spChg chg="del">
          <ac:chgData name="Yazdan, Mandy" userId="17c68540-3e75-4075-8ba7-9cf4d0bf43f7" providerId="ADAL" clId="{761A8E2B-13A1-46D5-B029-773B1A4191BE}" dt="2023-11-24T19:59:08.285" v="1967" actId="478"/>
          <ac:spMkLst>
            <pc:docMk/>
            <pc:sldMk cId="2941671223" sldId="2147376348"/>
            <ac:spMk id="9" creationId="{2A7F62B4-B251-FC7F-E503-E49A5D65C5B2}"/>
          </ac:spMkLst>
        </pc:spChg>
        <pc:spChg chg="del">
          <ac:chgData name="Yazdan, Mandy" userId="17c68540-3e75-4075-8ba7-9cf4d0bf43f7" providerId="ADAL" clId="{761A8E2B-13A1-46D5-B029-773B1A4191BE}" dt="2023-11-24T19:59:08.285" v="1967" actId="478"/>
          <ac:spMkLst>
            <pc:docMk/>
            <pc:sldMk cId="2941671223" sldId="2147376348"/>
            <ac:spMk id="11" creationId="{379E640B-709F-5B17-2A45-9567DE531903}"/>
          </ac:spMkLst>
        </pc:spChg>
        <pc:spChg chg="del">
          <ac:chgData name="Yazdan, Mandy" userId="17c68540-3e75-4075-8ba7-9cf4d0bf43f7" providerId="ADAL" clId="{761A8E2B-13A1-46D5-B029-773B1A4191BE}" dt="2023-11-24T19:59:08.285" v="1967" actId="478"/>
          <ac:spMkLst>
            <pc:docMk/>
            <pc:sldMk cId="2941671223" sldId="2147376348"/>
            <ac:spMk id="12" creationId="{7ECB72D2-CE84-52F6-3C4D-F9C248B248E1}"/>
          </ac:spMkLst>
        </pc:spChg>
        <pc:spChg chg="add mod">
          <ac:chgData name="Yazdan, Mandy" userId="17c68540-3e75-4075-8ba7-9cf4d0bf43f7" providerId="ADAL" clId="{761A8E2B-13A1-46D5-B029-773B1A4191BE}" dt="2023-11-27T13:57:46.114" v="2354" actId="20577"/>
          <ac:spMkLst>
            <pc:docMk/>
            <pc:sldMk cId="2941671223" sldId="2147376348"/>
            <ac:spMk id="13" creationId="{C0ED22E6-BABB-A331-B978-C64B2C165CF5}"/>
          </ac:spMkLst>
        </pc:spChg>
        <pc:spChg chg="del">
          <ac:chgData name="Yazdan, Mandy" userId="17c68540-3e75-4075-8ba7-9cf4d0bf43f7" providerId="ADAL" clId="{761A8E2B-13A1-46D5-B029-773B1A4191BE}" dt="2023-11-24T19:59:08.285" v="1967" actId="478"/>
          <ac:spMkLst>
            <pc:docMk/>
            <pc:sldMk cId="2941671223" sldId="2147376348"/>
            <ac:spMk id="14" creationId="{615F4053-C00E-8FC7-36B4-8162FD8A3E85}"/>
          </ac:spMkLst>
        </pc:spChg>
        <pc:spChg chg="del">
          <ac:chgData name="Yazdan, Mandy" userId="17c68540-3e75-4075-8ba7-9cf4d0bf43f7" providerId="ADAL" clId="{761A8E2B-13A1-46D5-B029-773B1A4191BE}" dt="2023-11-24T19:59:08.285" v="1967" actId="478"/>
          <ac:spMkLst>
            <pc:docMk/>
            <pc:sldMk cId="2941671223" sldId="2147376348"/>
            <ac:spMk id="16" creationId="{28D5A30C-2DB1-4033-99B3-A4C2865CB269}"/>
          </ac:spMkLst>
        </pc:spChg>
        <pc:spChg chg="del">
          <ac:chgData name="Yazdan, Mandy" userId="17c68540-3e75-4075-8ba7-9cf4d0bf43f7" providerId="ADAL" clId="{761A8E2B-13A1-46D5-B029-773B1A4191BE}" dt="2023-11-24T19:59:08.285" v="1967" actId="478"/>
          <ac:spMkLst>
            <pc:docMk/>
            <pc:sldMk cId="2941671223" sldId="2147376348"/>
            <ac:spMk id="18" creationId="{635EB415-23B9-AD74-0862-7B2271BACF1B}"/>
          </ac:spMkLst>
        </pc:spChg>
        <pc:spChg chg="del">
          <ac:chgData name="Yazdan, Mandy" userId="17c68540-3e75-4075-8ba7-9cf4d0bf43f7" providerId="ADAL" clId="{761A8E2B-13A1-46D5-B029-773B1A4191BE}" dt="2023-11-24T19:59:08.285" v="1967" actId="478"/>
          <ac:spMkLst>
            <pc:docMk/>
            <pc:sldMk cId="2941671223" sldId="2147376348"/>
            <ac:spMk id="21" creationId="{BAE19CBF-ADD2-5404-AA95-DF968EFC1E4A}"/>
          </ac:spMkLst>
        </pc:spChg>
        <pc:spChg chg="del">
          <ac:chgData name="Yazdan, Mandy" userId="17c68540-3e75-4075-8ba7-9cf4d0bf43f7" providerId="ADAL" clId="{761A8E2B-13A1-46D5-B029-773B1A4191BE}" dt="2023-11-24T19:59:08.285" v="1967" actId="478"/>
          <ac:spMkLst>
            <pc:docMk/>
            <pc:sldMk cId="2941671223" sldId="2147376348"/>
            <ac:spMk id="22" creationId="{9EFCCF8E-8013-F123-A04B-206F7ED745AD}"/>
          </ac:spMkLst>
        </pc:spChg>
        <pc:spChg chg="del">
          <ac:chgData name="Yazdan, Mandy" userId="17c68540-3e75-4075-8ba7-9cf4d0bf43f7" providerId="ADAL" clId="{761A8E2B-13A1-46D5-B029-773B1A4191BE}" dt="2023-11-24T19:59:08.285" v="1967" actId="478"/>
          <ac:spMkLst>
            <pc:docMk/>
            <pc:sldMk cId="2941671223" sldId="2147376348"/>
            <ac:spMk id="23" creationId="{CEACCE5C-0556-D92E-6AE3-57679DFC9FB0}"/>
          </ac:spMkLst>
        </pc:spChg>
        <pc:picChg chg="del">
          <ac:chgData name="Yazdan, Mandy" userId="17c68540-3e75-4075-8ba7-9cf4d0bf43f7" providerId="ADAL" clId="{761A8E2B-13A1-46D5-B029-773B1A4191BE}" dt="2023-11-24T19:45:48.863" v="1877" actId="478"/>
          <ac:picMkLst>
            <pc:docMk/>
            <pc:sldMk cId="2941671223" sldId="2147376348"/>
            <ac:picMk id="7" creationId="{A5AD5968-2C34-A02B-2EF8-305B4485ACB2}"/>
          </ac:picMkLst>
        </pc:picChg>
        <pc:picChg chg="add mod">
          <ac:chgData name="Yazdan, Mandy" userId="17c68540-3e75-4075-8ba7-9cf4d0bf43f7" providerId="ADAL" clId="{761A8E2B-13A1-46D5-B029-773B1A4191BE}" dt="2023-11-27T13:54:28.277" v="2297" actId="1076"/>
          <ac:picMkLst>
            <pc:docMk/>
            <pc:sldMk cId="2941671223" sldId="2147376348"/>
            <ac:picMk id="10" creationId="{891FBC2B-BBB7-01B3-D0ED-CDFE46D252C5}"/>
          </ac:picMkLst>
        </pc:picChg>
      </pc:sldChg>
      <pc:sldChg chg="addSp delSp modSp add del mod ord modTransition modNotesTx">
        <pc:chgData name="Yazdan, Mandy" userId="17c68540-3e75-4075-8ba7-9cf4d0bf43f7" providerId="ADAL" clId="{761A8E2B-13A1-46D5-B029-773B1A4191BE}" dt="2024-01-09T20:43:22.204" v="11918" actId="47"/>
        <pc:sldMkLst>
          <pc:docMk/>
          <pc:sldMk cId="3278302716" sldId="2147376349"/>
        </pc:sldMkLst>
        <pc:spChg chg="add del mod">
          <ac:chgData name="Yazdan, Mandy" userId="17c68540-3e75-4075-8ba7-9cf4d0bf43f7" providerId="ADAL" clId="{761A8E2B-13A1-46D5-B029-773B1A4191BE}" dt="2023-12-14T20:03:37.997" v="5851" actId="478"/>
          <ac:spMkLst>
            <pc:docMk/>
            <pc:sldMk cId="3278302716" sldId="2147376349"/>
            <ac:spMk id="2" creationId="{D88F8281-756A-0414-41D4-85EB8125EEB2}"/>
          </ac:spMkLst>
        </pc:spChg>
        <pc:spChg chg="add del mod ord">
          <ac:chgData name="Yazdan, Mandy" userId="17c68540-3e75-4075-8ba7-9cf4d0bf43f7" providerId="ADAL" clId="{761A8E2B-13A1-46D5-B029-773B1A4191BE}" dt="2023-12-14T20:03:37.997" v="5851" actId="478"/>
          <ac:spMkLst>
            <pc:docMk/>
            <pc:sldMk cId="3278302716" sldId="2147376349"/>
            <ac:spMk id="3" creationId="{58724D59-313C-2391-08A9-FDC6A3155F47}"/>
          </ac:spMkLst>
        </pc:spChg>
        <pc:spChg chg="mod">
          <ac:chgData name="Yazdan, Mandy" userId="17c68540-3e75-4075-8ba7-9cf4d0bf43f7" providerId="ADAL" clId="{761A8E2B-13A1-46D5-B029-773B1A4191BE}" dt="2023-11-27T14:18:18.995" v="2430" actId="1037"/>
          <ac:spMkLst>
            <pc:docMk/>
            <pc:sldMk cId="3278302716" sldId="2147376349"/>
            <ac:spMk id="8" creationId="{1DA8008B-0E5C-C3CE-6EA2-DD6481EB522D}"/>
          </ac:spMkLst>
        </pc:spChg>
        <pc:spChg chg="mod">
          <ac:chgData name="Yazdan, Mandy" userId="17c68540-3e75-4075-8ba7-9cf4d0bf43f7" providerId="ADAL" clId="{761A8E2B-13A1-46D5-B029-773B1A4191BE}" dt="2023-11-27T14:18:18.995" v="2430" actId="1037"/>
          <ac:spMkLst>
            <pc:docMk/>
            <pc:sldMk cId="3278302716" sldId="2147376349"/>
            <ac:spMk id="9" creationId="{2A7F62B4-B251-FC7F-E503-E49A5D65C5B2}"/>
          </ac:spMkLst>
        </pc:spChg>
        <pc:spChg chg="mod">
          <ac:chgData name="Yazdan, Mandy" userId="17c68540-3e75-4075-8ba7-9cf4d0bf43f7" providerId="ADAL" clId="{761A8E2B-13A1-46D5-B029-773B1A4191BE}" dt="2023-11-27T14:18:18.995" v="2430" actId="1037"/>
          <ac:spMkLst>
            <pc:docMk/>
            <pc:sldMk cId="3278302716" sldId="2147376349"/>
            <ac:spMk id="11" creationId="{379E640B-709F-5B17-2A45-9567DE531903}"/>
          </ac:spMkLst>
        </pc:spChg>
        <pc:spChg chg="mod">
          <ac:chgData name="Yazdan, Mandy" userId="17c68540-3e75-4075-8ba7-9cf4d0bf43f7" providerId="ADAL" clId="{761A8E2B-13A1-46D5-B029-773B1A4191BE}" dt="2023-11-27T14:18:42.901" v="2431" actId="6549"/>
          <ac:spMkLst>
            <pc:docMk/>
            <pc:sldMk cId="3278302716" sldId="2147376349"/>
            <ac:spMk id="12" creationId="{7ECB72D2-CE84-52F6-3C4D-F9C248B248E1}"/>
          </ac:spMkLst>
        </pc:spChg>
        <pc:spChg chg="mod">
          <ac:chgData name="Yazdan, Mandy" userId="17c68540-3e75-4075-8ba7-9cf4d0bf43f7" providerId="ADAL" clId="{761A8E2B-13A1-46D5-B029-773B1A4191BE}" dt="2023-11-27T14:19:21.228" v="2457" actId="14100"/>
          <ac:spMkLst>
            <pc:docMk/>
            <pc:sldMk cId="3278302716" sldId="2147376349"/>
            <ac:spMk id="14" creationId="{615F4053-C00E-8FC7-36B4-8162FD8A3E85}"/>
          </ac:spMkLst>
        </pc:spChg>
        <pc:spChg chg="mod">
          <ac:chgData name="Yazdan, Mandy" userId="17c68540-3e75-4075-8ba7-9cf4d0bf43f7" providerId="ADAL" clId="{761A8E2B-13A1-46D5-B029-773B1A4191BE}" dt="2023-11-27T14:18:55.287" v="2433" actId="6549"/>
          <ac:spMkLst>
            <pc:docMk/>
            <pc:sldMk cId="3278302716" sldId="2147376349"/>
            <ac:spMk id="16" creationId="{28D5A30C-2DB1-4033-99B3-A4C2865CB269}"/>
          </ac:spMkLst>
        </pc:spChg>
        <pc:spChg chg="mod">
          <ac:chgData name="Yazdan, Mandy" userId="17c68540-3e75-4075-8ba7-9cf4d0bf43f7" providerId="ADAL" clId="{761A8E2B-13A1-46D5-B029-773B1A4191BE}" dt="2023-11-27T14:19:09.955" v="2444" actId="14100"/>
          <ac:spMkLst>
            <pc:docMk/>
            <pc:sldMk cId="3278302716" sldId="2147376349"/>
            <ac:spMk id="18" creationId="{635EB415-23B9-AD74-0862-7B2271BACF1B}"/>
          </ac:spMkLst>
        </pc:spChg>
        <pc:spChg chg="mod">
          <ac:chgData name="Yazdan, Mandy" userId="17c68540-3e75-4075-8ba7-9cf4d0bf43f7" providerId="ADAL" clId="{761A8E2B-13A1-46D5-B029-773B1A4191BE}" dt="2023-11-27T14:18:18.995" v="2430" actId="1037"/>
          <ac:spMkLst>
            <pc:docMk/>
            <pc:sldMk cId="3278302716" sldId="2147376349"/>
            <ac:spMk id="21" creationId="{BAE19CBF-ADD2-5404-AA95-DF968EFC1E4A}"/>
          </ac:spMkLst>
        </pc:spChg>
        <pc:spChg chg="mod">
          <ac:chgData name="Yazdan, Mandy" userId="17c68540-3e75-4075-8ba7-9cf4d0bf43f7" providerId="ADAL" clId="{761A8E2B-13A1-46D5-B029-773B1A4191BE}" dt="2023-11-27T14:18:18.995" v="2430" actId="1037"/>
          <ac:spMkLst>
            <pc:docMk/>
            <pc:sldMk cId="3278302716" sldId="2147376349"/>
            <ac:spMk id="22" creationId="{9EFCCF8E-8013-F123-A04B-206F7ED745AD}"/>
          </ac:spMkLst>
        </pc:spChg>
        <pc:spChg chg="mod">
          <ac:chgData name="Yazdan, Mandy" userId="17c68540-3e75-4075-8ba7-9cf4d0bf43f7" providerId="ADAL" clId="{761A8E2B-13A1-46D5-B029-773B1A4191BE}" dt="2023-11-27T14:18:18.995" v="2430" actId="1037"/>
          <ac:spMkLst>
            <pc:docMk/>
            <pc:sldMk cId="3278302716" sldId="2147376349"/>
            <ac:spMk id="23" creationId="{CEACCE5C-0556-D92E-6AE3-57679DFC9FB0}"/>
          </ac:spMkLst>
        </pc:spChg>
        <pc:picChg chg="mod">
          <ac:chgData name="Yazdan, Mandy" userId="17c68540-3e75-4075-8ba7-9cf4d0bf43f7" providerId="ADAL" clId="{761A8E2B-13A1-46D5-B029-773B1A4191BE}" dt="2023-11-27T14:18:11.348" v="2409" actId="14100"/>
          <ac:picMkLst>
            <pc:docMk/>
            <pc:sldMk cId="3278302716" sldId="2147376349"/>
            <ac:picMk id="7" creationId="{A5AD5968-2C34-A02B-2EF8-305B4485ACB2}"/>
          </ac:picMkLst>
        </pc:picChg>
      </pc:sldChg>
      <pc:sldChg chg="delSp modSp add del mod delAnim modAnim modNotesTx">
        <pc:chgData name="Yazdan, Mandy" userId="17c68540-3e75-4075-8ba7-9cf4d0bf43f7" providerId="ADAL" clId="{761A8E2B-13A1-46D5-B029-773B1A4191BE}" dt="2023-12-14T21:23:40.274" v="6314" actId="47"/>
        <pc:sldMkLst>
          <pc:docMk/>
          <pc:sldMk cId="4192216987" sldId="2147376350"/>
        </pc:sldMkLst>
        <pc:spChg chg="mod">
          <ac:chgData name="Yazdan, Mandy" userId="17c68540-3e75-4075-8ba7-9cf4d0bf43f7" providerId="ADAL" clId="{761A8E2B-13A1-46D5-B029-773B1A4191BE}" dt="2023-12-14T20:21:28.454" v="5945" actId="20577"/>
          <ac:spMkLst>
            <pc:docMk/>
            <pc:sldMk cId="4192216987" sldId="2147376350"/>
            <ac:spMk id="4" creationId="{99B081CD-401F-8A29-7034-A288794D269F}"/>
          </ac:spMkLst>
        </pc:spChg>
        <pc:spChg chg="del">
          <ac:chgData name="Yazdan, Mandy" userId="17c68540-3e75-4075-8ba7-9cf4d0bf43f7" providerId="ADAL" clId="{761A8E2B-13A1-46D5-B029-773B1A4191BE}" dt="2023-11-27T16:24:16.145" v="2866" actId="478"/>
          <ac:spMkLst>
            <pc:docMk/>
            <pc:sldMk cId="4192216987" sldId="2147376350"/>
            <ac:spMk id="6" creationId="{4C09B028-7157-C324-5C3B-751A269FBA9E}"/>
          </ac:spMkLst>
        </pc:spChg>
        <pc:spChg chg="del mod">
          <ac:chgData name="Yazdan, Mandy" userId="17c68540-3e75-4075-8ba7-9cf4d0bf43f7" providerId="ADAL" clId="{761A8E2B-13A1-46D5-B029-773B1A4191BE}" dt="2023-12-14T21:23:39.149" v="6313"/>
          <ac:spMkLst>
            <pc:docMk/>
            <pc:sldMk cId="4192216987" sldId="2147376350"/>
            <ac:spMk id="42" creationId="{4B9D9ED5-1424-EDC5-A19F-D434418450A8}"/>
          </ac:spMkLst>
        </pc:spChg>
        <pc:spChg chg="del mod">
          <ac:chgData name="Yazdan, Mandy" userId="17c68540-3e75-4075-8ba7-9cf4d0bf43f7" providerId="ADAL" clId="{761A8E2B-13A1-46D5-B029-773B1A4191BE}" dt="2023-12-14T20:22:53.770" v="6001"/>
          <ac:spMkLst>
            <pc:docMk/>
            <pc:sldMk cId="4192216987" sldId="2147376350"/>
            <ac:spMk id="43" creationId="{9961BC8F-CA2C-6568-50E4-C0A7328D18C6}"/>
          </ac:spMkLst>
        </pc:spChg>
        <pc:spChg chg="mod">
          <ac:chgData name="Yazdan, Mandy" userId="17c68540-3e75-4075-8ba7-9cf4d0bf43f7" providerId="ADAL" clId="{761A8E2B-13A1-46D5-B029-773B1A4191BE}" dt="2023-12-14T20:20:34.956" v="5920" actId="1036"/>
          <ac:spMkLst>
            <pc:docMk/>
            <pc:sldMk cId="4192216987" sldId="2147376350"/>
            <ac:spMk id="44" creationId="{F5CD7B28-D982-6F06-00D4-DF2A20DED967}"/>
          </ac:spMkLst>
        </pc:spChg>
        <pc:spChg chg="mod">
          <ac:chgData name="Yazdan, Mandy" userId="17c68540-3e75-4075-8ba7-9cf4d0bf43f7" providerId="ADAL" clId="{761A8E2B-13A1-46D5-B029-773B1A4191BE}" dt="2023-12-14T20:20:34.956" v="5920" actId="1036"/>
          <ac:spMkLst>
            <pc:docMk/>
            <pc:sldMk cId="4192216987" sldId="2147376350"/>
            <ac:spMk id="45" creationId="{E541FADA-0779-DD5E-0240-798630679A29}"/>
          </ac:spMkLst>
        </pc:spChg>
        <pc:spChg chg="mod">
          <ac:chgData name="Yazdan, Mandy" userId="17c68540-3e75-4075-8ba7-9cf4d0bf43f7" providerId="ADAL" clId="{761A8E2B-13A1-46D5-B029-773B1A4191BE}" dt="2023-12-14T20:20:34.956" v="5920" actId="1036"/>
          <ac:spMkLst>
            <pc:docMk/>
            <pc:sldMk cId="4192216987" sldId="2147376350"/>
            <ac:spMk id="46" creationId="{B012C7AE-640F-52FD-4461-F0F5CB3AA7C7}"/>
          </ac:spMkLst>
        </pc:spChg>
        <pc:spChg chg="mod">
          <ac:chgData name="Yazdan, Mandy" userId="17c68540-3e75-4075-8ba7-9cf4d0bf43f7" providerId="ADAL" clId="{761A8E2B-13A1-46D5-B029-773B1A4191BE}" dt="2023-12-14T20:20:34.956" v="5920" actId="1036"/>
          <ac:spMkLst>
            <pc:docMk/>
            <pc:sldMk cId="4192216987" sldId="2147376350"/>
            <ac:spMk id="47" creationId="{CE0F70EC-09D2-931D-9672-004D30CD7C3A}"/>
          </ac:spMkLst>
        </pc:spChg>
        <pc:spChg chg="mod">
          <ac:chgData name="Yazdan, Mandy" userId="17c68540-3e75-4075-8ba7-9cf4d0bf43f7" providerId="ADAL" clId="{761A8E2B-13A1-46D5-B029-773B1A4191BE}" dt="2023-12-14T20:20:34.956" v="5920" actId="1036"/>
          <ac:spMkLst>
            <pc:docMk/>
            <pc:sldMk cId="4192216987" sldId="2147376350"/>
            <ac:spMk id="48" creationId="{138F762F-6B21-F688-DCAD-EC6D5F9A3E8B}"/>
          </ac:spMkLst>
        </pc:spChg>
        <pc:spChg chg="mod">
          <ac:chgData name="Yazdan, Mandy" userId="17c68540-3e75-4075-8ba7-9cf4d0bf43f7" providerId="ADAL" clId="{761A8E2B-13A1-46D5-B029-773B1A4191BE}" dt="2023-12-14T20:20:34.956" v="5920" actId="1036"/>
          <ac:spMkLst>
            <pc:docMk/>
            <pc:sldMk cId="4192216987" sldId="2147376350"/>
            <ac:spMk id="49" creationId="{57FBA39A-B1E3-562B-9542-64D618757055}"/>
          </ac:spMkLst>
        </pc:spChg>
        <pc:spChg chg="mod">
          <ac:chgData name="Yazdan, Mandy" userId="17c68540-3e75-4075-8ba7-9cf4d0bf43f7" providerId="ADAL" clId="{761A8E2B-13A1-46D5-B029-773B1A4191BE}" dt="2023-12-14T20:20:34.956" v="5920" actId="1036"/>
          <ac:spMkLst>
            <pc:docMk/>
            <pc:sldMk cId="4192216987" sldId="2147376350"/>
            <ac:spMk id="50" creationId="{449F65EB-BB9C-065B-4D1F-262AE940D784}"/>
          </ac:spMkLst>
        </pc:spChg>
        <pc:spChg chg="mod">
          <ac:chgData name="Yazdan, Mandy" userId="17c68540-3e75-4075-8ba7-9cf4d0bf43f7" providerId="ADAL" clId="{761A8E2B-13A1-46D5-B029-773B1A4191BE}" dt="2023-12-14T20:20:34.956" v="5920" actId="1036"/>
          <ac:spMkLst>
            <pc:docMk/>
            <pc:sldMk cId="4192216987" sldId="2147376350"/>
            <ac:spMk id="54" creationId="{926D3097-3862-E66A-9E7E-78D577C96B0E}"/>
          </ac:spMkLst>
        </pc:spChg>
        <pc:spChg chg="mod">
          <ac:chgData name="Yazdan, Mandy" userId="17c68540-3e75-4075-8ba7-9cf4d0bf43f7" providerId="ADAL" clId="{761A8E2B-13A1-46D5-B029-773B1A4191BE}" dt="2023-12-14T20:20:34.956" v="5920" actId="1036"/>
          <ac:spMkLst>
            <pc:docMk/>
            <pc:sldMk cId="4192216987" sldId="2147376350"/>
            <ac:spMk id="55" creationId="{8E347070-BA99-AB23-F4A2-B14260D268BF}"/>
          </ac:spMkLst>
        </pc:spChg>
      </pc:sldChg>
      <pc:sldChg chg="modSp del mod modNotesTx">
        <pc:chgData name="Yazdan, Mandy" userId="17c68540-3e75-4075-8ba7-9cf4d0bf43f7" providerId="ADAL" clId="{761A8E2B-13A1-46D5-B029-773B1A4191BE}" dt="2023-12-14T15:02:14.592" v="3928" actId="47"/>
        <pc:sldMkLst>
          <pc:docMk/>
          <pc:sldMk cId="2953567021" sldId="2147376351"/>
        </pc:sldMkLst>
        <pc:spChg chg="mod">
          <ac:chgData name="Yazdan, Mandy" userId="17c68540-3e75-4075-8ba7-9cf4d0bf43f7" providerId="ADAL" clId="{761A8E2B-13A1-46D5-B029-773B1A4191BE}" dt="2023-12-14T14:12:29.154" v="3493" actId="207"/>
          <ac:spMkLst>
            <pc:docMk/>
            <pc:sldMk cId="2953567021" sldId="2147376351"/>
            <ac:spMk id="11" creationId="{811A9F9C-809E-4E66-0BD6-E4B02021F228}"/>
          </ac:spMkLst>
        </pc:spChg>
        <pc:picChg chg="mod modCrop">
          <ac:chgData name="Yazdan, Mandy" userId="17c68540-3e75-4075-8ba7-9cf4d0bf43f7" providerId="ADAL" clId="{761A8E2B-13A1-46D5-B029-773B1A4191BE}" dt="2023-12-14T14:12:15.515" v="3481" actId="18131"/>
          <ac:picMkLst>
            <pc:docMk/>
            <pc:sldMk cId="2953567021" sldId="2147376351"/>
            <ac:picMk id="5" creationId="{C4761B17-5D35-BB18-46AC-00B03E61E825}"/>
          </ac:picMkLst>
        </pc:picChg>
      </pc:sldChg>
      <pc:sldChg chg="addSp delSp modSp add mod modTransition delAnim modAnim">
        <pc:chgData name="Yazdan, Mandy" userId="17c68540-3e75-4075-8ba7-9cf4d0bf43f7" providerId="ADAL" clId="{761A8E2B-13A1-46D5-B029-773B1A4191BE}" dt="2023-12-14T15:45:58.260" v="4008" actId="20577"/>
        <pc:sldMkLst>
          <pc:docMk/>
          <pc:sldMk cId="2493611546" sldId="2147376352"/>
        </pc:sldMkLst>
        <pc:spChg chg="add del mod">
          <ac:chgData name="Yazdan, Mandy" userId="17c68540-3e75-4075-8ba7-9cf4d0bf43f7" providerId="ADAL" clId="{761A8E2B-13A1-46D5-B029-773B1A4191BE}" dt="2023-12-14T14:33:34.104" v="3531" actId="478"/>
          <ac:spMkLst>
            <pc:docMk/>
            <pc:sldMk cId="2493611546" sldId="2147376352"/>
            <ac:spMk id="2" creationId="{AF1635D4-838F-5A47-D211-662238AFCEF8}"/>
          </ac:spMkLst>
        </pc:spChg>
        <pc:spChg chg="add mod">
          <ac:chgData name="Yazdan, Mandy" userId="17c68540-3e75-4075-8ba7-9cf4d0bf43f7" providerId="ADAL" clId="{761A8E2B-13A1-46D5-B029-773B1A4191BE}" dt="2023-12-14T15:45:58.260" v="4008" actId="20577"/>
          <ac:spMkLst>
            <pc:docMk/>
            <pc:sldMk cId="2493611546" sldId="2147376352"/>
            <ac:spMk id="3" creationId="{5F04CF78-B0FF-B14B-AADC-D6CCCC6DEA82}"/>
          </ac:spMkLst>
        </pc:spChg>
        <pc:spChg chg="mod topLvl">
          <ac:chgData name="Yazdan, Mandy" userId="17c68540-3e75-4075-8ba7-9cf4d0bf43f7" providerId="ADAL" clId="{761A8E2B-13A1-46D5-B029-773B1A4191BE}" dt="2023-12-14T14:38:51.878" v="3769" actId="14100"/>
          <ac:spMkLst>
            <pc:docMk/>
            <pc:sldMk cId="2493611546" sldId="2147376352"/>
            <ac:spMk id="9" creationId="{97E771CB-3472-4EE9-8954-FE49E29E6C1A}"/>
          </ac:spMkLst>
        </pc:spChg>
        <pc:spChg chg="del mod topLvl">
          <ac:chgData name="Yazdan, Mandy" userId="17c68540-3e75-4075-8ba7-9cf4d0bf43f7" providerId="ADAL" clId="{761A8E2B-13A1-46D5-B029-773B1A4191BE}" dt="2023-12-14T14:33:49.185" v="3537" actId="478"/>
          <ac:spMkLst>
            <pc:docMk/>
            <pc:sldMk cId="2493611546" sldId="2147376352"/>
            <ac:spMk id="10" creationId="{04871580-2693-DA8B-5C01-85DFD5B6CDBD}"/>
          </ac:spMkLst>
        </pc:spChg>
        <pc:grpChg chg="add del mod ord">
          <ac:chgData name="Yazdan, Mandy" userId="17c68540-3e75-4075-8ba7-9cf4d0bf43f7" providerId="ADAL" clId="{761A8E2B-13A1-46D5-B029-773B1A4191BE}" dt="2023-12-14T14:33:49.185" v="3537" actId="478"/>
          <ac:grpSpMkLst>
            <pc:docMk/>
            <pc:sldMk cId="2493611546" sldId="2147376352"/>
            <ac:grpSpMk id="4" creationId="{AD014A07-9D60-1AEC-0D59-1FD44E11A5F9}"/>
          </ac:grpSpMkLst>
        </pc:grpChg>
        <pc:grpChg chg="del">
          <ac:chgData name="Yazdan, Mandy" userId="17c68540-3e75-4075-8ba7-9cf4d0bf43f7" providerId="ADAL" clId="{761A8E2B-13A1-46D5-B029-773B1A4191BE}" dt="2023-12-14T14:32:47.414" v="3501" actId="478"/>
          <ac:grpSpMkLst>
            <pc:docMk/>
            <pc:sldMk cId="2493611546" sldId="2147376352"/>
            <ac:grpSpMk id="6" creationId="{9B64CBCE-1A3D-E448-06AD-1D7F7AA82F85}"/>
          </ac:grpSpMkLst>
        </pc:grpChg>
      </pc:sldChg>
      <pc:sldChg chg="addSp delSp modSp mod modTransition addAnim delAnim modAnim">
        <pc:chgData name="Yazdan, Mandy" userId="17c68540-3e75-4075-8ba7-9cf4d0bf43f7" providerId="ADAL" clId="{761A8E2B-13A1-46D5-B029-773B1A4191BE}" dt="2023-12-14T16:06:36.613" v="4517" actId="207"/>
        <pc:sldMkLst>
          <pc:docMk/>
          <pc:sldMk cId="2175024446" sldId="2147376353"/>
        </pc:sldMkLst>
        <pc:spChg chg="add mod">
          <ac:chgData name="Yazdan, Mandy" userId="17c68540-3e75-4075-8ba7-9cf4d0bf43f7" providerId="ADAL" clId="{761A8E2B-13A1-46D5-B029-773B1A4191BE}" dt="2023-12-14T16:06:36.613" v="4517" actId="207"/>
          <ac:spMkLst>
            <pc:docMk/>
            <pc:sldMk cId="2175024446" sldId="2147376353"/>
            <ac:spMk id="2" creationId="{37C00505-6C37-9707-06A7-6791A87613A2}"/>
          </ac:spMkLst>
        </pc:spChg>
        <pc:grpChg chg="add del">
          <ac:chgData name="Yazdan, Mandy" userId="17c68540-3e75-4075-8ba7-9cf4d0bf43f7" providerId="ADAL" clId="{761A8E2B-13A1-46D5-B029-773B1A4191BE}" dt="2023-12-14T16:06:12.427" v="4491" actId="478"/>
          <ac:grpSpMkLst>
            <pc:docMk/>
            <pc:sldMk cId="2175024446" sldId="2147376353"/>
            <ac:grpSpMk id="19" creationId="{03B2538D-91A8-71CF-F424-7B354E62E19B}"/>
          </ac:grpSpMkLst>
        </pc:grpChg>
        <pc:grpChg chg="add del">
          <ac:chgData name="Yazdan, Mandy" userId="17c68540-3e75-4075-8ba7-9cf4d0bf43f7" providerId="ADAL" clId="{761A8E2B-13A1-46D5-B029-773B1A4191BE}" dt="2023-12-14T16:06:12.427" v="4491" actId="478"/>
          <ac:grpSpMkLst>
            <pc:docMk/>
            <pc:sldMk cId="2175024446" sldId="2147376353"/>
            <ac:grpSpMk id="28" creationId="{B106C95D-3BF7-FC10-83F1-26161518F7D3}"/>
          </ac:grpSpMkLst>
        </pc:grpChg>
        <pc:grpChg chg="add del">
          <ac:chgData name="Yazdan, Mandy" userId="17c68540-3e75-4075-8ba7-9cf4d0bf43f7" providerId="ADAL" clId="{761A8E2B-13A1-46D5-B029-773B1A4191BE}" dt="2023-12-14T16:06:12.427" v="4491" actId="478"/>
          <ac:grpSpMkLst>
            <pc:docMk/>
            <pc:sldMk cId="2175024446" sldId="2147376353"/>
            <ac:grpSpMk id="34" creationId="{727CCBF7-377D-AF2F-464A-F8799E820EBF}"/>
          </ac:grpSpMkLst>
        </pc:grpChg>
        <pc:grpChg chg="add del">
          <ac:chgData name="Yazdan, Mandy" userId="17c68540-3e75-4075-8ba7-9cf4d0bf43f7" providerId="ADAL" clId="{761A8E2B-13A1-46D5-B029-773B1A4191BE}" dt="2023-12-14T16:06:12.427" v="4491" actId="478"/>
          <ac:grpSpMkLst>
            <pc:docMk/>
            <pc:sldMk cId="2175024446" sldId="2147376353"/>
            <ac:grpSpMk id="40" creationId="{05045FAC-2C89-D1E5-32DA-693592F5FE25}"/>
          </ac:grpSpMkLst>
        </pc:grpChg>
      </pc:sldChg>
      <pc:sldChg chg="del ord modTransition">
        <pc:chgData name="Yazdan, Mandy" userId="17c68540-3e75-4075-8ba7-9cf4d0bf43f7" providerId="ADAL" clId="{761A8E2B-13A1-46D5-B029-773B1A4191BE}" dt="2023-12-14T16:05:44.838" v="4487" actId="47"/>
        <pc:sldMkLst>
          <pc:docMk/>
          <pc:sldMk cId="2214201047" sldId="2147376353"/>
        </pc:sldMkLst>
      </pc:sldChg>
      <pc:sldChg chg="modSp mod modNotesTx">
        <pc:chgData name="Yazdan, Mandy" userId="17c68540-3e75-4075-8ba7-9cf4d0bf43f7" providerId="ADAL" clId="{761A8E2B-13A1-46D5-B029-773B1A4191BE}" dt="2023-12-14T16:12:51.792" v="4620" actId="313"/>
        <pc:sldMkLst>
          <pc:docMk/>
          <pc:sldMk cId="3185711676" sldId="2147376354"/>
        </pc:sldMkLst>
        <pc:spChg chg="mod">
          <ac:chgData name="Yazdan, Mandy" userId="17c68540-3e75-4075-8ba7-9cf4d0bf43f7" providerId="ADAL" clId="{761A8E2B-13A1-46D5-B029-773B1A4191BE}" dt="2023-12-14T16:12:51.792" v="4620" actId="313"/>
          <ac:spMkLst>
            <pc:docMk/>
            <pc:sldMk cId="3185711676" sldId="2147376354"/>
            <ac:spMk id="3" creationId="{5F04CF78-B0FF-B14B-AADC-D6CCCC6DEA82}"/>
          </ac:spMkLst>
        </pc:spChg>
        <pc:spChg chg="mod">
          <ac:chgData name="Yazdan, Mandy" userId="17c68540-3e75-4075-8ba7-9cf4d0bf43f7" providerId="ADAL" clId="{761A8E2B-13A1-46D5-B029-773B1A4191BE}" dt="2023-12-14T16:07:17.972" v="4520" actId="207"/>
          <ac:spMkLst>
            <pc:docMk/>
            <pc:sldMk cId="3185711676" sldId="2147376354"/>
            <ac:spMk id="9" creationId="{97E771CB-3472-4EE9-8954-FE49E29E6C1A}"/>
          </ac:spMkLst>
        </pc:spChg>
        <pc:picChg chg="mod modCrop">
          <ac:chgData name="Yazdan, Mandy" userId="17c68540-3e75-4075-8ba7-9cf4d0bf43f7" providerId="ADAL" clId="{761A8E2B-13A1-46D5-B029-773B1A4191BE}" dt="2023-12-14T16:07:42.797" v="4523" actId="18131"/>
          <ac:picMkLst>
            <pc:docMk/>
            <pc:sldMk cId="3185711676" sldId="2147376354"/>
            <ac:picMk id="5" creationId="{C4761B17-5D35-BB18-46AC-00B03E61E825}"/>
          </ac:picMkLst>
        </pc:picChg>
      </pc:sldChg>
      <pc:sldChg chg="addSp delSp modSp mod modNotesTx">
        <pc:chgData name="Yazdan, Mandy" userId="17c68540-3e75-4075-8ba7-9cf4d0bf43f7" providerId="ADAL" clId="{761A8E2B-13A1-46D5-B029-773B1A4191BE}" dt="2023-12-14T16:41:29.423" v="5014" actId="478"/>
        <pc:sldMkLst>
          <pc:docMk/>
          <pc:sldMk cId="3518450854" sldId="2147376355"/>
        </pc:sldMkLst>
        <pc:spChg chg="add del mod">
          <ac:chgData name="Yazdan, Mandy" userId="17c68540-3e75-4075-8ba7-9cf4d0bf43f7" providerId="ADAL" clId="{761A8E2B-13A1-46D5-B029-773B1A4191BE}" dt="2023-12-14T16:41:29.423" v="5014" actId="478"/>
          <ac:spMkLst>
            <pc:docMk/>
            <pc:sldMk cId="3518450854" sldId="2147376355"/>
            <ac:spMk id="3" creationId="{47928A5A-F769-988F-119A-F6BC52B4F5D2}"/>
          </ac:spMkLst>
        </pc:spChg>
        <pc:spChg chg="mod">
          <ac:chgData name="Yazdan, Mandy" userId="17c68540-3e75-4075-8ba7-9cf4d0bf43f7" providerId="ADAL" clId="{761A8E2B-13A1-46D5-B029-773B1A4191BE}" dt="2023-12-14T16:09:12.112" v="4542"/>
          <ac:spMkLst>
            <pc:docMk/>
            <pc:sldMk cId="3518450854" sldId="2147376355"/>
            <ac:spMk id="6" creationId="{42202706-D118-30EA-2138-DCD2F373BD8F}"/>
          </ac:spMkLst>
        </pc:spChg>
        <pc:spChg chg="add del mod">
          <ac:chgData name="Yazdan, Mandy" userId="17c68540-3e75-4075-8ba7-9cf4d0bf43f7" providerId="ADAL" clId="{761A8E2B-13A1-46D5-B029-773B1A4191BE}" dt="2023-12-14T16:13:30.713" v="4627" actId="478"/>
          <ac:spMkLst>
            <pc:docMk/>
            <pc:sldMk cId="3518450854" sldId="2147376355"/>
            <ac:spMk id="11" creationId="{2EB0D33A-8ED7-BF24-311D-8D1AB34EE1B2}"/>
          </ac:spMkLst>
        </pc:spChg>
        <pc:spChg chg="add del mod">
          <ac:chgData name="Yazdan, Mandy" userId="17c68540-3e75-4075-8ba7-9cf4d0bf43f7" providerId="ADAL" clId="{761A8E2B-13A1-46D5-B029-773B1A4191BE}" dt="2023-12-14T16:13:30.713" v="4627" actId="478"/>
          <ac:spMkLst>
            <pc:docMk/>
            <pc:sldMk cId="3518450854" sldId="2147376355"/>
            <ac:spMk id="12" creationId="{EEE37AEC-1766-9A2F-B7AB-6954F0EE72ED}"/>
          </ac:spMkLst>
        </pc:spChg>
        <pc:spChg chg="add del">
          <ac:chgData name="Yazdan, Mandy" userId="17c68540-3e75-4075-8ba7-9cf4d0bf43f7" providerId="ADAL" clId="{761A8E2B-13A1-46D5-B029-773B1A4191BE}" dt="2023-12-14T16:13:30.713" v="4627" actId="478"/>
          <ac:spMkLst>
            <pc:docMk/>
            <pc:sldMk cId="3518450854" sldId="2147376355"/>
            <ac:spMk id="16" creationId="{672E2F67-B798-94F2-C2E8-F7C58C2CA284}"/>
          </ac:spMkLst>
        </pc:spChg>
        <pc:graphicFrameChg chg="add mod modGraphic">
          <ac:chgData name="Yazdan, Mandy" userId="17c68540-3e75-4075-8ba7-9cf4d0bf43f7" providerId="ADAL" clId="{761A8E2B-13A1-46D5-B029-773B1A4191BE}" dt="2023-12-14T16:25:35.057" v="4787" actId="1038"/>
          <ac:graphicFrameMkLst>
            <pc:docMk/>
            <pc:sldMk cId="3518450854" sldId="2147376355"/>
            <ac:graphicFrameMk id="5" creationId="{4839485F-8045-07C1-4663-756AC009BAA2}"/>
          </ac:graphicFrameMkLst>
        </pc:graphicFrameChg>
        <pc:graphicFrameChg chg="mod modGraphic">
          <ac:chgData name="Yazdan, Mandy" userId="17c68540-3e75-4075-8ba7-9cf4d0bf43f7" providerId="ADAL" clId="{761A8E2B-13A1-46D5-B029-773B1A4191BE}" dt="2023-12-14T16:25:35.057" v="4787" actId="1038"/>
          <ac:graphicFrameMkLst>
            <pc:docMk/>
            <pc:sldMk cId="3518450854" sldId="2147376355"/>
            <ac:graphicFrameMk id="7" creationId="{33F2BBA2-D986-A9F4-0653-B9F0DC9515E5}"/>
          </ac:graphicFrameMkLst>
        </pc:graphicFrameChg>
        <pc:picChg chg="mod">
          <ac:chgData name="Yazdan, Mandy" userId="17c68540-3e75-4075-8ba7-9cf4d0bf43f7" providerId="ADAL" clId="{761A8E2B-13A1-46D5-B029-773B1A4191BE}" dt="2023-12-14T16:08:22.454" v="4529" actId="14826"/>
          <ac:picMkLst>
            <pc:docMk/>
            <pc:sldMk cId="3518450854" sldId="2147376355"/>
            <ac:picMk id="4" creationId="{BD2CA1D9-8142-D759-58F4-1A82EB335F5B}"/>
          </ac:picMkLst>
        </pc:picChg>
        <pc:cxnChg chg="add del mod">
          <ac:chgData name="Yazdan, Mandy" userId="17c68540-3e75-4075-8ba7-9cf4d0bf43f7" providerId="ADAL" clId="{761A8E2B-13A1-46D5-B029-773B1A4191BE}" dt="2023-12-14T16:25:35.057" v="4787" actId="1038"/>
          <ac:cxnSpMkLst>
            <pc:docMk/>
            <pc:sldMk cId="3518450854" sldId="2147376355"/>
            <ac:cxnSpMk id="14" creationId="{76E7E3CA-05F6-DA0B-A50F-FE55B0E1E5C6}"/>
          </ac:cxnSpMkLst>
        </pc:cxnChg>
      </pc:sldChg>
      <pc:sldChg chg="addSp delSp modSp mod">
        <pc:chgData name="Yazdan, Mandy" userId="17c68540-3e75-4075-8ba7-9cf4d0bf43f7" providerId="ADAL" clId="{761A8E2B-13A1-46D5-B029-773B1A4191BE}" dt="2023-12-14T16:38:21.838" v="4994" actId="478"/>
        <pc:sldMkLst>
          <pc:docMk/>
          <pc:sldMk cId="960146944" sldId="2147376356"/>
        </pc:sldMkLst>
        <pc:spChg chg="del">
          <ac:chgData name="Yazdan, Mandy" userId="17c68540-3e75-4075-8ba7-9cf4d0bf43f7" providerId="ADAL" clId="{761A8E2B-13A1-46D5-B029-773B1A4191BE}" dt="2023-12-14T16:26:53.063" v="4842" actId="478"/>
          <ac:spMkLst>
            <pc:docMk/>
            <pc:sldMk cId="960146944" sldId="2147376356"/>
            <ac:spMk id="3" creationId="{6292920D-24B1-8D2B-6769-EF3373A4F387}"/>
          </ac:spMkLst>
        </pc:spChg>
        <pc:spChg chg="add mod">
          <ac:chgData name="Yazdan, Mandy" userId="17c68540-3e75-4075-8ba7-9cf4d0bf43f7" providerId="ADAL" clId="{761A8E2B-13A1-46D5-B029-773B1A4191BE}" dt="2023-12-14T16:27:05.303" v="4846" actId="255"/>
          <ac:spMkLst>
            <pc:docMk/>
            <pc:sldMk cId="960146944" sldId="2147376356"/>
            <ac:spMk id="4" creationId="{DD855BA2-030A-03A4-26C7-54C75884C1BC}"/>
          </ac:spMkLst>
        </pc:spChg>
        <pc:spChg chg="add mod">
          <ac:chgData name="Yazdan, Mandy" userId="17c68540-3e75-4075-8ba7-9cf4d0bf43f7" providerId="ADAL" clId="{761A8E2B-13A1-46D5-B029-773B1A4191BE}" dt="2023-12-14T16:26:56.331" v="4844" actId="21"/>
          <ac:spMkLst>
            <pc:docMk/>
            <pc:sldMk cId="960146944" sldId="2147376356"/>
            <ac:spMk id="5" creationId="{2CBD4BA3-452C-9C2E-0ECD-C5BB2B02F5DE}"/>
          </ac:spMkLst>
        </pc:spChg>
        <pc:spChg chg="add del mod">
          <ac:chgData name="Yazdan, Mandy" userId="17c68540-3e75-4075-8ba7-9cf4d0bf43f7" providerId="ADAL" clId="{761A8E2B-13A1-46D5-B029-773B1A4191BE}" dt="2023-12-14T16:38:21.838" v="4994" actId="478"/>
          <ac:spMkLst>
            <pc:docMk/>
            <pc:sldMk cId="960146944" sldId="2147376356"/>
            <ac:spMk id="6" creationId="{47742294-D8E5-0CFC-F10C-9CF0F532FBF6}"/>
          </ac:spMkLst>
        </pc:spChg>
        <pc:spChg chg="add mod">
          <ac:chgData name="Yazdan, Mandy" userId="17c68540-3e75-4075-8ba7-9cf4d0bf43f7" providerId="ADAL" clId="{761A8E2B-13A1-46D5-B029-773B1A4191BE}" dt="2023-12-14T16:37:59.003" v="4984" actId="1036"/>
          <ac:spMkLst>
            <pc:docMk/>
            <pc:sldMk cId="960146944" sldId="2147376356"/>
            <ac:spMk id="8" creationId="{0495C809-3EB7-555F-8507-32681BF7F6FC}"/>
          </ac:spMkLst>
        </pc:spChg>
        <pc:spChg chg="add mod">
          <ac:chgData name="Yazdan, Mandy" userId="17c68540-3e75-4075-8ba7-9cf4d0bf43f7" providerId="ADAL" clId="{761A8E2B-13A1-46D5-B029-773B1A4191BE}" dt="2023-12-14T16:37:59.003" v="4984" actId="1036"/>
          <ac:spMkLst>
            <pc:docMk/>
            <pc:sldMk cId="960146944" sldId="2147376356"/>
            <ac:spMk id="9" creationId="{6E8DFF3D-8ADA-DB35-82E6-19673D3C2972}"/>
          </ac:spMkLst>
        </pc:spChg>
        <pc:spChg chg="add del mod">
          <ac:chgData name="Yazdan, Mandy" userId="17c68540-3e75-4075-8ba7-9cf4d0bf43f7" providerId="ADAL" clId="{761A8E2B-13A1-46D5-B029-773B1A4191BE}" dt="2023-12-14T16:35:07.216" v="4911" actId="478"/>
          <ac:spMkLst>
            <pc:docMk/>
            <pc:sldMk cId="960146944" sldId="2147376356"/>
            <ac:spMk id="11" creationId="{5801532B-CEAE-C3E4-D357-BA4E9BDA353B}"/>
          </ac:spMkLst>
        </pc:spChg>
        <pc:spChg chg="del">
          <ac:chgData name="Yazdan, Mandy" userId="17c68540-3e75-4075-8ba7-9cf4d0bf43f7" providerId="ADAL" clId="{761A8E2B-13A1-46D5-B029-773B1A4191BE}" dt="2023-12-14T16:27:08.756" v="4847" actId="478"/>
          <ac:spMkLst>
            <pc:docMk/>
            <pc:sldMk cId="960146944" sldId="2147376356"/>
            <ac:spMk id="12" creationId="{1C035698-F927-83A4-E5FC-ED55812FDD90}"/>
          </ac:spMkLst>
        </pc:spChg>
        <pc:spChg chg="add mod">
          <ac:chgData name="Yazdan, Mandy" userId="17c68540-3e75-4075-8ba7-9cf4d0bf43f7" providerId="ADAL" clId="{761A8E2B-13A1-46D5-B029-773B1A4191BE}" dt="2023-12-14T16:37:59.003" v="4984" actId="1036"/>
          <ac:spMkLst>
            <pc:docMk/>
            <pc:sldMk cId="960146944" sldId="2147376356"/>
            <ac:spMk id="13" creationId="{1E25AE9A-710F-D5EC-1E49-D96BC3D1CF00}"/>
          </ac:spMkLst>
        </pc:spChg>
        <pc:spChg chg="add del mod">
          <ac:chgData name="Yazdan, Mandy" userId="17c68540-3e75-4075-8ba7-9cf4d0bf43f7" providerId="ADAL" clId="{761A8E2B-13A1-46D5-B029-773B1A4191BE}" dt="2023-12-14T16:38:21.838" v="4994" actId="478"/>
          <ac:spMkLst>
            <pc:docMk/>
            <pc:sldMk cId="960146944" sldId="2147376356"/>
            <ac:spMk id="14" creationId="{784A6B7D-3B0E-5AD9-01C3-7D35A6875C4F}"/>
          </ac:spMkLst>
        </pc:spChg>
        <pc:spChg chg="del">
          <ac:chgData name="Yazdan, Mandy" userId="17c68540-3e75-4075-8ba7-9cf4d0bf43f7" providerId="ADAL" clId="{761A8E2B-13A1-46D5-B029-773B1A4191BE}" dt="2023-12-14T16:27:08.756" v="4847" actId="478"/>
          <ac:spMkLst>
            <pc:docMk/>
            <pc:sldMk cId="960146944" sldId="2147376356"/>
            <ac:spMk id="15" creationId="{07661B1F-7204-775C-BC33-63B6B0BD7F09}"/>
          </ac:spMkLst>
        </pc:spChg>
        <pc:spChg chg="add mod">
          <ac:chgData name="Yazdan, Mandy" userId="17c68540-3e75-4075-8ba7-9cf4d0bf43f7" providerId="ADAL" clId="{761A8E2B-13A1-46D5-B029-773B1A4191BE}" dt="2023-12-14T16:37:59.003" v="4984" actId="1036"/>
          <ac:spMkLst>
            <pc:docMk/>
            <pc:sldMk cId="960146944" sldId="2147376356"/>
            <ac:spMk id="16" creationId="{D64269F8-7258-9501-C3E9-E99C7377B349}"/>
          </ac:spMkLst>
        </pc:spChg>
        <pc:spChg chg="del">
          <ac:chgData name="Yazdan, Mandy" userId="17c68540-3e75-4075-8ba7-9cf4d0bf43f7" providerId="ADAL" clId="{761A8E2B-13A1-46D5-B029-773B1A4191BE}" dt="2023-12-14T16:27:08.756" v="4847" actId="478"/>
          <ac:spMkLst>
            <pc:docMk/>
            <pc:sldMk cId="960146944" sldId="2147376356"/>
            <ac:spMk id="18" creationId="{F9DF13A3-7588-1751-3F9C-257B8909EA7D}"/>
          </ac:spMkLst>
        </pc:spChg>
        <pc:picChg chg="mod">
          <ac:chgData name="Yazdan, Mandy" userId="17c68540-3e75-4075-8ba7-9cf4d0bf43f7" providerId="ADAL" clId="{761A8E2B-13A1-46D5-B029-773B1A4191BE}" dt="2023-12-14T16:25:54.470" v="4788" actId="14826"/>
          <ac:picMkLst>
            <pc:docMk/>
            <pc:sldMk cId="960146944" sldId="2147376356"/>
            <ac:picMk id="7" creationId="{C2E7948C-2BF1-B6DF-613F-E0C94EDCE4E0}"/>
          </ac:picMkLst>
        </pc:picChg>
        <pc:cxnChg chg="add mod">
          <ac:chgData name="Yazdan, Mandy" userId="17c68540-3e75-4075-8ba7-9cf4d0bf43f7" providerId="ADAL" clId="{761A8E2B-13A1-46D5-B029-773B1A4191BE}" dt="2023-12-14T16:38:14.192" v="4993" actId="13822"/>
          <ac:cxnSpMkLst>
            <pc:docMk/>
            <pc:sldMk cId="960146944" sldId="2147376356"/>
            <ac:cxnSpMk id="19" creationId="{281D4CB7-738A-A29C-4F5A-AA34658C6771}"/>
          </ac:cxnSpMkLst>
        </pc:cxnChg>
      </pc:sldChg>
      <pc:sldChg chg="modSp mod">
        <pc:chgData name="Yazdan, Mandy" userId="17c68540-3e75-4075-8ba7-9cf4d0bf43f7" providerId="ADAL" clId="{761A8E2B-13A1-46D5-B029-773B1A4191BE}" dt="2023-12-14T16:11:38.935" v="4551" actId="14100"/>
        <pc:sldMkLst>
          <pc:docMk/>
          <pc:sldMk cId="3730176277" sldId="2147376357"/>
        </pc:sldMkLst>
        <pc:spChg chg="mod">
          <ac:chgData name="Yazdan, Mandy" userId="17c68540-3e75-4075-8ba7-9cf4d0bf43f7" providerId="ADAL" clId="{761A8E2B-13A1-46D5-B029-773B1A4191BE}" dt="2023-12-14T16:11:38.935" v="4551" actId="14100"/>
          <ac:spMkLst>
            <pc:docMk/>
            <pc:sldMk cId="3730176277" sldId="2147376357"/>
            <ac:spMk id="2" creationId="{37C00505-6C37-9707-06A7-6791A87613A2}"/>
          </ac:spMkLst>
        </pc:spChg>
      </pc:sldChg>
      <pc:sldChg chg="modSp mod modNotesTx">
        <pc:chgData name="Yazdan, Mandy" userId="17c68540-3e75-4075-8ba7-9cf4d0bf43f7" providerId="ADAL" clId="{761A8E2B-13A1-46D5-B029-773B1A4191BE}" dt="2023-12-14T19:49:04.952" v="5547" actId="313"/>
        <pc:sldMkLst>
          <pc:docMk/>
          <pc:sldMk cId="1992769264" sldId="2147376358"/>
        </pc:sldMkLst>
        <pc:spChg chg="mod">
          <ac:chgData name="Yazdan, Mandy" userId="17c68540-3e75-4075-8ba7-9cf4d0bf43f7" providerId="ADAL" clId="{761A8E2B-13A1-46D5-B029-773B1A4191BE}" dt="2023-12-14T19:49:04.952" v="5547" actId="313"/>
          <ac:spMkLst>
            <pc:docMk/>
            <pc:sldMk cId="1992769264" sldId="2147376358"/>
            <ac:spMk id="3" creationId="{5F04CF78-B0FF-B14B-AADC-D6CCCC6DEA82}"/>
          </ac:spMkLst>
        </pc:spChg>
        <pc:spChg chg="mod">
          <ac:chgData name="Yazdan, Mandy" userId="17c68540-3e75-4075-8ba7-9cf4d0bf43f7" providerId="ADAL" clId="{761A8E2B-13A1-46D5-B029-773B1A4191BE}" dt="2023-12-14T16:39:45.523" v="4998" actId="207"/>
          <ac:spMkLst>
            <pc:docMk/>
            <pc:sldMk cId="1992769264" sldId="2147376358"/>
            <ac:spMk id="9" creationId="{97E771CB-3472-4EE9-8954-FE49E29E6C1A}"/>
          </ac:spMkLst>
        </pc:spChg>
        <pc:picChg chg="mod modCrop">
          <ac:chgData name="Yazdan, Mandy" userId="17c68540-3e75-4075-8ba7-9cf4d0bf43f7" providerId="ADAL" clId="{761A8E2B-13A1-46D5-B029-773B1A4191BE}" dt="2023-12-14T16:40:11.087" v="5001" actId="18131"/>
          <ac:picMkLst>
            <pc:docMk/>
            <pc:sldMk cId="1992769264" sldId="2147376358"/>
            <ac:picMk id="5" creationId="{C4761B17-5D35-BB18-46AC-00B03E61E825}"/>
          </ac:picMkLst>
        </pc:picChg>
      </pc:sldChg>
      <pc:sldChg chg="del">
        <pc:chgData name="Yazdan, Mandy" userId="17c68540-3e75-4075-8ba7-9cf4d0bf43f7" providerId="ADAL" clId="{761A8E2B-13A1-46D5-B029-773B1A4191BE}" dt="2023-12-14T16:39:37.582" v="4997"/>
        <pc:sldMkLst>
          <pc:docMk/>
          <pc:sldMk cId="2715661745" sldId="2147376358"/>
        </pc:sldMkLst>
      </pc:sldChg>
      <pc:sldChg chg="del">
        <pc:chgData name="Yazdan, Mandy" userId="17c68540-3e75-4075-8ba7-9cf4d0bf43f7" providerId="ADAL" clId="{761A8E2B-13A1-46D5-B029-773B1A4191BE}" dt="2023-12-14T16:39:37.582" v="4997"/>
        <pc:sldMkLst>
          <pc:docMk/>
          <pc:sldMk cId="124590533" sldId="2147376359"/>
        </pc:sldMkLst>
      </pc:sldChg>
      <pc:sldChg chg="addSp delSp modSp mod modNotesTx">
        <pc:chgData name="Yazdan, Mandy" userId="17c68540-3e75-4075-8ba7-9cf4d0bf43f7" providerId="ADAL" clId="{761A8E2B-13A1-46D5-B029-773B1A4191BE}" dt="2023-12-14T16:56:03.582" v="5129" actId="478"/>
        <pc:sldMkLst>
          <pc:docMk/>
          <pc:sldMk cId="2333675780" sldId="2147376359"/>
        </pc:sldMkLst>
        <pc:spChg chg="add mod">
          <ac:chgData name="Yazdan, Mandy" userId="17c68540-3e75-4075-8ba7-9cf4d0bf43f7" providerId="ADAL" clId="{761A8E2B-13A1-46D5-B029-773B1A4191BE}" dt="2023-12-14T16:54:44.358" v="5101" actId="20577"/>
          <ac:spMkLst>
            <pc:docMk/>
            <pc:sldMk cId="2333675780" sldId="2147376359"/>
            <ac:spMk id="2" creationId="{F703EA0C-1FB0-4D66-2435-EEBFE5572C44}"/>
          </ac:spMkLst>
        </pc:spChg>
        <pc:spChg chg="del">
          <ac:chgData name="Yazdan, Mandy" userId="17c68540-3e75-4075-8ba7-9cf4d0bf43f7" providerId="ADAL" clId="{761A8E2B-13A1-46D5-B029-773B1A4191BE}" dt="2023-12-14T16:41:23.592" v="5013" actId="478"/>
          <ac:spMkLst>
            <pc:docMk/>
            <pc:sldMk cId="2333675780" sldId="2147376359"/>
            <ac:spMk id="3" creationId="{47928A5A-F769-988F-119A-F6BC52B4F5D2}"/>
          </ac:spMkLst>
        </pc:spChg>
        <pc:spChg chg="mod">
          <ac:chgData name="Yazdan, Mandy" userId="17c68540-3e75-4075-8ba7-9cf4d0bf43f7" providerId="ADAL" clId="{761A8E2B-13A1-46D5-B029-773B1A4191BE}" dt="2023-12-14T16:41:08.999" v="5011" actId="207"/>
          <ac:spMkLst>
            <pc:docMk/>
            <pc:sldMk cId="2333675780" sldId="2147376359"/>
            <ac:spMk id="6" creationId="{42202706-D118-30EA-2138-DCD2F373BD8F}"/>
          </ac:spMkLst>
        </pc:spChg>
        <pc:spChg chg="add mod">
          <ac:chgData name="Yazdan, Mandy" userId="17c68540-3e75-4075-8ba7-9cf4d0bf43f7" providerId="ADAL" clId="{761A8E2B-13A1-46D5-B029-773B1A4191BE}" dt="2023-12-14T16:55:57.118" v="5128" actId="20577"/>
          <ac:spMkLst>
            <pc:docMk/>
            <pc:sldMk cId="2333675780" sldId="2147376359"/>
            <ac:spMk id="8" creationId="{2D55DCBB-D87A-FE4F-0AD5-4832438F1F9D}"/>
          </ac:spMkLst>
        </pc:spChg>
        <pc:spChg chg="add mod">
          <ac:chgData name="Yazdan, Mandy" userId="17c68540-3e75-4075-8ba7-9cf4d0bf43f7" providerId="ADAL" clId="{761A8E2B-13A1-46D5-B029-773B1A4191BE}" dt="2023-12-14T16:46:15.711" v="5064" actId="1037"/>
          <ac:spMkLst>
            <pc:docMk/>
            <pc:sldMk cId="2333675780" sldId="2147376359"/>
            <ac:spMk id="10" creationId="{DED738D2-DD2C-60CC-3373-4F6A9B35303D}"/>
          </ac:spMkLst>
        </pc:spChg>
        <pc:spChg chg="add del mod">
          <ac:chgData name="Yazdan, Mandy" userId="17c68540-3e75-4075-8ba7-9cf4d0bf43f7" providerId="ADAL" clId="{761A8E2B-13A1-46D5-B029-773B1A4191BE}" dt="2023-12-14T16:56:03.582" v="5129" actId="478"/>
          <ac:spMkLst>
            <pc:docMk/>
            <pc:sldMk cId="2333675780" sldId="2147376359"/>
            <ac:spMk id="11" creationId="{2BC6060E-54B6-AA87-EE78-4454FB0F6E18}"/>
          </ac:spMkLst>
        </pc:spChg>
        <pc:graphicFrameChg chg="del modGraphic">
          <ac:chgData name="Yazdan, Mandy" userId="17c68540-3e75-4075-8ba7-9cf4d0bf43f7" providerId="ADAL" clId="{761A8E2B-13A1-46D5-B029-773B1A4191BE}" dt="2023-12-14T16:45:28.093" v="5031" actId="478"/>
          <ac:graphicFrameMkLst>
            <pc:docMk/>
            <pc:sldMk cId="2333675780" sldId="2147376359"/>
            <ac:graphicFrameMk id="5" creationId="{4839485F-8045-07C1-4663-756AC009BAA2}"/>
          </ac:graphicFrameMkLst>
        </pc:graphicFrameChg>
        <pc:graphicFrameChg chg="mod modGraphic">
          <ac:chgData name="Yazdan, Mandy" userId="17c68540-3e75-4075-8ba7-9cf4d0bf43f7" providerId="ADAL" clId="{761A8E2B-13A1-46D5-B029-773B1A4191BE}" dt="2023-12-14T16:46:06.840" v="5041" actId="20577"/>
          <ac:graphicFrameMkLst>
            <pc:docMk/>
            <pc:sldMk cId="2333675780" sldId="2147376359"/>
            <ac:graphicFrameMk id="7" creationId="{33F2BBA2-D986-A9F4-0653-B9F0DC9515E5}"/>
          </ac:graphicFrameMkLst>
        </pc:graphicFrameChg>
        <pc:picChg chg="mod">
          <ac:chgData name="Yazdan, Mandy" userId="17c68540-3e75-4075-8ba7-9cf4d0bf43f7" providerId="ADAL" clId="{761A8E2B-13A1-46D5-B029-773B1A4191BE}" dt="2023-12-14T16:41:20.522" v="5012" actId="14826"/>
          <ac:picMkLst>
            <pc:docMk/>
            <pc:sldMk cId="2333675780" sldId="2147376359"/>
            <ac:picMk id="4" creationId="{BD2CA1D9-8142-D759-58F4-1A82EB335F5B}"/>
          </ac:picMkLst>
        </pc:picChg>
        <pc:cxnChg chg="add mod">
          <ac:chgData name="Yazdan, Mandy" userId="17c68540-3e75-4075-8ba7-9cf4d0bf43f7" providerId="ADAL" clId="{761A8E2B-13A1-46D5-B029-773B1A4191BE}" dt="2023-12-14T16:46:32.467" v="5067" actId="13822"/>
          <ac:cxnSpMkLst>
            <pc:docMk/>
            <pc:sldMk cId="2333675780" sldId="2147376359"/>
            <ac:cxnSpMk id="9" creationId="{78B7964E-F9D7-B235-0B8B-CC3B7752BF16}"/>
          </ac:cxnSpMkLst>
        </pc:cxnChg>
        <pc:cxnChg chg="del">
          <ac:chgData name="Yazdan, Mandy" userId="17c68540-3e75-4075-8ba7-9cf4d0bf43f7" providerId="ADAL" clId="{761A8E2B-13A1-46D5-B029-773B1A4191BE}" dt="2023-12-14T16:45:48.229" v="5032" actId="478"/>
          <ac:cxnSpMkLst>
            <pc:docMk/>
            <pc:sldMk cId="2333675780" sldId="2147376359"/>
            <ac:cxnSpMk id="14" creationId="{76E7E3CA-05F6-DA0B-A50F-FE55B0E1E5C6}"/>
          </ac:cxnSpMkLst>
        </pc:cxnChg>
      </pc:sldChg>
      <pc:sldChg chg="del">
        <pc:chgData name="Yazdan, Mandy" userId="17c68540-3e75-4075-8ba7-9cf4d0bf43f7" providerId="ADAL" clId="{761A8E2B-13A1-46D5-B029-773B1A4191BE}" dt="2023-12-14T16:39:37.582" v="4997"/>
        <pc:sldMkLst>
          <pc:docMk/>
          <pc:sldMk cId="491353713" sldId="2147376360"/>
        </pc:sldMkLst>
      </pc:sldChg>
      <pc:sldChg chg="del">
        <pc:chgData name="Yazdan, Mandy" userId="17c68540-3e75-4075-8ba7-9cf4d0bf43f7" providerId="ADAL" clId="{761A8E2B-13A1-46D5-B029-773B1A4191BE}" dt="2023-12-14T16:46:36.045" v="5068" actId="47"/>
        <pc:sldMkLst>
          <pc:docMk/>
          <pc:sldMk cId="4259786854" sldId="2147376360"/>
        </pc:sldMkLst>
      </pc:sldChg>
      <pc:sldChg chg="modSp mod">
        <pc:chgData name="Yazdan, Mandy" userId="17c68540-3e75-4075-8ba7-9cf4d0bf43f7" providerId="ADAL" clId="{761A8E2B-13A1-46D5-B029-773B1A4191BE}" dt="2023-12-14T16:40:20.650" v="5002" actId="14100"/>
        <pc:sldMkLst>
          <pc:docMk/>
          <pc:sldMk cId="203534365" sldId="2147376361"/>
        </pc:sldMkLst>
        <pc:spChg chg="mod">
          <ac:chgData name="Yazdan, Mandy" userId="17c68540-3e75-4075-8ba7-9cf4d0bf43f7" providerId="ADAL" clId="{761A8E2B-13A1-46D5-B029-773B1A4191BE}" dt="2023-12-14T16:40:20.650" v="5002" actId="14100"/>
          <ac:spMkLst>
            <pc:docMk/>
            <pc:sldMk cId="203534365" sldId="2147376361"/>
            <ac:spMk id="2" creationId="{37C00505-6C37-9707-06A7-6791A87613A2}"/>
          </ac:spMkLst>
        </pc:spChg>
      </pc:sldChg>
      <pc:sldChg chg="del">
        <pc:chgData name="Yazdan, Mandy" userId="17c68540-3e75-4075-8ba7-9cf4d0bf43f7" providerId="ADAL" clId="{761A8E2B-13A1-46D5-B029-773B1A4191BE}" dt="2023-12-14T16:39:37.582" v="4997"/>
        <pc:sldMkLst>
          <pc:docMk/>
          <pc:sldMk cId="499416963" sldId="2147376361"/>
        </pc:sldMkLst>
      </pc:sldChg>
      <pc:sldChg chg="modSp mod modNotesTx">
        <pc:chgData name="Yazdan, Mandy" userId="17c68540-3e75-4075-8ba7-9cf4d0bf43f7" providerId="ADAL" clId="{761A8E2B-13A1-46D5-B029-773B1A4191BE}" dt="2023-12-14T19:23:46.908" v="5151" actId="20577"/>
        <pc:sldMkLst>
          <pc:docMk/>
          <pc:sldMk cId="3376551398" sldId="2147376362"/>
        </pc:sldMkLst>
        <pc:spChg chg="mod">
          <ac:chgData name="Yazdan, Mandy" userId="17c68540-3e75-4075-8ba7-9cf4d0bf43f7" providerId="ADAL" clId="{761A8E2B-13A1-46D5-B029-773B1A4191BE}" dt="2023-12-14T19:23:46.908" v="5151" actId="20577"/>
          <ac:spMkLst>
            <pc:docMk/>
            <pc:sldMk cId="3376551398" sldId="2147376362"/>
            <ac:spMk id="3" creationId="{5F04CF78-B0FF-B14B-AADC-D6CCCC6DEA82}"/>
          </ac:spMkLst>
        </pc:spChg>
        <pc:spChg chg="mod">
          <ac:chgData name="Yazdan, Mandy" userId="17c68540-3e75-4075-8ba7-9cf4d0bf43f7" providerId="ADAL" clId="{761A8E2B-13A1-46D5-B029-773B1A4191BE}" dt="2023-12-14T16:57:24.975" v="5131" actId="207"/>
          <ac:spMkLst>
            <pc:docMk/>
            <pc:sldMk cId="3376551398" sldId="2147376362"/>
            <ac:spMk id="9" creationId="{97E771CB-3472-4EE9-8954-FE49E29E6C1A}"/>
          </ac:spMkLst>
        </pc:spChg>
        <pc:picChg chg="mod modCrop">
          <ac:chgData name="Yazdan, Mandy" userId="17c68540-3e75-4075-8ba7-9cf4d0bf43f7" providerId="ADAL" clId="{761A8E2B-13A1-46D5-B029-773B1A4191BE}" dt="2023-12-14T16:58:04.816" v="5138" actId="18131"/>
          <ac:picMkLst>
            <pc:docMk/>
            <pc:sldMk cId="3376551398" sldId="2147376362"/>
            <ac:picMk id="5" creationId="{C4761B17-5D35-BB18-46AC-00B03E61E825}"/>
          </ac:picMkLst>
        </pc:picChg>
      </pc:sldChg>
      <pc:sldChg chg="addSp delSp modSp mod modNotesTx">
        <pc:chgData name="Yazdan, Mandy" userId="17c68540-3e75-4075-8ba7-9cf4d0bf43f7" providerId="ADAL" clId="{761A8E2B-13A1-46D5-B029-773B1A4191BE}" dt="2023-12-14T19:33:39.371" v="5221" actId="14100"/>
        <pc:sldMkLst>
          <pc:docMk/>
          <pc:sldMk cId="179344600" sldId="2147376363"/>
        </pc:sldMkLst>
        <pc:spChg chg="del">
          <ac:chgData name="Yazdan, Mandy" userId="17c68540-3e75-4075-8ba7-9cf4d0bf43f7" providerId="ADAL" clId="{761A8E2B-13A1-46D5-B029-773B1A4191BE}" dt="2023-12-14T19:31:18.071" v="5197" actId="478"/>
          <ac:spMkLst>
            <pc:docMk/>
            <pc:sldMk cId="179344600" sldId="2147376363"/>
            <ac:spMk id="2" creationId="{F703EA0C-1FB0-4D66-2435-EEBFE5572C44}"/>
          </ac:spMkLst>
        </pc:spChg>
        <pc:spChg chg="add mod">
          <ac:chgData name="Yazdan, Mandy" userId="17c68540-3e75-4075-8ba7-9cf4d0bf43f7" providerId="ADAL" clId="{761A8E2B-13A1-46D5-B029-773B1A4191BE}" dt="2023-12-14T19:33:39.371" v="5221" actId="14100"/>
          <ac:spMkLst>
            <pc:docMk/>
            <pc:sldMk cId="179344600" sldId="2147376363"/>
            <ac:spMk id="3" creationId="{D1B39A22-C797-2578-A93B-3D14EBE0D7CC}"/>
          </ac:spMkLst>
        </pc:spChg>
        <pc:spChg chg="mod">
          <ac:chgData name="Yazdan, Mandy" userId="17c68540-3e75-4075-8ba7-9cf4d0bf43f7" providerId="ADAL" clId="{761A8E2B-13A1-46D5-B029-773B1A4191BE}" dt="2023-12-14T19:24:22.162" v="5154" actId="207"/>
          <ac:spMkLst>
            <pc:docMk/>
            <pc:sldMk cId="179344600" sldId="2147376363"/>
            <ac:spMk id="6" creationId="{42202706-D118-30EA-2138-DCD2F373BD8F}"/>
          </ac:spMkLst>
        </pc:spChg>
        <pc:spChg chg="del mod">
          <ac:chgData name="Yazdan, Mandy" userId="17c68540-3e75-4075-8ba7-9cf4d0bf43f7" providerId="ADAL" clId="{761A8E2B-13A1-46D5-B029-773B1A4191BE}" dt="2023-12-14T19:31:18.071" v="5197" actId="478"/>
          <ac:spMkLst>
            <pc:docMk/>
            <pc:sldMk cId="179344600" sldId="2147376363"/>
            <ac:spMk id="8" creationId="{2D55DCBB-D87A-FE4F-0AD5-4832438F1F9D}"/>
          </ac:spMkLst>
        </pc:spChg>
        <pc:spChg chg="del mod">
          <ac:chgData name="Yazdan, Mandy" userId="17c68540-3e75-4075-8ba7-9cf4d0bf43f7" providerId="ADAL" clId="{761A8E2B-13A1-46D5-B029-773B1A4191BE}" dt="2023-12-14T19:31:18.071" v="5197" actId="478"/>
          <ac:spMkLst>
            <pc:docMk/>
            <pc:sldMk cId="179344600" sldId="2147376363"/>
            <ac:spMk id="10" creationId="{DED738D2-DD2C-60CC-3373-4F6A9B35303D}"/>
          </ac:spMkLst>
        </pc:spChg>
        <pc:graphicFrameChg chg="mod modGraphic">
          <ac:chgData name="Yazdan, Mandy" userId="17c68540-3e75-4075-8ba7-9cf4d0bf43f7" providerId="ADAL" clId="{761A8E2B-13A1-46D5-B029-773B1A4191BE}" dt="2023-12-14T19:32:16.594" v="5202" actId="1076"/>
          <ac:graphicFrameMkLst>
            <pc:docMk/>
            <pc:sldMk cId="179344600" sldId="2147376363"/>
            <ac:graphicFrameMk id="7" creationId="{33F2BBA2-D986-A9F4-0653-B9F0DC9515E5}"/>
          </ac:graphicFrameMkLst>
        </pc:graphicFrameChg>
        <pc:picChg chg="mod">
          <ac:chgData name="Yazdan, Mandy" userId="17c68540-3e75-4075-8ba7-9cf4d0bf43f7" providerId="ADAL" clId="{761A8E2B-13A1-46D5-B029-773B1A4191BE}" dt="2023-12-14T19:24:01.781" v="5152" actId="14826"/>
          <ac:picMkLst>
            <pc:docMk/>
            <pc:sldMk cId="179344600" sldId="2147376363"/>
            <ac:picMk id="4" creationId="{BD2CA1D9-8142-D759-58F4-1A82EB335F5B}"/>
          </ac:picMkLst>
        </pc:picChg>
        <pc:cxnChg chg="mod">
          <ac:chgData name="Yazdan, Mandy" userId="17c68540-3e75-4075-8ba7-9cf4d0bf43f7" providerId="ADAL" clId="{761A8E2B-13A1-46D5-B029-773B1A4191BE}" dt="2023-12-14T19:32:21.656" v="5204" actId="13822"/>
          <ac:cxnSpMkLst>
            <pc:docMk/>
            <pc:sldMk cId="179344600" sldId="2147376363"/>
            <ac:cxnSpMk id="9" creationId="{78B7964E-F9D7-B235-0B8B-CC3B7752BF16}"/>
          </ac:cxnSpMkLst>
        </pc:cxnChg>
      </pc:sldChg>
      <pc:sldChg chg="addSp delSp modSp mod">
        <pc:chgData name="Yazdan, Mandy" userId="17c68540-3e75-4075-8ba7-9cf4d0bf43f7" providerId="ADAL" clId="{761A8E2B-13A1-46D5-B029-773B1A4191BE}" dt="2023-12-14T19:39:12.403" v="5458" actId="20577"/>
        <pc:sldMkLst>
          <pc:docMk/>
          <pc:sldMk cId="1397163455" sldId="2147376364"/>
        </pc:sldMkLst>
        <pc:spChg chg="del mod">
          <ac:chgData name="Yazdan, Mandy" userId="17c68540-3e75-4075-8ba7-9cf4d0bf43f7" providerId="ADAL" clId="{761A8E2B-13A1-46D5-B029-773B1A4191BE}" dt="2023-12-14T19:34:11.134" v="5225" actId="478"/>
          <ac:spMkLst>
            <pc:docMk/>
            <pc:sldMk cId="1397163455" sldId="2147376364"/>
            <ac:spMk id="2" creationId="{37C00505-6C37-9707-06A7-6791A87613A2}"/>
          </ac:spMkLst>
        </pc:spChg>
        <pc:spChg chg="add mod">
          <ac:chgData name="Yazdan, Mandy" userId="17c68540-3e75-4075-8ba7-9cf4d0bf43f7" providerId="ADAL" clId="{761A8E2B-13A1-46D5-B029-773B1A4191BE}" dt="2023-12-14T19:39:12.403" v="5458" actId="20577"/>
          <ac:spMkLst>
            <pc:docMk/>
            <pc:sldMk cId="1397163455" sldId="2147376364"/>
            <ac:spMk id="3" creationId="{6FF38499-480A-E8C8-F6E7-4565DB430E81}"/>
          </ac:spMkLst>
        </pc:spChg>
      </pc:sldChg>
      <pc:sldChg chg="addSp delSp modSp add mod modTransition addCm delCm modNotesTx">
        <pc:chgData name="Yazdan, Mandy" userId="17c68540-3e75-4075-8ba7-9cf4d0bf43f7" providerId="ADAL" clId="{761A8E2B-13A1-46D5-B029-773B1A4191BE}" dt="2024-01-10T20:42:03.258" v="12584"/>
        <pc:sldMkLst>
          <pc:docMk/>
          <pc:sldMk cId="3221759036" sldId="2147376365"/>
        </pc:sldMkLst>
        <pc:spChg chg="add mod">
          <ac:chgData name="Yazdan, Mandy" userId="17c68540-3e75-4075-8ba7-9cf4d0bf43f7" providerId="ADAL" clId="{761A8E2B-13A1-46D5-B029-773B1A4191BE}" dt="2023-12-14T19:39:22.613" v="5489" actId="1035"/>
          <ac:spMkLst>
            <pc:docMk/>
            <pc:sldMk cId="3221759036" sldId="2147376365"/>
            <ac:spMk id="2" creationId="{5AE544C7-E430-4F4A-4DB1-F47E4EB3434E}"/>
          </ac:spMkLst>
        </pc:spChg>
        <pc:spChg chg="add mod">
          <ac:chgData name="Yazdan, Mandy" userId="17c68540-3e75-4075-8ba7-9cf4d0bf43f7" providerId="ADAL" clId="{761A8E2B-13A1-46D5-B029-773B1A4191BE}" dt="2024-01-10T20:29:48.212" v="12164" actId="1036"/>
          <ac:spMkLst>
            <pc:docMk/>
            <pc:sldMk cId="3221759036" sldId="2147376365"/>
            <ac:spMk id="3" creationId="{64C10682-C283-907F-64F7-2377B7C7E94F}"/>
          </ac:spMkLst>
        </pc:spChg>
        <pc:spChg chg="del mod">
          <ac:chgData name="Yazdan, Mandy" userId="17c68540-3e75-4075-8ba7-9cf4d0bf43f7" providerId="ADAL" clId="{761A8E2B-13A1-46D5-B029-773B1A4191BE}" dt="2024-01-10T20:14:58.998" v="11926" actId="478"/>
          <ac:spMkLst>
            <pc:docMk/>
            <pc:sldMk cId="3221759036" sldId="2147376365"/>
            <ac:spMk id="4" creationId="{EB97A768-D0C0-B9AF-0231-74D4A0A3CE3F}"/>
          </ac:spMkLst>
        </pc:spChg>
        <pc:spChg chg="add del mod">
          <ac:chgData name="Yazdan, Mandy" userId="17c68540-3e75-4075-8ba7-9cf4d0bf43f7" providerId="ADAL" clId="{761A8E2B-13A1-46D5-B029-773B1A4191BE}" dt="2024-01-10T20:24:31.498" v="12056" actId="478"/>
          <ac:spMkLst>
            <pc:docMk/>
            <pc:sldMk cId="3221759036" sldId="2147376365"/>
            <ac:spMk id="5" creationId="{46E59208-D189-F655-B3A4-6E2F9E3E63C7}"/>
          </ac:spMkLst>
        </pc:spChg>
        <pc:spChg chg="add del mod">
          <ac:chgData name="Yazdan, Mandy" userId="17c68540-3e75-4075-8ba7-9cf4d0bf43f7" providerId="ADAL" clId="{761A8E2B-13A1-46D5-B029-773B1A4191BE}" dt="2024-01-10T20:33:44.446" v="12466" actId="478"/>
          <ac:spMkLst>
            <pc:docMk/>
            <pc:sldMk cId="3221759036" sldId="2147376365"/>
            <ac:spMk id="6" creationId="{F6C99F2E-5A86-3508-81CE-9D98FBCFAB5C}"/>
          </ac:spMkLst>
        </pc:spChg>
        <pc:spChg chg="add del mod">
          <ac:chgData name="Yazdan, Mandy" userId="17c68540-3e75-4075-8ba7-9cf4d0bf43f7" providerId="ADAL" clId="{761A8E2B-13A1-46D5-B029-773B1A4191BE}" dt="2024-01-10T20:15:00.640" v="11927" actId="478"/>
          <ac:spMkLst>
            <pc:docMk/>
            <pc:sldMk cId="3221759036" sldId="2147376365"/>
            <ac:spMk id="8" creationId="{8044B251-12E0-0CA1-4D99-48C9E00EE87F}"/>
          </ac:spMkLst>
        </pc:spChg>
        <pc:spChg chg="mod">
          <ac:chgData name="Yazdan, Mandy" userId="17c68540-3e75-4075-8ba7-9cf4d0bf43f7" providerId="ADAL" clId="{761A8E2B-13A1-46D5-B029-773B1A4191BE}" dt="2023-12-14T19:36:20.033" v="5238" actId="403"/>
          <ac:spMkLst>
            <pc:docMk/>
            <pc:sldMk cId="3221759036" sldId="2147376365"/>
            <ac:spMk id="21" creationId="{F6991312-6C98-2C4F-CB2F-32710D80286D}"/>
          </ac:spMkLst>
        </pc:spChg>
        <pc:spChg chg="mod">
          <ac:chgData name="Yazdan, Mandy" userId="17c68540-3e75-4075-8ba7-9cf4d0bf43f7" providerId="ADAL" clId="{761A8E2B-13A1-46D5-B029-773B1A4191BE}" dt="2023-12-14T19:36:20.033" v="5238" actId="403"/>
          <ac:spMkLst>
            <pc:docMk/>
            <pc:sldMk cId="3221759036" sldId="2147376365"/>
            <ac:spMk id="23" creationId="{CF8CFF1E-20DC-4619-DDF3-FD2AEFBA3EAD}"/>
          </ac:spMkLst>
        </pc:spChg>
        <pc:spChg chg="mod">
          <ac:chgData name="Yazdan, Mandy" userId="17c68540-3e75-4075-8ba7-9cf4d0bf43f7" providerId="ADAL" clId="{761A8E2B-13A1-46D5-B029-773B1A4191BE}" dt="2023-12-14T19:36:20.033" v="5238" actId="403"/>
          <ac:spMkLst>
            <pc:docMk/>
            <pc:sldMk cId="3221759036" sldId="2147376365"/>
            <ac:spMk id="24" creationId="{FBFAC660-31D7-A90D-D075-791358F99541}"/>
          </ac:spMkLst>
        </pc:spChg>
        <pc:spChg chg="add mod">
          <ac:chgData name="Yazdan, Mandy" userId="17c68540-3e75-4075-8ba7-9cf4d0bf43f7" providerId="ADAL" clId="{761A8E2B-13A1-46D5-B029-773B1A4191BE}" dt="2024-01-10T20:26:54.382" v="12100" actId="33524"/>
          <ac:spMkLst>
            <pc:docMk/>
            <pc:sldMk cId="3221759036" sldId="2147376365"/>
            <ac:spMk id="25" creationId="{2C306CC6-7005-4724-DEA6-4BE67FF216F3}"/>
          </ac:spMkLst>
        </pc:spChg>
        <pc:spChg chg="add mod">
          <ac:chgData name="Yazdan, Mandy" userId="17c68540-3e75-4075-8ba7-9cf4d0bf43f7" providerId="ADAL" clId="{761A8E2B-13A1-46D5-B029-773B1A4191BE}" dt="2024-01-10T20:33:38.592" v="12465" actId="20577"/>
          <ac:spMkLst>
            <pc:docMk/>
            <pc:sldMk cId="3221759036" sldId="2147376365"/>
            <ac:spMk id="27" creationId="{DB62E4ED-641B-AB31-67DF-253A28B88405}"/>
          </ac:spMkLst>
        </pc:spChg>
        <pc:spChg chg="mod">
          <ac:chgData name="Yazdan, Mandy" userId="17c68540-3e75-4075-8ba7-9cf4d0bf43f7" providerId="ADAL" clId="{761A8E2B-13A1-46D5-B029-773B1A4191BE}" dt="2023-12-14T19:36:20.033" v="5238" actId="403"/>
          <ac:spMkLst>
            <pc:docMk/>
            <pc:sldMk cId="3221759036" sldId="2147376365"/>
            <ac:spMk id="29" creationId="{4F533CA9-0532-72B7-A7C5-5514C6728CB8}"/>
          </ac:spMkLst>
        </pc:spChg>
        <pc:spChg chg="mod">
          <ac:chgData name="Yazdan, Mandy" userId="17c68540-3e75-4075-8ba7-9cf4d0bf43f7" providerId="ADAL" clId="{761A8E2B-13A1-46D5-B029-773B1A4191BE}" dt="2023-12-14T19:36:20.033" v="5238" actId="403"/>
          <ac:spMkLst>
            <pc:docMk/>
            <pc:sldMk cId="3221759036" sldId="2147376365"/>
            <ac:spMk id="32" creationId="{2D64382D-8310-2943-D57E-2927BA74D4EA}"/>
          </ac:spMkLst>
        </pc:spChg>
        <pc:spChg chg="mod">
          <ac:chgData name="Yazdan, Mandy" userId="17c68540-3e75-4075-8ba7-9cf4d0bf43f7" providerId="ADAL" clId="{761A8E2B-13A1-46D5-B029-773B1A4191BE}" dt="2023-12-14T19:36:20.033" v="5238" actId="403"/>
          <ac:spMkLst>
            <pc:docMk/>
            <pc:sldMk cId="3221759036" sldId="2147376365"/>
            <ac:spMk id="33" creationId="{351EF6CC-A903-B1BD-9284-43E65A432475}"/>
          </ac:spMkLst>
        </pc:spChg>
        <pc:spChg chg="mod">
          <ac:chgData name="Yazdan, Mandy" userId="17c68540-3e75-4075-8ba7-9cf4d0bf43f7" providerId="ADAL" clId="{761A8E2B-13A1-46D5-B029-773B1A4191BE}" dt="2023-12-14T19:36:20.033" v="5238" actId="403"/>
          <ac:spMkLst>
            <pc:docMk/>
            <pc:sldMk cId="3221759036" sldId="2147376365"/>
            <ac:spMk id="35" creationId="{47A7E266-8306-82E3-A07D-BC769897B153}"/>
          </ac:spMkLst>
        </pc:spChg>
        <pc:spChg chg="mod">
          <ac:chgData name="Yazdan, Mandy" userId="17c68540-3e75-4075-8ba7-9cf4d0bf43f7" providerId="ADAL" clId="{761A8E2B-13A1-46D5-B029-773B1A4191BE}" dt="2023-12-14T19:36:20.033" v="5238" actId="403"/>
          <ac:spMkLst>
            <pc:docMk/>
            <pc:sldMk cId="3221759036" sldId="2147376365"/>
            <ac:spMk id="38" creationId="{70BC40DB-403C-9466-67E4-86BE1D66CD39}"/>
          </ac:spMkLst>
        </pc:spChg>
        <pc:spChg chg="mod">
          <ac:chgData name="Yazdan, Mandy" userId="17c68540-3e75-4075-8ba7-9cf4d0bf43f7" providerId="ADAL" clId="{761A8E2B-13A1-46D5-B029-773B1A4191BE}" dt="2023-12-14T19:36:20.033" v="5238" actId="403"/>
          <ac:spMkLst>
            <pc:docMk/>
            <pc:sldMk cId="3221759036" sldId="2147376365"/>
            <ac:spMk id="39" creationId="{1760F483-BB90-0ECB-F095-D39CE99E7A3C}"/>
          </ac:spMkLst>
        </pc:spChg>
        <pc:spChg chg="mod">
          <ac:chgData name="Yazdan, Mandy" userId="17c68540-3e75-4075-8ba7-9cf4d0bf43f7" providerId="ADAL" clId="{761A8E2B-13A1-46D5-B029-773B1A4191BE}" dt="2023-12-14T19:36:20.033" v="5238" actId="403"/>
          <ac:spMkLst>
            <pc:docMk/>
            <pc:sldMk cId="3221759036" sldId="2147376365"/>
            <ac:spMk id="41" creationId="{06143AE2-3D9C-A7D7-685E-3F4C3FD064DB}"/>
          </ac:spMkLst>
        </pc:spChg>
        <pc:spChg chg="mod">
          <ac:chgData name="Yazdan, Mandy" userId="17c68540-3e75-4075-8ba7-9cf4d0bf43f7" providerId="ADAL" clId="{761A8E2B-13A1-46D5-B029-773B1A4191BE}" dt="2023-12-14T19:36:20.033" v="5238" actId="403"/>
          <ac:spMkLst>
            <pc:docMk/>
            <pc:sldMk cId="3221759036" sldId="2147376365"/>
            <ac:spMk id="44" creationId="{0C0466F1-7441-59F7-EC73-5950AAF7F2EC}"/>
          </ac:spMkLst>
        </pc:spChg>
        <pc:spChg chg="mod">
          <ac:chgData name="Yazdan, Mandy" userId="17c68540-3e75-4075-8ba7-9cf4d0bf43f7" providerId="ADAL" clId="{761A8E2B-13A1-46D5-B029-773B1A4191BE}" dt="2023-12-14T19:36:20.033" v="5238" actId="403"/>
          <ac:spMkLst>
            <pc:docMk/>
            <pc:sldMk cId="3221759036" sldId="2147376365"/>
            <ac:spMk id="45" creationId="{BC98EBEE-FC89-3C50-3FDC-FC369A01A085}"/>
          </ac:spMkLst>
        </pc:spChg>
        <pc:spChg chg="del mod">
          <ac:chgData name="Yazdan, Mandy" userId="17c68540-3e75-4075-8ba7-9cf4d0bf43f7" providerId="ADAL" clId="{761A8E2B-13A1-46D5-B029-773B1A4191BE}" dt="2023-12-14T19:37:34.370" v="5250" actId="478"/>
          <ac:spMkLst>
            <pc:docMk/>
            <pc:sldMk cId="3221759036" sldId="2147376365"/>
            <ac:spMk id="47" creationId="{EC693CF3-F31C-C14D-278D-195BA435BEBC}"/>
          </ac:spMkLst>
        </pc:spChg>
        <pc:spChg chg="del mod">
          <ac:chgData name="Yazdan, Mandy" userId="17c68540-3e75-4075-8ba7-9cf4d0bf43f7" providerId="ADAL" clId="{761A8E2B-13A1-46D5-B029-773B1A4191BE}" dt="2023-12-14T19:37:35.353" v="5251" actId="478"/>
          <ac:spMkLst>
            <pc:docMk/>
            <pc:sldMk cId="3221759036" sldId="2147376365"/>
            <ac:spMk id="50" creationId="{880DCC3D-A231-4C09-9F35-2789D3A9D74F}"/>
          </ac:spMkLst>
        </pc:spChg>
        <pc:spChg chg="del mod">
          <ac:chgData name="Yazdan, Mandy" userId="17c68540-3e75-4075-8ba7-9cf4d0bf43f7" providerId="ADAL" clId="{761A8E2B-13A1-46D5-B029-773B1A4191BE}" dt="2023-12-14T19:37:38.349" v="5254" actId="478"/>
          <ac:spMkLst>
            <pc:docMk/>
            <pc:sldMk cId="3221759036" sldId="2147376365"/>
            <ac:spMk id="51" creationId="{0BDA8A86-3647-7932-6275-79056208624B}"/>
          </ac:spMkLst>
        </pc:spChg>
        <pc:spChg chg="del mod">
          <ac:chgData name="Yazdan, Mandy" userId="17c68540-3e75-4075-8ba7-9cf4d0bf43f7" providerId="ADAL" clId="{761A8E2B-13A1-46D5-B029-773B1A4191BE}" dt="2023-12-14T19:37:36.928" v="5253" actId="478"/>
          <ac:spMkLst>
            <pc:docMk/>
            <pc:sldMk cId="3221759036" sldId="2147376365"/>
            <ac:spMk id="52" creationId="{6F07231B-2610-B8D7-10BC-8A10F34FBA3B}"/>
          </ac:spMkLst>
        </pc:spChg>
        <pc:grpChg chg="del mod">
          <ac:chgData name="Yazdan, Mandy" userId="17c68540-3e75-4075-8ba7-9cf4d0bf43f7" providerId="ADAL" clId="{761A8E2B-13A1-46D5-B029-773B1A4191BE}" dt="2024-01-10T20:15:04.070" v="11928" actId="478"/>
          <ac:grpSpMkLst>
            <pc:docMk/>
            <pc:sldMk cId="3221759036" sldId="2147376365"/>
            <ac:grpSpMk id="19" creationId="{03B2538D-91A8-71CF-F424-7B354E62E19B}"/>
          </ac:grpSpMkLst>
        </pc:grpChg>
        <pc:grpChg chg="add mod">
          <ac:chgData name="Yazdan, Mandy" userId="17c68540-3e75-4075-8ba7-9cf4d0bf43f7" providerId="ADAL" clId="{761A8E2B-13A1-46D5-B029-773B1A4191BE}" dt="2024-01-10T20:29:13.405" v="12139" actId="1076"/>
          <ac:grpSpMkLst>
            <pc:docMk/>
            <pc:sldMk cId="3221759036" sldId="2147376365"/>
            <ac:grpSpMk id="26" creationId="{4D62C2E3-BD19-A4C9-1DED-5C37DF04C4C7}"/>
          </ac:grpSpMkLst>
        </pc:grpChg>
        <pc:grpChg chg="del mod">
          <ac:chgData name="Yazdan, Mandy" userId="17c68540-3e75-4075-8ba7-9cf4d0bf43f7" providerId="ADAL" clId="{761A8E2B-13A1-46D5-B029-773B1A4191BE}" dt="2024-01-10T20:15:04.070" v="11928" actId="478"/>
          <ac:grpSpMkLst>
            <pc:docMk/>
            <pc:sldMk cId="3221759036" sldId="2147376365"/>
            <ac:grpSpMk id="28" creationId="{B106C95D-3BF7-FC10-83F1-26161518F7D3}"/>
          </ac:grpSpMkLst>
        </pc:grpChg>
        <pc:grpChg chg="del mod">
          <ac:chgData name="Yazdan, Mandy" userId="17c68540-3e75-4075-8ba7-9cf4d0bf43f7" providerId="ADAL" clId="{761A8E2B-13A1-46D5-B029-773B1A4191BE}" dt="2024-01-10T20:15:04.070" v="11928" actId="478"/>
          <ac:grpSpMkLst>
            <pc:docMk/>
            <pc:sldMk cId="3221759036" sldId="2147376365"/>
            <ac:grpSpMk id="34" creationId="{727CCBF7-377D-AF2F-464A-F8799E820EBF}"/>
          </ac:grpSpMkLst>
        </pc:grpChg>
        <pc:grpChg chg="del mod">
          <ac:chgData name="Yazdan, Mandy" userId="17c68540-3e75-4075-8ba7-9cf4d0bf43f7" providerId="ADAL" clId="{761A8E2B-13A1-46D5-B029-773B1A4191BE}" dt="2024-01-10T20:15:04.070" v="11928" actId="478"/>
          <ac:grpSpMkLst>
            <pc:docMk/>
            <pc:sldMk cId="3221759036" sldId="2147376365"/>
            <ac:grpSpMk id="40" creationId="{05045FAC-2C89-D1E5-32DA-693592F5FE25}"/>
          </ac:grpSpMkLst>
        </pc:grpChg>
        <pc:picChg chg="add del mod">
          <ac:chgData name="Yazdan, Mandy" userId="17c68540-3e75-4075-8ba7-9cf4d0bf43f7" providerId="ADAL" clId="{761A8E2B-13A1-46D5-B029-773B1A4191BE}" dt="2023-12-14T20:08:52.734" v="5862" actId="478"/>
          <ac:picMkLst>
            <pc:docMk/>
            <pc:sldMk cId="3221759036" sldId="2147376365"/>
            <ac:picMk id="8" creationId="{DFAAECA7-3EA1-61D0-FB1C-56073D73B1FA}"/>
          </ac:picMkLst>
        </pc:picChg>
        <pc:picChg chg="add del mod">
          <ac:chgData name="Yazdan, Mandy" userId="17c68540-3e75-4075-8ba7-9cf4d0bf43f7" providerId="ADAL" clId="{761A8E2B-13A1-46D5-B029-773B1A4191BE}" dt="2024-01-10T20:17:12.761" v="11929" actId="478"/>
          <ac:picMkLst>
            <pc:docMk/>
            <pc:sldMk cId="3221759036" sldId="2147376365"/>
            <ac:picMk id="10" creationId="{A510921F-498B-C551-83CB-1583A34ACB9B}"/>
          </ac:picMkLst>
        </pc:picChg>
        <pc:picChg chg="add mod ord">
          <ac:chgData name="Yazdan, Mandy" userId="17c68540-3e75-4075-8ba7-9cf4d0bf43f7" providerId="ADAL" clId="{761A8E2B-13A1-46D5-B029-773B1A4191BE}" dt="2024-01-10T20:27:15.163" v="12105" actId="164"/>
          <ac:picMkLst>
            <pc:docMk/>
            <pc:sldMk cId="3221759036" sldId="2147376365"/>
            <ac:picMk id="11" creationId="{D25716A6-2931-B798-1E08-2DBCCEDCBA6B}"/>
          </ac:picMkLst>
        </pc:picChg>
        <pc:picChg chg="add del mod">
          <ac:chgData name="Yazdan, Mandy" userId="17c68540-3e75-4075-8ba7-9cf4d0bf43f7" providerId="ADAL" clId="{761A8E2B-13A1-46D5-B029-773B1A4191BE}" dt="2024-01-10T20:17:13.572" v="11930" actId="478"/>
          <ac:picMkLst>
            <pc:docMk/>
            <pc:sldMk cId="3221759036" sldId="2147376365"/>
            <ac:picMk id="12" creationId="{8B268B29-44BE-E61C-57E7-CBC6197B4D85}"/>
          </ac:picMkLst>
        </pc:picChg>
        <pc:picChg chg="add del mod">
          <ac:chgData name="Yazdan, Mandy" userId="17c68540-3e75-4075-8ba7-9cf4d0bf43f7" providerId="ADAL" clId="{761A8E2B-13A1-46D5-B029-773B1A4191BE}" dt="2023-12-14T20:08:52.734" v="5862" actId="478"/>
          <ac:picMkLst>
            <pc:docMk/>
            <pc:sldMk cId="3221759036" sldId="2147376365"/>
            <ac:picMk id="14" creationId="{AFB00F6E-3128-FCFC-54D9-407C0D7D2523}"/>
          </ac:picMkLst>
        </pc:picChg>
        <pc:picChg chg="add mod">
          <ac:chgData name="Yazdan, Mandy" userId="17c68540-3e75-4075-8ba7-9cf4d0bf43f7" providerId="ADAL" clId="{761A8E2B-13A1-46D5-B029-773B1A4191BE}" dt="2024-01-10T20:27:15.163" v="12105" actId="164"/>
          <ac:picMkLst>
            <pc:docMk/>
            <pc:sldMk cId="3221759036" sldId="2147376365"/>
            <ac:picMk id="14" creationId="{DC48E233-CA88-B495-C7C1-F37C6688CE99}"/>
          </ac:picMkLst>
        </pc:picChg>
        <pc:picChg chg="add del mod">
          <ac:chgData name="Yazdan, Mandy" userId="17c68540-3e75-4075-8ba7-9cf4d0bf43f7" providerId="ADAL" clId="{761A8E2B-13A1-46D5-B029-773B1A4191BE}" dt="2024-01-10T20:17:14.402" v="11931" actId="478"/>
          <ac:picMkLst>
            <pc:docMk/>
            <pc:sldMk cId="3221759036" sldId="2147376365"/>
            <ac:picMk id="16" creationId="{D5D2D577-C40B-4A27-8D58-16955E7F0493}"/>
          </ac:picMkLst>
        </pc:picChg>
        <pc:picChg chg="add mod">
          <ac:chgData name="Yazdan, Mandy" userId="17c68540-3e75-4075-8ba7-9cf4d0bf43f7" providerId="ADAL" clId="{761A8E2B-13A1-46D5-B029-773B1A4191BE}" dt="2024-01-10T20:29:20.879" v="12141" actId="1076"/>
          <ac:picMkLst>
            <pc:docMk/>
            <pc:sldMk cId="3221759036" sldId="2147376365"/>
            <ac:picMk id="17" creationId="{DBCB88CA-4A7F-065E-0E3D-122D57541E61}"/>
          </ac:picMkLst>
        </pc:picChg>
        <pc:extLst>
          <p:ext xmlns:p="http://schemas.openxmlformats.org/presentationml/2006/main" uri="{D6D511B9-2390-475A-947B-AFAB55BFBCF1}">
            <pc226:cmChg xmlns:pc226="http://schemas.microsoft.com/office/powerpoint/2022/06/main/command" chg="add del">
              <pc226:chgData name="Yazdan, Mandy" userId="17c68540-3e75-4075-8ba7-9cf4d0bf43f7" providerId="ADAL" clId="{761A8E2B-13A1-46D5-B029-773B1A4191BE}" dt="2024-01-10T20:42:03.258" v="12584"/>
              <pc2:cmMkLst xmlns:pc2="http://schemas.microsoft.com/office/powerpoint/2019/9/main/command">
                <pc:docMk/>
                <pc:sldMk cId="3221759036" sldId="2147376365"/>
                <pc2:cmMk id="{BDDED5A1-090B-49EE-95C7-BDB526B1F415}"/>
              </pc2:cmMkLst>
            </pc226:cmChg>
          </p:ext>
        </pc:extLst>
      </pc:sldChg>
      <pc:sldChg chg="addSp delSp modSp add del mod ord modTransition">
        <pc:chgData name="Yazdan, Mandy" userId="17c68540-3e75-4075-8ba7-9cf4d0bf43f7" providerId="ADAL" clId="{761A8E2B-13A1-46D5-B029-773B1A4191BE}" dt="2024-01-09T20:43:21.380" v="11917" actId="47"/>
        <pc:sldMkLst>
          <pc:docMk/>
          <pc:sldMk cId="2310839256" sldId="2147376366"/>
        </pc:sldMkLst>
        <pc:spChg chg="del">
          <ac:chgData name="Yazdan, Mandy" userId="17c68540-3e75-4075-8ba7-9cf4d0bf43f7" providerId="ADAL" clId="{761A8E2B-13A1-46D5-B029-773B1A4191BE}" dt="2023-12-14T19:58:01.131" v="5589" actId="478"/>
          <ac:spMkLst>
            <pc:docMk/>
            <pc:sldMk cId="2310839256" sldId="2147376366"/>
            <ac:spMk id="2" creationId="{D88F8281-756A-0414-41D4-85EB8125EEB2}"/>
          </ac:spMkLst>
        </pc:spChg>
        <pc:spChg chg="add del mod">
          <ac:chgData name="Yazdan, Mandy" userId="17c68540-3e75-4075-8ba7-9cf4d0bf43f7" providerId="ADAL" clId="{761A8E2B-13A1-46D5-B029-773B1A4191BE}" dt="2023-12-14T20:02:44.283" v="5829" actId="478"/>
          <ac:spMkLst>
            <pc:docMk/>
            <pc:sldMk cId="2310839256" sldId="2147376366"/>
            <ac:spMk id="3" creationId="{7E6D6221-1BD3-0EF8-AFB7-D05D7F6E07CE}"/>
          </ac:spMkLst>
        </pc:spChg>
        <pc:spChg chg="add mod">
          <ac:chgData name="Yazdan, Mandy" userId="17c68540-3e75-4075-8ba7-9cf4d0bf43f7" providerId="ADAL" clId="{761A8E2B-13A1-46D5-B029-773B1A4191BE}" dt="2024-01-09T16:55:18.030" v="11363" actId="21"/>
          <ac:spMkLst>
            <pc:docMk/>
            <pc:sldMk cId="2310839256" sldId="2147376366"/>
            <ac:spMk id="5" creationId="{DB0D015D-9ECC-3AAD-DE79-1D1CC8C516DD}"/>
          </ac:spMkLst>
        </pc:spChg>
        <pc:spChg chg="del mod">
          <ac:chgData name="Yazdan, Mandy" userId="17c68540-3e75-4075-8ba7-9cf4d0bf43f7" providerId="ADAL" clId="{761A8E2B-13A1-46D5-B029-773B1A4191BE}" dt="2023-12-14T20:02:40.185" v="5827" actId="478"/>
          <ac:spMkLst>
            <pc:docMk/>
            <pc:sldMk cId="2310839256" sldId="2147376366"/>
            <ac:spMk id="8" creationId="{1DA8008B-0E5C-C3CE-6EA2-DD6481EB522D}"/>
          </ac:spMkLst>
        </pc:spChg>
        <pc:spChg chg="del mod">
          <ac:chgData name="Yazdan, Mandy" userId="17c68540-3e75-4075-8ba7-9cf4d0bf43f7" providerId="ADAL" clId="{761A8E2B-13A1-46D5-B029-773B1A4191BE}" dt="2023-12-14T20:02:42.741" v="5828" actId="478"/>
          <ac:spMkLst>
            <pc:docMk/>
            <pc:sldMk cId="2310839256" sldId="2147376366"/>
            <ac:spMk id="9" creationId="{2A7F62B4-B251-FC7F-E503-E49A5D65C5B2}"/>
          </ac:spMkLst>
        </pc:spChg>
        <pc:spChg chg="del mod">
          <ac:chgData name="Yazdan, Mandy" userId="17c68540-3e75-4075-8ba7-9cf4d0bf43f7" providerId="ADAL" clId="{761A8E2B-13A1-46D5-B029-773B1A4191BE}" dt="2023-12-14T20:02:40.185" v="5827" actId="478"/>
          <ac:spMkLst>
            <pc:docMk/>
            <pc:sldMk cId="2310839256" sldId="2147376366"/>
            <ac:spMk id="11" creationId="{379E640B-709F-5B17-2A45-9567DE531903}"/>
          </ac:spMkLst>
        </pc:spChg>
        <pc:spChg chg="del mod">
          <ac:chgData name="Yazdan, Mandy" userId="17c68540-3e75-4075-8ba7-9cf4d0bf43f7" providerId="ADAL" clId="{761A8E2B-13A1-46D5-B029-773B1A4191BE}" dt="2023-12-14T20:02:40.185" v="5827" actId="478"/>
          <ac:spMkLst>
            <pc:docMk/>
            <pc:sldMk cId="2310839256" sldId="2147376366"/>
            <ac:spMk id="12" creationId="{7ECB72D2-CE84-52F6-3C4D-F9C248B248E1}"/>
          </ac:spMkLst>
        </pc:spChg>
        <pc:spChg chg="del mod">
          <ac:chgData name="Yazdan, Mandy" userId="17c68540-3e75-4075-8ba7-9cf4d0bf43f7" providerId="ADAL" clId="{761A8E2B-13A1-46D5-B029-773B1A4191BE}" dt="2023-12-14T20:02:40.185" v="5827" actId="478"/>
          <ac:spMkLst>
            <pc:docMk/>
            <pc:sldMk cId="2310839256" sldId="2147376366"/>
            <ac:spMk id="14" creationId="{615F4053-C00E-8FC7-36B4-8162FD8A3E85}"/>
          </ac:spMkLst>
        </pc:spChg>
        <pc:spChg chg="del mod">
          <ac:chgData name="Yazdan, Mandy" userId="17c68540-3e75-4075-8ba7-9cf4d0bf43f7" providerId="ADAL" clId="{761A8E2B-13A1-46D5-B029-773B1A4191BE}" dt="2023-12-14T20:02:40.185" v="5827" actId="478"/>
          <ac:spMkLst>
            <pc:docMk/>
            <pc:sldMk cId="2310839256" sldId="2147376366"/>
            <ac:spMk id="16" creationId="{28D5A30C-2DB1-4033-99B3-A4C2865CB269}"/>
          </ac:spMkLst>
        </pc:spChg>
        <pc:spChg chg="del mod">
          <ac:chgData name="Yazdan, Mandy" userId="17c68540-3e75-4075-8ba7-9cf4d0bf43f7" providerId="ADAL" clId="{761A8E2B-13A1-46D5-B029-773B1A4191BE}" dt="2023-12-14T20:02:40.185" v="5827" actId="478"/>
          <ac:spMkLst>
            <pc:docMk/>
            <pc:sldMk cId="2310839256" sldId="2147376366"/>
            <ac:spMk id="18" creationId="{635EB415-23B9-AD74-0862-7B2271BACF1B}"/>
          </ac:spMkLst>
        </pc:spChg>
        <pc:spChg chg="del mod">
          <ac:chgData name="Yazdan, Mandy" userId="17c68540-3e75-4075-8ba7-9cf4d0bf43f7" providerId="ADAL" clId="{761A8E2B-13A1-46D5-B029-773B1A4191BE}" dt="2023-12-14T20:02:40.185" v="5827" actId="478"/>
          <ac:spMkLst>
            <pc:docMk/>
            <pc:sldMk cId="2310839256" sldId="2147376366"/>
            <ac:spMk id="21" creationId="{BAE19CBF-ADD2-5404-AA95-DF968EFC1E4A}"/>
          </ac:spMkLst>
        </pc:spChg>
        <pc:spChg chg="del mod">
          <ac:chgData name="Yazdan, Mandy" userId="17c68540-3e75-4075-8ba7-9cf4d0bf43f7" providerId="ADAL" clId="{761A8E2B-13A1-46D5-B029-773B1A4191BE}" dt="2023-12-14T20:02:40.185" v="5827" actId="478"/>
          <ac:spMkLst>
            <pc:docMk/>
            <pc:sldMk cId="2310839256" sldId="2147376366"/>
            <ac:spMk id="22" creationId="{9EFCCF8E-8013-F123-A04B-206F7ED745AD}"/>
          </ac:spMkLst>
        </pc:spChg>
        <pc:spChg chg="del mod">
          <ac:chgData name="Yazdan, Mandy" userId="17c68540-3e75-4075-8ba7-9cf4d0bf43f7" providerId="ADAL" clId="{761A8E2B-13A1-46D5-B029-773B1A4191BE}" dt="2023-12-14T20:02:40.185" v="5827" actId="478"/>
          <ac:spMkLst>
            <pc:docMk/>
            <pc:sldMk cId="2310839256" sldId="2147376366"/>
            <ac:spMk id="23" creationId="{CEACCE5C-0556-D92E-6AE3-57679DFC9FB0}"/>
          </ac:spMkLst>
        </pc:spChg>
      </pc:sldChg>
      <pc:sldChg chg="add del modTransition modAnim">
        <pc:chgData name="Yazdan, Mandy" userId="17c68540-3e75-4075-8ba7-9cf4d0bf43f7" providerId="ADAL" clId="{761A8E2B-13A1-46D5-B029-773B1A4191BE}" dt="2023-12-14T19:56:35.455" v="5576" actId="47"/>
        <pc:sldMkLst>
          <pc:docMk/>
          <pc:sldMk cId="3232153686" sldId="2147376366"/>
        </pc:sldMkLst>
      </pc:sldChg>
      <pc:sldChg chg="add ord modAnim modNotesTx">
        <pc:chgData name="Yazdan, Mandy" userId="17c68540-3e75-4075-8ba7-9cf4d0bf43f7" providerId="ADAL" clId="{761A8E2B-13A1-46D5-B029-773B1A4191BE}" dt="2024-01-09T16:55:27.853" v="11365" actId="113"/>
        <pc:sldMkLst>
          <pc:docMk/>
          <pc:sldMk cId="737403844" sldId="2147376367"/>
        </pc:sldMkLst>
      </pc:sldChg>
      <pc:sldChg chg="addSp delSp modSp add del mod modTransition modAnim">
        <pc:chgData name="Yazdan, Mandy" userId="17c68540-3e75-4075-8ba7-9cf4d0bf43f7" providerId="ADAL" clId="{761A8E2B-13A1-46D5-B029-773B1A4191BE}" dt="2023-12-14T19:56:35.455" v="5576" actId="47"/>
        <pc:sldMkLst>
          <pc:docMk/>
          <pc:sldMk cId="2337358180" sldId="2147376367"/>
        </pc:sldMkLst>
        <pc:spChg chg="mod">
          <ac:chgData name="Yazdan, Mandy" userId="17c68540-3e75-4075-8ba7-9cf4d0bf43f7" providerId="ADAL" clId="{761A8E2B-13A1-46D5-B029-773B1A4191BE}" dt="2023-12-14T19:55:26.509" v="5567"/>
          <ac:spMkLst>
            <pc:docMk/>
            <pc:sldMk cId="2337358180" sldId="2147376367"/>
            <ac:spMk id="4" creationId="{BC071187-4D41-8161-F996-0D62B86ECA40}"/>
          </ac:spMkLst>
        </pc:spChg>
        <pc:spChg chg="mod">
          <ac:chgData name="Yazdan, Mandy" userId="17c68540-3e75-4075-8ba7-9cf4d0bf43f7" providerId="ADAL" clId="{761A8E2B-13A1-46D5-B029-773B1A4191BE}" dt="2023-12-14T19:55:55.547" v="5574" actId="14100"/>
          <ac:spMkLst>
            <pc:docMk/>
            <pc:sldMk cId="2337358180" sldId="2147376367"/>
            <ac:spMk id="6" creationId="{A9BCAB66-B458-6E96-8B9E-7FFF574997E9}"/>
          </ac:spMkLst>
        </pc:spChg>
        <pc:spChg chg="mod">
          <ac:chgData name="Yazdan, Mandy" userId="17c68540-3e75-4075-8ba7-9cf4d0bf43f7" providerId="ADAL" clId="{761A8E2B-13A1-46D5-B029-773B1A4191BE}" dt="2023-12-14T19:55:26.509" v="5567"/>
          <ac:spMkLst>
            <pc:docMk/>
            <pc:sldMk cId="2337358180" sldId="2147376367"/>
            <ac:spMk id="10" creationId="{301CB2B1-9749-4A5E-B674-C3E8849FA292}"/>
          </ac:spMkLst>
        </pc:spChg>
        <pc:spChg chg="mod">
          <ac:chgData name="Yazdan, Mandy" userId="17c68540-3e75-4075-8ba7-9cf4d0bf43f7" providerId="ADAL" clId="{761A8E2B-13A1-46D5-B029-773B1A4191BE}" dt="2023-12-14T19:55:26.509" v="5567"/>
          <ac:spMkLst>
            <pc:docMk/>
            <pc:sldMk cId="2337358180" sldId="2147376367"/>
            <ac:spMk id="11" creationId="{848B202F-ECA9-3977-FA8B-383EB3224A74}"/>
          </ac:spMkLst>
        </pc:spChg>
        <pc:spChg chg="mod">
          <ac:chgData name="Yazdan, Mandy" userId="17c68540-3e75-4075-8ba7-9cf4d0bf43f7" providerId="ADAL" clId="{761A8E2B-13A1-46D5-B029-773B1A4191BE}" dt="2023-12-14T19:55:26.509" v="5567"/>
          <ac:spMkLst>
            <pc:docMk/>
            <pc:sldMk cId="2337358180" sldId="2147376367"/>
            <ac:spMk id="12" creationId="{32A77603-4B9D-524B-C2EE-88F55CE8E08B}"/>
          </ac:spMkLst>
        </pc:spChg>
        <pc:spChg chg="mod">
          <ac:chgData name="Yazdan, Mandy" userId="17c68540-3e75-4075-8ba7-9cf4d0bf43f7" providerId="ADAL" clId="{761A8E2B-13A1-46D5-B029-773B1A4191BE}" dt="2023-12-14T19:55:26.509" v="5567"/>
          <ac:spMkLst>
            <pc:docMk/>
            <pc:sldMk cId="2337358180" sldId="2147376367"/>
            <ac:spMk id="13" creationId="{132B327D-863C-33F7-FB36-6EA10C5369C4}"/>
          </ac:spMkLst>
        </pc:spChg>
        <pc:spChg chg="mod">
          <ac:chgData name="Yazdan, Mandy" userId="17c68540-3e75-4075-8ba7-9cf4d0bf43f7" providerId="ADAL" clId="{761A8E2B-13A1-46D5-B029-773B1A4191BE}" dt="2023-12-14T19:55:55.547" v="5574" actId="14100"/>
          <ac:spMkLst>
            <pc:docMk/>
            <pc:sldMk cId="2337358180" sldId="2147376367"/>
            <ac:spMk id="15" creationId="{602DD334-BDFA-585D-8558-543D554908AE}"/>
          </ac:spMkLst>
        </pc:spChg>
        <pc:spChg chg="mod">
          <ac:chgData name="Yazdan, Mandy" userId="17c68540-3e75-4075-8ba7-9cf4d0bf43f7" providerId="ADAL" clId="{761A8E2B-13A1-46D5-B029-773B1A4191BE}" dt="2023-12-14T19:55:26.509" v="5567"/>
          <ac:spMkLst>
            <pc:docMk/>
            <pc:sldMk cId="2337358180" sldId="2147376367"/>
            <ac:spMk id="16" creationId="{7C41CE78-574C-E2F3-D2CE-139815E7D64B}"/>
          </ac:spMkLst>
        </pc:spChg>
        <pc:spChg chg="mod">
          <ac:chgData name="Yazdan, Mandy" userId="17c68540-3e75-4075-8ba7-9cf4d0bf43f7" providerId="ADAL" clId="{761A8E2B-13A1-46D5-B029-773B1A4191BE}" dt="2023-12-14T19:55:26.509" v="5567"/>
          <ac:spMkLst>
            <pc:docMk/>
            <pc:sldMk cId="2337358180" sldId="2147376367"/>
            <ac:spMk id="17" creationId="{464755B7-AE54-E881-FE6F-0A2F7D495F9D}"/>
          </ac:spMkLst>
        </pc:spChg>
        <pc:spChg chg="mod">
          <ac:chgData name="Yazdan, Mandy" userId="17c68540-3e75-4075-8ba7-9cf4d0bf43f7" providerId="ADAL" clId="{761A8E2B-13A1-46D5-B029-773B1A4191BE}" dt="2023-12-14T19:55:26.509" v="5567"/>
          <ac:spMkLst>
            <pc:docMk/>
            <pc:sldMk cId="2337358180" sldId="2147376367"/>
            <ac:spMk id="18" creationId="{FEF477D5-7F78-90B9-C4DC-97B74E49E9DF}"/>
          </ac:spMkLst>
        </pc:spChg>
        <pc:spChg chg="mod">
          <ac:chgData name="Yazdan, Mandy" userId="17c68540-3e75-4075-8ba7-9cf4d0bf43f7" providerId="ADAL" clId="{761A8E2B-13A1-46D5-B029-773B1A4191BE}" dt="2023-12-14T19:55:55.547" v="5574" actId="14100"/>
          <ac:spMkLst>
            <pc:docMk/>
            <pc:sldMk cId="2337358180" sldId="2147376367"/>
            <ac:spMk id="19" creationId="{B90417AF-10F7-6B78-F18A-A4AED2FB7B47}"/>
          </ac:spMkLst>
        </pc:spChg>
        <pc:spChg chg="mod">
          <ac:chgData name="Yazdan, Mandy" userId="17c68540-3e75-4075-8ba7-9cf4d0bf43f7" providerId="ADAL" clId="{761A8E2B-13A1-46D5-B029-773B1A4191BE}" dt="2023-12-14T19:55:26.509" v="5567"/>
          <ac:spMkLst>
            <pc:docMk/>
            <pc:sldMk cId="2337358180" sldId="2147376367"/>
            <ac:spMk id="20" creationId="{7C4B8AFF-0AA8-8021-8581-783C4DEB29B8}"/>
          </ac:spMkLst>
        </pc:spChg>
        <pc:spChg chg="mod">
          <ac:chgData name="Yazdan, Mandy" userId="17c68540-3e75-4075-8ba7-9cf4d0bf43f7" providerId="ADAL" clId="{761A8E2B-13A1-46D5-B029-773B1A4191BE}" dt="2023-12-14T19:55:55.547" v="5574" actId="14100"/>
          <ac:spMkLst>
            <pc:docMk/>
            <pc:sldMk cId="2337358180" sldId="2147376367"/>
            <ac:spMk id="22" creationId="{299026E9-E3E4-063D-2085-7DD3B9693A29}"/>
          </ac:spMkLst>
        </pc:spChg>
        <pc:spChg chg="mod">
          <ac:chgData name="Yazdan, Mandy" userId="17c68540-3e75-4075-8ba7-9cf4d0bf43f7" providerId="ADAL" clId="{761A8E2B-13A1-46D5-B029-773B1A4191BE}" dt="2023-12-14T19:56:00.838" v="5575" actId="1076"/>
          <ac:spMkLst>
            <pc:docMk/>
            <pc:sldMk cId="2337358180" sldId="2147376367"/>
            <ac:spMk id="24" creationId="{C60BC11B-1BFF-8492-0768-832ADF549264}"/>
          </ac:spMkLst>
        </pc:spChg>
        <pc:grpChg chg="add del mod">
          <ac:chgData name="Yazdan, Mandy" userId="17c68540-3e75-4075-8ba7-9cf4d0bf43f7" providerId="ADAL" clId="{761A8E2B-13A1-46D5-B029-773B1A4191BE}" dt="2023-12-14T19:55:31.981" v="5570" actId="478"/>
          <ac:grpSpMkLst>
            <pc:docMk/>
            <pc:sldMk cId="2337358180" sldId="2147376367"/>
            <ac:grpSpMk id="2" creationId="{0A0BDB0A-7039-29DF-284B-B76633627149}"/>
          </ac:grpSpMkLst>
        </pc:grpChg>
        <pc:grpChg chg="mod">
          <ac:chgData name="Yazdan, Mandy" userId="17c68540-3e75-4075-8ba7-9cf4d0bf43f7" providerId="ADAL" clId="{761A8E2B-13A1-46D5-B029-773B1A4191BE}" dt="2023-12-14T19:55:26.509" v="5567"/>
          <ac:grpSpMkLst>
            <pc:docMk/>
            <pc:sldMk cId="2337358180" sldId="2147376367"/>
            <ac:grpSpMk id="3" creationId="{8357B670-7FC6-09DA-5A93-D59A5BE15A6B}"/>
          </ac:grpSpMkLst>
        </pc:grpChg>
        <pc:grpChg chg="mod">
          <ac:chgData name="Yazdan, Mandy" userId="17c68540-3e75-4075-8ba7-9cf4d0bf43f7" providerId="ADAL" clId="{761A8E2B-13A1-46D5-B029-773B1A4191BE}" dt="2023-12-14T19:55:26.509" v="5567"/>
          <ac:grpSpMkLst>
            <pc:docMk/>
            <pc:sldMk cId="2337358180" sldId="2147376367"/>
            <ac:grpSpMk id="5" creationId="{095F486A-2C6E-E112-AA92-EE4ADAD8A100}"/>
          </ac:grpSpMkLst>
        </pc:grpChg>
        <pc:grpChg chg="mod">
          <ac:chgData name="Yazdan, Mandy" userId="17c68540-3e75-4075-8ba7-9cf4d0bf43f7" providerId="ADAL" clId="{761A8E2B-13A1-46D5-B029-773B1A4191BE}" dt="2023-12-14T19:55:26.509" v="5567"/>
          <ac:grpSpMkLst>
            <pc:docMk/>
            <pc:sldMk cId="2337358180" sldId="2147376367"/>
            <ac:grpSpMk id="7" creationId="{1349D552-ADB6-FAFE-EE06-F722E1E231ED}"/>
          </ac:grpSpMkLst>
        </pc:grpChg>
        <pc:grpChg chg="mod">
          <ac:chgData name="Yazdan, Mandy" userId="17c68540-3e75-4075-8ba7-9cf4d0bf43f7" providerId="ADAL" clId="{761A8E2B-13A1-46D5-B029-773B1A4191BE}" dt="2023-12-14T19:55:26.509" v="5567"/>
          <ac:grpSpMkLst>
            <pc:docMk/>
            <pc:sldMk cId="2337358180" sldId="2147376367"/>
            <ac:grpSpMk id="8" creationId="{F5A41285-3032-8458-3402-B8F19F01EF30}"/>
          </ac:grpSpMkLst>
        </pc:grpChg>
        <pc:grpChg chg="mod">
          <ac:chgData name="Yazdan, Mandy" userId="17c68540-3e75-4075-8ba7-9cf4d0bf43f7" providerId="ADAL" clId="{761A8E2B-13A1-46D5-B029-773B1A4191BE}" dt="2023-12-14T19:55:26.509" v="5567"/>
          <ac:grpSpMkLst>
            <pc:docMk/>
            <pc:sldMk cId="2337358180" sldId="2147376367"/>
            <ac:grpSpMk id="9" creationId="{2D60BDEC-90BC-29EB-1A56-DB90EAD0DE8D}"/>
          </ac:grpSpMkLst>
        </pc:grpChg>
        <pc:grpChg chg="del">
          <ac:chgData name="Yazdan, Mandy" userId="17c68540-3e75-4075-8ba7-9cf4d0bf43f7" providerId="ADAL" clId="{761A8E2B-13A1-46D5-B029-773B1A4191BE}" dt="2023-12-14T19:55:33.138" v="5571" actId="478"/>
          <ac:grpSpMkLst>
            <pc:docMk/>
            <pc:sldMk cId="2337358180" sldId="2147376367"/>
            <ac:grpSpMk id="48" creationId="{ABF7C9E4-2A98-BCA8-ACEF-E3876BA473DA}"/>
          </ac:grpSpMkLst>
        </pc:grpChg>
      </pc:sldChg>
      <pc:sldChg chg="addSp delSp modSp add del mod ord delAnim">
        <pc:chgData name="Yazdan, Mandy" userId="17c68540-3e75-4075-8ba7-9cf4d0bf43f7" providerId="ADAL" clId="{761A8E2B-13A1-46D5-B029-773B1A4191BE}" dt="2024-01-09T20:30:26.737" v="11764" actId="47"/>
        <pc:sldMkLst>
          <pc:docMk/>
          <pc:sldMk cId="438952848" sldId="2147376368"/>
        </pc:sldMkLst>
        <pc:spChg chg="del">
          <ac:chgData name="Yazdan, Mandy" userId="17c68540-3e75-4075-8ba7-9cf4d0bf43f7" providerId="ADAL" clId="{761A8E2B-13A1-46D5-B029-773B1A4191BE}" dt="2024-01-09T16:58:48.044" v="11393" actId="478"/>
          <ac:spMkLst>
            <pc:docMk/>
            <pc:sldMk cId="438952848" sldId="2147376368"/>
            <ac:spMk id="3" creationId="{E9D74B5B-39F1-D5A9-18A6-F234D4D04DFF}"/>
          </ac:spMkLst>
        </pc:spChg>
        <pc:spChg chg="mod">
          <ac:chgData name="Yazdan, Mandy" userId="17c68540-3e75-4075-8ba7-9cf4d0bf43f7" providerId="ADAL" clId="{761A8E2B-13A1-46D5-B029-773B1A4191BE}" dt="2024-01-09T17:15:26.030" v="11396"/>
          <ac:spMkLst>
            <pc:docMk/>
            <pc:sldMk cId="438952848" sldId="2147376368"/>
            <ac:spMk id="6" creationId="{3E26CC80-CED2-550A-760C-891449551A68}"/>
          </ac:spMkLst>
        </pc:spChg>
        <pc:spChg chg="mod">
          <ac:chgData name="Yazdan, Mandy" userId="17c68540-3e75-4075-8ba7-9cf4d0bf43f7" providerId="ADAL" clId="{761A8E2B-13A1-46D5-B029-773B1A4191BE}" dt="2024-01-09T17:15:26.030" v="11396"/>
          <ac:spMkLst>
            <pc:docMk/>
            <pc:sldMk cId="438952848" sldId="2147376368"/>
            <ac:spMk id="7" creationId="{4731C53D-0127-14A9-CF93-CDC03A9AF165}"/>
          </ac:spMkLst>
        </pc:spChg>
        <pc:spChg chg="del">
          <ac:chgData name="Yazdan, Mandy" userId="17c68540-3e75-4075-8ba7-9cf4d0bf43f7" providerId="ADAL" clId="{761A8E2B-13A1-46D5-B029-773B1A4191BE}" dt="2024-01-09T16:58:40.927" v="11388" actId="478"/>
          <ac:spMkLst>
            <pc:docMk/>
            <pc:sldMk cId="438952848" sldId="2147376368"/>
            <ac:spMk id="9" creationId="{D01706CF-BBD6-8231-43B1-3B5607AFBE81}"/>
          </ac:spMkLst>
        </pc:spChg>
        <pc:spChg chg="del">
          <ac:chgData name="Yazdan, Mandy" userId="17c68540-3e75-4075-8ba7-9cf4d0bf43f7" providerId="ADAL" clId="{761A8E2B-13A1-46D5-B029-773B1A4191BE}" dt="2024-01-09T16:58:40.052" v="11387" actId="478"/>
          <ac:spMkLst>
            <pc:docMk/>
            <pc:sldMk cId="438952848" sldId="2147376368"/>
            <ac:spMk id="11" creationId="{B3DB260E-C7BC-B0AB-940C-EA4A3865354D}"/>
          </ac:spMkLst>
        </pc:spChg>
        <pc:spChg chg="del">
          <ac:chgData name="Yazdan, Mandy" userId="17c68540-3e75-4075-8ba7-9cf4d0bf43f7" providerId="ADAL" clId="{761A8E2B-13A1-46D5-B029-773B1A4191BE}" dt="2024-01-09T16:58:44.831" v="11391" actId="478"/>
          <ac:spMkLst>
            <pc:docMk/>
            <pc:sldMk cId="438952848" sldId="2147376368"/>
            <ac:spMk id="12" creationId="{6EDAEED0-8E04-D5C0-D12B-9B0F6F6224CD}"/>
          </ac:spMkLst>
        </pc:spChg>
        <pc:spChg chg="mod">
          <ac:chgData name="Yazdan, Mandy" userId="17c68540-3e75-4075-8ba7-9cf4d0bf43f7" providerId="ADAL" clId="{761A8E2B-13A1-46D5-B029-773B1A4191BE}" dt="2024-01-09T17:15:26.030" v="11396"/>
          <ac:spMkLst>
            <pc:docMk/>
            <pc:sldMk cId="438952848" sldId="2147376368"/>
            <ac:spMk id="13" creationId="{14CB7235-DE36-2ABD-E723-FFC2DF5F8E4B}"/>
          </ac:spMkLst>
        </pc:spChg>
        <pc:spChg chg="del mod">
          <ac:chgData name="Yazdan, Mandy" userId="17c68540-3e75-4075-8ba7-9cf4d0bf43f7" providerId="ADAL" clId="{761A8E2B-13A1-46D5-B029-773B1A4191BE}" dt="2024-01-09T19:49:55.853" v="11499" actId="478"/>
          <ac:spMkLst>
            <pc:docMk/>
            <pc:sldMk cId="438952848" sldId="2147376368"/>
            <ac:spMk id="14" creationId="{2D2E1D26-0475-64E5-EC0C-A3D5ECF4A326}"/>
          </ac:spMkLst>
        </pc:spChg>
        <pc:spChg chg="mod">
          <ac:chgData name="Yazdan, Mandy" userId="17c68540-3e75-4075-8ba7-9cf4d0bf43f7" providerId="ADAL" clId="{761A8E2B-13A1-46D5-B029-773B1A4191BE}" dt="2024-01-09T17:15:26.030" v="11396"/>
          <ac:spMkLst>
            <pc:docMk/>
            <pc:sldMk cId="438952848" sldId="2147376368"/>
            <ac:spMk id="15" creationId="{F6221832-19F4-CD6A-8856-D34DA78883F7}"/>
          </ac:spMkLst>
        </pc:spChg>
        <pc:spChg chg="del">
          <ac:chgData name="Yazdan, Mandy" userId="17c68540-3e75-4075-8ba7-9cf4d0bf43f7" providerId="ADAL" clId="{761A8E2B-13A1-46D5-B029-773B1A4191BE}" dt="2024-01-09T16:58:47.075" v="11392" actId="478"/>
          <ac:spMkLst>
            <pc:docMk/>
            <pc:sldMk cId="438952848" sldId="2147376368"/>
            <ac:spMk id="16" creationId="{5C8B821A-1FA3-9EBF-83DE-F5401E7365F8}"/>
          </ac:spMkLst>
        </pc:spChg>
        <pc:spChg chg="mod">
          <ac:chgData name="Yazdan, Mandy" userId="17c68540-3e75-4075-8ba7-9cf4d0bf43f7" providerId="ADAL" clId="{761A8E2B-13A1-46D5-B029-773B1A4191BE}" dt="2024-01-09T17:15:26.030" v="11396"/>
          <ac:spMkLst>
            <pc:docMk/>
            <pc:sldMk cId="438952848" sldId="2147376368"/>
            <ac:spMk id="18" creationId="{1865BD33-CAF8-3271-4A32-9355AB3D506D}"/>
          </ac:spMkLst>
        </pc:spChg>
        <pc:spChg chg="mod">
          <ac:chgData name="Yazdan, Mandy" userId="17c68540-3e75-4075-8ba7-9cf4d0bf43f7" providerId="ADAL" clId="{761A8E2B-13A1-46D5-B029-773B1A4191BE}" dt="2024-01-09T17:15:26.030" v="11396"/>
          <ac:spMkLst>
            <pc:docMk/>
            <pc:sldMk cId="438952848" sldId="2147376368"/>
            <ac:spMk id="19" creationId="{37A78F6F-2B83-C171-A169-18283B5B3010}"/>
          </ac:spMkLst>
        </pc:spChg>
        <pc:spChg chg="mod">
          <ac:chgData name="Yazdan, Mandy" userId="17c68540-3e75-4075-8ba7-9cf4d0bf43f7" providerId="ADAL" clId="{761A8E2B-13A1-46D5-B029-773B1A4191BE}" dt="2024-01-09T17:15:26.030" v="11396"/>
          <ac:spMkLst>
            <pc:docMk/>
            <pc:sldMk cId="438952848" sldId="2147376368"/>
            <ac:spMk id="21" creationId="{E98839AD-5EAB-2E68-E8DE-CE08986C0967}"/>
          </ac:spMkLst>
        </pc:spChg>
        <pc:spChg chg="mod">
          <ac:chgData name="Yazdan, Mandy" userId="17c68540-3e75-4075-8ba7-9cf4d0bf43f7" providerId="ADAL" clId="{761A8E2B-13A1-46D5-B029-773B1A4191BE}" dt="2024-01-09T17:15:26.030" v="11396"/>
          <ac:spMkLst>
            <pc:docMk/>
            <pc:sldMk cId="438952848" sldId="2147376368"/>
            <ac:spMk id="22" creationId="{950D96E2-999D-8A15-9E28-9EBEFB38E7A9}"/>
          </ac:spMkLst>
        </pc:spChg>
        <pc:spChg chg="mod">
          <ac:chgData name="Yazdan, Mandy" userId="17c68540-3e75-4075-8ba7-9cf4d0bf43f7" providerId="ADAL" clId="{761A8E2B-13A1-46D5-B029-773B1A4191BE}" dt="2024-01-09T17:15:26.030" v="11396"/>
          <ac:spMkLst>
            <pc:docMk/>
            <pc:sldMk cId="438952848" sldId="2147376368"/>
            <ac:spMk id="24" creationId="{1CEE4C4C-9CC6-5398-95DB-64293B88703A}"/>
          </ac:spMkLst>
        </pc:spChg>
        <pc:spChg chg="mod">
          <ac:chgData name="Yazdan, Mandy" userId="17c68540-3e75-4075-8ba7-9cf4d0bf43f7" providerId="ADAL" clId="{761A8E2B-13A1-46D5-B029-773B1A4191BE}" dt="2024-01-09T17:15:26.030" v="11396"/>
          <ac:spMkLst>
            <pc:docMk/>
            <pc:sldMk cId="438952848" sldId="2147376368"/>
            <ac:spMk id="25" creationId="{5D6D85AA-EA06-EC56-C9A9-CE93DE9B60FE}"/>
          </ac:spMkLst>
        </pc:spChg>
        <pc:spChg chg="del">
          <ac:chgData name="Yazdan, Mandy" userId="17c68540-3e75-4075-8ba7-9cf4d0bf43f7" providerId="ADAL" clId="{761A8E2B-13A1-46D5-B029-773B1A4191BE}" dt="2024-01-09T17:17:54.040" v="11425" actId="478"/>
          <ac:spMkLst>
            <pc:docMk/>
            <pc:sldMk cId="438952848" sldId="2147376368"/>
            <ac:spMk id="26" creationId="{F66D49DB-E106-8E06-BFAA-B4055C425B99}"/>
          </ac:spMkLst>
        </pc:spChg>
        <pc:spChg chg="mod">
          <ac:chgData name="Yazdan, Mandy" userId="17c68540-3e75-4075-8ba7-9cf4d0bf43f7" providerId="ADAL" clId="{761A8E2B-13A1-46D5-B029-773B1A4191BE}" dt="2024-01-09T17:15:26.030" v="11396"/>
          <ac:spMkLst>
            <pc:docMk/>
            <pc:sldMk cId="438952848" sldId="2147376368"/>
            <ac:spMk id="28" creationId="{CCAE83F5-477F-6273-35F1-CB45C943FDF1}"/>
          </ac:spMkLst>
        </pc:spChg>
        <pc:spChg chg="mod">
          <ac:chgData name="Yazdan, Mandy" userId="17c68540-3e75-4075-8ba7-9cf4d0bf43f7" providerId="ADAL" clId="{761A8E2B-13A1-46D5-B029-773B1A4191BE}" dt="2024-01-09T17:15:26.030" v="11396"/>
          <ac:spMkLst>
            <pc:docMk/>
            <pc:sldMk cId="438952848" sldId="2147376368"/>
            <ac:spMk id="29" creationId="{5575DCF0-FB19-7D96-CA28-C8327F215338}"/>
          </ac:spMkLst>
        </pc:spChg>
        <pc:spChg chg="add del mod">
          <ac:chgData name="Yazdan, Mandy" userId="17c68540-3e75-4075-8ba7-9cf4d0bf43f7" providerId="ADAL" clId="{761A8E2B-13A1-46D5-B029-773B1A4191BE}" dt="2024-01-09T17:15:41.306" v="11399"/>
          <ac:spMkLst>
            <pc:docMk/>
            <pc:sldMk cId="438952848" sldId="2147376368"/>
            <ac:spMk id="30" creationId="{129DF4A6-FE64-5E6E-2608-414895E38DAC}"/>
          </ac:spMkLst>
        </pc:spChg>
        <pc:spChg chg="add del mod">
          <ac:chgData name="Yazdan, Mandy" userId="17c68540-3e75-4075-8ba7-9cf4d0bf43f7" providerId="ADAL" clId="{761A8E2B-13A1-46D5-B029-773B1A4191BE}" dt="2024-01-09T17:15:41.306" v="11399"/>
          <ac:spMkLst>
            <pc:docMk/>
            <pc:sldMk cId="438952848" sldId="2147376368"/>
            <ac:spMk id="31" creationId="{0A4B4860-8990-7CBA-6A95-B27DFD0B3D9D}"/>
          </ac:spMkLst>
        </pc:spChg>
        <pc:spChg chg="add del mod">
          <ac:chgData name="Yazdan, Mandy" userId="17c68540-3e75-4075-8ba7-9cf4d0bf43f7" providerId="ADAL" clId="{761A8E2B-13A1-46D5-B029-773B1A4191BE}" dt="2024-01-09T17:15:41.306" v="11399"/>
          <ac:spMkLst>
            <pc:docMk/>
            <pc:sldMk cId="438952848" sldId="2147376368"/>
            <ac:spMk id="32" creationId="{F01292E7-5209-09FC-4CE3-2C8DEA25C7D7}"/>
          </ac:spMkLst>
        </pc:spChg>
        <pc:spChg chg="add del mod">
          <ac:chgData name="Yazdan, Mandy" userId="17c68540-3e75-4075-8ba7-9cf4d0bf43f7" providerId="ADAL" clId="{761A8E2B-13A1-46D5-B029-773B1A4191BE}" dt="2024-01-09T17:15:41.306" v="11399"/>
          <ac:spMkLst>
            <pc:docMk/>
            <pc:sldMk cId="438952848" sldId="2147376368"/>
            <ac:spMk id="33" creationId="{5DA0AE80-CCB0-8C89-C7EC-53D4D0CCBD02}"/>
          </ac:spMkLst>
        </pc:spChg>
        <pc:spChg chg="add del mod">
          <ac:chgData name="Yazdan, Mandy" userId="17c68540-3e75-4075-8ba7-9cf4d0bf43f7" providerId="ADAL" clId="{761A8E2B-13A1-46D5-B029-773B1A4191BE}" dt="2024-01-09T17:15:41.306" v="11399"/>
          <ac:spMkLst>
            <pc:docMk/>
            <pc:sldMk cId="438952848" sldId="2147376368"/>
            <ac:spMk id="34" creationId="{1123D373-C9EB-699B-2F31-674F55C22326}"/>
          </ac:spMkLst>
        </pc:spChg>
        <pc:spChg chg="add del mod">
          <ac:chgData name="Yazdan, Mandy" userId="17c68540-3e75-4075-8ba7-9cf4d0bf43f7" providerId="ADAL" clId="{761A8E2B-13A1-46D5-B029-773B1A4191BE}" dt="2024-01-09T17:15:41.306" v="11399"/>
          <ac:spMkLst>
            <pc:docMk/>
            <pc:sldMk cId="438952848" sldId="2147376368"/>
            <ac:spMk id="35" creationId="{1BC0C501-D5DE-EC5B-9499-1EBAE51CDF37}"/>
          </ac:spMkLst>
        </pc:spChg>
        <pc:spChg chg="add del mod">
          <ac:chgData name="Yazdan, Mandy" userId="17c68540-3e75-4075-8ba7-9cf4d0bf43f7" providerId="ADAL" clId="{761A8E2B-13A1-46D5-B029-773B1A4191BE}" dt="2024-01-09T17:15:41.306" v="11399"/>
          <ac:spMkLst>
            <pc:docMk/>
            <pc:sldMk cId="438952848" sldId="2147376368"/>
            <ac:spMk id="36" creationId="{EAA2A05A-C557-A396-70F2-BA6A13EF29BF}"/>
          </ac:spMkLst>
        </pc:spChg>
        <pc:spChg chg="add del mod">
          <ac:chgData name="Yazdan, Mandy" userId="17c68540-3e75-4075-8ba7-9cf4d0bf43f7" providerId="ADAL" clId="{761A8E2B-13A1-46D5-B029-773B1A4191BE}" dt="2024-01-09T17:15:41.306" v="11399"/>
          <ac:spMkLst>
            <pc:docMk/>
            <pc:sldMk cId="438952848" sldId="2147376368"/>
            <ac:spMk id="37" creationId="{CC9C4543-1A97-F98A-4E6D-1BE39EEA271F}"/>
          </ac:spMkLst>
        </pc:spChg>
        <pc:spChg chg="add del mod">
          <ac:chgData name="Yazdan, Mandy" userId="17c68540-3e75-4075-8ba7-9cf4d0bf43f7" providerId="ADAL" clId="{761A8E2B-13A1-46D5-B029-773B1A4191BE}" dt="2024-01-09T17:15:41.306" v="11399"/>
          <ac:spMkLst>
            <pc:docMk/>
            <pc:sldMk cId="438952848" sldId="2147376368"/>
            <ac:spMk id="38" creationId="{F42EB215-00C4-BAAC-8275-C48692C6AE40}"/>
          </ac:spMkLst>
        </pc:spChg>
        <pc:spChg chg="mod">
          <ac:chgData name="Yazdan, Mandy" userId="17c68540-3e75-4075-8ba7-9cf4d0bf43f7" providerId="ADAL" clId="{761A8E2B-13A1-46D5-B029-773B1A4191BE}" dt="2024-01-09T17:16:28.053" v="11400"/>
          <ac:spMkLst>
            <pc:docMk/>
            <pc:sldMk cId="438952848" sldId="2147376368"/>
            <ac:spMk id="40" creationId="{F84351EE-3CDA-30DA-F6DA-65130ADA6136}"/>
          </ac:spMkLst>
        </pc:spChg>
        <pc:spChg chg="mod">
          <ac:chgData name="Yazdan, Mandy" userId="17c68540-3e75-4075-8ba7-9cf4d0bf43f7" providerId="ADAL" clId="{761A8E2B-13A1-46D5-B029-773B1A4191BE}" dt="2024-01-09T17:16:28.053" v="11400"/>
          <ac:spMkLst>
            <pc:docMk/>
            <pc:sldMk cId="438952848" sldId="2147376368"/>
            <ac:spMk id="41" creationId="{9E950813-3B1A-6C2F-772B-ED2EB8F2C617}"/>
          </ac:spMkLst>
        </pc:spChg>
        <pc:spChg chg="mod">
          <ac:chgData name="Yazdan, Mandy" userId="17c68540-3e75-4075-8ba7-9cf4d0bf43f7" providerId="ADAL" clId="{761A8E2B-13A1-46D5-B029-773B1A4191BE}" dt="2024-01-09T17:16:28.053" v="11400"/>
          <ac:spMkLst>
            <pc:docMk/>
            <pc:sldMk cId="438952848" sldId="2147376368"/>
            <ac:spMk id="43" creationId="{4067AF50-BACC-8E7E-BB2B-9C80044457EE}"/>
          </ac:spMkLst>
        </pc:spChg>
        <pc:spChg chg="mod">
          <ac:chgData name="Yazdan, Mandy" userId="17c68540-3e75-4075-8ba7-9cf4d0bf43f7" providerId="ADAL" clId="{761A8E2B-13A1-46D5-B029-773B1A4191BE}" dt="2024-01-09T17:16:28.053" v="11400"/>
          <ac:spMkLst>
            <pc:docMk/>
            <pc:sldMk cId="438952848" sldId="2147376368"/>
            <ac:spMk id="44" creationId="{407348D4-3345-BC70-9FCC-D63E415A875D}"/>
          </ac:spMkLst>
        </pc:spChg>
        <pc:spChg chg="mod">
          <ac:chgData name="Yazdan, Mandy" userId="17c68540-3e75-4075-8ba7-9cf4d0bf43f7" providerId="ADAL" clId="{761A8E2B-13A1-46D5-B029-773B1A4191BE}" dt="2024-01-09T17:16:28.053" v="11400"/>
          <ac:spMkLst>
            <pc:docMk/>
            <pc:sldMk cId="438952848" sldId="2147376368"/>
            <ac:spMk id="47" creationId="{050C3DFA-D770-B392-59AF-119F5B8E41FE}"/>
          </ac:spMkLst>
        </pc:spChg>
        <pc:spChg chg="mod">
          <ac:chgData name="Yazdan, Mandy" userId="17c68540-3e75-4075-8ba7-9cf4d0bf43f7" providerId="ADAL" clId="{761A8E2B-13A1-46D5-B029-773B1A4191BE}" dt="2024-01-09T17:16:28.053" v="11400"/>
          <ac:spMkLst>
            <pc:docMk/>
            <pc:sldMk cId="438952848" sldId="2147376368"/>
            <ac:spMk id="48" creationId="{6DAB7406-3F12-B7AB-BD41-D7C063D4A819}"/>
          </ac:spMkLst>
        </pc:spChg>
        <pc:spChg chg="mod">
          <ac:chgData name="Yazdan, Mandy" userId="17c68540-3e75-4075-8ba7-9cf4d0bf43f7" providerId="ADAL" clId="{761A8E2B-13A1-46D5-B029-773B1A4191BE}" dt="2024-01-09T17:16:28.053" v="11400"/>
          <ac:spMkLst>
            <pc:docMk/>
            <pc:sldMk cId="438952848" sldId="2147376368"/>
            <ac:spMk id="51" creationId="{1F1658DC-78AA-516A-570E-8E27008D0797}"/>
          </ac:spMkLst>
        </pc:spChg>
        <pc:spChg chg="mod">
          <ac:chgData name="Yazdan, Mandy" userId="17c68540-3e75-4075-8ba7-9cf4d0bf43f7" providerId="ADAL" clId="{761A8E2B-13A1-46D5-B029-773B1A4191BE}" dt="2024-01-09T17:16:28.053" v="11400"/>
          <ac:spMkLst>
            <pc:docMk/>
            <pc:sldMk cId="438952848" sldId="2147376368"/>
            <ac:spMk id="52" creationId="{543561B5-DEB2-9F60-6275-453A1B842572}"/>
          </ac:spMkLst>
        </pc:spChg>
        <pc:spChg chg="mod">
          <ac:chgData name="Yazdan, Mandy" userId="17c68540-3e75-4075-8ba7-9cf4d0bf43f7" providerId="ADAL" clId="{761A8E2B-13A1-46D5-B029-773B1A4191BE}" dt="2024-01-09T17:16:28.053" v="11400"/>
          <ac:spMkLst>
            <pc:docMk/>
            <pc:sldMk cId="438952848" sldId="2147376368"/>
            <ac:spMk id="55" creationId="{14162FAF-1DC6-556E-2335-3C2E8C653EA8}"/>
          </ac:spMkLst>
        </pc:spChg>
        <pc:spChg chg="mod">
          <ac:chgData name="Yazdan, Mandy" userId="17c68540-3e75-4075-8ba7-9cf4d0bf43f7" providerId="ADAL" clId="{761A8E2B-13A1-46D5-B029-773B1A4191BE}" dt="2024-01-09T17:16:28.053" v="11400"/>
          <ac:spMkLst>
            <pc:docMk/>
            <pc:sldMk cId="438952848" sldId="2147376368"/>
            <ac:spMk id="56" creationId="{44FA89AB-788D-B6B3-E851-8AF7BD4F1E8A}"/>
          </ac:spMkLst>
        </pc:spChg>
        <pc:spChg chg="mod">
          <ac:chgData name="Yazdan, Mandy" userId="17c68540-3e75-4075-8ba7-9cf4d0bf43f7" providerId="ADAL" clId="{761A8E2B-13A1-46D5-B029-773B1A4191BE}" dt="2024-01-09T17:16:28.053" v="11400"/>
          <ac:spMkLst>
            <pc:docMk/>
            <pc:sldMk cId="438952848" sldId="2147376368"/>
            <ac:spMk id="58" creationId="{CAF371D5-9023-D18D-F1D4-EE8D7C5AA446}"/>
          </ac:spMkLst>
        </pc:spChg>
        <pc:spChg chg="mod">
          <ac:chgData name="Yazdan, Mandy" userId="17c68540-3e75-4075-8ba7-9cf4d0bf43f7" providerId="ADAL" clId="{761A8E2B-13A1-46D5-B029-773B1A4191BE}" dt="2024-01-09T17:16:28.053" v="11400"/>
          <ac:spMkLst>
            <pc:docMk/>
            <pc:sldMk cId="438952848" sldId="2147376368"/>
            <ac:spMk id="59" creationId="{67A09EAA-0F6A-78C0-64CB-62B6C9EA2A94}"/>
          </ac:spMkLst>
        </pc:spChg>
        <pc:spChg chg="add del mod">
          <ac:chgData name="Yazdan, Mandy" userId="17c68540-3e75-4075-8ba7-9cf4d0bf43f7" providerId="ADAL" clId="{761A8E2B-13A1-46D5-B029-773B1A4191BE}" dt="2024-01-09T17:17:54.040" v="11425" actId="478"/>
          <ac:spMkLst>
            <pc:docMk/>
            <pc:sldMk cId="438952848" sldId="2147376368"/>
            <ac:spMk id="60" creationId="{50AD16EF-3F9B-F08F-4944-14319CD77C70}"/>
          </ac:spMkLst>
        </pc:spChg>
        <pc:spChg chg="add del mod">
          <ac:chgData name="Yazdan, Mandy" userId="17c68540-3e75-4075-8ba7-9cf4d0bf43f7" providerId="ADAL" clId="{761A8E2B-13A1-46D5-B029-773B1A4191BE}" dt="2024-01-09T17:17:54.040" v="11425" actId="478"/>
          <ac:spMkLst>
            <pc:docMk/>
            <pc:sldMk cId="438952848" sldId="2147376368"/>
            <ac:spMk id="61" creationId="{FE375AAA-30F2-259C-CB3D-88E72D62A269}"/>
          </ac:spMkLst>
        </pc:spChg>
        <pc:spChg chg="add del mod">
          <ac:chgData name="Yazdan, Mandy" userId="17c68540-3e75-4075-8ba7-9cf4d0bf43f7" providerId="ADAL" clId="{761A8E2B-13A1-46D5-B029-773B1A4191BE}" dt="2024-01-09T17:17:54.040" v="11425" actId="478"/>
          <ac:spMkLst>
            <pc:docMk/>
            <pc:sldMk cId="438952848" sldId="2147376368"/>
            <ac:spMk id="62" creationId="{306234DD-FE9E-0CE2-7AED-CEAD308542E7}"/>
          </ac:spMkLst>
        </pc:spChg>
        <pc:spChg chg="add del mod">
          <ac:chgData name="Yazdan, Mandy" userId="17c68540-3e75-4075-8ba7-9cf4d0bf43f7" providerId="ADAL" clId="{761A8E2B-13A1-46D5-B029-773B1A4191BE}" dt="2024-01-09T17:17:54.040" v="11425" actId="478"/>
          <ac:spMkLst>
            <pc:docMk/>
            <pc:sldMk cId="438952848" sldId="2147376368"/>
            <ac:spMk id="63" creationId="{1616F5C2-170B-E90F-7F07-8E71BA98536A}"/>
          </ac:spMkLst>
        </pc:spChg>
        <pc:spChg chg="add del mod">
          <ac:chgData name="Yazdan, Mandy" userId="17c68540-3e75-4075-8ba7-9cf4d0bf43f7" providerId="ADAL" clId="{761A8E2B-13A1-46D5-B029-773B1A4191BE}" dt="2024-01-09T17:17:54.040" v="11425" actId="478"/>
          <ac:spMkLst>
            <pc:docMk/>
            <pc:sldMk cId="438952848" sldId="2147376368"/>
            <ac:spMk id="64" creationId="{631B089A-50F8-274F-2BDA-A67FEE456ACE}"/>
          </ac:spMkLst>
        </pc:spChg>
        <pc:spChg chg="add del mod">
          <ac:chgData name="Yazdan, Mandy" userId="17c68540-3e75-4075-8ba7-9cf4d0bf43f7" providerId="ADAL" clId="{761A8E2B-13A1-46D5-B029-773B1A4191BE}" dt="2024-01-09T17:17:54.040" v="11425" actId="478"/>
          <ac:spMkLst>
            <pc:docMk/>
            <pc:sldMk cId="438952848" sldId="2147376368"/>
            <ac:spMk id="65" creationId="{E33FA0CB-18AF-79EC-8F9E-5E165E50397E}"/>
          </ac:spMkLst>
        </pc:spChg>
        <pc:spChg chg="add del mod">
          <ac:chgData name="Yazdan, Mandy" userId="17c68540-3e75-4075-8ba7-9cf4d0bf43f7" providerId="ADAL" clId="{761A8E2B-13A1-46D5-B029-773B1A4191BE}" dt="2024-01-09T17:17:54.040" v="11425" actId="478"/>
          <ac:spMkLst>
            <pc:docMk/>
            <pc:sldMk cId="438952848" sldId="2147376368"/>
            <ac:spMk id="66" creationId="{F7332F21-8390-3384-53DD-857AA93648FC}"/>
          </ac:spMkLst>
        </pc:spChg>
        <pc:spChg chg="add del mod">
          <ac:chgData name="Yazdan, Mandy" userId="17c68540-3e75-4075-8ba7-9cf4d0bf43f7" providerId="ADAL" clId="{761A8E2B-13A1-46D5-B029-773B1A4191BE}" dt="2024-01-09T17:17:54.040" v="11425" actId="478"/>
          <ac:spMkLst>
            <pc:docMk/>
            <pc:sldMk cId="438952848" sldId="2147376368"/>
            <ac:spMk id="67" creationId="{226A5087-255C-E119-6336-DB2C4647C24D}"/>
          </ac:spMkLst>
        </pc:spChg>
        <pc:spChg chg="add del mod">
          <ac:chgData name="Yazdan, Mandy" userId="17c68540-3e75-4075-8ba7-9cf4d0bf43f7" providerId="ADAL" clId="{761A8E2B-13A1-46D5-B029-773B1A4191BE}" dt="2024-01-09T17:17:54.040" v="11425" actId="478"/>
          <ac:spMkLst>
            <pc:docMk/>
            <pc:sldMk cId="438952848" sldId="2147376368"/>
            <ac:spMk id="68" creationId="{764D4BB5-1B81-3245-9CD1-79335173189E}"/>
          </ac:spMkLst>
        </pc:spChg>
        <pc:spChg chg="mod">
          <ac:chgData name="Yazdan, Mandy" userId="17c68540-3e75-4075-8ba7-9cf4d0bf43f7" providerId="ADAL" clId="{761A8E2B-13A1-46D5-B029-773B1A4191BE}" dt="2024-01-09T17:17:06.878" v="11412"/>
          <ac:spMkLst>
            <pc:docMk/>
            <pc:sldMk cId="438952848" sldId="2147376368"/>
            <ac:spMk id="70" creationId="{F910B720-B2D5-970C-8D30-279E1C068AED}"/>
          </ac:spMkLst>
        </pc:spChg>
        <pc:spChg chg="mod">
          <ac:chgData name="Yazdan, Mandy" userId="17c68540-3e75-4075-8ba7-9cf4d0bf43f7" providerId="ADAL" clId="{761A8E2B-13A1-46D5-B029-773B1A4191BE}" dt="2024-01-09T17:17:06.878" v="11412"/>
          <ac:spMkLst>
            <pc:docMk/>
            <pc:sldMk cId="438952848" sldId="2147376368"/>
            <ac:spMk id="71" creationId="{441E211E-CB81-70CF-6BB3-790D3223BB2B}"/>
          </ac:spMkLst>
        </pc:spChg>
        <pc:spChg chg="mod">
          <ac:chgData name="Yazdan, Mandy" userId="17c68540-3e75-4075-8ba7-9cf4d0bf43f7" providerId="ADAL" clId="{761A8E2B-13A1-46D5-B029-773B1A4191BE}" dt="2024-01-09T17:17:15.286" v="11416"/>
          <ac:spMkLst>
            <pc:docMk/>
            <pc:sldMk cId="438952848" sldId="2147376368"/>
            <ac:spMk id="73" creationId="{D2F85BB5-6C66-12F5-970C-90BC6CD2BBE2}"/>
          </ac:spMkLst>
        </pc:spChg>
        <pc:spChg chg="mod">
          <ac:chgData name="Yazdan, Mandy" userId="17c68540-3e75-4075-8ba7-9cf4d0bf43f7" providerId="ADAL" clId="{761A8E2B-13A1-46D5-B029-773B1A4191BE}" dt="2024-01-09T17:17:15.286" v="11416"/>
          <ac:spMkLst>
            <pc:docMk/>
            <pc:sldMk cId="438952848" sldId="2147376368"/>
            <ac:spMk id="74" creationId="{D9A6CF90-09F2-62A7-237A-94263472450E}"/>
          </ac:spMkLst>
        </pc:spChg>
        <pc:spChg chg="add mod">
          <ac:chgData name="Yazdan, Mandy" userId="17c68540-3e75-4075-8ba7-9cf4d0bf43f7" providerId="ADAL" clId="{761A8E2B-13A1-46D5-B029-773B1A4191BE}" dt="2024-01-09T19:49:59.329" v="11501" actId="1076"/>
          <ac:spMkLst>
            <pc:docMk/>
            <pc:sldMk cId="438952848" sldId="2147376368"/>
            <ac:spMk id="75" creationId="{37EBD07A-717A-629D-0A61-DA45225B8651}"/>
          </ac:spMkLst>
        </pc:spChg>
        <pc:grpChg chg="add del mod">
          <ac:chgData name="Yazdan, Mandy" userId="17c68540-3e75-4075-8ba7-9cf4d0bf43f7" providerId="ADAL" clId="{761A8E2B-13A1-46D5-B029-773B1A4191BE}" dt="2024-01-09T17:15:41.306" v="11399"/>
          <ac:grpSpMkLst>
            <pc:docMk/>
            <pc:sldMk cId="438952848" sldId="2147376368"/>
            <ac:grpSpMk id="5" creationId="{250FE313-5907-7EC9-BAD3-F3EF84651B8C}"/>
          </ac:grpSpMkLst>
        </pc:grpChg>
        <pc:grpChg chg="add del mod">
          <ac:chgData name="Yazdan, Mandy" userId="17c68540-3e75-4075-8ba7-9cf4d0bf43f7" providerId="ADAL" clId="{761A8E2B-13A1-46D5-B029-773B1A4191BE}" dt="2024-01-09T17:15:41.306" v="11399"/>
          <ac:grpSpMkLst>
            <pc:docMk/>
            <pc:sldMk cId="438952848" sldId="2147376368"/>
            <ac:grpSpMk id="10" creationId="{87AC821C-3B28-82A1-75C3-D74C054A796E}"/>
          </ac:grpSpMkLst>
        </pc:grpChg>
        <pc:grpChg chg="add del mod">
          <ac:chgData name="Yazdan, Mandy" userId="17c68540-3e75-4075-8ba7-9cf4d0bf43f7" providerId="ADAL" clId="{761A8E2B-13A1-46D5-B029-773B1A4191BE}" dt="2024-01-09T17:15:41.306" v="11399"/>
          <ac:grpSpMkLst>
            <pc:docMk/>
            <pc:sldMk cId="438952848" sldId="2147376368"/>
            <ac:grpSpMk id="17" creationId="{6447A938-1890-7F23-DC58-CE30EFCBECC9}"/>
          </ac:grpSpMkLst>
        </pc:grpChg>
        <pc:grpChg chg="add del mod">
          <ac:chgData name="Yazdan, Mandy" userId="17c68540-3e75-4075-8ba7-9cf4d0bf43f7" providerId="ADAL" clId="{761A8E2B-13A1-46D5-B029-773B1A4191BE}" dt="2024-01-09T17:15:41.306" v="11399"/>
          <ac:grpSpMkLst>
            <pc:docMk/>
            <pc:sldMk cId="438952848" sldId="2147376368"/>
            <ac:grpSpMk id="20" creationId="{3D0BC244-064D-2674-6482-D86338C071C5}"/>
          </ac:grpSpMkLst>
        </pc:grpChg>
        <pc:grpChg chg="add del mod">
          <ac:chgData name="Yazdan, Mandy" userId="17c68540-3e75-4075-8ba7-9cf4d0bf43f7" providerId="ADAL" clId="{761A8E2B-13A1-46D5-B029-773B1A4191BE}" dt="2024-01-09T17:15:41.306" v="11399"/>
          <ac:grpSpMkLst>
            <pc:docMk/>
            <pc:sldMk cId="438952848" sldId="2147376368"/>
            <ac:grpSpMk id="23" creationId="{BA005CD3-A2B7-9E6E-6AE5-37489A3D59A1}"/>
          </ac:grpSpMkLst>
        </pc:grpChg>
        <pc:grpChg chg="add del mod">
          <ac:chgData name="Yazdan, Mandy" userId="17c68540-3e75-4075-8ba7-9cf4d0bf43f7" providerId="ADAL" clId="{761A8E2B-13A1-46D5-B029-773B1A4191BE}" dt="2024-01-09T17:15:41.306" v="11399"/>
          <ac:grpSpMkLst>
            <pc:docMk/>
            <pc:sldMk cId="438952848" sldId="2147376368"/>
            <ac:grpSpMk id="27" creationId="{40D80E44-E7AB-9881-C6B7-AA5D356F8911}"/>
          </ac:grpSpMkLst>
        </pc:grpChg>
        <pc:grpChg chg="add del mod">
          <ac:chgData name="Yazdan, Mandy" userId="17c68540-3e75-4075-8ba7-9cf4d0bf43f7" providerId="ADAL" clId="{761A8E2B-13A1-46D5-B029-773B1A4191BE}" dt="2024-01-09T17:17:54.040" v="11425" actId="478"/>
          <ac:grpSpMkLst>
            <pc:docMk/>
            <pc:sldMk cId="438952848" sldId="2147376368"/>
            <ac:grpSpMk id="39" creationId="{E0CDA204-2F7F-2DF5-C9BF-9C52F1A0C48D}"/>
          </ac:grpSpMkLst>
        </pc:grpChg>
        <pc:grpChg chg="add del mod">
          <ac:chgData name="Yazdan, Mandy" userId="17c68540-3e75-4075-8ba7-9cf4d0bf43f7" providerId="ADAL" clId="{761A8E2B-13A1-46D5-B029-773B1A4191BE}" dt="2024-01-09T17:17:54.040" v="11425" actId="478"/>
          <ac:grpSpMkLst>
            <pc:docMk/>
            <pc:sldMk cId="438952848" sldId="2147376368"/>
            <ac:grpSpMk id="42" creationId="{31985328-75E8-B738-FF87-5DD467F199F1}"/>
          </ac:grpSpMkLst>
        </pc:grpChg>
        <pc:grpChg chg="add del mod">
          <ac:chgData name="Yazdan, Mandy" userId="17c68540-3e75-4075-8ba7-9cf4d0bf43f7" providerId="ADAL" clId="{761A8E2B-13A1-46D5-B029-773B1A4191BE}" dt="2024-01-09T17:17:56.027" v="11426" actId="478"/>
          <ac:grpSpMkLst>
            <pc:docMk/>
            <pc:sldMk cId="438952848" sldId="2147376368"/>
            <ac:grpSpMk id="45" creationId="{A841FAC2-B24C-ADD5-124F-75EDB0A679CF}"/>
          </ac:grpSpMkLst>
        </pc:grpChg>
        <pc:grpChg chg="add del mod">
          <ac:chgData name="Yazdan, Mandy" userId="17c68540-3e75-4075-8ba7-9cf4d0bf43f7" providerId="ADAL" clId="{761A8E2B-13A1-46D5-B029-773B1A4191BE}" dt="2024-01-09T17:17:54.040" v="11425" actId="478"/>
          <ac:grpSpMkLst>
            <pc:docMk/>
            <pc:sldMk cId="438952848" sldId="2147376368"/>
            <ac:grpSpMk id="50" creationId="{02E175B8-AA24-44E4-81CB-68F92BBBABB5}"/>
          </ac:grpSpMkLst>
        </pc:grpChg>
        <pc:grpChg chg="add del mod">
          <ac:chgData name="Yazdan, Mandy" userId="17c68540-3e75-4075-8ba7-9cf4d0bf43f7" providerId="ADAL" clId="{761A8E2B-13A1-46D5-B029-773B1A4191BE}" dt="2024-01-09T17:17:54.040" v="11425" actId="478"/>
          <ac:grpSpMkLst>
            <pc:docMk/>
            <pc:sldMk cId="438952848" sldId="2147376368"/>
            <ac:grpSpMk id="53" creationId="{1AD95978-A07C-41BF-E88B-E20E79619819}"/>
          </ac:grpSpMkLst>
        </pc:grpChg>
        <pc:grpChg chg="add del mod">
          <ac:chgData name="Yazdan, Mandy" userId="17c68540-3e75-4075-8ba7-9cf4d0bf43f7" providerId="ADAL" clId="{761A8E2B-13A1-46D5-B029-773B1A4191BE}" dt="2024-01-09T17:17:54.040" v="11425" actId="478"/>
          <ac:grpSpMkLst>
            <pc:docMk/>
            <pc:sldMk cId="438952848" sldId="2147376368"/>
            <ac:grpSpMk id="57" creationId="{276AD8EE-5C0A-E9C3-E162-D01F0C4F2524}"/>
          </ac:grpSpMkLst>
        </pc:grpChg>
        <pc:grpChg chg="add del mod">
          <ac:chgData name="Yazdan, Mandy" userId="17c68540-3e75-4075-8ba7-9cf4d0bf43f7" providerId="ADAL" clId="{761A8E2B-13A1-46D5-B029-773B1A4191BE}" dt="2024-01-09T17:17:54.040" v="11425" actId="478"/>
          <ac:grpSpMkLst>
            <pc:docMk/>
            <pc:sldMk cId="438952848" sldId="2147376368"/>
            <ac:grpSpMk id="69" creationId="{FD75A396-79C3-43D7-64F5-C42D8A2BC6A4}"/>
          </ac:grpSpMkLst>
        </pc:grpChg>
        <pc:grpChg chg="add del mod">
          <ac:chgData name="Yazdan, Mandy" userId="17c68540-3e75-4075-8ba7-9cf4d0bf43f7" providerId="ADAL" clId="{761A8E2B-13A1-46D5-B029-773B1A4191BE}" dt="2024-01-09T17:17:54.040" v="11425" actId="478"/>
          <ac:grpSpMkLst>
            <pc:docMk/>
            <pc:sldMk cId="438952848" sldId="2147376368"/>
            <ac:grpSpMk id="72" creationId="{4A2E8476-E5AA-4370-FFA3-E5F0D639F4C0}"/>
          </ac:grpSpMkLst>
        </pc:grpChg>
        <pc:picChg chg="del">
          <ac:chgData name="Yazdan, Mandy" userId="17c68540-3e75-4075-8ba7-9cf4d0bf43f7" providerId="ADAL" clId="{761A8E2B-13A1-46D5-B029-773B1A4191BE}" dt="2024-01-09T16:58:38.201" v="11386" actId="478"/>
          <ac:picMkLst>
            <pc:docMk/>
            <pc:sldMk cId="438952848" sldId="2147376368"/>
            <ac:picMk id="46" creationId="{417895E9-02CF-B2B4-ECAE-3EE278F4D76F}"/>
          </ac:picMkLst>
        </pc:picChg>
        <pc:picChg chg="del">
          <ac:chgData name="Yazdan, Mandy" userId="17c68540-3e75-4075-8ba7-9cf4d0bf43f7" providerId="ADAL" clId="{761A8E2B-13A1-46D5-B029-773B1A4191BE}" dt="2024-01-09T16:58:44.197" v="11390" actId="478"/>
          <ac:picMkLst>
            <pc:docMk/>
            <pc:sldMk cId="438952848" sldId="2147376368"/>
            <ac:picMk id="49" creationId="{DEBE2452-657B-4ED3-0C14-E21333170A83}"/>
          </ac:picMkLst>
        </pc:picChg>
        <pc:picChg chg="del">
          <ac:chgData name="Yazdan, Mandy" userId="17c68540-3e75-4075-8ba7-9cf4d0bf43f7" providerId="ADAL" clId="{761A8E2B-13A1-46D5-B029-773B1A4191BE}" dt="2024-01-09T16:58:42.166" v="11389" actId="478"/>
          <ac:picMkLst>
            <pc:docMk/>
            <pc:sldMk cId="438952848" sldId="2147376368"/>
            <ac:picMk id="54" creationId="{CA4B70A0-F42A-B682-B6B5-A78FA2328B80}"/>
          </ac:picMkLst>
        </pc:picChg>
        <pc:cxnChg chg="del mod">
          <ac:chgData name="Yazdan, Mandy" userId="17c68540-3e75-4075-8ba7-9cf4d0bf43f7" providerId="ADAL" clId="{761A8E2B-13A1-46D5-B029-773B1A4191BE}" dt="2024-01-09T17:15:25.604" v="11395" actId="478"/>
          <ac:cxnSpMkLst>
            <pc:docMk/>
            <pc:sldMk cId="438952848" sldId="2147376368"/>
            <ac:cxnSpMk id="8" creationId="{1177E911-A866-0F73-EBDC-A08B0A6CD983}"/>
          </ac:cxnSpMkLst>
        </pc:cxnChg>
      </pc:sldChg>
      <pc:sldChg chg="addSp delSp modSp add mod modTransition modAnim modNotesTx">
        <pc:chgData name="Yazdan, Mandy" userId="17c68540-3e75-4075-8ba7-9cf4d0bf43f7" providerId="ADAL" clId="{761A8E2B-13A1-46D5-B029-773B1A4191BE}" dt="2024-01-10T20:47:02.118" v="12667" actId="113"/>
        <pc:sldMkLst>
          <pc:docMk/>
          <pc:sldMk cId="3833471336" sldId="2147376368"/>
        </pc:sldMkLst>
        <pc:spChg chg="mod">
          <ac:chgData name="Yazdan, Mandy" userId="17c68540-3e75-4075-8ba7-9cf4d0bf43f7" providerId="ADAL" clId="{761A8E2B-13A1-46D5-B029-773B1A4191BE}" dt="2024-01-09T20:36:45.600" v="11833" actId="20577"/>
          <ac:spMkLst>
            <pc:docMk/>
            <pc:sldMk cId="3833471336" sldId="2147376368"/>
            <ac:spMk id="2" creationId="{00000000-0000-0000-0000-000000000000}"/>
          </ac:spMkLst>
        </pc:spChg>
        <pc:spChg chg="mod">
          <ac:chgData name="Yazdan, Mandy" userId="17c68540-3e75-4075-8ba7-9cf4d0bf43f7" providerId="ADAL" clId="{761A8E2B-13A1-46D5-B029-773B1A4191BE}" dt="2024-01-09T20:40:03.138" v="11875" actId="1038"/>
          <ac:spMkLst>
            <pc:docMk/>
            <pc:sldMk cId="3833471336" sldId="2147376368"/>
            <ac:spMk id="3" creationId="{00000000-0000-0000-0000-000000000000}"/>
          </ac:spMkLst>
        </pc:spChg>
        <pc:spChg chg="mod">
          <ac:chgData name="Yazdan, Mandy" userId="17c68540-3e75-4075-8ba7-9cf4d0bf43f7" providerId="ADAL" clId="{761A8E2B-13A1-46D5-B029-773B1A4191BE}" dt="2024-01-09T20:40:03.138" v="11875" actId="1038"/>
          <ac:spMkLst>
            <pc:docMk/>
            <pc:sldMk cId="3833471336" sldId="2147376368"/>
            <ac:spMk id="8" creationId="{ACF45504-0123-611D-0A8F-E1C4ABB14BD1}"/>
          </ac:spMkLst>
        </pc:spChg>
        <pc:spChg chg="mod">
          <ac:chgData name="Yazdan, Mandy" userId="17c68540-3e75-4075-8ba7-9cf4d0bf43f7" providerId="ADAL" clId="{761A8E2B-13A1-46D5-B029-773B1A4191BE}" dt="2024-01-09T20:36:35.220" v="11831" actId="465"/>
          <ac:spMkLst>
            <pc:docMk/>
            <pc:sldMk cId="3833471336" sldId="2147376368"/>
            <ac:spMk id="10" creationId="{45006370-8073-3029-6AD0-75ADE194F2DA}"/>
          </ac:spMkLst>
        </pc:spChg>
        <pc:spChg chg="add mod">
          <ac:chgData name="Yazdan, Mandy" userId="17c68540-3e75-4075-8ba7-9cf4d0bf43f7" providerId="ADAL" clId="{761A8E2B-13A1-46D5-B029-773B1A4191BE}" dt="2024-01-09T20:41:20.903" v="11897" actId="207"/>
          <ac:spMkLst>
            <pc:docMk/>
            <pc:sldMk cId="3833471336" sldId="2147376368"/>
            <ac:spMk id="13" creationId="{D53EA32A-39A1-06C1-E3BA-899B5E56919D}"/>
          </ac:spMkLst>
        </pc:spChg>
        <pc:spChg chg="mod">
          <ac:chgData name="Yazdan, Mandy" userId="17c68540-3e75-4075-8ba7-9cf4d0bf43f7" providerId="ADAL" clId="{761A8E2B-13A1-46D5-B029-773B1A4191BE}" dt="2024-01-09T20:36:35.220" v="11831" actId="465"/>
          <ac:spMkLst>
            <pc:docMk/>
            <pc:sldMk cId="3833471336" sldId="2147376368"/>
            <ac:spMk id="16" creationId="{70EC1A30-2E82-2C95-C1D9-9E5069A68F8E}"/>
          </ac:spMkLst>
        </pc:spChg>
        <pc:spChg chg="add mod">
          <ac:chgData name="Yazdan, Mandy" userId="17c68540-3e75-4075-8ba7-9cf4d0bf43f7" providerId="ADAL" clId="{761A8E2B-13A1-46D5-B029-773B1A4191BE}" dt="2024-01-09T20:41:13.363" v="11895" actId="207"/>
          <ac:spMkLst>
            <pc:docMk/>
            <pc:sldMk cId="3833471336" sldId="2147376368"/>
            <ac:spMk id="17" creationId="{B9017DAF-5E32-D19C-E027-084BD7469DA8}"/>
          </ac:spMkLst>
        </pc:spChg>
        <pc:spChg chg="add mod">
          <ac:chgData name="Yazdan, Mandy" userId="17c68540-3e75-4075-8ba7-9cf4d0bf43f7" providerId="ADAL" clId="{761A8E2B-13A1-46D5-B029-773B1A4191BE}" dt="2024-01-09T20:41:17.714" v="11896" actId="207"/>
          <ac:spMkLst>
            <pc:docMk/>
            <pc:sldMk cId="3833471336" sldId="2147376368"/>
            <ac:spMk id="18" creationId="{A5C80B7C-87A6-2F12-6CCD-CFA92CC30953}"/>
          </ac:spMkLst>
        </pc:spChg>
        <pc:spChg chg="add mod">
          <ac:chgData name="Yazdan, Mandy" userId="17c68540-3e75-4075-8ba7-9cf4d0bf43f7" providerId="ADAL" clId="{761A8E2B-13A1-46D5-B029-773B1A4191BE}" dt="2024-01-09T20:41:25.854" v="11898" actId="207"/>
          <ac:spMkLst>
            <pc:docMk/>
            <pc:sldMk cId="3833471336" sldId="2147376368"/>
            <ac:spMk id="19" creationId="{37AF303F-3A01-6E0B-133F-2BA1CB59345C}"/>
          </ac:spMkLst>
        </pc:spChg>
        <pc:spChg chg="add mod">
          <ac:chgData name="Yazdan, Mandy" userId="17c68540-3e75-4075-8ba7-9cf4d0bf43f7" providerId="ADAL" clId="{761A8E2B-13A1-46D5-B029-773B1A4191BE}" dt="2024-01-09T20:41:31.730" v="11899" actId="207"/>
          <ac:spMkLst>
            <pc:docMk/>
            <pc:sldMk cId="3833471336" sldId="2147376368"/>
            <ac:spMk id="20" creationId="{93DF6D9C-8DC4-8666-8951-AD83E50FB800}"/>
          </ac:spMkLst>
        </pc:spChg>
        <pc:spChg chg="add mod">
          <ac:chgData name="Yazdan, Mandy" userId="17c68540-3e75-4075-8ba7-9cf4d0bf43f7" providerId="ADAL" clId="{761A8E2B-13A1-46D5-B029-773B1A4191BE}" dt="2024-01-09T20:41:08.116" v="11894" actId="1076"/>
          <ac:spMkLst>
            <pc:docMk/>
            <pc:sldMk cId="3833471336" sldId="2147376368"/>
            <ac:spMk id="21" creationId="{CF97C9C2-4059-2BBB-DA79-D984EF7AAE53}"/>
          </ac:spMkLst>
        </pc:spChg>
        <pc:spChg chg="mod">
          <ac:chgData name="Yazdan, Mandy" userId="17c68540-3e75-4075-8ba7-9cf4d0bf43f7" providerId="ADAL" clId="{761A8E2B-13A1-46D5-B029-773B1A4191BE}" dt="2024-01-09T20:36:33.542" v="11830" actId="552"/>
          <ac:spMkLst>
            <pc:docMk/>
            <pc:sldMk cId="3833471336" sldId="2147376368"/>
            <ac:spMk id="22" creationId="{3C06E89B-2883-C786-DFC0-68A6EF9A8C08}"/>
          </ac:spMkLst>
        </pc:spChg>
        <pc:spChg chg="add del mod">
          <ac:chgData name="Yazdan, Mandy" userId="17c68540-3e75-4075-8ba7-9cf4d0bf43f7" providerId="ADAL" clId="{761A8E2B-13A1-46D5-B029-773B1A4191BE}" dt="2024-01-09T20:36:35.220" v="11831" actId="465"/>
          <ac:spMkLst>
            <pc:docMk/>
            <pc:sldMk cId="3833471336" sldId="2147376368"/>
            <ac:spMk id="23" creationId="{9F123335-ED13-402A-8F08-805156700348}"/>
          </ac:spMkLst>
        </pc:spChg>
        <pc:spChg chg="mod">
          <ac:chgData name="Yazdan, Mandy" userId="17c68540-3e75-4075-8ba7-9cf4d0bf43f7" providerId="ADAL" clId="{761A8E2B-13A1-46D5-B029-773B1A4191BE}" dt="2024-01-09T20:42:16.141" v="11914" actId="1036"/>
          <ac:spMkLst>
            <pc:docMk/>
            <pc:sldMk cId="3833471336" sldId="2147376368"/>
            <ac:spMk id="35" creationId="{A32CE50A-65ED-4DE1-A4DE-2A44FE8E710C}"/>
          </ac:spMkLst>
        </pc:spChg>
        <pc:spChg chg="mod">
          <ac:chgData name="Yazdan, Mandy" userId="17c68540-3e75-4075-8ba7-9cf4d0bf43f7" providerId="ADAL" clId="{761A8E2B-13A1-46D5-B029-773B1A4191BE}" dt="2024-01-09T20:36:33.542" v="11830" actId="552"/>
          <ac:spMkLst>
            <pc:docMk/>
            <pc:sldMk cId="3833471336" sldId="2147376368"/>
            <ac:spMk id="38" creationId="{37EB45E0-54E5-9BC5-4B47-7B48868CF1C8}"/>
          </ac:spMkLst>
        </pc:spChg>
        <pc:spChg chg="del">
          <ac:chgData name="Yazdan, Mandy" userId="17c68540-3e75-4075-8ba7-9cf4d0bf43f7" providerId="ADAL" clId="{761A8E2B-13A1-46D5-B029-773B1A4191BE}" dt="2024-01-09T20:35:26.196" v="11812" actId="478"/>
          <ac:spMkLst>
            <pc:docMk/>
            <pc:sldMk cId="3833471336" sldId="2147376368"/>
            <ac:spMk id="47" creationId="{1F6248EE-D756-D327-52CE-86B7BC49B1D2}"/>
          </ac:spMkLst>
        </pc:spChg>
        <pc:grpChg chg="del">
          <ac:chgData name="Yazdan, Mandy" userId="17c68540-3e75-4075-8ba7-9cf4d0bf43f7" providerId="ADAL" clId="{761A8E2B-13A1-46D5-B029-773B1A4191BE}" dt="2024-01-09T20:33:51.107" v="11795" actId="478"/>
          <ac:grpSpMkLst>
            <pc:docMk/>
            <pc:sldMk cId="3833471336" sldId="2147376368"/>
            <ac:grpSpMk id="11" creationId="{72363BC8-CB35-4850-9C4E-027A9D8AEB3B}"/>
          </ac:grpSpMkLst>
        </pc:grpChg>
        <pc:picChg chg="del">
          <ac:chgData name="Yazdan, Mandy" userId="17c68540-3e75-4075-8ba7-9cf4d0bf43f7" providerId="ADAL" clId="{761A8E2B-13A1-46D5-B029-773B1A4191BE}" dt="2024-01-09T20:34:01.473" v="11798" actId="478"/>
          <ac:picMkLst>
            <pc:docMk/>
            <pc:sldMk cId="3833471336" sldId="2147376368"/>
            <ac:picMk id="5" creationId="{78EA125A-9DFB-4972-92B9-8723C3CE048A}"/>
          </ac:picMkLst>
        </pc:picChg>
        <pc:picChg chg="add mod ord modCrop">
          <ac:chgData name="Yazdan, Mandy" userId="17c68540-3e75-4075-8ba7-9cf4d0bf43f7" providerId="ADAL" clId="{761A8E2B-13A1-46D5-B029-773B1A4191BE}" dt="2024-01-09T20:45:43.472" v="11925" actId="732"/>
          <ac:picMkLst>
            <pc:docMk/>
            <pc:sldMk cId="3833471336" sldId="2147376368"/>
            <ac:picMk id="12" creationId="{02AEB375-C40F-1189-F9C9-CC0E63F36295}"/>
          </ac:picMkLst>
        </pc:picChg>
        <pc:cxnChg chg="mod ord">
          <ac:chgData name="Yazdan, Mandy" userId="17c68540-3e75-4075-8ba7-9cf4d0bf43f7" providerId="ADAL" clId="{761A8E2B-13A1-46D5-B029-773B1A4191BE}" dt="2024-01-09T20:42:20.437" v="11915" actId="14100"/>
          <ac:cxnSpMkLst>
            <pc:docMk/>
            <pc:sldMk cId="3833471336" sldId="2147376368"/>
            <ac:cxnSpMk id="48" creationId="{1772D45D-D5F6-298C-928C-CB67DE6D8640}"/>
          </ac:cxnSpMkLst>
        </pc:cxnChg>
      </pc:sldChg>
      <pc:sldMasterChg chg="modSldLayout">
        <pc:chgData name="Yazdan, Mandy" userId="17c68540-3e75-4075-8ba7-9cf4d0bf43f7" providerId="ADAL" clId="{761A8E2B-13A1-46D5-B029-773B1A4191BE}" dt="2023-12-14T20:11:17.643" v="5885" actId="20577"/>
        <pc:sldMasterMkLst>
          <pc:docMk/>
          <pc:sldMasterMk cId="1597763257" sldId="2147484194"/>
        </pc:sldMasterMkLst>
        <pc:sldLayoutChg chg="modSp mod">
          <pc:chgData name="Yazdan, Mandy" userId="17c68540-3e75-4075-8ba7-9cf4d0bf43f7" providerId="ADAL" clId="{761A8E2B-13A1-46D5-B029-773B1A4191BE}" dt="2023-12-14T20:11:17.643" v="5885" actId="20577"/>
          <pc:sldLayoutMkLst>
            <pc:docMk/>
            <pc:sldMasterMk cId="1597763257" sldId="2147484194"/>
            <pc:sldLayoutMk cId="1302828575" sldId="2147484254"/>
          </pc:sldLayoutMkLst>
          <pc:spChg chg="mod">
            <ac:chgData name="Yazdan, Mandy" userId="17c68540-3e75-4075-8ba7-9cf4d0bf43f7" providerId="ADAL" clId="{761A8E2B-13A1-46D5-B029-773B1A4191BE}" dt="2023-12-14T20:11:17.643" v="5885" actId="20577"/>
            <ac:spMkLst>
              <pc:docMk/>
              <pc:sldMasterMk cId="1597763257" sldId="2147484194"/>
              <pc:sldLayoutMk cId="1302828575" sldId="2147484254"/>
              <ac:spMk id="18" creationId="{529CA6D0-DA97-4593-BBEE-07CB43EAC7F5}"/>
            </ac:spMkLst>
          </pc:spChg>
        </pc:sldLayoutChg>
        <pc:sldLayoutChg chg="addSp delSp modSp mod">
          <pc:chgData name="Yazdan, Mandy" userId="17c68540-3e75-4075-8ba7-9cf4d0bf43f7" providerId="ADAL" clId="{761A8E2B-13A1-46D5-B029-773B1A4191BE}" dt="2023-11-17T16:08:40.448" v="20" actId="478"/>
          <pc:sldLayoutMkLst>
            <pc:docMk/>
            <pc:sldMasterMk cId="1597763257" sldId="2147484194"/>
            <pc:sldLayoutMk cId="354313636" sldId="2147484257"/>
          </pc:sldLayoutMkLst>
          <pc:picChg chg="del">
            <ac:chgData name="Yazdan, Mandy" userId="17c68540-3e75-4075-8ba7-9cf4d0bf43f7" providerId="ADAL" clId="{761A8E2B-13A1-46D5-B029-773B1A4191BE}" dt="2023-11-17T16:08:40.448" v="20" actId="478"/>
            <ac:picMkLst>
              <pc:docMk/>
              <pc:sldMasterMk cId="1597763257" sldId="2147484194"/>
              <pc:sldLayoutMk cId="354313636" sldId="2147484257"/>
              <ac:picMk id="2" creationId="{C2B2EF6F-99FD-AD63-C63B-F139CE491E07}"/>
            </ac:picMkLst>
          </pc:picChg>
          <pc:picChg chg="add mod ord modCrop">
            <ac:chgData name="Yazdan, Mandy" userId="17c68540-3e75-4075-8ba7-9cf4d0bf43f7" providerId="ADAL" clId="{761A8E2B-13A1-46D5-B029-773B1A4191BE}" dt="2023-11-17T16:08:38.770" v="19" actId="167"/>
            <ac:picMkLst>
              <pc:docMk/>
              <pc:sldMasterMk cId="1597763257" sldId="2147484194"/>
              <pc:sldLayoutMk cId="354313636" sldId="2147484257"/>
              <ac:picMk id="4" creationId="{24F20AC1-AA41-451B-3FC4-49EC46718EF3}"/>
            </ac:picMkLst>
          </pc:picChg>
        </pc:sldLayoutChg>
      </pc:sldMasterChg>
    </pc:docChg>
  </pc:docChgLst>
  <pc:docChgLst>
    <pc:chgData name="Decker, Christine" userId="8544544b-74be-4adc-b4b4-6c6efcc0ea39" providerId="ADAL" clId="{3B8505DA-2433-47C7-9B5A-C451942BFD8B}"/>
    <pc:docChg chg="modSld">
      <pc:chgData name="Decker, Christine" userId="8544544b-74be-4adc-b4b4-6c6efcc0ea39" providerId="ADAL" clId="{3B8505DA-2433-47C7-9B5A-C451942BFD8B}" dt="2024-05-08T18:08:28.796" v="6" actId="20577"/>
      <pc:docMkLst>
        <pc:docMk/>
      </pc:docMkLst>
      <pc:sldChg chg="modSp mod">
        <pc:chgData name="Decker, Christine" userId="8544544b-74be-4adc-b4b4-6c6efcc0ea39" providerId="ADAL" clId="{3B8505DA-2433-47C7-9B5A-C451942BFD8B}" dt="2024-05-08T18:08:28.796" v="6" actId="20577"/>
        <pc:sldMkLst>
          <pc:docMk/>
          <pc:sldMk cId="1697760460" sldId="2147376371"/>
        </pc:sldMkLst>
        <pc:spChg chg="mod">
          <ac:chgData name="Decker, Christine" userId="8544544b-74be-4adc-b4b4-6c6efcc0ea39" providerId="ADAL" clId="{3B8505DA-2433-47C7-9B5A-C451942BFD8B}" dt="2024-05-08T18:08:28.796" v="6" actId="20577"/>
          <ac:spMkLst>
            <pc:docMk/>
            <pc:sldMk cId="1697760460" sldId="2147376371"/>
            <ac:spMk id="3" creationId="{7A48F23B-02D1-4ED3-890C-58EF9352DE74}"/>
          </ac:spMkLst>
        </pc:spChg>
      </pc:sldChg>
    </pc:docChg>
  </pc:docChgLst>
  <pc:docChgLst>
    <pc:chgData name="Yazdan, Mandy" userId="17c68540-3e75-4075-8ba7-9cf4d0bf43f7" providerId="ADAL" clId="{CB476686-21E5-4456-824D-B3A7966BFDD3}"/>
    <pc:docChg chg="modSld">
      <pc:chgData name="Yazdan, Mandy" userId="17c68540-3e75-4075-8ba7-9cf4d0bf43f7" providerId="ADAL" clId="{CB476686-21E5-4456-824D-B3A7966BFDD3}" dt="2024-04-09T17:57:49.517" v="25" actId="20577"/>
      <pc:docMkLst>
        <pc:docMk/>
      </pc:docMkLst>
      <pc:sldChg chg="modSp mod">
        <pc:chgData name="Yazdan, Mandy" userId="17c68540-3e75-4075-8ba7-9cf4d0bf43f7" providerId="ADAL" clId="{CB476686-21E5-4456-824D-B3A7966BFDD3}" dt="2024-04-09T17:57:49.517" v="25" actId="20577"/>
        <pc:sldMkLst>
          <pc:docMk/>
          <pc:sldMk cId="179344600" sldId="2147376363"/>
        </pc:sldMkLst>
        <pc:spChg chg="mod">
          <ac:chgData name="Yazdan, Mandy" userId="17c68540-3e75-4075-8ba7-9cf4d0bf43f7" providerId="ADAL" clId="{CB476686-21E5-4456-824D-B3A7966BFDD3}" dt="2024-04-09T17:57:49.517" v="25" actId="20577"/>
          <ac:spMkLst>
            <pc:docMk/>
            <pc:sldMk cId="179344600" sldId="2147376363"/>
            <ac:spMk id="6" creationId="{42202706-D118-30EA-2138-DCD2F373BD8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3038475" cy="468950"/>
          </a:xfrm>
          <a:prstGeom prst="rect">
            <a:avLst/>
          </a:prstGeom>
        </p:spPr>
        <p:txBody>
          <a:bodyPr vert="horz" lIns="91968" tIns="45982" rIns="91968" bIns="45982" rtlCol="0"/>
          <a:lstStyle>
            <a:lvl1pPr algn="l">
              <a:defRPr sz="1300"/>
            </a:lvl1pPr>
          </a:lstStyle>
          <a:p>
            <a:endParaRPr lang="en-US"/>
          </a:p>
        </p:txBody>
      </p:sp>
      <p:sp>
        <p:nvSpPr>
          <p:cNvPr id="3" name="Date Placeholder 2"/>
          <p:cNvSpPr>
            <a:spLocks noGrp="1"/>
          </p:cNvSpPr>
          <p:nvPr>
            <p:ph type="dt" sz="quarter" idx="1"/>
          </p:nvPr>
        </p:nvSpPr>
        <p:spPr>
          <a:xfrm>
            <a:off x="3970343" y="3"/>
            <a:ext cx="3038475" cy="468950"/>
          </a:xfrm>
          <a:prstGeom prst="rect">
            <a:avLst/>
          </a:prstGeom>
        </p:spPr>
        <p:txBody>
          <a:bodyPr vert="horz" lIns="91968" tIns="45982" rIns="91968" bIns="45982" rtlCol="0"/>
          <a:lstStyle>
            <a:lvl1pPr algn="r">
              <a:defRPr sz="1300"/>
            </a:lvl1pPr>
          </a:lstStyle>
          <a:p>
            <a:fld id="{6C50F10E-2B03-4D95-A745-DE19A4539249}" type="datetime1">
              <a:rPr lang="en-US" smtClean="0"/>
              <a:t>5/8/2024</a:t>
            </a:fld>
            <a:endParaRPr lang="en-US"/>
          </a:p>
        </p:txBody>
      </p:sp>
      <p:sp>
        <p:nvSpPr>
          <p:cNvPr id="4" name="Footer Placeholder 3"/>
          <p:cNvSpPr>
            <a:spLocks noGrp="1"/>
          </p:cNvSpPr>
          <p:nvPr>
            <p:ph type="ftr" sz="quarter" idx="2"/>
          </p:nvPr>
        </p:nvSpPr>
        <p:spPr>
          <a:xfrm>
            <a:off x="6" y="8902054"/>
            <a:ext cx="3038475" cy="468950"/>
          </a:xfrm>
          <a:prstGeom prst="rect">
            <a:avLst/>
          </a:prstGeom>
        </p:spPr>
        <p:txBody>
          <a:bodyPr vert="horz" lIns="91968" tIns="45982" rIns="91968" bIns="45982" rtlCol="0" anchor="b"/>
          <a:lstStyle>
            <a:lvl1pPr algn="l">
              <a:defRPr sz="1300"/>
            </a:lvl1pPr>
          </a:lstStyle>
          <a:p>
            <a:endParaRPr lang="en-US"/>
          </a:p>
        </p:txBody>
      </p:sp>
      <p:sp>
        <p:nvSpPr>
          <p:cNvPr id="5" name="Slide Number Placeholder 4"/>
          <p:cNvSpPr>
            <a:spLocks noGrp="1"/>
          </p:cNvSpPr>
          <p:nvPr>
            <p:ph type="sldNum" sz="quarter" idx="3"/>
          </p:nvPr>
        </p:nvSpPr>
        <p:spPr>
          <a:xfrm>
            <a:off x="3970343" y="8902054"/>
            <a:ext cx="3038475" cy="468950"/>
          </a:xfrm>
          <a:prstGeom prst="rect">
            <a:avLst/>
          </a:prstGeom>
        </p:spPr>
        <p:txBody>
          <a:bodyPr vert="horz" lIns="91968" tIns="45982" rIns="91968" bIns="45982" rtlCol="0" anchor="b"/>
          <a:lstStyle>
            <a:lvl1pPr algn="r">
              <a:defRPr sz="1300"/>
            </a:lvl1pPr>
          </a:lstStyle>
          <a:p>
            <a:fld id="{656CEB88-2D79-49C3-B4F0-845F10A8399F}" type="slidenum">
              <a:rPr lang="en-US" smtClean="0"/>
              <a:t>‹#›</a:t>
            </a:fld>
            <a:endParaRPr lang="en-US"/>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8604" y="230477"/>
            <a:ext cx="5120640" cy="276570"/>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a:t>Presentation Title</a:t>
            </a:r>
          </a:p>
        </p:txBody>
      </p:sp>
      <p:sp>
        <p:nvSpPr>
          <p:cNvPr id="3" name="Date Placeholder 2"/>
          <p:cNvSpPr>
            <a:spLocks noGrp="1"/>
          </p:cNvSpPr>
          <p:nvPr>
            <p:ph type="dt" idx="1"/>
          </p:nvPr>
        </p:nvSpPr>
        <p:spPr>
          <a:xfrm>
            <a:off x="228602" y="8850196"/>
            <a:ext cx="1402080" cy="276570"/>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46F970D5-8B3A-4B6D-BA4D-AC42F05181C7}" type="datetime1">
              <a:rPr lang="en-US" smtClean="0"/>
              <a:t>5/8/2024</a:t>
            </a:fld>
            <a:endParaRPr lang="en-US"/>
          </a:p>
        </p:txBody>
      </p:sp>
      <p:sp>
        <p:nvSpPr>
          <p:cNvPr id="4" name="Slide Image Placeholder 3"/>
          <p:cNvSpPr>
            <a:spLocks noGrp="1" noRot="1" noChangeAspect="1"/>
          </p:cNvSpPr>
          <p:nvPr>
            <p:ph type="sldImg" idx="2"/>
          </p:nvPr>
        </p:nvSpPr>
        <p:spPr>
          <a:xfrm>
            <a:off x="382588" y="703263"/>
            <a:ext cx="6245225" cy="3514725"/>
          </a:xfrm>
          <a:prstGeom prst="rect">
            <a:avLst/>
          </a:prstGeom>
          <a:noFill/>
          <a:ln w="12700">
            <a:solidFill>
              <a:prstClr val="black"/>
            </a:solidFill>
          </a:ln>
        </p:spPr>
        <p:txBody>
          <a:bodyPr vert="horz" lIns="93709" tIns="46854" rIns="93709" bIns="46854" rtlCol="0" anchor="ctr"/>
          <a:lstStyle/>
          <a:p>
            <a:endParaRPr lang="en-US"/>
          </a:p>
        </p:txBody>
      </p:sp>
      <p:sp>
        <p:nvSpPr>
          <p:cNvPr id="6" name="Footer Placeholder 5"/>
          <p:cNvSpPr>
            <a:spLocks noGrp="1"/>
          </p:cNvSpPr>
          <p:nvPr>
            <p:ph type="ftr" sz="quarter" idx="4"/>
          </p:nvPr>
        </p:nvSpPr>
        <p:spPr>
          <a:xfrm>
            <a:off x="5394965" y="230477"/>
            <a:ext cx="1371600" cy="276570"/>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a:t>Lit Code XX/XX</a:t>
            </a:r>
          </a:p>
        </p:txBody>
      </p:sp>
      <p:sp>
        <p:nvSpPr>
          <p:cNvPr id="7" name="Slide Number Placeholder 6"/>
          <p:cNvSpPr>
            <a:spLocks noGrp="1"/>
          </p:cNvSpPr>
          <p:nvPr>
            <p:ph type="sldNum" sz="quarter" idx="5"/>
          </p:nvPr>
        </p:nvSpPr>
        <p:spPr>
          <a:xfrm>
            <a:off x="5364481" y="8850196"/>
            <a:ext cx="1402080" cy="276570"/>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a:p>
        </p:txBody>
      </p:sp>
      <p:sp>
        <p:nvSpPr>
          <p:cNvPr id="9" name="Notes Placeholder 8"/>
          <p:cNvSpPr>
            <a:spLocks noGrp="1"/>
          </p:cNvSpPr>
          <p:nvPr>
            <p:ph type="body" sz="quarter" idx="3"/>
          </p:nvPr>
        </p:nvSpPr>
        <p:spPr>
          <a:xfrm>
            <a:off x="228602" y="4332909"/>
            <a:ext cx="6537961" cy="4517286"/>
          </a:xfrm>
          <a:prstGeom prst="rect">
            <a:avLst/>
          </a:prstGeom>
        </p:spPr>
        <p:txBody>
          <a:bodyPr vert="horz" lIns="0" tIns="0" rIns="0" bIns="0" rtlCol="0"/>
          <a:lstStyle/>
          <a:p>
            <a:pPr lvl="0"/>
            <a:r>
              <a:rPr lang="en-US"/>
              <a:t>Subhead</a:t>
            </a:r>
          </a:p>
          <a:p>
            <a:pPr lvl="1"/>
            <a:r>
              <a:rPr lang="en-US"/>
              <a:t>Body</a:t>
            </a:r>
          </a:p>
          <a:p>
            <a:pPr lvl="2"/>
            <a:r>
              <a:rPr lang="en-US"/>
              <a:t>First level bullet</a:t>
            </a:r>
          </a:p>
          <a:p>
            <a:pPr lvl="3"/>
            <a:r>
              <a:rPr lang="en-US"/>
              <a:t>Second level bullet</a:t>
            </a:r>
          </a:p>
          <a:p>
            <a:pPr lvl="4"/>
            <a:r>
              <a:rPr lang="en-US"/>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i="0">
                <a:solidFill>
                  <a:srgbClr val="333333"/>
                </a:solidFill>
                <a:effectLst/>
                <a:latin typeface="+mn-lt"/>
                <a:cs typeface="Arial" panose="020B0604020202020204" pitchFamily="34" charset="0"/>
              </a:rPr>
              <a:t>Slide time: 1 min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100" b="0" i="0">
              <a:solidFill>
                <a:srgbClr val="333333"/>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0" i="0">
                <a:solidFill>
                  <a:srgbClr val="333333"/>
                </a:solidFill>
                <a:effectLst/>
                <a:latin typeface="+mn-lt"/>
                <a:cs typeface="Arial" panose="020B0604020202020204" pitchFamily="34" charset="0"/>
              </a:rPr>
              <a:t>You’ve probably heard of the Great Wealth transfer. It is projected that nearly $85 trillion in wealth is expected to change hands through 2045. $53 trillion of that will be transferred from baby boomers.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100" b="0" i="0">
              <a:solidFill>
                <a:srgbClr val="333333"/>
              </a:solidFill>
              <a:effectLst/>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a:solidFill>
                  <a:srgbClr val="333333"/>
                </a:solidFill>
                <a:effectLst/>
                <a:latin typeface="+mn-lt"/>
                <a:cs typeface="Arial" panose="020B0604020202020204" pitchFamily="34" charset="0"/>
              </a:rPr>
              <a:t>$35.8 trillion (42%) of overall volume is expected to come from HNW and Ultra HNW households which makes up 1.5% of all households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a:solidFill>
                  <a:srgbClr val="333333"/>
                </a:solidFill>
                <a:effectLst/>
                <a:latin typeface="+mn-lt"/>
                <a:cs typeface="Arial" panose="020B0604020202020204" pitchFamily="34" charset="0"/>
              </a:rPr>
              <a:t>$72.6 trillion transferred to heirs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a:solidFill>
                  <a:srgbClr val="333333"/>
                </a:solidFill>
                <a:effectLst/>
                <a:latin typeface="+mn-lt"/>
                <a:cs typeface="Arial" panose="020B0604020202020204" pitchFamily="34" charset="0"/>
              </a:rPr>
              <a:t>$11.9 trillion will be donated to charities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0">
                <a:solidFill>
                  <a:srgbClr val="333333"/>
                </a:solidFill>
                <a:effectLst/>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100" b="0" i="0">
              <a:solidFill>
                <a:srgbClr val="333333"/>
              </a:solidFill>
              <a:effectLst/>
              <a:latin typeface="+mn-lt"/>
              <a:cs typeface="Arial" panose="020B0604020202020204" pitchFamily="34" charset="0"/>
            </a:endParaRPr>
          </a:p>
          <a:p>
            <a:pPr algn="l"/>
            <a:r>
              <a:rPr lang="en-US" sz="1100" b="0" i="0">
                <a:solidFill>
                  <a:srgbClr val="333333"/>
                </a:solidFill>
                <a:effectLst/>
                <a:latin typeface="+mn-lt"/>
                <a:cs typeface="Arial" panose="020B0604020202020204" pitchFamily="34" charset="0"/>
              </a:rPr>
              <a:t>This creates a tremendous opportunity for financial professionals – like you, who proactively seek to understand the changes and to make authentic connections with prospective clients.</a:t>
            </a:r>
          </a:p>
          <a:p>
            <a:pPr algn="l"/>
            <a:endParaRPr lang="en-US" sz="1100" b="1" i="0">
              <a:solidFill>
                <a:srgbClr val="333333"/>
              </a:solidFill>
              <a:effectLst/>
              <a:latin typeface="+mn-lt"/>
              <a:cs typeface="Arial" panose="020B0604020202020204" pitchFamily="34" charset="0"/>
            </a:endParaRPr>
          </a:p>
          <a:p>
            <a:pPr algn="l"/>
            <a:r>
              <a:rPr lang="en-US" sz="1100" b="1" i="0" u="sng">
                <a:solidFill>
                  <a:srgbClr val="333333"/>
                </a:solidFill>
                <a:effectLst/>
                <a:latin typeface="+mn-lt"/>
                <a:cs typeface="Arial" panose="020B0604020202020204" pitchFamily="34" charset="0"/>
              </a:rPr>
              <a:t>Instructor only notes </a:t>
            </a:r>
            <a:r>
              <a:rPr lang="en-US" sz="1100" b="1" i="0">
                <a:solidFill>
                  <a:srgbClr val="333333"/>
                </a:solidFill>
                <a:effectLst/>
                <a:latin typeface="+mn-lt"/>
                <a:cs typeface="Arial" panose="020B0604020202020204" pitchFamily="34" charset="0"/>
              </a:rPr>
              <a:t>- </a:t>
            </a:r>
          </a:p>
          <a:p>
            <a:pPr marL="182880" lvl="3" indent="0" algn="l">
              <a:buNone/>
            </a:pPr>
            <a:r>
              <a:rPr lang="en-US" sz="1100" b="1" i="0">
                <a:solidFill>
                  <a:srgbClr val="333333"/>
                </a:solidFill>
                <a:effectLst/>
                <a:latin typeface="+mn-lt"/>
                <a:cs typeface="Arial" panose="020B0604020202020204" pitchFamily="34" charset="0"/>
              </a:rPr>
              <a:t>Additional slide details:  </a:t>
            </a:r>
          </a:p>
          <a:p>
            <a:pPr marL="537210" marR="0" lvl="3"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a:solidFill>
                  <a:srgbClr val="333333"/>
                </a:solidFill>
                <a:effectLst/>
                <a:latin typeface="+mn-lt"/>
                <a:cs typeface="Arial" panose="020B0604020202020204" pitchFamily="34" charset="0"/>
              </a:rPr>
              <a:t>Silent generation and older stand to transfer $15.8 trillion </a:t>
            </a:r>
          </a:p>
          <a:p>
            <a:pPr marL="457200" indent="-457200">
              <a:spcAft>
                <a:spcPts val="1200"/>
              </a:spcAft>
            </a:pPr>
            <a:endParaRPr lang="en-US" sz="2000"/>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A93BC2A0-2414-4189-9CBD-9ABC358E9B5B}"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2</a:t>
            </a:fld>
            <a:endParaRPr lang="en-US"/>
          </a:p>
        </p:txBody>
      </p:sp>
    </p:spTree>
    <p:extLst>
      <p:ext uri="{BB962C8B-B14F-4D97-AF65-F5344CB8AC3E}">
        <p14:creationId xmlns:p14="http://schemas.microsoft.com/office/powerpoint/2010/main" val="3867969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Slide time: 1 min</a:t>
            </a:r>
          </a:p>
          <a:p>
            <a:pPr marL="0" marR="0" lvl="0" indent="0" algn="l" defTabSz="914400" rtl="0" eaLnBrk="1" fontAlgn="base" latinLnBrk="0" hangingPunct="1">
              <a:lnSpc>
                <a:spcPct val="100000"/>
              </a:lnSpc>
              <a:spcBef>
                <a:spcPts val="0"/>
              </a:spcBef>
              <a:spcAft>
                <a:spcPts val="600"/>
              </a:spcAft>
              <a:buClrTx/>
              <a:buSzTx/>
              <a:buFontTx/>
              <a:buNone/>
              <a:tabLst/>
              <a:defRPr/>
            </a:pPr>
            <a:r>
              <a:rPr lang="en-CA" b="0" dirty="0"/>
              <a:t>Let’s look at the financial goals of </a:t>
            </a:r>
            <a:r>
              <a:rPr lang="en-CA" b="0" dirty="0" err="1"/>
              <a:t>Gen’x</a:t>
            </a:r>
            <a:r>
              <a:rPr lang="en-CA" b="0" dirty="0"/>
              <a:t> and Baby Boomer women, if you’ve attended our Changing Faces of Wealth program recently – these might be a bit of a refresher.  In 2022,</a:t>
            </a:r>
            <a:r>
              <a:rPr lang="en-US" b="0" dirty="0"/>
              <a:t> Franklin Templeton, in partnership with Chadwick Martin Bailey, conducted a survey among a sample of 1,641 mass affluent U.S. adults. Through this presentation we will compare the goals, and valued advisor attributes of the different generations. </a:t>
            </a:r>
            <a:endParaRPr lang="en-CA" b="0" dirty="0"/>
          </a:p>
          <a:p>
            <a:pPr marL="0" marR="0" lvl="0" indent="0" algn="l" defTabSz="914400" rtl="0" eaLnBrk="1" fontAlgn="base" latinLnBrk="0" hangingPunct="1">
              <a:lnSpc>
                <a:spcPct val="100000"/>
              </a:lnSpc>
              <a:spcBef>
                <a:spcPts val="0"/>
              </a:spcBef>
              <a:spcAft>
                <a:spcPts val="600"/>
              </a:spcAft>
              <a:buClrTx/>
              <a:buSzTx/>
              <a:buFontTx/>
              <a:buNone/>
              <a:tabLst/>
              <a:defRPr/>
            </a:pPr>
            <a:endParaRPr lang="en-CA" b="0" dirty="0"/>
          </a:p>
          <a:p>
            <a:pPr marL="0" marR="0" lvl="0" indent="0" algn="l" defTabSz="914400" rtl="0" eaLnBrk="1" fontAlgn="base" latinLnBrk="0" hangingPunct="1">
              <a:lnSpc>
                <a:spcPct val="100000"/>
              </a:lnSpc>
              <a:spcBef>
                <a:spcPts val="0"/>
              </a:spcBef>
              <a:spcAft>
                <a:spcPts val="600"/>
              </a:spcAft>
              <a:buClrTx/>
              <a:buSzTx/>
              <a:buFontTx/>
              <a:buNone/>
              <a:tabLst/>
              <a:defRPr/>
            </a:pPr>
            <a:r>
              <a:rPr lang="en-CA" b="0" dirty="0"/>
              <a:t>Top goals for our affluent women over 50 respondents are: </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r>
              <a:rPr lang="en-CA" b="0" dirty="0"/>
              <a:t>Maintaining lifestyle in retirement </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r>
              <a:rPr lang="en-CA" b="0" dirty="0"/>
              <a:t>Adequate savings to cover long-term health expenses for self </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r>
              <a:rPr lang="en-CA" b="0" dirty="0"/>
              <a:t>Financial freedom to enjoy life experiences </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endParaRPr lang="en-CA" b="0" dirty="0"/>
          </a:p>
          <a:p>
            <a:pPr marL="0" marR="0" lvl="0" indent="0" algn="l" defTabSz="914400" rtl="0" eaLnBrk="1" fontAlgn="base" latinLnBrk="0" hangingPunct="1">
              <a:lnSpc>
                <a:spcPct val="100000"/>
              </a:lnSpc>
              <a:spcBef>
                <a:spcPts val="0"/>
              </a:spcBef>
              <a:spcAft>
                <a:spcPts val="600"/>
              </a:spcAft>
              <a:buClrTx/>
              <a:buSzTx/>
              <a:buFontTx/>
              <a:buNone/>
              <a:tabLst/>
              <a:defRPr/>
            </a:pPr>
            <a:r>
              <a:rPr lang="en-CA" b="0" dirty="0"/>
              <a:t>These one to one matched up with the results of the affluent general population, but they were all higher. Meaning these goals were even more important to this group! You can see a theme of </a:t>
            </a:r>
            <a:r>
              <a:rPr lang="en-CA" dirty="0"/>
              <a:t>Independence and dignity </a:t>
            </a:r>
            <a:r>
              <a:rPr lang="en-CA" b="0" dirty="0"/>
              <a:t>– quality of life through these goals.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876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CA" sz="1050" b="0"/>
              <a:t>Now we are going to look at financial goals that stood out. These represent goals that this group rated much higher or lower than the general population, this helps us see some of their unique needs. </a:t>
            </a:r>
          </a:p>
          <a:p>
            <a:pPr marL="0" marR="0" lvl="0" indent="0" algn="l" defTabSz="914400" rtl="0" eaLnBrk="1" fontAlgn="base" latinLnBrk="0" hangingPunct="1">
              <a:lnSpc>
                <a:spcPct val="100000"/>
              </a:lnSpc>
              <a:spcBef>
                <a:spcPts val="0"/>
              </a:spcBef>
              <a:spcAft>
                <a:spcPts val="600"/>
              </a:spcAft>
              <a:buClrTx/>
              <a:buSzTx/>
              <a:buFontTx/>
              <a:buNone/>
              <a:tabLst/>
              <a:defRPr/>
            </a:pPr>
            <a:r>
              <a:rPr lang="en-CA" sz="1050" b="0"/>
              <a:t>For our Women over 50 respondents they rated: </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r>
              <a:rPr lang="en-CA" sz="1050"/>
              <a:t>Providing for family, 16% lower</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r>
              <a:rPr lang="en-CA" sz="1050"/>
              <a:t>Being able to retire early, 8% lower</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r>
              <a:rPr lang="en-CA" sz="1050"/>
              <a:t>Paying off non-student debt, 5% lower</a:t>
            </a:r>
          </a:p>
          <a:p>
            <a:pPr marL="228600" marR="0" lvl="0" indent="-228600" algn="l" defTabSz="914400" rtl="0" eaLnBrk="1" fontAlgn="base" latinLnBrk="0" hangingPunct="1">
              <a:lnSpc>
                <a:spcPct val="100000"/>
              </a:lnSpc>
              <a:spcBef>
                <a:spcPts val="0"/>
              </a:spcBef>
              <a:spcAft>
                <a:spcPts val="600"/>
              </a:spcAft>
              <a:buClrTx/>
              <a:buSzTx/>
              <a:buFontTx/>
              <a:buAutoNum type="arabicPeriod"/>
              <a:tabLst/>
              <a:defRPr/>
            </a:pPr>
            <a:endParaRPr lang="en-CA" sz="1050"/>
          </a:p>
          <a:p>
            <a:pPr marL="0" marR="0" lvl="0" indent="0" algn="l" defTabSz="914400" rtl="0" eaLnBrk="1" fontAlgn="base" latinLnBrk="0" hangingPunct="1">
              <a:lnSpc>
                <a:spcPct val="100000"/>
              </a:lnSpc>
              <a:spcBef>
                <a:spcPts val="0"/>
              </a:spcBef>
              <a:spcAft>
                <a:spcPts val="600"/>
              </a:spcAft>
              <a:buClrTx/>
              <a:buSzTx/>
              <a:buFontTx/>
              <a:buNone/>
              <a:tabLst/>
              <a:defRPr/>
            </a:pPr>
            <a:r>
              <a:rPr lang="en-CA" sz="1050" b="0"/>
              <a:t>You may be surprised, especially about the providing for family members – however keep in mind our survey respondents for this group specifically were on average about 67 years old. Most likely many of those woman have moved out of a “caregiving” phase for children and/or elderly parents.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229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In what ways have you been championing the women featured in your book, as well as the spouses of your clients? Our survey identifies several pivotal advisor traits essential for women over 50.</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Sensitivity to my risk tolerance </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Years of industry experience </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Providing suitable recommendations </a:t>
            </a:r>
          </a:p>
          <a:p>
            <a:pPr marL="0" marR="0" lvl="0" indent="0" algn="l" defTabSz="914400" rtl="0" eaLnBrk="1" fontAlgn="base" latinLnBrk="0" hangingPunct="1">
              <a:lnSpc>
                <a:spcPct val="100000"/>
              </a:lnSpc>
              <a:spcBef>
                <a:spcPts val="0"/>
              </a:spcBef>
              <a:spcAft>
                <a:spcPts val="600"/>
              </a:spcAft>
              <a:buClrTx/>
              <a:buSzTx/>
              <a:buFontTx/>
              <a:buNone/>
              <a:tabLst/>
              <a:defRPr/>
            </a:pPr>
            <a:r>
              <a:rPr lang="en-CA" b="0"/>
              <a:t>You can see how this is really highlighting a client-centric approach to investment advice. For women over 50, generally, it is about the experience with you and the way that you value and support them at every stage of life.  </a:t>
            </a:r>
          </a:p>
          <a:p>
            <a:endParaRPr lang="en-CA"/>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225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Audience Interaction: Self-Reflection and/or Poll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When we think of connecting to younger and more diverse investors we must also assess where we are at as financial professionals. Answer this for a moment to yourself - How confident are you in understanding the needs   and preferences of the next generations?</a:t>
            </a:r>
          </a:p>
          <a:p>
            <a:pPr marL="0" marR="0" lvl="0" indent="0" algn="l" defTabSz="914400" rtl="0" eaLnBrk="1" fontAlgn="base" latinLnBrk="0" hangingPunct="1">
              <a:lnSpc>
                <a:spcPct val="100000"/>
              </a:lnSpc>
              <a:spcBef>
                <a:spcPts val="0"/>
              </a:spcBef>
              <a:spcAft>
                <a:spcPts val="600"/>
              </a:spcAft>
              <a:buClrTx/>
              <a:buSzTx/>
              <a:buFontTx/>
              <a:buNone/>
              <a:tabLst/>
              <a:defRPr/>
            </a:pPr>
            <a:endParaRPr lang="en-CA"/>
          </a:p>
          <a:p>
            <a:pPr lvl="2" algn="l">
              <a:buFont typeface="Arial" panose="020B0604020202020204" pitchFamily="34" charset="0"/>
              <a:buChar char="•"/>
            </a:pPr>
            <a:r>
              <a:rPr lang="en-US" b="1" i="0">
                <a:solidFill>
                  <a:srgbClr val="111111"/>
                </a:solidFill>
                <a:effectLst/>
                <a:latin typeface="-apple-system"/>
              </a:rPr>
              <a:t>Very confident</a:t>
            </a:r>
            <a:r>
              <a:rPr lang="en-US" b="0" i="0">
                <a:solidFill>
                  <a:srgbClr val="111111"/>
                </a:solidFill>
                <a:effectLst/>
                <a:latin typeface="-apple-system"/>
              </a:rPr>
              <a:t>: I have a good grasp of the younger generation’s needs and preferences, and I can tailor my products and services accordingly.</a:t>
            </a:r>
          </a:p>
          <a:p>
            <a:pPr lvl="2" algn="l">
              <a:buFont typeface="Arial" panose="020B0604020202020204" pitchFamily="34" charset="0"/>
              <a:buChar char="•"/>
            </a:pPr>
            <a:r>
              <a:rPr lang="en-US" b="1" i="0">
                <a:solidFill>
                  <a:srgbClr val="111111"/>
                </a:solidFill>
                <a:effectLst/>
                <a:latin typeface="-apple-system"/>
              </a:rPr>
              <a:t>Somewhat confident</a:t>
            </a:r>
            <a:r>
              <a:rPr lang="en-US" b="0" i="0">
                <a:solidFill>
                  <a:srgbClr val="111111"/>
                </a:solidFill>
                <a:effectLst/>
                <a:latin typeface="-apple-system"/>
              </a:rPr>
              <a:t>: I have some understanding of the younger generation’s needs and preferences, but I could use more insights and feedback to improve my offerings.</a:t>
            </a:r>
          </a:p>
          <a:p>
            <a:pPr lvl="2" algn="l">
              <a:buFont typeface="Arial" panose="020B0604020202020204" pitchFamily="34" charset="0"/>
              <a:buChar char="•"/>
            </a:pPr>
            <a:r>
              <a:rPr lang="en-US" b="1" i="0">
                <a:solidFill>
                  <a:srgbClr val="111111"/>
                </a:solidFill>
                <a:effectLst/>
                <a:latin typeface="-apple-system"/>
              </a:rPr>
              <a:t>Not very confident</a:t>
            </a:r>
            <a:r>
              <a:rPr lang="en-US" b="0" i="0">
                <a:solidFill>
                  <a:srgbClr val="111111"/>
                </a:solidFill>
                <a:effectLst/>
                <a:latin typeface="-apple-system"/>
              </a:rPr>
              <a:t>: I have a limited understanding of the younger generation’s needs and preferences, and I struggle to connect with them and meet their expectations.</a:t>
            </a:r>
          </a:p>
          <a:p>
            <a:pPr lvl="2" algn="l">
              <a:buFont typeface="Arial" panose="020B0604020202020204" pitchFamily="34" charset="0"/>
              <a:buChar char="•"/>
            </a:pPr>
            <a:r>
              <a:rPr lang="en-US" b="1" i="0">
                <a:solidFill>
                  <a:srgbClr val="111111"/>
                </a:solidFill>
                <a:effectLst/>
                <a:latin typeface="-apple-system"/>
              </a:rPr>
              <a:t>Not confident at all</a:t>
            </a:r>
            <a:r>
              <a:rPr lang="en-US" b="0" i="0">
                <a:solidFill>
                  <a:srgbClr val="111111"/>
                </a:solidFill>
                <a:effectLst/>
                <a:latin typeface="-apple-system"/>
              </a:rPr>
              <a:t>: I have no clue about the younger generation’s needs and preferences, and I need a lot of help and guidance to reach them and satisfy them.</a:t>
            </a:r>
          </a:p>
          <a:p>
            <a:endParaRPr lang="en-CA"/>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364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According to Imprints 2023 survey, one of the biggest differences in the Baby Boomer and Millennial generations is matters between the head and the heart.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b="0"/>
              <a:t>Millennials tend to prioritize heart-driven </a:t>
            </a:r>
            <a:r>
              <a:rPr lang="en-US" sz="1200" b="0"/>
              <a:t>factors like impact investing, portfolio alignment with values and environmental impact.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b="0"/>
              <a:t>Baby Boomers tend to prioritize head-driven </a:t>
            </a:r>
            <a:r>
              <a:rPr lang="en-US" sz="1200" b="0"/>
              <a:t>considerations such as asset allocation, investment performance and the impact of inflation.</a:t>
            </a:r>
          </a:p>
          <a:p>
            <a:endParaRPr lang="en-US"/>
          </a:p>
          <a:p>
            <a:r>
              <a:rPr lang="en-US"/>
              <a:t>When contemplating how to serve and address the needs of the upcoming generation, it's crucial to prioritize what holds the greatest significance for them. How can we provide meaningful support? It's essential to recognize that supporting our Baby Boomer and Gen X clients will differ significantly from how we cater to the next generation. What underlies this distinction?</a:t>
            </a:r>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15</a:t>
            </a:fld>
            <a:endParaRPr lang="en-US"/>
          </a:p>
        </p:txBody>
      </p:sp>
    </p:spTree>
    <p:extLst>
      <p:ext uri="{BB962C8B-B14F-4D97-AF65-F5344CB8AC3E}">
        <p14:creationId xmlns:p14="http://schemas.microsoft.com/office/powerpoint/2010/main" val="205194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next big boom … </a:t>
            </a:r>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16</a:t>
            </a:fld>
            <a:endParaRPr lang="en-US"/>
          </a:p>
        </p:txBody>
      </p:sp>
    </p:spTree>
    <p:extLst>
      <p:ext uri="{BB962C8B-B14F-4D97-AF65-F5344CB8AC3E}">
        <p14:creationId xmlns:p14="http://schemas.microsoft.com/office/powerpoint/2010/main" val="98686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Arial" panose="020B0604020202020204" pitchFamily="34" charset="0"/>
                <a:ea typeface="+mn-ea"/>
                <a:cs typeface="Arial" panose="020B0604020202020204" pitchFamily="34" charset="0"/>
              </a:rPr>
              <a:t>We call them Millennials.  And even though no one can quite agree on their age range, The US Bureau of Labor and Statistics defines them as </a:t>
            </a:r>
            <a:r>
              <a:rPr lang="en-US" sz="1200" b="1" kern="1200">
                <a:solidFill>
                  <a:schemeClr val="tx1"/>
                </a:solidFill>
                <a:effectLst/>
                <a:latin typeface="Arial" panose="020B0604020202020204" pitchFamily="34" charset="0"/>
                <a:ea typeface="+mn-ea"/>
                <a:cs typeface="Arial" panose="020B0604020202020204" pitchFamily="34" charset="0"/>
              </a:rPr>
              <a:t>anyone born between 1981 and 1996. </a:t>
            </a:r>
            <a:r>
              <a:rPr lang="en-US" sz="1200" b="0" kern="1200">
                <a:solidFill>
                  <a:schemeClr val="tx1"/>
                </a:solidFill>
                <a:effectLst/>
                <a:latin typeface="Arial" panose="020B0604020202020204" pitchFamily="34" charset="0"/>
                <a:ea typeface="+mn-ea"/>
                <a:cs typeface="Arial" panose="020B0604020202020204" pitchFamily="34" charset="0"/>
              </a:rPr>
              <a:t>I bet that’s older than you thought.</a:t>
            </a:r>
            <a:br>
              <a:rPr lang="en-US" sz="1200" b="0" kern="1200">
                <a:solidFill>
                  <a:schemeClr val="tx1"/>
                </a:solidFill>
                <a:effectLst/>
                <a:latin typeface="Arial" panose="020B0604020202020204" pitchFamily="34" charset="0"/>
                <a:ea typeface="+mn-ea"/>
                <a:cs typeface="Arial" panose="020B0604020202020204" pitchFamily="34" charset="0"/>
              </a:rPr>
            </a:br>
            <a:r>
              <a:rPr lang="en-US" sz="1200" b="0" kern="1200">
                <a:solidFill>
                  <a:schemeClr val="tx1"/>
                </a:solidFill>
                <a:effectLst/>
                <a:latin typeface="Arial" panose="020B0604020202020204" pitchFamily="34" charset="0"/>
                <a:ea typeface="+mn-ea"/>
                <a:cs typeface="Arial" panose="020B0604020202020204" pitchFamily="34" charset="0"/>
              </a:rPr>
              <a:t> </a:t>
            </a:r>
          </a:p>
          <a:p>
            <a:r>
              <a:rPr lang="en-US" sz="1200" b="0" kern="1200">
                <a:solidFill>
                  <a:schemeClr val="tx1"/>
                </a:solidFill>
                <a:effectLst/>
                <a:latin typeface="Arial" panose="020B0604020202020204" pitchFamily="34" charset="0"/>
                <a:ea typeface="+mn-ea"/>
                <a:cs typeface="Arial" panose="020B0604020202020204" pitchFamily="34" charset="0"/>
              </a:rPr>
              <a:t>But the point is: </a:t>
            </a:r>
            <a:r>
              <a:rPr lang="en-US" sz="1200" b="1" kern="1200">
                <a:solidFill>
                  <a:schemeClr val="tx1"/>
                </a:solidFill>
                <a:effectLst/>
                <a:latin typeface="Arial" panose="020B0604020202020204" pitchFamily="34" charset="0"/>
                <a:ea typeface="+mn-ea"/>
                <a:cs typeface="Arial" panose="020B0604020202020204" pitchFamily="34" charset="0"/>
              </a:rPr>
              <a:t>these aren’t kids</a:t>
            </a:r>
            <a:r>
              <a:rPr lang="en-US" sz="1200" b="0" kern="1200">
                <a:solidFill>
                  <a:schemeClr val="tx1"/>
                </a:solidFill>
                <a:effectLst/>
                <a:latin typeface="Arial" panose="020B0604020202020204" pitchFamily="34" charset="0"/>
                <a:ea typeface="+mn-ea"/>
                <a:cs typeface="Arial" panose="020B0604020202020204" pitchFamily="34" charset="0"/>
              </a:rPr>
              <a:t>.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Date Placeholder 4"/>
          <p:cNvSpPr>
            <a:spLocks noGrp="1"/>
          </p:cNvSpPr>
          <p:nvPr>
            <p:ph type="dt" idx="11"/>
          </p:nvPr>
        </p:nvSpPr>
        <p:spPr/>
        <p:txBody>
          <a:bodyPr/>
          <a:lstStyle/>
          <a:p>
            <a:fld id="{D9AA8425-9481-444C-97F9-2D1CD6BCFD26}" type="datetime1">
              <a:rPr lang="en-US" smtClean="0"/>
              <a:t>5/8/2024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Slide Number Placeholder 6"/>
          <p:cNvSpPr>
            <a:spLocks noGrp="1"/>
          </p:cNvSpPr>
          <p:nvPr>
            <p:ph type="sldNum" sz="quarter" idx="13"/>
          </p:nvPr>
        </p:nvSpPr>
        <p:spPr/>
        <p:txBody>
          <a:bodyPr/>
          <a:lstStyle/>
          <a:p>
            <a:fld id="{4FBD5869-E701-44DB-B9C5-C7F7FB528C06}" type="slidenum">
              <a:rPr lang="en-US" smtClean="0"/>
              <a:pPr/>
              <a:t>17</a:t>
            </a:fld>
            <a:endParaRPr lang="en-US"/>
          </a:p>
        </p:txBody>
      </p:sp>
    </p:spTree>
    <p:extLst>
      <p:ext uri="{BB962C8B-B14F-4D97-AF65-F5344CB8AC3E}">
        <p14:creationId xmlns:p14="http://schemas.microsoft.com/office/powerpoint/2010/main" val="336440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Millennials have been called the potential </a:t>
            </a:r>
            <a:r>
              <a:rPr lang="en-US" b="0" i="1"/>
              <a:t>wealthiest</a:t>
            </a:r>
            <a:r>
              <a:rPr lang="en-US" b="0"/>
              <a:t> generation in the upcoming future. Projections indicate that by 2045, a staggering $73 trillion in wealth could be passed down to millennials from their Baby Boomer parents. Notably, their net worth has more than doubled from 2020 to 2023, showcasing a remarkable financial trajectory. Furthermore, millennials constitute over 20% of the total U.S. population.</a:t>
            </a:r>
            <a:endParaRPr lang="en-CA" b="0"/>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18</a:t>
            </a:fld>
            <a:endParaRPr lang="en-US"/>
          </a:p>
        </p:txBody>
      </p:sp>
    </p:spTree>
    <p:extLst>
      <p:ext uri="{BB962C8B-B14F-4D97-AF65-F5344CB8AC3E}">
        <p14:creationId xmlns:p14="http://schemas.microsoft.com/office/powerpoint/2010/main" val="657259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rgbClr val="3769FF"/>
                </a:solidFill>
                <a:effectLst/>
                <a:latin typeface="Arial" panose="020B0604020202020204" pitchFamily="34" charset="0"/>
              </a:rPr>
              <a:t>From our mass affluent respondents 64% of millennials embrace paid FAs, o</a:t>
            </a:r>
            <a:r>
              <a:rPr lang="en-US" b="1"/>
              <a:t>utpacing the general population by 5%.</a:t>
            </a:r>
            <a:endParaRPr lang="en-US" sz="1200" b="0" i="0" u="none" strike="noStrike" kern="1200">
              <a:solidFill>
                <a:srgbClr val="3769FF"/>
              </a:solidFill>
              <a:effectLst/>
              <a:latin typeface="Arial" panose="020B0604020202020204" pitchFamily="34" charset="0"/>
            </a:endParaRPr>
          </a:p>
          <a:p>
            <a:pPr marL="0" algn="l" rtl="0" eaLnBrk="1" fontAlgn="ctr" latinLnBrk="0" hangingPunct="1">
              <a:spcBef>
                <a:spcPts val="0"/>
              </a:spcBef>
              <a:spcAft>
                <a:spcPts val="0"/>
              </a:spcAft>
            </a:pPr>
            <a:endParaRPr lang="en-US" sz="1200" b="0" i="0" u="none" strike="noStrike" kern="1200">
              <a:solidFill>
                <a:srgbClr val="3769FF"/>
              </a:solidFill>
              <a:effectLst/>
              <a:latin typeface="Arial" panose="020B0604020202020204" pitchFamily="34" charset="0"/>
            </a:endParaRPr>
          </a:p>
          <a:p>
            <a:pPr marL="0" algn="l" rtl="0" eaLnBrk="1" fontAlgn="ctr" latinLnBrk="0" hangingPunct="1">
              <a:spcBef>
                <a:spcPts val="0"/>
              </a:spcBef>
              <a:spcAft>
                <a:spcPts val="0"/>
              </a:spcAft>
            </a:pPr>
            <a:r>
              <a:rPr lang="en-US" sz="1400" b="0" i="0" u="none" strike="noStrike">
                <a:effectLst/>
                <a:latin typeface="Arial" panose="020B0604020202020204" pitchFamily="34" charset="0"/>
              </a:rPr>
              <a:t>Discussion: Why have some of your millennial clients been drawn to your services in the past?</a:t>
            </a:r>
          </a:p>
          <a:p>
            <a:pPr marL="0" algn="l" rtl="0" eaLnBrk="1" fontAlgn="ctr" latinLnBrk="0" hangingPunct="1">
              <a:spcBef>
                <a:spcPts val="0"/>
              </a:spcBef>
              <a:spcAft>
                <a:spcPts val="0"/>
              </a:spcAft>
            </a:pPr>
            <a:endParaRPr lang="en-CA" sz="1400" b="0" i="0" u="none" strike="noStrike">
              <a:effectLst/>
              <a:latin typeface="Arial" panose="020B0604020202020204" pitchFamily="34" charset="0"/>
            </a:endParaRPr>
          </a:p>
          <a:p>
            <a:pPr marL="0" algn="l" rtl="0" eaLnBrk="1" fontAlgn="ctr" latinLnBrk="0" hangingPunct="1">
              <a:spcBef>
                <a:spcPts val="0"/>
              </a:spcBef>
              <a:spcAft>
                <a:spcPts val="0"/>
              </a:spcAft>
            </a:pPr>
            <a:r>
              <a:rPr lang="en-CA" sz="1400" b="0" i="0" u="none" strike="noStrike">
                <a:effectLst/>
                <a:latin typeface="Arial" panose="020B0604020202020204" pitchFamily="34" charset="0"/>
              </a:rPr>
              <a:t>[CLICK]</a:t>
            </a:r>
          </a:p>
          <a:p>
            <a:endParaRPr lang="en-CA" sz="1200" b="0">
              <a:latin typeface="+mj-l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CA" b="0"/>
              <a:t>Here are some of the reasons cited by our respondents: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CA" b="0"/>
              <a:t>Exploring savings and investments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CA" b="0"/>
              <a:t>Seeking retirement planning help</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CA" b="0"/>
              <a:t>Wanting </a:t>
            </a:r>
            <a:r>
              <a:rPr lang="en-US" b="0"/>
              <a:t>Wanting to invest, but not self-manage those investments.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CA"/>
              <a:t>Education is a key theme here. </a:t>
            </a:r>
          </a:p>
          <a:p>
            <a:endParaRPr lang="en-CA"/>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570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When looking financial goals of millennials, our survey found that their goals are much more varied than the general population.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You can see their top three goals on the screen. </a:t>
            </a:r>
          </a:p>
          <a:p>
            <a:pPr marL="594360" marR="0" lvl="3" indent="-228600" algn="l" defTabSz="914400" rtl="0" eaLnBrk="1" fontAlgn="base" latinLnBrk="0" hangingPunct="1">
              <a:lnSpc>
                <a:spcPct val="100000"/>
              </a:lnSpc>
              <a:spcBef>
                <a:spcPts val="0"/>
              </a:spcBef>
              <a:spcAft>
                <a:spcPts val="600"/>
              </a:spcAft>
              <a:buClrTx/>
              <a:buSzTx/>
              <a:buFontTx/>
              <a:buAutoNum type="arabicPeriod"/>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Maintaining current lifestyle in retirement</a:t>
            </a:r>
          </a:p>
          <a:p>
            <a:pPr marL="594360" marR="0" lvl="3" indent="-228600" algn="l" defTabSz="914400" rtl="0" eaLnBrk="1" fontAlgn="base" latinLnBrk="0" hangingPunct="1">
              <a:lnSpc>
                <a:spcPct val="100000"/>
              </a:lnSpc>
              <a:spcBef>
                <a:spcPts val="0"/>
              </a:spcBef>
              <a:spcAft>
                <a:spcPts val="600"/>
              </a:spcAft>
              <a:buClrTx/>
              <a:buSzTx/>
              <a:buFontTx/>
              <a:buAutoNum type="arabicPeriod"/>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Providing for family members</a:t>
            </a:r>
          </a:p>
          <a:p>
            <a:pPr marL="594360" marR="0" lvl="3" indent="-228600" algn="l" defTabSz="914400" rtl="0" eaLnBrk="1" fontAlgn="base" latinLnBrk="0" hangingPunct="1">
              <a:lnSpc>
                <a:spcPct val="100000"/>
              </a:lnSpc>
              <a:spcBef>
                <a:spcPts val="0"/>
              </a:spcBef>
              <a:spcAft>
                <a:spcPts val="600"/>
              </a:spcAft>
              <a:buClrTx/>
              <a:buSzTx/>
              <a:buFontTx/>
              <a:buAutoNum type="arabicPeriod"/>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Financial freedom to enjoy life </a:t>
            </a: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Similar to our other segments but we can already see some key differences.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Maintaining their current lifestyle in retirement is 16% less important for this group and wen we look at ensuring they have financial freedom to enjoy life experiences they are 14% lower than general population. </a:t>
            </a:r>
          </a:p>
          <a:p>
            <a:endParaRPr lang="en-CA"/>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087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1200"/>
              </a:spcAft>
            </a:pPr>
            <a:r>
              <a:rPr lang="en-US" sz="2000">
                <a:solidFill>
                  <a:schemeClr val="bg1"/>
                </a:solidFill>
              </a:rPr>
              <a:t>By building relationships with your clients’ families, loved ones or heirs, you will increase the potential of maintaining those assets and may become the trusted point of contact for other family members.</a:t>
            </a:r>
          </a:p>
          <a:p>
            <a:pPr marL="457200" indent="-457200">
              <a:spcAft>
                <a:spcPts val="1200"/>
              </a:spcAft>
            </a:pPr>
            <a:endParaRPr lang="en-US" sz="2000">
              <a:solidFill>
                <a:schemeClr val="bg1"/>
              </a:solidFill>
            </a:endParaRPr>
          </a:p>
          <a:p>
            <a:pPr marL="457200" indent="-457200">
              <a:spcAft>
                <a:spcPts val="1200"/>
              </a:spcAft>
            </a:pPr>
            <a:r>
              <a:rPr lang="en-US" sz="2000">
                <a:solidFill>
                  <a:schemeClr val="bg1"/>
                </a:solidFill>
              </a:rPr>
              <a:t>You may differentiate yourself by creating a strategy to specifically connect with the most likely inheritors:</a:t>
            </a:r>
          </a:p>
          <a:p>
            <a:pPr marL="1260475" lvl="2" indent="-457200">
              <a:spcAft>
                <a:spcPts val="1200"/>
              </a:spcAft>
              <a:buFont typeface="Wingdings" panose="05000000000000000000" pitchFamily="2" charset="2"/>
              <a:buChar char="§"/>
            </a:pPr>
            <a:r>
              <a:rPr lang="en-US" sz="2000">
                <a:solidFill>
                  <a:schemeClr val="bg1"/>
                </a:solidFill>
              </a:rPr>
              <a:t>Women (the spouses)</a:t>
            </a:r>
          </a:p>
          <a:p>
            <a:pPr marL="1260475" lvl="2" indent="-457200">
              <a:spcAft>
                <a:spcPts val="1200"/>
              </a:spcAft>
              <a:buFont typeface="Wingdings" panose="05000000000000000000" pitchFamily="2" charset="2"/>
              <a:buChar char="§"/>
            </a:pPr>
            <a:r>
              <a:rPr lang="en-US" sz="2000">
                <a:solidFill>
                  <a:schemeClr val="bg1"/>
                </a:solidFill>
              </a:rPr>
              <a:t>Millennials (the children) </a:t>
            </a:r>
          </a:p>
          <a:p>
            <a:pPr marL="1260475" lvl="2" indent="-457200">
              <a:spcAft>
                <a:spcPts val="1200"/>
              </a:spcAft>
              <a:buFont typeface="Wingdings" panose="05000000000000000000" pitchFamily="2" charset="2"/>
              <a:buChar char="§"/>
            </a:pPr>
            <a:endParaRPr lang="en-US" sz="2000">
              <a:solidFill>
                <a:schemeClr val="bg1"/>
              </a:solidFill>
            </a:endParaRPr>
          </a:p>
          <a:p>
            <a:pPr marL="457200" indent="-457200">
              <a:spcAft>
                <a:spcPts val="1200"/>
              </a:spcAft>
            </a:pPr>
            <a:r>
              <a:rPr lang="en-US" sz="2000"/>
              <a:t>This comprehensive program has tools and resources for you and your clients on how to build the bridge to the next generation.</a:t>
            </a:r>
          </a:p>
          <a:p>
            <a:pPr marL="457200" indent="-457200">
              <a:spcAft>
                <a:spcPts val="1200"/>
              </a:spcAft>
            </a:pPr>
            <a:endParaRPr lang="en-US" sz="2000"/>
          </a:p>
          <a:p>
            <a:pPr marL="457200" indent="-457200">
              <a:spcAft>
                <a:spcPts val="1200"/>
              </a:spcAft>
            </a:pPr>
            <a:r>
              <a:rPr lang="en-US" sz="2000"/>
              <a:t>We will offer you tactical ideas on becoming a key advocate to your clients’ families for many generations to come.</a:t>
            </a:r>
          </a:p>
          <a:p>
            <a:pPr marL="1260475" lvl="2" indent="-457200">
              <a:spcAft>
                <a:spcPts val="1200"/>
              </a:spcAft>
              <a:buFont typeface="Wingdings" panose="05000000000000000000" pitchFamily="2" charset="2"/>
              <a:buChar char="§"/>
            </a:pPr>
            <a:endParaRPr lang="en-US" sz="2000">
              <a:solidFill>
                <a:schemeClr val="bg1"/>
              </a:solidFill>
            </a:endParaRPr>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A93BC2A0-2414-4189-9CBD-9ABC358E9B5B}"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a:t>
            </a:fld>
            <a:endParaRPr lang="en-US"/>
          </a:p>
        </p:txBody>
      </p:sp>
    </p:spTree>
    <p:extLst>
      <p:ext uri="{BB962C8B-B14F-4D97-AF65-F5344CB8AC3E}">
        <p14:creationId xmlns:p14="http://schemas.microsoft.com/office/powerpoint/2010/main" val="396425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Audience interaction/Poll</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Which financial goals from this list do you think that </a:t>
            </a:r>
            <a:r>
              <a:rPr lang="en-US" sz="1100"/>
              <a:t>millennials prioritized </a:t>
            </a:r>
            <a:r>
              <a:rPr lang="en-US" sz="1100" b="1"/>
              <a:t>less</a:t>
            </a:r>
            <a:r>
              <a:rPr lang="en-US" sz="1100"/>
              <a:t> than the general population?</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[CLICK] </a:t>
            </a:r>
            <a:r>
              <a:rPr lang="en-CA" sz="1100" b="0">
                <a:latin typeface="+mj-lt"/>
              </a:rPr>
              <a:t>building/maintaining an emergency fund was 20% lower than the general population. </a:t>
            </a: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b="0">
                <a:latin typeface="+mj-lt"/>
              </a:rPr>
              <a:t>This might not be a surprise – millennials rated saving for future homeownership as 12% higher than the general population. </a:t>
            </a:r>
          </a:p>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b="0">
                <a:latin typeface="+mj-lt"/>
              </a:rPr>
              <a:t>Funding of higher ed of family members was 9%.</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sz="1200" b="1" i="0">
              <a:latin typeface="+mj-l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b="0" i="0">
                <a:latin typeface="+mj-lt"/>
              </a:rPr>
              <a:t>Overall, when we looks at these differences and how varied the goals are when compared to the general population. We can say that for millennials </a:t>
            </a:r>
            <a:r>
              <a:rPr lang="en-US" sz="1200" b="0" i="0">
                <a:latin typeface="+mj-lt"/>
              </a:rPr>
              <a:t>investment goals may be unique to the individual and their life stage while the general population tends to be more singularly focused on retirement. </a:t>
            </a:r>
          </a:p>
          <a:p>
            <a:endParaRPr lang="en-CA" sz="1200" b="0">
              <a:latin typeface="+mj-l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a:effectLst/>
                <a:latin typeface="+mj-lt"/>
              </a:rPr>
              <a:t>This makes sense given that most are in their mid 30s to mid 40s (buying a home, having children whose education they're thinking about, and not necessarily focusing on long term care for self just yet)</a:t>
            </a:r>
            <a:r>
              <a:rPr lang="en-CA" sz="1200" b="0">
                <a:effectLst/>
                <a:latin typeface="+mj-lt"/>
              </a:rPr>
              <a:t>.</a:t>
            </a:r>
            <a:endParaRPr lang="en-US" sz="1200" b="0">
              <a:effectLst/>
              <a:latin typeface="+mj-lt"/>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a:p>
            <a:endParaRPr lang="en-CA"/>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209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Millennials are less concerned with years of experience and, likely due to investment interests, more likely to look for an advisor with alternative investment knowledge.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Valuing the client, and understanding their unique needs are the Personality factors most important to MA Millennials.</a:t>
            </a: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Understands my unique needs.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Treats me like I’m important. </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Experienced in cryptocurrencies,  alternatives and less accessible investments.</a:t>
            </a: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endParaRPr lang="en-CA"/>
          </a:p>
          <a:p>
            <a:endParaRPr lang="en-CA"/>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3500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i="0">
                <a:solidFill>
                  <a:srgbClr val="000000"/>
                </a:solidFill>
                <a:effectLst/>
                <a:cs typeface="Arial" panose="020B0604020202020204" pitchFamily="34" charset="0"/>
              </a:rPr>
              <a:t> Tailor your advice to their unique goals and preferences, recognizing that one size does not fit all.</a:t>
            </a:r>
          </a:p>
          <a:p>
            <a:pPr marL="365760" marR="0" lvl="3"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a:solidFill>
                <a:srgbClr val="333333"/>
              </a:solidFill>
              <a:effectLst/>
              <a:cs typeface="Arial" panose="020B0604020202020204" pitchFamily="34" charset="0"/>
            </a:endParaRPr>
          </a:p>
        </p:txBody>
      </p:sp>
      <p:sp>
        <p:nvSpPr>
          <p:cNvPr id="7" name="Slide Number Placeholder 6"/>
          <p:cNvSpPr>
            <a:spLocks noGrp="1"/>
          </p:cNvSpPr>
          <p:nvPr>
            <p:ph type="sldNum" sz="quarter" idx="5"/>
          </p:nvPr>
        </p:nvSpPr>
        <p:spPr>
          <a:xfrm>
            <a:off x="5364481" y="8850196"/>
            <a:ext cx="1402080" cy="276570"/>
          </a:xfrm>
          <a:prstGeom prst="rect">
            <a:avLst/>
          </a:prstGeom>
        </p:spPr>
        <p:txBody>
          <a:bodyPr/>
          <a:lstStyle/>
          <a:p>
            <a:fld id="{4FBD5869-E701-44DB-B9C5-C7F7FB528C06}" type="slidenum">
              <a:rPr lang="en-US" smtClean="0"/>
              <a:pPr/>
              <a:t>23</a:t>
            </a:fld>
            <a:endParaRPr lang="en-US"/>
          </a:p>
        </p:txBody>
      </p:sp>
    </p:spTree>
    <p:extLst>
      <p:ext uri="{BB962C8B-B14F-4D97-AF65-F5344CB8AC3E}">
        <p14:creationId xmlns:p14="http://schemas.microsoft.com/office/powerpoint/2010/main" val="715638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Arial" panose="020B0604020202020204" pitchFamily="34" charset="0"/>
                <a:ea typeface="+mn-ea"/>
                <a:cs typeface="Arial" panose="020B0604020202020204" pitchFamily="34" charset="0"/>
              </a:rPr>
              <a:t>We call them Millennials. </a:t>
            </a:r>
          </a:p>
          <a:p>
            <a:r>
              <a:rPr lang="en-US" sz="1200" b="0" kern="1200">
                <a:solidFill>
                  <a:schemeClr val="tx1"/>
                </a:solidFill>
                <a:effectLst/>
                <a:latin typeface="Arial" panose="020B0604020202020204" pitchFamily="34" charset="0"/>
                <a:ea typeface="+mn-ea"/>
                <a:cs typeface="Arial" panose="020B0604020202020204" pitchFamily="34" charset="0"/>
              </a:rPr>
              <a:t> </a:t>
            </a:r>
          </a:p>
          <a:p>
            <a:r>
              <a:rPr lang="en-US" sz="1200" b="0" kern="1200">
                <a:solidFill>
                  <a:schemeClr val="tx1"/>
                </a:solidFill>
                <a:effectLst/>
                <a:latin typeface="Arial" panose="020B0604020202020204" pitchFamily="34" charset="0"/>
                <a:ea typeface="+mn-ea"/>
                <a:cs typeface="Arial" panose="020B0604020202020204" pitchFamily="34" charset="0"/>
              </a:rPr>
              <a:t>And even though no one can quite agree on their age range, Environics defines them as </a:t>
            </a:r>
            <a:r>
              <a:rPr lang="en-US" sz="1200" b="1" kern="1200">
                <a:solidFill>
                  <a:schemeClr val="tx1"/>
                </a:solidFill>
                <a:effectLst/>
                <a:latin typeface="Arial" panose="020B0604020202020204" pitchFamily="34" charset="0"/>
                <a:ea typeface="+mn-ea"/>
                <a:cs typeface="Arial" panose="020B0604020202020204" pitchFamily="34" charset="0"/>
              </a:rPr>
              <a:t>anyone born between 1981 and 1996. </a:t>
            </a:r>
            <a:r>
              <a:rPr lang="en-US" sz="1200" b="0" kern="1200">
                <a:solidFill>
                  <a:schemeClr val="tx1"/>
                </a:solidFill>
                <a:effectLst/>
                <a:latin typeface="Arial" panose="020B0604020202020204" pitchFamily="34" charset="0"/>
                <a:ea typeface="+mn-ea"/>
                <a:cs typeface="Arial" panose="020B0604020202020204" pitchFamily="34" charset="0"/>
              </a:rPr>
              <a:t>I bet that’s older than you thought.</a:t>
            </a:r>
            <a:br>
              <a:rPr lang="en-US" sz="1200" b="0" kern="1200">
                <a:solidFill>
                  <a:schemeClr val="tx1"/>
                </a:solidFill>
                <a:effectLst/>
                <a:latin typeface="Arial" panose="020B0604020202020204" pitchFamily="34" charset="0"/>
                <a:ea typeface="+mn-ea"/>
                <a:cs typeface="Arial" panose="020B0604020202020204" pitchFamily="34" charset="0"/>
              </a:rPr>
            </a:br>
            <a:r>
              <a:rPr lang="en-US" sz="1200" b="0" kern="1200">
                <a:solidFill>
                  <a:schemeClr val="tx1"/>
                </a:solidFill>
                <a:effectLst/>
                <a:latin typeface="Arial" panose="020B0604020202020204" pitchFamily="34" charset="0"/>
                <a:ea typeface="+mn-ea"/>
                <a:cs typeface="Arial" panose="020B0604020202020204" pitchFamily="34" charset="0"/>
              </a:rPr>
              <a:t> </a:t>
            </a:r>
          </a:p>
          <a:p>
            <a:r>
              <a:rPr lang="en-US" sz="1200" b="0" kern="1200">
                <a:solidFill>
                  <a:schemeClr val="tx1"/>
                </a:solidFill>
                <a:effectLst/>
                <a:latin typeface="Arial" panose="020B0604020202020204" pitchFamily="34" charset="0"/>
                <a:ea typeface="+mn-ea"/>
                <a:cs typeface="Arial" panose="020B0604020202020204" pitchFamily="34" charset="0"/>
              </a:rPr>
              <a:t>In this presentation,</a:t>
            </a:r>
            <a:r>
              <a:rPr lang="en-US" sz="1200" b="0" kern="1200" baseline="0">
                <a:solidFill>
                  <a:schemeClr val="tx1"/>
                </a:solidFill>
                <a:effectLst/>
                <a:latin typeface="Arial" panose="020B0604020202020204" pitchFamily="34" charset="0"/>
                <a:ea typeface="+mn-ea"/>
                <a:cs typeface="Arial" panose="020B0604020202020204" pitchFamily="34" charset="0"/>
              </a:rPr>
              <a:t> you’ll see stats with </a:t>
            </a:r>
            <a:r>
              <a:rPr lang="en-US" sz="1200" b="0" kern="1200">
                <a:solidFill>
                  <a:schemeClr val="tx1"/>
                </a:solidFill>
                <a:effectLst/>
                <a:latin typeface="Arial" panose="020B0604020202020204" pitchFamily="34" charset="0"/>
                <a:ea typeface="+mn-ea"/>
                <a:cs typeface="Arial" panose="020B0604020202020204" pitchFamily="34" charset="0"/>
              </a:rPr>
              <a:t>slightly different age ranges. </a:t>
            </a:r>
          </a:p>
          <a:p>
            <a:endParaRPr lang="en-US" sz="1200" b="0" kern="1200">
              <a:solidFill>
                <a:schemeClr val="tx1"/>
              </a:solidFill>
              <a:effectLst/>
              <a:latin typeface="Arial" panose="020B0604020202020204" pitchFamily="34" charset="0"/>
              <a:ea typeface="+mn-ea"/>
              <a:cs typeface="Arial" panose="020B0604020202020204" pitchFamily="34" charset="0"/>
            </a:endParaRPr>
          </a:p>
          <a:p>
            <a:r>
              <a:rPr lang="en-US" sz="1200" b="0" kern="1200">
                <a:solidFill>
                  <a:schemeClr val="tx1"/>
                </a:solidFill>
                <a:effectLst/>
                <a:latin typeface="Arial" panose="020B0604020202020204" pitchFamily="34" charset="0"/>
                <a:ea typeface="+mn-ea"/>
                <a:cs typeface="Arial" panose="020B0604020202020204" pitchFamily="34" charset="0"/>
              </a:rPr>
              <a:t>But the point is: </a:t>
            </a:r>
            <a:r>
              <a:rPr lang="en-US" sz="1200" b="1" kern="1200">
                <a:solidFill>
                  <a:schemeClr val="tx1"/>
                </a:solidFill>
                <a:effectLst/>
                <a:latin typeface="Arial" panose="020B0604020202020204" pitchFamily="34" charset="0"/>
                <a:ea typeface="+mn-ea"/>
                <a:cs typeface="Arial" panose="020B0604020202020204" pitchFamily="34" charset="0"/>
              </a:rPr>
              <a:t>these aren’t kids</a:t>
            </a:r>
            <a:r>
              <a:rPr lang="en-US" sz="1200" b="0" kern="1200">
                <a:solidFill>
                  <a:schemeClr val="tx1"/>
                </a:solidFill>
                <a:effectLst/>
                <a:latin typeface="Arial" panose="020B0604020202020204" pitchFamily="34" charset="0"/>
                <a:ea typeface="+mn-ea"/>
                <a:cs typeface="Arial" panose="020B0604020202020204" pitchFamily="34" charset="0"/>
              </a:rPr>
              <a:t>. According to</a:t>
            </a:r>
            <a:r>
              <a:rPr lang="en-US" sz="1200" b="0" kern="1200" baseline="0">
                <a:solidFill>
                  <a:schemeClr val="tx1"/>
                </a:solidFill>
                <a:effectLst/>
                <a:latin typeface="Arial" panose="020B0604020202020204" pitchFamily="34" charset="0"/>
                <a:ea typeface="+mn-ea"/>
                <a:cs typeface="Arial" panose="020B0604020202020204" pitchFamily="34" charset="0"/>
              </a:rPr>
              <a:t> the Financial Times, “the oldest millennials have reached </a:t>
            </a:r>
            <a:r>
              <a:rPr lang="en-US" sz="1200" b="1" kern="1200" baseline="0">
                <a:solidFill>
                  <a:schemeClr val="tx1"/>
                </a:solidFill>
                <a:effectLst/>
                <a:latin typeface="Arial" panose="020B0604020202020204" pitchFamily="34" charset="0"/>
                <a:ea typeface="+mn-ea"/>
                <a:cs typeface="Arial" panose="020B0604020202020204" pitchFamily="34" charset="0"/>
              </a:rPr>
              <a:t>the most important age range for economic activity</a:t>
            </a:r>
            <a:r>
              <a:rPr lang="en-US" sz="1200" b="0" kern="1200" baseline="0">
                <a:solidFill>
                  <a:schemeClr val="tx1"/>
                </a:solidFill>
                <a:effectLst/>
                <a:latin typeface="Arial" panose="020B0604020202020204" pitchFamily="34" charset="0"/>
                <a:ea typeface="+mn-ea"/>
                <a:cs typeface="Arial" panose="020B0604020202020204" pitchFamily="34" charset="0"/>
              </a:rPr>
              <a:t>…when households are formed, babies and born and money is spent not just on going out but on settling down.”</a:t>
            </a:r>
            <a:endParaRPr lang="en-US" sz="1200" b="0" kern="1200">
              <a:solidFill>
                <a:schemeClr val="tx1"/>
              </a:solidFill>
              <a:effectLst/>
              <a:latin typeface="Arial" panose="020B0604020202020204" pitchFamily="34" charset="0"/>
              <a:ea typeface="+mn-ea"/>
              <a:cs typeface="Arial" panose="020B0604020202020204" pitchFamily="34" charset="0"/>
            </a:endParaRPr>
          </a:p>
          <a:p>
            <a:endParaRPr lang="en-US"/>
          </a:p>
          <a:p>
            <a:r>
              <a:rPr lang="en-US"/>
              <a:t>This group witnessed the great recession, so they are less trusting of financial institutions and therefore investing their money with them.</a:t>
            </a:r>
            <a:r>
              <a:rPr lang="en-US" sz="1200" baseline="30000">
                <a:latin typeface="Arial" charset="0"/>
                <a:ea typeface="Univers LT Std 45 Light" charset="0"/>
                <a:cs typeface="Univers LT Std 45 Light" charset="0"/>
              </a:rPr>
              <a:t> </a:t>
            </a:r>
          </a:p>
          <a:p>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aseline="0">
                <a:latin typeface="Arial" charset="0"/>
                <a:ea typeface="Univers LT Std 45 Light" charset="0"/>
                <a:cs typeface="Univers LT Std 45 Light" charset="0"/>
              </a:rPr>
              <a:t>Millennials are the most ethnically and racially diverse generation, compared to older generations.</a:t>
            </a:r>
            <a:endParaRPr lang="en-US" sz="1200" baseline="30000">
              <a:latin typeface="Arial" charset="0"/>
            </a:endParaRP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A8425-9481-444C-97F9-2D1CD6BCFD2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4281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a:t>Slide time: 1 min</a:t>
            </a:r>
          </a:p>
          <a:p>
            <a:pPr algn="l" rtl="0" fontAlgn="base"/>
            <a:r>
              <a:rPr lang="en-US" b="0" i="0">
                <a:solidFill>
                  <a:srgbClr val="000000"/>
                </a:solidFill>
                <a:effectLst/>
              </a:rPr>
              <a:t>Let's switch it up and play a quick game of myth versus fact. I am going to </a:t>
            </a:r>
            <a:r>
              <a:rPr lang="en-US" b="1" i="0">
                <a:solidFill>
                  <a:srgbClr val="000000"/>
                </a:solidFill>
                <a:effectLst/>
              </a:rPr>
              <a:t>read out this statement</a:t>
            </a:r>
          </a:p>
          <a:p>
            <a:pPr algn="l" rtl="0" fontAlgn="base"/>
            <a:endParaRPr lang="en-US" b="1" i="0">
              <a:solidFill>
                <a:srgbClr val="000000"/>
              </a:solidFill>
              <a:effectLst/>
            </a:endParaRPr>
          </a:p>
          <a:p>
            <a:pPr algn="l" rtl="0" fontAlgn="base"/>
            <a:endParaRPr lang="en-US" b="0" i="0">
              <a:solidFill>
                <a:srgbClr val="000000"/>
              </a:solidFill>
              <a:effectLst/>
            </a:endParaRPr>
          </a:p>
          <a:p>
            <a:pPr algn="l" rtl="0" fontAlgn="base"/>
            <a:r>
              <a:rPr lang="en-US" b="0" i="0">
                <a:solidFill>
                  <a:srgbClr val="000000"/>
                </a:solidFill>
                <a:effectLst/>
              </a:rPr>
              <a:t>https://www.history.com/this-day-in-history/world-wide-web-launches-in-public-domain</a:t>
            </a:r>
          </a:p>
        </p:txBody>
      </p:sp>
      <p:sp>
        <p:nvSpPr>
          <p:cNvPr id="7" name="Slide Number Placeholder 6"/>
          <p:cNvSpPr>
            <a:spLocks noGrp="1"/>
          </p:cNvSpPr>
          <p:nvPr>
            <p:ph type="sldNum" sz="quarter" idx="5"/>
          </p:nvPr>
        </p:nvSpPr>
        <p:spPr>
          <a:xfrm>
            <a:off x="5364481" y="8850196"/>
            <a:ext cx="1402080" cy="276570"/>
          </a:xfrm>
          <a:prstGeom prst="rect">
            <a:avLst/>
          </a:prstGeom>
        </p:spPr>
        <p:txBody>
          <a:bodyPr/>
          <a:lstStyle/>
          <a:p>
            <a:fld id="{4FBD5869-E701-44DB-B9C5-C7F7FB528C06}" type="slidenum">
              <a:rPr lang="en-US" smtClean="0"/>
              <a:pPr/>
              <a:t>26</a:t>
            </a:fld>
            <a:endParaRPr lang="en-US"/>
          </a:p>
        </p:txBody>
      </p:sp>
    </p:spTree>
    <p:extLst>
      <p:ext uri="{BB962C8B-B14F-4D97-AF65-F5344CB8AC3E}">
        <p14:creationId xmlns:p14="http://schemas.microsoft.com/office/powerpoint/2010/main" val="420994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r>
              <a:rPr lang="en-CA"/>
              <a:t>https://www.pewresearch.org/social-trends/2020/05/14/on-the-cusp-of-adulthood-and-facing-an-uncertain-future-what-we-know-about-gen-z-so-far-2/</a:t>
            </a:r>
          </a:p>
          <a:p>
            <a:r>
              <a:rPr lang="en-US"/>
              <a:t>https://www.wealthmanagement.com/client-relations/gen-z-investors-are-here-are-financial-advisors-prepared</a:t>
            </a:r>
          </a:p>
          <a:p>
            <a:endParaRPr lang="en-US"/>
          </a:p>
          <a:p>
            <a:r>
              <a:rPr lang="en-US"/>
              <a:t>“The Gen Z Equation,” June 26, 2023, McKinsey Quarterly Five Fifty</a:t>
            </a:r>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27</a:t>
            </a:fld>
            <a:endParaRPr lang="en-US"/>
          </a:p>
        </p:txBody>
      </p:sp>
    </p:spTree>
    <p:extLst>
      <p:ext uri="{BB962C8B-B14F-4D97-AF65-F5344CB8AC3E}">
        <p14:creationId xmlns:p14="http://schemas.microsoft.com/office/powerpoint/2010/main" val="3003362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PURPOSE/DESCRIPTION</a:t>
            </a:r>
          </a:p>
          <a:p>
            <a:r>
              <a:rPr lang="en-US" b="0"/>
              <a:t>The purpose of this family meeting is for your clients to communicate to their family and heirs their plans and intentions around the distribution of their assets. A vital part of this will be defining the roles and responsibilities of the various heirs, as well as general instructions, including location of key documents, burial wishes and intentions for tangible personal property. </a:t>
            </a:r>
          </a:p>
          <a:p>
            <a:endParaRPr lang="en-CA" b="0"/>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30</a:t>
            </a:fld>
            <a:endParaRPr lang="en-US"/>
          </a:p>
        </p:txBody>
      </p:sp>
    </p:spTree>
    <p:extLst>
      <p:ext uri="{BB962C8B-B14F-4D97-AF65-F5344CB8AC3E}">
        <p14:creationId xmlns:p14="http://schemas.microsoft.com/office/powerpoint/2010/main" val="1590592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Arial" panose="020B0604020202020204" pitchFamily="34" charset="0"/>
                <a:cs typeface="Arial" panose="020B0604020202020204" pitchFamily="34" charset="0"/>
              </a:rPr>
              <a:t>1. Position your practice for success</a:t>
            </a:r>
          </a:p>
          <a:p>
            <a:pPr marL="171450" indent="-171450" algn="l">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Broaden the scope of your practice to focus on families, not individual clients </a:t>
            </a:r>
            <a:r>
              <a:rPr lang="en-CA" sz="1200" b="0" i="0" u="none" strike="noStrike" baseline="0" dirty="0">
                <a:latin typeface="Arial" panose="020B0604020202020204" pitchFamily="34" charset="0"/>
                <a:cs typeface="Arial" panose="020B0604020202020204" pitchFamily="34" charset="0"/>
              </a:rPr>
              <a:t>or households</a:t>
            </a:r>
          </a:p>
          <a:p>
            <a:pPr marL="171450" indent="-171450" algn="l">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Promote intergenerational wealth transfer as part of your value proposition</a:t>
            </a:r>
          </a:p>
          <a:p>
            <a:pPr marL="537210" lvl="3" indent="-171450" algn="l">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Don’t specifically ask permission to meet the kids; explain to clients the importance of having that relationship in case something unforeseen occurs</a:t>
            </a:r>
          </a:p>
          <a:p>
            <a:pPr marL="537210" lvl="3" indent="-171450"/>
            <a:r>
              <a:rPr lang="en-US" dirty="0"/>
              <a:t>Consider hiring younger members on to your team who can target the adult children of your older, established clients</a:t>
            </a:r>
          </a:p>
          <a:p>
            <a:pPr marL="171450" indent="-171450" algn="l">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Develop a network of local professionals to offer comprehensive support to families, including broader context than just legal and tax professionals</a:t>
            </a:r>
          </a:p>
          <a:p>
            <a:pPr algn="l"/>
            <a:endParaRPr lang="en-CA" sz="1200" b="0" i="0" u="none" strike="noStrike" baseline="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2. [CLICK] Identify the opportunity</a:t>
            </a:r>
          </a:p>
          <a:p>
            <a:pPr marL="171450" indent="-171450" algn="l">
              <a:buFont typeface="Arial" panose="020B0604020202020204" pitchFamily="34" charset="0"/>
              <a:buChar char="•"/>
            </a:pPr>
            <a:r>
              <a:rPr lang="en-US" sz="1200" b="0" dirty="0">
                <a:latin typeface="Arial" panose="020B0604020202020204" pitchFamily="34" charset="0"/>
                <a:cs typeface="Arial" panose="020B0604020202020204" pitchFamily="34" charset="0"/>
              </a:rPr>
              <a:t>Segment and prioritize since it’s likely not possible to meet ALL heirs of your clients</a:t>
            </a:r>
          </a:p>
          <a:p>
            <a:pPr marL="537210" lvl="3" indent="-171450"/>
            <a:r>
              <a:rPr lang="en-US" b="0" dirty="0">
                <a:latin typeface="Arial" panose="020B0604020202020204" pitchFamily="34" charset="0"/>
                <a:cs typeface="Arial" panose="020B0604020202020204" pitchFamily="34" charset="0"/>
              </a:rPr>
              <a:t>Account size, length of relationship, geographic presence of heirs</a:t>
            </a:r>
          </a:p>
          <a:p>
            <a:pPr marL="537210" lvl="3" indent="-171450"/>
            <a:r>
              <a:rPr lang="en-US" b="0" dirty="0">
                <a:latin typeface="Arial" panose="020B0604020202020204" pitchFamily="34" charset="0"/>
                <a:cs typeface="Arial" panose="020B0604020202020204" pitchFamily="34" charset="0"/>
              </a:rPr>
              <a:t>Which heirs potentially meet the desired client profile for your practice?</a:t>
            </a:r>
          </a:p>
          <a:p>
            <a:pPr marL="171450" indent="-171450" algn="l">
              <a:buFont typeface="Arial" panose="020B0604020202020204" pitchFamily="34" charset="0"/>
              <a:buChar char="•"/>
            </a:pPr>
            <a:r>
              <a:rPr lang="en-US" sz="1200" b="0" dirty="0">
                <a:latin typeface="Arial" panose="020B0604020202020204" pitchFamily="34" charset="0"/>
                <a:cs typeface="Arial" panose="020B0604020202020204" pitchFamily="34" charset="0"/>
              </a:rPr>
              <a:t>Capture details on non-liquid asset holdings such as real estate, life insurance, or business holdings that can represent significant “liquidity events” in the future</a:t>
            </a:r>
          </a:p>
          <a:p>
            <a:pPr marL="171450" indent="-171450" algn="l">
              <a:buFont typeface="Arial" panose="020B0604020202020204" pitchFamily="34" charset="0"/>
              <a:buChar char="•"/>
            </a:pPr>
            <a:r>
              <a:rPr lang="en-US" sz="1200" b="0" dirty="0">
                <a:latin typeface="Arial" panose="020B0604020202020204" pitchFamily="34" charset="0"/>
                <a:cs typeface="Arial" panose="020B0604020202020204" pitchFamily="34" charset="0"/>
              </a:rPr>
              <a:t>Construct a “family chart” to document the key family relationships</a:t>
            </a:r>
          </a:p>
          <a:p>
            <a:pPr marL="537210" lvl="3" indent="-171450"/>
            <a:r>
              <a:rPr lang="en-US" b="0" dirty="0">
                <a:latin typeface="Arial" panose="020B0604020202020204" pitchFamily="34" charset="0"/>
                <a:cs typeface="Arial" panose="020B0604020202020204" pitchFamily="34" charset="0"/>
              </a:rPr>
              <a:t>Ask who is authorized to receive account information if necessary, which can help identify key decision makers in the future</a:t>
            </a:r>
          </a:p>
          <a:p>
            <a:pPr algn="l"/>
            <a:endParaRPr lang="en-US" sz="1200" b="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3. [CLICK] Identify the opportunity</a:t>
            </a:r>
          </a:p>
          <a:p>
            <a:pPr marL="171450" indent="-171450" algn="l">
              <a:buFont typeface="Arial" panose="020B0604020202020204" pitchFamily="34" charset="0"/>
              <a:buChar char="•"/>
            </a:pPr>
            <a:r>
              <a:rPr lang="en-US" sz="1200" b="0" dirty="0">
                <a:latin typeface="Arial" panose="020B0604020202020204" pitchFamily="34" charset="0"/>
                <a:cs typeface="Arial" panose="020B0604020202020204" pitchFamily="34" charset="0"/>
              </a:rPr>
              <a:t>Offer services and counsel around important life transitions </a:t>
            </a:r>
            <a:r>
              <a:rPr lang="en-CA" sz="1200" b="0" dirty="0">
                <a:latin typeface="Arial" panose="020B0604020202020204" pitchFamily="34" charset="0"/>
                <a:cs typeface="Arial" panose="020B0604020202020204" pitchFamily="34" charset="0"/>
              </a:rPr>
              <a:t>for family members</a:t>
            </a:r>
          </a:p>
          <a:p>
            <a:pPr marL="171450" indent="-171450" algn="l">
              <a:buFont typeface="Arial" panose="020B0604020202020204" pitchFamily="34" charset="0"/>
              <a:buChar char="•"/>
            </a:pPr>
            <a:r>
              <a:rPr lang="en-US" sz="1200" b="0" dirty="0">
                <a:latin typeface="Arial" panose="020B0604020202020204" pitchFamily="34" charset="0"/>
                <a:cs typeface="Arial" panose="020B0604020202020204" pitchFamily="34" charset="0"/>
              </a:rPr>
              <a:t>Facilitate </a:t>
            </a:r>
            <a:r>
              <a:rPr lang="en-CA" sz="1200" b="0" dirty="0">
                <a:latin typeface="Arial" panose="020B0604020202020204" pitchFamily="34" charset="0"/>
                <a:cs typeface="Arial" panose="020B0604020202020204" pitchFamily="34" charset="0"/>
              </a:rPr>
              <a:t>family meetings; </a:t>
            </a:r>
            <a:r>
              <a:rPr lang="en-US" sz="1200" b="0" dirty="0">
                <a:latin typeface="Arial" panose="020B0604020202020204" pitchFamily="34" charset="0"/>
                <a:cs typeface="Arial" panose="020B0604020202020204" pitchFamily="34" charset="0"/>
              </a:rPr>
              <a:t>Families want to ensure that what they’ve created continues into the future (TRANSITION TO FAMILY MEETINGS SECTION) – we have created 4 family meeting templates for you. </a:t>
            </a:r>
          </a:p>
          <a:p>
            <a:pPr marL="171450" indent="-171450" algn="l">
              <a:buFont typeface="Arial" panose="020B0604020202020204" pitchFamily="34" charset="0"/>
              <a:buChar char="•"/>
            </a:pPr>
            <a:endParaRPr lang="en-CA" sz="1200" b="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31</a:t>
            </a:fld>
            <a:endParaRPr lang="en-US"/>
          </a:p>
        </p:txBody>
      </p:sp>
    </p:spTree>
    <p:extLst>
      <p:ext uri="{BB962C8B-B14F-4D97-AF65-F5344CB8AC3E}">
        <p14:creationId xmlns:p14="http://schemas.microsoft.com/office/powerpoint/2010/main" val="2329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family meeting is the ideal opportunity to be introduced to the family members, loved ones or heirs of your most valued clients.</a:t>
            </a:r>
          </a:p>
          <a:p>
            <a:endParaRPr lang="en-CA" dirty="0"/>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32</a:t>
            </a:fld>
            <a:endParaRPr lang="en-US"/>
          </a:p>
        </p:txBody>
      </p:sp>
    </p:spTree>
    <p:extLst>
      <p:ext uri="{BB962C8B-B14F-4D97-AF65-F5344CB8AC3E}">
        <p14:creationId xmlns:p14="http://schemas.microsoft.com/office/powerpoint/2010/main" val="363028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PURPOSE/DESCRIPTION</a:t>
            </a:r>
          </a:p>
          <a:p>
            <a:r>
              <a:rPr lang="en-US" b="0"/>
              <a:t>The purpose of this family meeting is for your clients to communicate to their family and heirs their plans and intentions around the distribution of their assets. A vital part of this will be defining the roles and responsibilities of the various heirs, as well as general instructions, including location of key documents, burial wishes and intentions for tangible personal property. </a:t>
            </a:r>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33</a:t>
            </a:fld>
            <a:endParaRPr lang="en-US"/>
          </a:p>
        </p:txBody>
      </p:sp>
    </p:spTree>
    <p:extLst>
      <p:ext uri="{BB962C8B-B14F-4D97-AF65-F5344CB8AC3E}">
        <p14:creationId xmlns:p14="http://schemas.microsoft.com/office/powerpoint/2010/main" val="417435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5225" cy="3514725"/>
          </a:xfrm>
        </p:spPr>
      </p:sp>
      <p:sp>
        <p:nvSpPr>
          <p:cNvPr id="3" name="Notes Placeholder 2"/>
          <p:cNvSpPr>
            <a:spLocks noGrp="1"/>
          </p:cNvSpPr>
          <p:nvPr>
            <p:ph type="body" idx="1"/>
          </p:nvPr>
        </p:nvSpPr>
        <p:spPr>
          <a:xfrm>
            <a:off x="685800" y="4411701"/>
            <a:ext cx="5486400" cy="3600450"/>
          </a:xfrm>
        </p:spPr>
        <p:txBody>
          <a:bodyPr/>
          <a:lstStyle/>
          <a:p>
            <a:r>
              <a:rPr lang="en-CA">
                <a:effectLst/>
                <a:latin typeface="Calibri" panose="020F0502020204030204" pitchFamily="34" charset="0"/>
              </a:rPr>
              <a:t>Over the next 45 minutes we will be: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CA" sz="1200" b="0">
                <a:latin typeface="Arial" panose="020B0604020202020204" pitchFamily="34" charset="0"/>
                <a:cs typeface="Arial" panose="020B0604020202020204" pitchFamily="34" charset="0"/>
              </a:rPr>
              <a:t>Describe generational wealth complexities and their impact on client relationships.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Recognize how to connect with investors   across generations to create more meaningful connections with valued clients' families or heirs.</a:t>
            </a:r>
            <a:endParaRPr lang="en-CA" sz="1200"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Determine an ideal format for a family meeting to facilitate effective dialogue and get to know those closest to your clients.</a:t>
            </a:r>
            <a:endParaRPr lang="en-CA" sz="1200" b="0">
              <a:latin typeface="Arial" panose="020B0604020202020204" pitchFamily="34" charset="0"/>
              <a:cs typeface="Arial" panose="020B0604020202020204" pitchFamily="34" charset="0"/>
            </a:endParaRPr>
          </a:p>
          <a:p>
            <a:endParaRPr lang="en-US"/>
          </a:p>
          <a:p>
            <a:r>
              <a:rPr lang="en-US"/>
              <a:t>We will look at some different generations along the way, before we leave you with four different family meetings you should be hosting. </a:t>
            </a:r>
          </a:p>
          <a:p>
            <a:pPr marL="285750" indent="-285750">
              <a:lnSpc>
                <a:spcPct val="150000"/>
              </a:lnSpc>
              <a:buFont typeface="Arial" panose="020B0604020202020204" pitchFamily="34" charset="0"/>
              <a:buChar char="•"/>
            </a:pPr>
            <a:r>
              <a:rPr lang="en-US" sz="1200" b="0">
                <a:solidFill>
                  <a:schemeClr val="bg2"/>
                </a:solidFill>
              </a:rPr>
              <a:t>Baby boomers</a:t>
            </a:r>
          </a:p>
          <a:p>
            <a:pPr marL="285750" indent="-285750">
              <a:lnSpc>
                <a:spcPct val="150000"/>
              </a:lnSpc>
              <a:buFont typeface="Arial" panose="020B0604020202020204" pitchFamily="34" charset="0"/>
              <a:buChar char="•"/>
            </a:pPr>
            <a:r>
              <a:rPr lang="en-US" sz="1200" b="0">
                <a:solidFill>
                  <a:schemeClr val="bg2"/>
                </a:solidFill>
              </a:rPr>
              <a:t>Generation X</a:t>
            </a:r>
          </a:p>
          <a:p>
            <a:pPr marL="285750" indent="-285750">
              <a:lnSpc>
                <a:spcPct val="150000"/>
              </a:lnSpc>
              <a:buFont typeface="Arial" panose="020B0604020202020204" pitchFamily="34" charset="0"/>
              <a:buChar char="•"/>
            </a:pPr>
            <a:r>
              <a:rPr lang="en-US" sz="1200" b="0">
                <a:solidFill>
                  <a:schemeClr val="bg2"/>
                </a:solidFill>
              </a:rPr>
              <a:t>Millennials </a:t>
            </a:r>
          </a:p>
          <a:p>
            <a:pPr marL="285750" indent="-285750">
              <a:lnSpc>
                <a:spcPct val="150000"/>
              </a:lnSpc>
              <a:buFont typeface="Arial" panose="020B0604020202020204" pitchFamily="34" charset="0"/>
              <a:buChar char="•"/>
            </a:pPr>
            <a:r>
              <a:rPr lang="en-US" sz="1200" b="0">
                <a:solidFill>
                  <a:schemeClr val="bg2"/>
                </a:solidFill>
              </a:rPr>
              <a:t>Generation Z</a:t>
            </a:r>
          </a:p>
          <a:p>
            <a:pPr marL="285750" indent="-285750">
              <a:lnSpc>
                <a:spcPct val="150000"/>
              </a:lnSpc>
              <a:buFont typeface="Arial" panose="020B0604020202020204" pitchFamily="34" charset="0"/>
              <a:buChar char="•"/>
            </a:pPr>
            <a:r>
              <a:rPr lang="en-US" sz="1200" b="0">
                <a:solidFill>
                  <a:schemeClr val="bg2"/>
                </a:solidFill>
              </a:rPr>
              <a:t>Family meetings</a:t>
            </a: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D5AA5D-F7BB-46AC-BCA6-FB9445698C53}"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1152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Introduction </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Overview of plans and</a:t>
            </a:r>
            <a:r>
              <a:rPr lang="en-US" sz="1800" b="0" i="0" u="none" strike="noStrike" kern="1200" baseline="0">
                <a:solidFill>
                  <a:srgbClr val="3769FF"/>
                </a:solidFill>
                <a:effectLst/>
                <a:latin typeface="Arial" panose="020B0604020202020204" pitchFamily="34" charset="0"/>
              </a:rPr>
              <a:t> intentions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Specific roles and responsibilities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General</a:t>
            </a:r>
            <a:r>
              <a:rPr lang="en-US" sz="1800" b="0" i="0" u="none" strike="noStrike" kern="1200" baseline="0">
                <a:solidFill>
                  <a:srgbClr val="3769FF"/>
                </a:solidFill>
                <a:effectLst/>
                <a:latin typeface="Arial" panose="020B0604020202020204" pitchFamily="34" charset="0"/>
              </a:rPr>
              <a:t> instructions </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Location of key documents (personal information checklist and emergency contact information, wills, trusts, power of attorney, etc.)</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Burial wishes and preferences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Intentions for tangible personal property (including pets)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Open dialogue and Q&amp;A</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Guidelines for ongoing communication</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a:solidFill>
                  <a:srgbClr val="000000"/>
                </a:solidFill>
                <a:effectLst/>
                <a:latin typeface="Arial" panose="020B0604020202020204" pitchFamily="34" charset="0"/>
              </a:rPr>
              <a:t>Frequency</a:t>
            </a:r>
            <a:r>
              <a:rPr lang="en-US" sz="1800" b="0" i="0" u="none" strike="noStrike" kern="1200" baseline="0">
                <a:solidFill>
                  <a:srgbClr val="000000"/>
                </a:solidFill>
                <a:effectLst/>
                <a:latin typeface="Arial" panose="020B0604020202020204" pitchFamily="34" charset="0"/>
              </a:rPr>
              <a:t> of family meetings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Frequency of document updates</a:t>
            </a:r>
            <a:endParaRPr lang="en-CA" sz="1800" b="0" i="0" u="none" strike="noStrike">
              <a:effectLst/>
              <a:latin typeface="Arial" panose="020B0604020202020204" pitchFamily="34" charset="0"/>
            </a:endParaRPr>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34</a:t>
            </a:fld>
            <a:endParaRPr lang="en-US"/>
          </a:p>
        </p:txBody>
      </p:sp>
    </p:spTree>
    <p:extLst>
      <p:ext uri="{BB962C8B-B14F-4D97-AF65-F5344CB8AC3E}">
        <p14:creationId xmlns:p14="http://schemas.microsoft.com/office/powerpoint/2010/main" val="1488548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PURPOSE/DESCRIPTION</a:t>
            </a:r>
          </a:p>
          <a:p>
            <a:pPr marL="0" indent="0">
              <a:buNone/>
            </a:pPr>
            <a:r>
              <a:rPr lang="en-US" sz="1200" b="0"/>
              <a:t>The purpose of this family meeting is for your clients to communicate to their family and heirs their plans around how and where they will live as they age. This discussion assumes that you have engaged (or plan to engage) in this level of planning with your clients. In this meeting, the discussion could include reviewing the current housing options available, the pros/cons of each option, and how to factor the costs of housing into financial plans. You could call this meeting after your clients have determined where they would like to age, or you could structure this family meeting as a brainstorming session regarding future housing needs. </a:t>
            </a:r>
            <a:endParaRPr lang="en-US" sz="1200" b="0">
              <a:solidFill>
                <a:srgbClr val="007DC1"/>
              </a:solidFill>
            </a:endParaRPr>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35</a:t>
            </a:fld>
            <a:endParaRPr lang="en-US"/>
          </a:p>
        </p:txBody>
      </p:sp>
    </p:spTree>
    <p:extLst>
      <p:ext uri="{BB962C8B-B14F-4D97-AF65-F5344CB8AC3E}">
        <p14:creationId xmlns:p14="http://schemas.microsoft.com/office/powerpoint/2010/main" val="4222734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1800" b="1" i="0" u="none" strike="noStrike" kern="1200">
                <a:solidFill>
                  <a:srgbClr val="FFFFFF"/>
                </a:solidFill>
                <a:effectLst/>
                <a:latin typeface="Arial" panose="020B0604020202020204" pitchFamily="34" charset="0"/>
              </a:rPr>
              <a:t>SAMPLE AGENDA #1</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Introduction</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Overview</a:t>
            </a:r>
            <a:r>
              <a:rPr lang="en-US" sz="1800" b="0" i="0" u="none" strike="noStrike" kern="1200" baseline="0">
                <a:solidFill>
                  <a:srgbClr val="3769FF"/>
                </a:solidFill>
                <a:effectLst/>
                <a:latin typeface="Arial" panose="020B0604020202020204" pitchFamily="34" charset="0"/>
              </a:rPr>
              <a:t> of the issue of aging and housing choices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Discussion of client’s housing choices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(for each selection, cover</a:t>
            </a:r>
            <a:r>
              <a:rPr lang="en-US" sz="1800" b="0" i="0" u="none" strike="noStrike" kern="1200" baseline="0">
                <a:solidFill>
                  <a:srgbClr val="3769FF"/>
                </a:solidFill>
                <a:effectLst/>
                <a:latin typeface="Arial" panose="020B0604020202020204" pitchFamily="34" charset="0"/>
              </a:rPr>
              <a:t> the following)</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Define housing choice</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Cover rationale</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Review costs and financial implications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Conversation around family member</a:t>
            </a:r>
            <a:r>
              <a:rPr lang="en-US" sz="1800" b="0" i="0" u="none" strike="noStrike" kern="1200" baseline="0">
                <a:solidFill>
                  <a:srgbClr val="3769FF"/>
                </a:solidFill>
                <a:effectLst/>
                <a:latin typeface="Arial" panose="020B0604020202020204" pitchFamily="34" charset="0"/>
              </a:rPr>
              <a:t> support</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What are the specific needs?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How much time will it take to manage those needs?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Who in the family is willing and able to handle these needs?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Will there be any damage to family dynamics due to unequal responsibilities?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Open dialogue and Q&amp;A</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Determine</a:t>
            </a:r>
            <a:r>
              <a:rPr lang="en-US" sz="1800" b="0" i="0" u="none" strike="noStrike" kern="1200" baseline="0">
                <a:solidFill>
                  <a:srgbClr val="3769FF"/>
                </a:solidFill>
                <a:effectLst/>
                <a:latin typeface="Arial" panose="020B0604020202020204" pitchFamily="34" charset="0"/>
              </a:rPr>
              <a:t> action steps (if needed)</a:t>
            </a:r>
            <a:endParaRPr lang="en-CA" sz="1800" b="0" i="0" u="none" strike="noStrike">
              <a:effectLst/>
              <a:latin typeface="Arial" panose="020B0604020202020204" pitchFamily="34" charset="0"/>
            </a:endParaRPr>
          </a:p>
          <a:p>
            <a:endParaRPr lang="en-CA"/>
          </a:p>
          <a:p>
            <a:endParaRPr lang="en-CA"/>
          </a:p>
          <a:p>
            <a:pPr marL="0" algn="l" rtl="0" eaLnBrk="1" fontAlgn="ctr" latinLnBrk="0" hangingPunct="1">
              <a:spcBef>
                <a:spcPts val="0"/>
              </a:spcBef>
              <a:spcAft>
                <a:spcPts val="0"/>
              </a:spcAft>
            </a:pPr>
            <a:r>
              <a:rPr lang="en-US" sz="1800" b="1" i="0" u="none" strike="noStrike" kern="1200">
                <a:solidFill>
                  <a:srgbClr val="FFFFFF"/>
                </a:solidFill>
                <a:effectLst/>
                <a:latin typeface="Arial" panose="020B0604020202020204" pitchFamily="34" charset="0"/>
              </a:rPr>
              <a:t>SAMPLE AGENDA #2</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Introduction</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Overview</a:t>
            </a:r>
            <a:r>
              <a:rPr lang="en-US" sz="1800" b="0" i="0" u="none" strike="noStrike" kern="1200" baseline="0">
                <a:solidFill>
                  <a:srgbClr val="3769FF"/>
                </a:solidFill>
                <a:effectLst/>
                <a:latin typeface="Arial" panose="020B0604020202020204" pitchFamily="34" charset="0"/>
              </a:rPr>
              <a:t> of the issue of aging and housing choices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Discussion of the most</a:t>
            </a:r>
            <a:r>
              <a:rPr lang="en-US" sz="1800" b="0" i="0" u="none" strike="noStrike" kern="1200" baseline="0">
                <a:solidFill>
                  <a:srgbClr val="3769FF"/>
                </a:solidFill>
                <a:effectLst/>
                <a:latin typeface="Arial" panose="020B0604020202020204" pitchFamily="34" charset="0"/>
              </a:rPr>
              <a:t> popular housing options and their associated costs</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Aging in place</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55+ Independent Living Communities</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Continuing Care Retirement Communities (CCRCs)</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Assisted Living Facilities</a:t>
            </a:r>
            <a:endParaRPr lang="en-CA" sz="1800" b="0" i="0" u="none" strike="noStrike">
              <a:effectLst/>
              <a:latin typeface="Arial" panose="020B0604020202020204" pitchFamily="34" charset="0"/>
            </a:endParaRPr>
          </a:p>
          <a:p>
            <a:pPr marL="630936" indent="-283464"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Skilled Nursing Facilities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Conversation around family member</a:t>
            </a:r>
            <a:r>
              <a:rPr lang="en-US" sz="1800" b="0" i="0" u="none" strike="noStrike" kern="1200" baseline="0">
                <a:solidFill>
                  <a:srgbClr val="3769FF"/>
                </a:solidFill>
                <a:effectLst/>
                <a:latin typeface="Arial" panose="020B0604020202020204" pitchFamily="34" charset="0"/>
              </a:rPr>
              <a:t> support</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What are the specific needs?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How much time will it take to manage those needs?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Who in the family is willing and able to handle these needs?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Will there be any damage to family dynamics due to unequal responsibilities?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Open dialogue and Q&amp;A</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Determine</a:t>
            </a:r>
            <a:r>
              <a:rPr lang="en-US" sz="1800" b="0" i="0" u="none" strike="noStrike" kern="1200" baseline="0">
                <a:solidFill>
                  <a:srgbClr val="3769FF"/>
                </a:solidFill>
                <a:effectLst/>
                <a:latin typeface="Arial" panose="020B0604020202020204" pitchFamily="34" charset="0"/>
              </a:rPr>
              <a:t> action steps (if needed)</a:t>
            </a:r>
            <a:endParaRPr lang="en-CA" sz="1800" b="0" i="0" u="none" strike="noStrike">
              <a:effectLst/>
              <a:latin typeface="Arial" panose="020B0604020202020204" pitchFamily="34" charset="0"/>
            </a:endParaRPr>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36</a:t>
            </a:fld>
            <a:endParaRPr lang="en-US"/>
          </a:p>
        </p:txBody>
      </p:sp>
    </p:spTree>
    <p:extLst>
      <p:ext uri="{BB962C8B-B14F-4D97-AF65-F5344CB8AC3E}">
        <p14:creationId xmlns:p14="http://schemas.microsoft.com/office/powerpoint/2010/main" val="3231539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a:solidFill>
                  <a:schemeClr val="accent4"/>
                </a:solidFill>
                <a:latin typeface="Arial Narrow" panose="020B0606020202030204" pitchFamily="34" charset="0"/>
              </a:rPr>
              <a:t>PURPOSE/DESCRIPTION</a:t>
            </a:r>
          </a:p>
          <a:p>
            <a:pPr marL="0" indent="0">
              <a:buNone/>
            </a:pPr>
            <a:r>
              <a:rPr lang="en-US" sz="1200" b="0"/>
              <a:t>The purpose of this family meeting is to provide a forum for you (the Financial Professional) and your clients to discuss the investment philosophy and approach to investing and managing your client’s wealth. (Note: This meeting can be held without disclosing the actual dollar value of any investments.) At the same time, your clients can share their core beliefs, why they have chosen to work with you, and the importance of maintaining the continuity of the investment approach moving forward. </a:t>
            </a:r>
            <a:endParaRPr lang="en-US" sz="1200" b="0">
              <a:solidFill>
                <a:srgbClr val="007DC1"/>
              </a:solidFill>
            </a:endParaRPr>
          </a:p>
          <a:p>
            <a:endParaRPr lang="en-US" b="0"/>
          </a:p>
          <a:p>
            <a:endParaRPr lang="en-US"/>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38</a:t>
            </a:fld>
            <a:endParaRPr lang="en-US"/>
          </a:p>
        </p:txBody>
      </p:sp>
    </p:spTree>
    <p:extLst>
      <p:ext uri="{BB962C8B-B14F-4D97-AF65-F5344CB8AC3E}">
        <p14:creationId xmlns:p14="http://schemas.microsoft.com/office/powerpoint/2010/main" val="576437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1800" b="1" i="0" u="none" strike="noStrike" kern="1200">
                <a:solidFill>
                  <a:srgbClr val="FFFFFF"/>
                </a:solidFill>
                <a:effectLst/>
                <a:latin typeface="Arial" panose="020B0604020202020204" pitchFamily="34" charset="0"/>
              </a:rPr>
              <a:t>SAMPLE AGENDA</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Introduction</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Overview of your role as a Financial</a:t>
            </a:r>
            <a:r>
              <a:rPr lang="en-US" sz="1800" b="0" i="0" u="none" strike="noStrike" kern="1200" baseline="0">
                <a:solidFill>
                  <a:srgbClr val="3769FF"/>
                </a:solidFill>
                <a:effectLst/>
                <a:latin typeface="Arial" panose="020B0604020202020204" pitchFamily="34" charset="0"/>
              </a:rPr>
              <a:t> Professional and your value Proposition</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Investment philosophy</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Investment strategy</a:t>
            </a:r>
            <a:r>
              <a:rPr lang="en-US" sz="1800" b="0" i="0" u="none" strike="noStrike" kern="1200" baseline="0">
                <a:solidFill>
                  <a:srgbClr val="3769FF"/>
                </a:solidFill>
                <a:effectLst/>
                <a:latin typeface="Arial" panose="020B0604020202020204" pitchFamily="34" charset="0"/>
              </a:rPr>
              <a:t> (Insert name of clients)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Goals and objectives</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Risk tolerance</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Asset allocation strategy</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Current investments (i.e., advisory platforms, managers, products)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Existing</a:t>
            </a:r>
            <a:r>
              <a:rPr lang="en-US" sz="1800" b="0" i="0" u="none" strike="noStrike" kern="1200" baseline="0">
                <a:solidFill>
                  <a:srgbClr val="3769FF"/>
                </a:solidFill>
                <a:effectLst/>
                <a:latin typeface="Arial" panose="020B0604020202020204" pitchFamily="34" charset="0"/>
              </a:rPr>
              <a:t> reporting and communications (to your clients)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Open</a:t>
            </a:r>
            <a:r>
              <a:rPr lang="en-US" sz="1800" b="0" i="0" u="none" strike="noStrike" kern="1200" baseline="0">
                <a:solidFill>
                  <a:srgbClr val="3769FF"/>
                </a:solidFill>
                <a:effectLst/>
                <a:latin typeface="Arial" panose="020B0604020202020204" pitchFamily="34" charset="0"/>
              </a:rPr>
              <a:t> dialogue and Q&amp;A</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baseline="0">
                <a:solidFill>
                  <a:srgbClr val="3769FF"/>
                </a:solidFill>
                <a:effectLst/>
                <a:latin typeface="Arial" panose="020B0604020202020204" pitchFamily="34" charset="0"/>
              </a:rPr>
              <a:t>Determine action steps (if needed)</a:t>
            </a:r>
            <a:endParaRPr lang="en-CA" sz="1800" b="0" i="0" u="none" strike="noStrike">
              <a:effectLst/>
              <a:latin typeface="Arial" panose="020B0604020202020204" pitchFamily="34" charset="0"/>
            </a:endParaRPr>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39</a:t>
            </a:fld>
            <a:endParaRPr lang="en-US"/>
          </a:p>
        </p:txBody>
      </p:sp>
    </p:spTree>
    <p:extLst>
      <p:ext uri="{BB962C8B-B14F-4D97-AF65-F5344CB8AC3E}">
        <p14:creationId xmlns:p14="http://schemas.microsoft.com/office/powerpoint/2010/main" val="819830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chemeClr val="accent4"/>
                </a:solidFill>
                <a:latin typeface="Arial Narrow" panose="020B0606020202030204" pitchFamily="34" charset="0"/>
              </a:rPr>
              <a:t>PURPOSE/DESCRIPTION</a:t>
            </a:r>
          </a:p>
          <a:p>
            <a:pPr marL="0" indent="0">
              <a:buNone/>
            </a:pPr>
            <a:r>
              <a:rPr lang="en-US" sz="1200" b="0" dirty="0"/>
              <a:t>Each family has core beliefs and values that define their behaviors and drive their decision making. The purpose of this family meeting is to develop a family mission statement that summarizes the factors that define the family’s identity and guide financial decisions. Articulating the family’s mission makes it easier for heirs to continue the journey their elders have begun in business, life, family and philanthropy. The earlier they are involved, the more likely they will feel prepared to carry these values forward, after their loved ones pass on. </a:t>
            </a:r>
            <a:endParaRPr lang="en-US" sz="1200" b="0" dirty="0">
              <a:solidFill>
                <a:srgbClr val="007DC1"/>
              </a:solidFill>
            </a:endParaRPr>
          </a:p>
          <a:p>
            <a:endParaRPr lang="en-CA" dirty="0"/>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40</a:t>
            </a:fld>
            <a:endParaRPr lang="en-US"/>
          </a:p>
        </p:txBody>
      </p:sp>
    </p:spTree>
    <p:extLst>
      <p:ext uri="{BB962C8B-B14F-4D97-AF65-F5344CB8AC3E}">
        <p14:creationId xmlns:p14="http://schemas.microsoft.com/office/powerpoint/2010/main" val="2106682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0"/>
              </a:spcBef>
              <a:spcAft>
                <a:spcPts val="0"/>
              </a:spcAft>
            </a:pPr>
            <a:r>
              <a:rPr lang="en-US" sz="1800" b="1" i="0" u="none" strike="noStrike" kern="1200">
                <a:solidFill>
                  <a:srgbClr val="FFFFFF"/>
                </a:solidFill>
                <a:effectLst/>
                <a:latin typeface="Arial" panose="020B0604020202020204" pitchFamily="34" charset="0"/>
              </a:rPr>
              <a:t>SAMPLE AGENDA</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Introduction</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Overview</a:t>
            </a:r>
            <a:r>
              <a:rPr lang="en-US" sz="1800" b="0" i="0" u="none" strike="noStrike" kern="1200" baseline="0">
                <a:solidFill>
                  <a:srgbClr val="3769FF"/>
                </a:solidFill>
                <a:effectLst/>
                <a:latin typeface="Arial" panose="020B0604020202020204" pitchFamily="34" charset="0"/>
              </a:rPr>
              <a:t> of family mission statements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Brainstorming</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Values and beliefs that unify the family</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Common responsibilities or actions that bring the family together</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How values and beliefs can be conveyed</a:t>
            </a:r>
            <a:endParaRPr lang="en-CA" sz="1800" b="0" i="0" u="none" strike="noStrike">
              <a:effectLst/>
              <a:latin typeface="Arial" panose="020B0604020202020204" pitchFamily="34" charset="0"/>
            </a:endParaRPr>
          </a:p>
          <a:p>
            <a:pPr marL="512064" indent="-173736" algn="l" rtl="0" eaLnBrk="1" fontAlgn="t" latinLnBrk="0" hangingPunct="1">
              <a:spcBef>
                <a:spcPts val="0"/>
              </a:spcBef>
              <a:spcAft>
                <a:spcPts val="0"/>
              </a:spcAft>
            </a:pPr>
            <a:r>
              <a:rPr lang="en-US" sz="1800" b="0" i="0" u="none" strike="noStrike" kern="1200" baseline="0">
                <a:solidFill>
                  <a:srgbClr val="000000"/>
                </a:solidFill>
                <a:effectLst/>
                <a:latin typeface="Arial" panose="020B0604020202020204" pitchFamily="34" charset="0"/>
              </a:rPr>
              <a:t>Communication guidelines for future generations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a:solidFill>
                  <a:srgbClr val="3769FF"/>
                </a:solidFill>
                <a:effectLst/>
                <a:latin typeface="Arial" panose="020B0604020202020204" pitchFamily="34" charset="0"/>
              </a:rPr>
              <a:t>Draft sample family mission statements and debate their</a:t>
            </a:r>
            <a:r>
              <a:rPr lang="en-US" sz="1800" b="0" i="0" u="none" strike="noStrike" kern="1200" baseline="0">
                <a:solidFill>
                  <a:srgbClr val="3769FF"/>
                </a:solidFill>
                <a:effectLst/>
                <a:latin typeface="Arial" panose="020B0604020202020204" pitchFamily="34" charset="0"/>
              </a:rPr>
              <a:t> merits</a:t>
            </a:r>
            <a:endParaRPr lang="en-CA" sz="1800" b="0" i="0" u="none" strike="noStrike">
              <a:effectLst/>
              <a:latin typeface="Arial" panose="020B0604020202020204" pitchFamily="34" charset="0"/>
            </a:endParaRPr>
          </a:p>
          <a:p>
            <a:pPr marL="347472" indent="0" algn="l" rtl="0" eaLnBrk="1" fontAlgn="t" latinLnBrk="0" hangingPunct="1">
              <a:spcBef>
                <a:spcPts val="0"/>
              </a:spcBef>
              <a:spcAft>
                <a:spcPts val="0"/>
              </a:spcAft>
            </a:pPr>
            <a:r>
              <a:rPr lang="en-US" sz="1800" b="0" i="0" u="none" strike="noStrike" kern="1200" baseline="0">
                <a:solidFill>
                  <a:srgbClr val="3769FF"/>
                </a:solidFill>
                <a:effectLst/>
                <a:latin typeface="Arial" panose="020B0604020202020204" pitchFamily="34" charset="0"/>
              </a:rPr>
              <a:t>Determine action steps (if needed)</a:t>
            </a:r>
            <a:endParaRPr lang="en-CA" sz="1800" b="0" i="0" u="none" strike="noStrike">
              <a:effectLst/>
              <a:latin typeface="Arial" panose="020B0604020202020204" pitchFamily="34" charset="0"/>
            </a:endParaRPr>
          </a:p>
          <a:p>
            <a:endParaRPr lang="en-CA"/>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41</a:t>
            </a:fld>
            <a:endParaRPr lang="en-US"/>
          </a:p>
        </p:txBody>
      </p:sp>
    </p:spTree>
    <p:extLst>
      <p:ext uri="{BB962C8B-B14F-4D97-AF65-F5344CB8AC3E}">
        <p14:creationId xmlns:p14="http://schemas.microsoft.com/office/powerpoint/2010/main" val="3775900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chemeClr val="accent1"/>
                </a:solidFill>
              </a:rPr>
              <a:t>A bridge to next generation brochure</a:t>
            </a:r>
          </a:p>
          <a:p>
            <a:pPr marL="0" indent="0">
              <a:buNone/>
            </a:pPr>
            <a:r>
              <a:rPr lang="en-US" b="0" dirty="0">
                <a:solidFill>
                  <a:schemeClr val="accent1"/>
                </a:solidFill>
              </a:rPr>
              <a:t>This is where you will find all the detailed scripts for the family meetings and f</a:t>
            </a:r>
            <a:r>
              <a:rPr lang="en-US" b="0" dirty="0"/>
              <a:t>acilitation tips and best practices.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800" b="1" dirty="0">
              <a:solidFill>
                <a:schemeClr val="accent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b="1" dirty="0">
                <a:solidFill>
                  <a:schemeClr val="accent1"/>
                </a:solidFill>
              </a:rPr>
              <a:t>Client-use tools and resources </a:t>
            </a:r>
          </a:p>
          <a:p>
            <a:r>
              <a:rPr lang="en-US" sz="1800" b="0" i="0" u="none" strike="noStrike" baseline="0" dirty="0">
                <a:solidFill>
                  <a:srgbClr val="221E1F"/>
                </a:solidFill>
                <a:latin typeface="Arial Narrow" panose="020B0606020202030204" pitchFamily="34" charset="0"/>
              </a:rPr>
              <a:t>We created the client-use tools and resources to aid you in this process and for your clients to organize their personal and financial information. The materials on key roles and responsibilities can prepare your clients for their first visit with an attorney, or they can be used at a family meeting to explain your clients’ future plans and intentions.</a:t>
            </a:r>
          </a:p>
          <a:p>
            <a:r>
              <a:rPr lang="en-US" sz="1800" b="0" i="0" u="none" strike="noStrike" baseline="0" dirty="0">
                <a:solidFill>
                  <a:srgbClr val="221E1F"/>
                </a:solidFill>
                <a:latin typeface="Arial Narrow" panose="020B0606020202030204" pitchFamily="34" charset="0"/>
              </a:rPr>
              <a:t>1. </a:t>
            </a:r>
            <a:r>
              <a:rPr lang="en-US" sz="1800" b="1" i="0" u="none" strike="noStrike" baseline="0" dirty="0">
                <a:solidFill>
                  <a:srgbClr val="221E1F"/>
                </a:solidFill>
                <a:latin typeface="Arial Narrow" panose="020B0606020202030204" pitchFamily="34" charset="0"/>
              </a:rPr>
              <a:t>Final wishes and ethical will: </a:t>
            </a:r>
            <a:r>
              <a:rPr lang="en-US" sz="1800" b="0" i="0" u="none" strike="noStrike" baseline="0" dirty="0">
                <a:solidFill>
                  <a:srgbClr val="221E1F"/>
                </a:solidFill>
                <a:latin typeface="Arial Narrow" panose="020B0606020202030204" pitchFamily="34" charset="0"/>
              </a:rPr>
              <a:t>This final wishes and ethical will is organized in order of urgency to provide survivors with clear instructions on how to proceed after an emergency. To simplify the moments after death, discuss estate distribution instructions with a trusted professional.</a:t>
            </a:r>
          </a:p>
          <a:p>
            <a:r>
              <a:rPr lang="en-US" sz="1800" b="0" i="0" u="none" strike="noStrike" baseline="0" dirty="0">
                <a:solidFill>
                  <a:srgbClr val="221E1F"/>
                </a:solidFill>
                <a:latin typeface="Arial Narrow" panose="020B0606020202030204" pitchFamily="34" charset="0"/>
              </a:rPr>
              <a:t>2. </a:t>
            </a:r>
            <a:r>
              <a:rPr lang="en-US" sz="1800" b="1" i="0" u="none" strike="noStrike" baseline="0" dirty="0">
                <a:solidFill>
                  <a:srgbClr val="221E1F"/>
                </a:solidFill>
                <a:latin typeface="Arial Narrow" panose="020B0606020202030204" pitchFamily="34" charset="0"/>
              </a:rPr>
              <a:t>Heir preparation packet: </a:t>
            </a:r>
            <a:r>
              <a:rPr lang="en-US" sz="1800" b="0" i="0" u="none" strike="noStrike" baseline="0" dirty="0">
                <a:solidFill>
                  <a:srgbClr val="221E1F"/>
                </a:solidFill>
                <a:latin typeface="TT Commons Classic" panose="02000506040000020004" pitchFamily="50" charset="0"/>
              </a:rPr>
              <a:t>This document is organized to provide survivors with critical information as soon as possible. Given the content, filling out this document will take time and it will be a work in progress. Whatever the time commitment looks like, it will be one of the most important investments of time. </a:t>
            </a:r>
            <a:endParaRPr lang="en-CA" dirty="0">
              <a:latin typeface="Arial Narrow" panose="020B0606020202030204" pitchFamily="34" charset="0"/>
            </a:endParaRPr>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43</a:t>
            </a:fld>
            <a:endParaRPr lang="en-US"/>
          </a:p>
        </p:txBody>
      </p:sp>
    </p:spTree>
    <p:extLst>
      <p:ext uri="{BB962C8B-B14F-4D97-AF65-F5344CB8AC3E}">
        <p14:creationId xmlns:p14="http://schemas.microsoft.com/office/powerpoint/2010/main" val="3117340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0C0C0C"/>
                </a:solidFill>
                <a:latin typeface="ArialMT"/>
              </a:rPr>
              <a:t>Assist families in navigating the confusing world of eldercare </a:t>
            </a:r>
            <a:r>
              <a:rPr lang="en-CA" sz="1200" b="1" i="0" u="none" strike="noStrike" baseline="0" dirty="0">
                <a:solidFill>
                  <a:srgbClr val="0C0C0C"/>
                </a:solidFill>
                <a:latin typeface="ArialMT"/>
              </a:rPr>
              <a:t>and assisted living</a:t>
            </a:r>
          </a:p>
          <a:p>
            <a:pPr algn="l"/>
            <a:r>
              <a:rPr lang="en-US" sz="1200" b="0" i="0" u="none" strike="noStrike" baseline="0" dirty="0">
                <a:solidFill>
                  <a:srgbClr val="004675"/>
                </a:solidFill>
                <a:latin typeface="Arial-Black"/>
              </a:rPr>
              <a:t>– </a:t>
            </a:r>
            <a:r>
              <a:rPr lang="en-US" sz="1200" b="0" i="0" u="none" strike="noStrike" baseline="0" dirty="0">
                <a:solidFill>
                  <a:srgbClr val="0C0C0C"/>
                </a:solidFill>
                <a:latin typeface="ArialMT"/>
              </a:rPr>
              <a:t>Use experience working with other families in your practice to share with others encountering similar challenges (including key contacts at organizations like the local Senior Center, Alzheimer’s Association and other organizations, healthcare social workers, etc.)</a:t>
            </a:r>
            <a:endParaRPr lang="en-CA" sz="1200" b="0" i="0" u="none" strike="noStrike" baseline="0" dirty="0">
              <a:solidFill>
                <a:srgbClr val="0C0C0C"/>
              </a:solidFill>
              <a:latin typeface="ArialMT"/>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0C0C0C"/>
              </a:solidFill>
              <a:latin typeface="Arial"/>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t>Identify current clients whose families you need to </a:t>
            </a:r>
            <a:r>
              <a:rPr lang="en-US" sz="1200" b="1" dirty="0"/>
              <a:t>develop relationships </a:t>
            </a:r>
            <a:r>
              <a:rPr lang="en-US" sz="1200" dirty="0"/>
              <a:t>with.</a:t>
            </a:r>
            <a:r>
              <a:rPr lang="en-CA" sz="1000" dirty="0">
                <a:solidFill>
                  <a:srgbClr val="0C0C0C"/>
                </a:solidFill>
                <a:latin typeface="Arial"/>
                <a:cs typeface="Arial"/>
              </a:rPr>
              <a:t> Hold</a:t>
            </a:r>
            <a:r>
              <a:rPr lang="en-CA" sz="1000" spc="30" dirty="0">
                <a:solidFill>
                  <a:srgbClr val="0C0C0C"/>
                </a:solidFill>
                <a:latin typeface="Arial"/>
                <a:cs typeface="Arial"/>
              </a:rPr>
              <a:t> </a:t>
            </a:r>
            <a:r>
              <a:rPr lang="en-CA" sz="1000" dirty="0">
                <a:solidFill>
                  <a:srgbClr val="0C0C0C"/>
                </a:solidFill>
                <a:latin typeface="Arial"/>
                <a:cs typeface="Arial"/>
              </a:rPr>
              <a:t>family-related</a:t>
            </a:r>
            <a:r>
              <a:rPr lang="en-CA" sz="1000" spc="35" dirty="0">
                <a:solidFill>
                  <a:srgbClr val="0C0C0C"/>
                </a:solidFill>
                <a:latin typeface="Arial"/>
                <a:cs typeface="Arial"/>
              </a:rPr>
              <a:t> </a:t>
            </a:r>
            <a:r>
              <a:rPr lang="en-CA" sz="1000" dirty="0">
                <a:solidFill>
                  <a:srgbClr val="0C0C0C"/>
                </a:solidFill>
                <a:latin typeface="Arial"/>
                <a:cs typeface="Arial"/>
              </a:rPr>
              <a:t>client</a:t>
            </a:r>
            <a:r>
              <a:rPr lang="en-CA" sz="1000" spc="25" dirty="0">
                <a:solidFill>
                  <a:srgbClr val="0C0C0C"/>
                </a:solidFill>
                <a:latin typeface="Arial"/>
                <a:cs typeface="Arial"/>
              </a:rPr>
              <a:t> </a:t>
            </a:r>
            <a:r>
              <a:rPr lang="en-CA" sz="1000" spc="-10" dirty="0">
                <a:solidFill>
                  <a:srgbClr val="0C0C0C"/>
                </a:solidFill>
                <a:latin typeface="Arial"/>
                <a:cs typeface="Arial"/>
              </a:rPr>
              <a:t>events</a:t>
            </a:r>
            <a:endParaRPr lang="en-CA" sz="1000" dirty="0">
              <a:latin typeface="Arial"/>
              <a:cs typeface="Arial"/>
            </a:endParaRPr>
          </a:p>
          <a:p>
            <a:pPr algn="l"/>
            <a:r>
              <a:rPr lang="en-US" sz="1200" b="0" i="0" u="none" strike="noStrike" baseline="0" dirty="0">
                <a:solidFill>
                  <a:srgbClr val="004675"/>
                </a:solidFill>
                <a:latin typeface="Arial-Black"/>
              </a:rPr>
              <a:t>– </a:t>
            </a:r>
            <a:r>
              <a:rPr lang="en-US" sz="1200" b="0" i="0" u="none" strike="noStrike" baseline="0" dirty="0">
                <a:solidFill>
                  <a:srgbClr val="0C0C0C"/>
                </a:solidFill>
                <a:latin typeface="ArialMT"/>
              </a:rPr>
              <a:t>Family education day addressing key issues for different age groups</a:t>
            </a:r>
          </a:p>
          <a:p>
            <a:pPr algn="l"/>
            <a:r>
              <a:rPr lang="en-US" sz="1200" b="0" i="0" u="none" strike="noStrike" baseline="0" dirty="0">
                <a:solidFill>
                  <a:srgbClr val="004675"/>
                </a:solidFill>
                <a:latin typeface="Arial-Black"/>
              </a:rPr>
              <a:t>– </a:t>
            </a:r>
            <a:r>
              <a:rPr lang="en-US" sz="1200" b="0" i="0" u="none" strike="noStrike" baseline="0" dirty="0">
                <a:solidFill>
                  <a:srgbClr val="0C0C0C"/>
                </a:solidFill>
                <a:latin typeface="ArialMT"/>
              </a:rPr>
              <a:t>Social events to connect with other family members — minor league baseball games, movie theater events, etc.</a:t>
            </a:r>
          </a:p>
          <a:p>
            <a:pPr algn="l"/>
            <a:r>
              <a:rPr lang="en-US" sz="1200" b="0" i="0" u="none" strike="noStrike" baseline="0" dirty="0">
                <a:solidFill>
                  <a:srgbClr val="004675"/>
                </a:solidFill>
                <a:latin typeface="Arial-Black"/>
              </a:rPr>
              <a:t>– </a:t>
            </a:r>
            <a:r>
              <a:rPr lang="en-US" sz="1200" b="0" i="0" u="none" strike="noStrike" baseline="0" dirty="0">
                <a:solidFill>
                  <a:srgbClr val="0C0C0C"/>
                </a:solidFill>
                <a:latin typeface="ArialMT"/>
              </a:rPr>
              <a:t>Specific “spouse event” to spend time with those who may not be the key decision makers around finances and wealth</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0C0C0C"/>
                </a:solidFill>
                <a:latin typeface="Arial"/>
                <a:cs typeface="Arial"/>
              </a:rPr>
              <a:t>Prospect</a:t>
            </a:r>
            <a:r>
              <a:rPr lang="en-US" sz="1200" spc="20" dirty="0">
                <a:solidFill>
                  <a:srgbClr val="0C0C0C"/>
                </a:solidFill>
                <a:latin typeface="Arial"/>
                <a:cs typeface="Arial"/>
              </a:rPr>
              <a:t> </a:t>
            </a:r>
            <a:r>
              <a:rPr lang="en-US" sz="1200" dirty="0">
                <a:solidFill>
                  <a:srgbClr val="0C0C0C"/>
                </a:solidFill>
                <a:latin typeface="Arial"/>
                <a:cs typeface="Arial"/>
              </a:rPr>
              <a:t>older</a:t>
            </a:r>
            <a:r>
              <a:rPr lang="en-US" sz="1200" spc="30" dirty="0">
                <a:solidFill>
                  <a:srgbClr val="0C0C0C"/>
                </a:solidFill>
                <a:latin typeface="Arial"/>
                <a:cs typeface="Arial"/>
              </a:rPr>
              <a:t> </a:t>
            </a:r>
            <a:r>
              <a:rPr lang="en-US" sz="1200" dirty="0">
                <a:solidFill>
                  <a:srgbClr val="0C0C0C"/>
                </a:solidFill>
                <a:latin typeface="Arial"/>
                <a:cs typeface="Arial"/>
              </a:rPr>
              <a:t>parents</a:t>
            </a:r>
            <a:r>
              <a:rPr lang="en-US" sz="1200" spc="25" dirty="0">
                <a:solidFill>
                  <a:srgbClr val="0C0C0C"/>
                </a:solidFill>
                <a:latin typeface="Arial"/>
                <a:cs typeface="Arial"/>
              </a:rPr>
              <a:t> </a:t>
            </a:r>
            <a:r>
              <a:rPr lang="en-US" sz="1200" dirty="0">
                <a:solidFill>
                  <a:srgbClr val="0C0C0C"/>
                </a:solidFill>
                <a:latin typeface="Arial"/>
                <a:cs typeface="Arial"/>
              </a:rPr>
              <a:t>of</a:t>
            </a:r>
            <a:r>
              <a:rPr lang="en-US" sz="1200" spc="25" dirty="0">
                <a:solidFill>
                  <a:srgbClr val="0C0C0C"/>
                </a:solidFill>
                <a:latin typeface="Arial"/>
                <a:cs typeface="Arial"/>
              </a:rPr>
              <a:t> </a:t>
            </a:r>
            <a:r>
              <a:rPr lang="en-US" sz="1200" dirty="0">
                <a:solidFill>
                  <a:srgbClr val="0C0C0C"/>
                </a:solidFill>
                <a:latin typeface="Arial"/>
                <a:cs typeface="Arial"/>
              </a:rPr>
              <a:t>your</a:t>
            </a:r>
            <a:r>
              <a:rPr lang="en-US" sz="1200" spc="30" dirty="0">
                <a:solidFill>
                  <a:srgbClr val="0C0C0C"/>
                </a:solidFill>
                <a:latin typeface="Arial"/>
                <a:cs typeface="Arial"/>
              </a:rPr>
              <a:t> </a:t>
            </a:r>
            <a:r>
              <a:rPr lang="en-US" sz="1200" dirty="0">
                <a:solidFill>
                  <a:srgbClr val="0C0C0C"/>
                </a:solidFill>
                <a:latin typeface="Arial"/>
                <a:cs typeface="Arial"/>
              </a:rPr>
              <a:t>clients</a:t>
            </a:r>
            <a:r>
              <a:rPr lang="en-US" sz="1200" spc="25" dirty="0">
                <a:solidFill>
                  <a:srgbClr val="0C0C0C"/>
                </a:solidFill>
                <a:latin typeface="Arial"/>
                <a:cs typeface="Arial"/>
              </a:rPr>
              <a:t> </a:t>
            </a:r>
            <a:r>
              <a:rPr lang="en-US" sz="1200" dirty="0">
                <a:solidFill>
                  <a:srgbClr val="0C0C0C"/>
                </a:solidFill>
                <a:latin typeface="Arial"/>
                <a:cs typeface="Arial"/>
              </a:rPr>
              <a:t>as</a:t>
            </a:r>
            <a:r>
              <a:rPr lang="en-US" sz="1200" spc="30" dirty="0">
                <a:solidFill>
                  <a:srgbClr val="0C0C0C"/>
                </a:solidFill>
                <a:latin typeface="Arial"/>
                <a:cs typeface="Arial"/>
              </a:rPr>
              <a:t> </a:t>
            </a:r>
            <a:r>
              <a:rPr lang="en-US" sz="1200" dirty="0">
                <a:solidFill>
                  <a:srgbClr val="0C0C0C"/>
                </a:solidFill>
                <a:latin typeface="Arial"/>
                <a:cs typeface="Arial"/>
              </a:rPr>
              <a:t>a</a:t>
            </a:r>
            <a:r>
              <a:rPr lang="en-US" sz="1200" spc="30" dirty="0">
                <a:solidFill>
                  <a:srgbClr val="0C0C0C"/>
                </a:solidFill>
                <a:latin typeface="Arial"/>
                <a:cs typeface="Arial"/>
              </a:rPr>
              <a:t> </a:t>
            </a:r>
            <a:r>
              <a:rPr lang="en-US" sz="1200" dirty="0">
                <a:solidFill>
                  <a:srgbClr val="0C0C0C"/>
                </a:solidFill>
                <a:latin typeface="Arial"/>
                <a:cs typeface="Arial"/>
              </a:rPr>
              <a:t>potential</a:t>
            </a:r>
            <a:r>
              <a:rPr lang="en-US" sz="1200" spc="10" dirty="0">
                <a:solidFill>
                  <a:srgbClr val="0C0C0C"/>
                </a:solidFill>
                <a:latin typeface="Arial"/>
                <a:cs typeface="Arial"/>
              </a:rPr>
              <a:t> </a:t>
            </a:r>
            <a:r>
              <a:rPr lang="en-US" sz="1200" dirty="0">
                <a:solidFill>
                  <a:srgbClr val="0C0C0C"/>
                </a:solidFill>
                <a:latin typeface="Arial"/>
                <a:cs typeface="Arial"/>
              </a:rPr>
              <a:t>business</a:t>
            </a:r>
            <a:r>
              <a:rPr lang="en-US" sz="1200" spc="30" dirty="0">
                <a:solidFill>
                  <a:srgbClr val="0C0C0C"/>
                </a:solidFill>
                <a:latin typeface="Arial"/>
                <a:cs typeface="Arial"/>
              </a:rPr>
              <a:t> </a:t>
            </a:r>
            <a:r>
              <a:rPr lang="en-US" sz="1200" spc="-10" dirty="0">
                <a:solidFill>
                  <a:srgbClr val="0C0C0C"/>
                </a:solidFill>
                <a:latin typeface="Arial"/>
                <a:cs typeface="Arial"/>
              </a:rPr>
              <a:t>opportunity</a:t>
            </a:r>
            <a:endParaRPr lang="en-US" sz="1200" dirty="0">
              <a:latin typeface="Arial"/>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dirty="0">
                <a:solidFill>
                  <a:srgbClr val="0C0C0C"/>
                </a:solidFill>
                <a:latin typeface="Arial"/>
                <a:cs typeface="Arial"/>
              </a:rPr>
              <a:t>-These</a:t>
            </a:r>
            <a:r>
              <a:rPr lang="en-US" sz="1200" b="0" spc="35" dirty="0">
                <a:solidFill>
                  <a:srgbClr val="0C0C0C"/>
                </a:solidFill>
                <a:latin typeface="Arial"/>
                <a:cs typeface="Arial"/>
              </a:rPr>
              <a:t> </a:t>
            </a:r>
            <a:r>
              <a:rPr lang="en-US" sz="1200" b="0" dirty="0">
                <a:solidFill>
                  <a:srgbClr val="0C0C0C"/>
                </a:solidFill>
                <a:latin typeface="Arial"/>
                <a:cs typeface="Arial"/>
              </a:rPr>
              <a:t>older</a:t>
            </a:r>
            <a:r>
              <a:rPr lang="en-US" sz="1200" b="0" spc="35" dirty="0">
                <a:solidFill>
                  <a:srgbClr val="0C0C0C"/>
                </a:solidFill>
                <a:latin typeface="Arial"/>
                <a:cs typeface="Arial"/>
              </a:rPr>
              <a:t> </a:t>
            </a:r>
            <a:r>
              <a:rPr lang="en-US" sz="1200" b="0" dirty="0">
                <a:solidFill>
                  <a:srgbClr val="0C0C0C"/>
                </a:solidFill>
                <a:latin typeface="Arial"/>
                <a:cs typeface="Arial"/>
              </a:rPr>
              <a:t>family</a:t>
            </a:r>
            <a:r>
              <a:rPr lang="en-US" sz="1200" b="0" spc="30" dirty="0">
                <a:solidFill>
                  <a:srgbClr val="0C0C0C"/>
                </a:solidFill>
                <a:latin typeface="Arial"/>
                <a:cs typeface="Arial"/>
              </a:rPr>
              <a:t> </a:t>
            </a:r>
            <a:r>
              <a:rPr lang="en-US" sz="1200" b="0" dirty="0">
                <a:solidFill>
                  <a:srgbClr val="0C0C0C"/>
                </a:solidFill>
                <a:latin typeface="Arial"/>
                <a:cs typeface="Arial"/>
              </a:rPr>
              <a:t>members</a:t>
            </a:r>
            <a:r>
              <a:rPr lang="en-US" sz="1200" b="0" spc="35" dirty="0">
                <a:solidFill>
                  <a:srgbClr val="0C0C0C"/>
                </a:solidFill>
                <a:latin typeface="Arial"/>
                <a:cs typeface="Arial"/>
              </a:rPr>
              <a:t> </a:t>
            </a:r>
            <a:r>
              <a:rPr lang="en-US" sz="1200" b="0" dirty="0">
                <a:solidFill>
                  <a:srgbClr val="0C0C0C"/>
                </a:solidFill>
                <a:latin typeface="Arial"/>
                <a:cs typeface="Arial"/>
              </a:rPr>
              <a:t>may</a:t>
            </a:r>
            <a:r>
              <a:rPr lang="en-US" sz="1200" b="0" spc="35" dirty="0">
                <a:solidFill>
                  <a:srgbClr val="0C0C0C"/>
                </a:solidFill>
                <a:latin typeface="Arial"/>
                <a:cs typeface="Arial"/>
              </a:rPr>
              <a:t> </a:t>
            </a:r>
            <a:r>
              <a:rPr lang="en-US" sz="1200" b="0" dirty="0">
                <a:solidFill>
                  <a:srgbClr val="0C0C0C"/>
                </a:solidFill>
                <a:latin typeface="Arial"/>
                <a:cs typeface="Arial"/>
              </a:rPr>
              <a:t>be</a:t>
            </a:r>
            <a:r>
              <a:rPr lang="en-US" sz="1200" b="0" spc="35" dirty="0">
                <a:solidFill>
                  <a:srgbClr val="0C0C0C"/>
                </a:solidFill>
                <a:latin typeface="Arial"/>
                <a:cs typeface="Arial"/>
              </a:rPr>
              <a:t> </a:t>
            </a:r>
            <a:r>
              <a:rPr lang="en-US" sz="1200" b="0" dirty="0">
                <a:solidFill>
                  <a:srgbClr val="0C0C0C"/>
                </a:solidFill>
                <a:latin typeface="Arial"/>
                <a:cs typeface="Arial"/>
              </a:rPr>
              <a:t>poorly</a:t>
            </a:r>
            <a:r>
              <a:rPr lang="en-US" sz="1200" b="0" spc="35" dirty="0">
                <a:solidFill>
                  <a:srgbClr val="0C0C0C"/>
                </a:solidFill>
                <a:latin typeface="Arial"/>
                <a:cs typeface="Arial"/>
              </a:rPr>
              <a:t> </a:t>
            </a:r>
            <a:r>
              <a:rPr lang="en-US" sz="1200" b="0" dirty="0">
                <a:solidFill>
                  <a:srgbClr val="0C0C0C"/>
                </a:solidFill>
                <a:latin typeface="Arial"/>
                <a:cs typeface="Arial"/>
              </a:rPr>
              <a:t>serviced</a:t>
            </a:r>
            <a:r>
              <a:rPr lang="en-US" sz="1200" b="0" spc="35" dirty="0">
                <a:solidFill>
                  <a:srgbClr val="0C0C0C"/>
                </a:solidFill>
                <a:latin typeface="Arial"/>
                <a:cs typeface="Arial"/>
              </a:rPr>
              <a:t> </a:t>
            </a:r>
            <a:r>
              <a:rPr lang="en-US" sz="1200" b="0" dirty="0">
                <a:solidFill>
                  <a:srgbClr val="0C0C0C"/>
                </a:solidFill>
                <a:latin typeface="Arial"/>
                <a:cs typeface="Arial"/>
              </a:rPr>
              <a:t>at</a:t>
            </a:r>
            <a:r>
              <a:rPr lang="en-US" sz="1200" b="0" spc="35" dirty="0">
                <a:solidFill>
                  <a:srgbClr val="0C0C0C"/>
                </a:solidFill>
                <a:latin typeface="Arial"/>
                <a:cs typeface="Arial"/>
              </a:rPr>
              <a:t> </a:t>
            </a:r>
            <a:r>
              <a:rPr lang="en-US" sz="1200" b="0" dirty="0">
                <a:solidFill>
                  <a:srgbClr val="0C0C0C"/>
                </a:solidFill>
                <a:latin typeface="Arial"/>
                <a:cs typeface="Arial"/>
              </a:rPr>
              <a:t>other</a:t>
            </a:r>
            <a:r>
              <a:rPr lang="en-US" sz="1200" b="0" spc="35" dirty="0">
                <a:solidFill>
                  <a:srgbClr val="0C0C0C"/>
                </a:solidFill>
                <a:latin typeface="Arial"/>
                <a:cs typeface="Arial"/>
              </a:rPr>
              <a:t> </a:t>
            </a:r>
            <a:r>
              <a:rPr lang="en-US" sz="1200" b="0" dirty="0">
                <a:solidFill>
                  <a:srgbClr val="0C0C0C"/>
                </a:solidFill>
                <a:latin typeface="Arial"/>
                <a:cs typeface="Arial"/>
              </a:rPr>
              <a:t>firms</a:t>
            </a:r>
            <a:r>
              <a:rPr lang="en-US" sz="1200" b="0" spc="35" dirty="0">
                <a:solidFill>
                  <a:srgbClr val="0C0C0C"/>
                </a:solidFill>
                <a:latin typeface="Arial"/>
                <a:cs typeface="Arial"/>
              </a:rPr>
              <a:t> </a:t>
            </a:r>
            <a:r>
              <a:rPr lang="en-US" sz="1200" b="0" dirty="0">
                <a:solidFill>
                  <a:srgbClr val="0C0C0C"/>
                </a:solidFill>
                <a:latin typeface="Arial"/>
                <a:cs typeface="Arial"/>
              </a:rPr>
              <a:t>if</a:t>
            </a:r>
            <a:r>
              <a:rPr lang="en-US" sz="1200" b="0" spc="35" dirty="0">
                <a:solidFill>
                  <a:srgbClr val="0C0C0C"/>
                </a:solidFill>
                <a:latin typeface="Arial"/>
                <a:cs typeface="Arial"/>
              </a:rPr>
              <a:t> </a:t>
            </a:r>
            <a:r>
              <a:rPr lang="en-US" sz="1200" b="0" dirty="0">
                <a:solidFill>
                  <a:srgbClr val="0C0C0C"/>
                </a:solidFill>
                <a:latin typeface="Arial"/>
                <a:cs typeface="Arial"/>
              </a:rPr>
              <a:t>their</a:t>
            </a:r>
            <a:r>
              <a:rPr lang="en-US" sz="1200" b="0" spc="35" dirty="0">
                <a:solidFill>
                  <a:srgbClr val="0C0C0C"/>
                </a:solidFill>
                <a:latin typeface="Arial"/>
                <a:cs typeface="Arial"/>
              </a:rPr>
              <a:t> </a:t>
            </a:r>
            <a:r>
              <a:rPr lang="en-US" sz="1200" b="0" spc="-10" dirty="0">
                <a:solidFill>
                  <a:srgbClr val="0C0C0C"/>
                </a:solidFill>
                <a:latin typeface="Arial"/>
                <a:cs typeface="Arial"/>
              </a:rPr>
              <a:t>advisor </a:t>
            </a:r>
            <a:r>
              <a:rPr lang="en-US" sz="1200" b="0" dirty="0">
                <a:solidFill>
                  <a:srgbClr val="0C0C0C"/>
                </a:solidFill>
                <a:latin typeface="Arial"/>
                <a:cs typeface="Arial"/>
              </a:rPr>
              <a:t>has</a:t>
            </a:r>
            <a:r>
              <a:rPr lang="en-US" sz="1200" b="0" spc="20" dirty="0">
                <a:solidFill>
                  <a:srgbClr val="0C0C0C"/>
                </a:solidFill>
                <a:latin typeface="Arial"/>
                <a:cs typeface="Arial"/>
              </a:rPr>
              <a:t> </a:t>
            </a:r>
            <a:r>
              <a:rPr lang="en-US" sz="1200" b="0" dirty="0">
                <a:solidFill>
                  <a:srgbClr val="0C0C0C"/>
                </a:solidFill>
                <a:latin typeface="Arial"/>
                <a:cs typeface="Arial"/>
              </a:rPr>
              <a:t>retired</a:t>
            </a:r>
            <a:r>
              <a:rPr lang="en-US" sz="1200" b="0" spc="25" dirty="0">
                <a:solidFill>
                  <a:srgbClr val="0C0C0C"/>
                </a:solidFill>
                <a:latin typeface="Arial"/>
                <a:cs typeface="Arial"/>
              </a:rPr>
              <a:t> </a:t>
            </a:r>
            <a:r>
              <a:rPr lang="en-US" sz="1200" b="0" dirty="0">
                <a:solidFill>
                  <a:srgbClr val="0C0C0C"/>
                </a:solidFill>
                <a:latin typeface="Arial"/>
                <a:cs typeface="Arial"/>
              </a:rPr>
              <a:t>or</a:t>
            </a:r>
            <a:r>
              <a:rPr lang="en-US" sz="1200" b="0" spc="25" dirty="0">
                <a:solidFill>
                  <a:srgbClr val="0C0C0C"/>
                </a:solidFill>
                <a:latin typeface="Arial"/>
                <a:cs typeface="Arial"/>
              </a:rPr>
              <a:t> </a:t>
            </a:r>
            <a:r>
              <a:rPr lang="en-US" sz="1200" b="0" dirty="0">
                <a:solidFill>
                  <a:srgbClr val="0C0C0C"/>
                </a:solidFill>
                <a:latin typeface="Arial"/>
                <a:cs typeface="Arial"/>
              </a:rPr>
              <a:t>exited</a:t>
            </a:r>
            <a:r>
              <a:rPr lang="en-US" sz="1200" b="0" spc="25" dirty="0">
                <a:solidFill>
                  <a:srgbClr val="0C0C0C"/>
                </a:solidFill>
                <a:latin typeface="Arial"/>
                <a:cs typeface="Arial"/>
              </a:rPr>
              <a:t> </a:t>
            </a:r>
            <a:r>
              <a:rPr lang="en-US" sz="1200" b="0" dirty="0">
                <a:solidFill>
                  <a:srgbClr val="0C0C0C"/>
                </a:solidFill>
                <a:latin typeface="Arial"/>
                <a:cs typeface="Arial"/>
              </a:rPr>
              <a:t>the</a:t>
            </a:r>
            <a:r>
              <a:rPr lang="en-US" sz="1200" b="0" spc="25" dirty="0">
                <a:solidFill>
                  <a:srgbClr val="0C0C0C"/>
                </a:solidFill>
                <a:latin typeface="Arial"/>
                <a:cs typeface="Arial"/>
              </a:rPr>
              <a:t> </a:t>
            </a:r>
            <a:r>
              <a:rPr lang="en-US" sz="1200" b="0" spc="-10" dirty="0">
                <a:solidFill>
                  <a:srgbClr val="0C0C0C"/>
                </a:solidFill>
                <a:latin typeface="Arial"/>
                <a:cs typeface="Arial"/>
              </a:rPr>
              <a:t>business</a:t>
            </a:r>
            <a:endParaRPr lang="en-US" sz="1200" b="0" dirty="0">
              <a:latin typeface="Arial"/>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0C0C0C"/>
              </a:solidFill>
              <a:latin typeface="Arial"/>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t>Connect</a:t>
            </a:r>
            <a:r>
              <a:rPr lang="en-US" sz="1200" dirty="0"/>
              <a:t> with account beneficiaries </a:t>
            </a:r>
            <a:r>
              <a:rPr lang="en-US" sz="1200" b="1" dirty="0"/>
              <a:t>via LinkedIn</a:t>
            </a:r>
            <a:r>
              <a:rPr lang="en-US" sz="1200" b="1" baseline="30000" dirty="0"/>
              <a:t>1</a:t>
            </a:r>
            <a:r>
              <a:rPr lang="en-US" sz="1200" b="1" dirty="0"/>
              <a:t> </a:t>
            </a:r>
            <a:r>
              <a:rPr lang="en-US" sz="1200" dirty="0"/>
              <a:t>as a first step to meeting them. Just make sure to ask your clients first!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0C0C0C"/>
              </a:solidFill>
              <a:latin typeface="Arial"/>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i="0" u="none" strike="noStrike" baseline="0" dirty="0">
                <a:solidFill>
                  <a:srgbClr val="0C0C0C"/>
                </a:solidFill>
                <a:latin typeface="ArialMT"/>
              </a:rPr>
              <a:t>Offer services and counsel around important life transitions </a:t>
            </a:r>
            <a:r>
              <a:rPr lang="en-CA" sz="1200" b="1" i="0" u="none" strike="noStrike" baseline="0" dirty="0">
                <a:solidFill>
                  <a:srgbClr val="0C0C0C"/>
                </a:solidFill>
                <a:latin typeface="ArialMT"/>
              </a:rPr>
              <a:t>for family members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0C0C0C"/>
              </a:solidFill>
              <a:latin typeface="Arial"/>
              <a:cs typeface="Arial"/>
            </a:endParaRPr>
          </a:p>
          <a:p>
            <a:pPr algn="l"/>
            <a:r>
              <a:rPr lang="en-US" sz="1200" b="1" i="0" u="none" strike="noStrike" baseline="0" dirty="0">
                <a:solidFill>
                  <a:srgbClr val="0C0C0C"/>
                </a:solidFill>
                <a:latin typeface="ArialMT"/>
              </a:rPr>
              <a:t>Help clients create a roadmap document for other family members </a:t>
            </a:r>
            <a:r>
              <a:rPr lang="en-CA" sz="1200" b="1" i="0" u="none" strike="noStrike" baseline="0" dirty="0">
                <a:solidFill>
                  <a:srgbClr val="0C0C0C"/>
                </a:solidFill>
                <a:latin typeface="ArialMT"/>
              </a:rPr>
              <a:t>to follow </a:t>
            </a:r>
          </a:p>
          <a:p>
            <a:pPr algn="l"/>
            <a:r>
              <a:rPr lang="en-US" sz="1200" b="0" i="0" u="none" strike="noStrike" baseline="0" dirty="0">
                <a:solidFill>
                  <a:srgbClr val="004675"/>
                </a:solidFill>
                <a:latin typeface="Arial-Black"/>
              </a:rPr>
              <a:t>– </a:t>
            </a:r>
            <a:r>
              <a:rPr lang="en-US" sz="1200" b="0" i="0" u="none" strike="noStrike" baseline="0" dirty="0">
                <a:solidFill>
                  <a:srgbClr val="0C0C0C"/>
                </a:solidFill>
                <a:latin typeface="ArialMT"/>
              </a:rPr>
              <a:t>Investment and bank accounts, insurance policies, key documents, </a:t>
            </a:r>
            <a:r>
              <a:rPr lang="en-CA" sz="1200" b="0" i="0" u="none" strike="noStrike" baseline="0" dirty="0">
                <a:solidFill>
                  <a:srgbClr val="0C0C0C"/>
                </a:solidFill>
                <a:latin typeface="ArialMT"/>
              </a:rPr>
              <a:t>important contacts, online passwords, and specific instructions on how to proceed</a:t>
            </a:r>
          </a:p>
          <a:p>
            <a:endParaRPr lang="en-US" dirty="0"/>
          </a:p>
          <a:p>
            <a:pPr algn="l"/>
            <a:endParaRPr lang="en-US" sz="1800" b="0" i="0" u="none" strike="noStrike" baseline="0" dirty="0">
              <a:solidFill>
                <a:srgbClr val="0C0C0C"/>
              </a:solidFill>
              <a:latin typeface="ArialMT"/>
            </a:endParaRPr>
          </a:p>
          <a:p>
            <a:pPr algn="l"/>
            <a:endParaRPr lang="en-CA" sz="1800" b="0" i="0" u="none" strike="noStrike" baseline="0" dirty="0">
              <a:solidFill>
                <a:srgbClr val="0C0C0C"/>
              </a:solidFill>
              <a:latin typeface="ArialMT"/>
            </a:endParaRPr>
          </a:p>
          <a:p>
            <a:pPr algn="l"/>
            <a:endParaRPr lang="en-CA" sz="1800" b="0" i="0" u="none" strike="noStrike" baseline="0" dirty="0">
              <a:solidFill>
                <a:srgbClr val="0C0C0C"/>
              </a:solidFill>
              <a:latin typeface="ArialMT"/>
            </a:endParaRPr>
          </a:p>
          <a:p>
            <a:pPr algn="l"/>
            <a:endParaRPr lang="en-CA" sz="1800" b="0" i="0" u="none" strike="noStrike" baseline="0" dirty="0">
              <a:solidFill>
                <a:srgbClr val="0C0C0C"/>
              </a:solidFill>
              <a:latin typeface="ArialMT"/>
            </a:endParaRPr>
          </a:p>
        </p:txBody>
      </p:sp>
      <p:sp>
        <p:nvSpPr>
          <p:cNvPr id="4" name="Slide Number Placeholder 3"/>
          <p:cNvSpPr>
            <a:spLocks noGrp="1"/>
          </p:cNvSpPr>
          <p:nvPr>
            <p:ph type="sldNum" sz="quarter" idx="10"/>
          </p:nvPr>
        </p:nvSpPr>
        <p:spPr>
          <a:xfrm>
            <a:off x="5364481" y="8850196"/>
            <a:ext cx="1402080" cy="276570"/>
          </a:xfrm>
          <a:prstGeom prst="rect">
            <a:avLst/>
          </a:prstGeom>
        </p:spPr>
        <p:txBody>
          <a:bodyPr/>
          <a:lstStyle/>
          <a:p>
            <a:fld id="{5B4B877F-6FE8-5B44-83D9-22BE96906ED1}" type="slidenum">
              <a:rPr lang="en-US" smtClean="0"/>
              <a:t>45</a:t>
            </a:fld>
            <a:endParaRPr lang="en-US"/>
          </a:p>
        </p:txBody>
      </p:sp>
    </p:spTree>
    <p:extLst>
      <p:ext uri="{BB962C8B-B14F-4D97-AF65-F5344CB8AC3E}">
        <p14:creationId xmlns:p14="http://schemas.microsoft.com/office/powerpoint/2010/main" val="2907565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298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Let’s look at where the wealth lies today</a:t>
            </a:r>
          </a:p>
        </p:txBody>
      </p:sp>
      <p:sp>
        <p:nvSpPr>
          <p:cNvPr id="4" name="Header Placeholder 3"/>
          <p:cNvSpPr>
            <a:spLocks noGrp="1"/>
          </p:cNvSpPr>
          <p:nvPr>
            <p:ph type="hdr" sz="quarter"/>
          </p:nvPr>
        </p:nvSpPr>
        <p:spPr/>
        <p:txBody>
          <a:bodyPr/>
          <a:lstStyle/>
          <a:p>
            <a:r>
              <a:rPr lang="en-US"/>
              <a:t>Presentation Title</a:t>
            </a:r>
          </a:p>
        </p:txBody>
      </p:sp>
      <p:sp>
        <p:nvSpPr>
          <p:cNvPr id="5" name="Date Placeholder 4"/>
          <p:cNvSpPr>
            <a:spLocks noGrp="1"/>
          </p:cNvSpPr>
          <p:nvPr>
            <p:ph type="dt" idx="1"/>
          </p:nvPr>
        </p:nvSpPr>
        <p:spPr/>
        <p:txBody>
          <a:bodyPr/>
          <a:lstStyle/>
          <a:p>
            <a:fld id="{46F970D5-8B3A-4B6D-BA4D-AC42F05181C7}" type="datetime1">
              <a:rPr lang="en-US" smtClean="0"/>
              <a:t>5/8/2024</a:t>
            </a:fld>
            <a:endParaRPr lang="en-US"/>
          </a:p>
        </p:txBody>
      </p:sp>
      <p:sp>
        <p:nvSpPr>
          <p:cNvPr id="6" name="Footer Placeholder 5"/>
          <p:cNvSpPr>
            <a:spLocks noGrp="1"/>
          </p:cNvSpPr>
          <p:nvPr>
            <p:ph type="ftr" sz="quarter" idx="4"/>
          </p:nvPr>
        </p:nvSpPr>
        <p:spPr/>
        <p:txBody>
          <a:bodyPr/>
          <a:lstStyle/>
          <a:p>
            <a:pPr algn="r"/>
            <a:r>
              <a:rPr lang="en-US"/>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5</a:t>
            </a:fld>
            <a:endParaRPr lang="en-US"/>
          </a:p>
        </p:txBody>
      </p:sp>
    </p:spTree>
    <p:extLst>
      <p:ext uri="{BB962C8B-B14F-4D97-AF65-F5344CB8AC3E}">
        <p14:creationId xmlns:p14="http://schemas.microsoft.com/office/powerpoint/2010/main" val="2951793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5225" cy="35147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Date Placeholder 4"/>
          <p:cNvSpPr>
            <a:spLocks noGrp="1"/>
          </p:cNvSpPr>
          <p:nvPr>
            <p:ph type="dt" idx="11"/>
          </p:nvPr>
        </p:nvSpPr>
        <p:spPr/>
        <p:txBody>
          <a:bodyPr/>
          <a:lstStyle/>
          <a:p>
            <a:fld id="{3ABB6113-646B-4B3F-8F9F-ED9044D90133}" type="datetime1">
              <a:rPr lang="en-US" smtClean="0"/>
              <a:t>5/8/2024</a:t>
            </a:fld>
            <a:endParaRPr lang="en-US"/>
          </a:p>
        </p:txBody>
      </p:sp>
      <p:sp>
        <p:nvSpPr>
          <p:cNvPr id="6" name="Footer Placeholder 5"/>
          <p:cNvSpPr>
            <a:spLocks noGrp="1"/>
          </p:cNvSpPr>
          <p:nvPr>
            <p:ph type="ftr" sz="quarter" idx="12"/>
          </p:nvPr>
        </p:nvSpPr>
        <p:spPr/>
        <p:txBody>
          <a:bodyPr/>
          <a:lstStyle/>
          <a:p>
            <a:pPr algn="r"/>
            <a:r>
              <a:rPr lang="en-US"/>
              <a:t>Lit Code XX/XX</a:t>
            </a:r>
          </a:p>
        </p:txBody>
      </p:sp>
      <p:sp>
        <p:nvSpPr>
          <p:cNvPr id="7" name="Slide Number Placeholder 6"/>
          <p:cNvSpPr>
            <a:spLocks noGrp="1"/>
          </p:cNvSpPr>
          <p:nvPr>
            <p:ph type="sldNum" sz="quarter" idx="13"/>
          </p:nvPr>
        </p:nvSpPr>
        <p:spPr/>
        <p:txBody>
          <a:bodyPr/>
          <a:lstStyle/>
          <a:p>
            <a:fld id="{4FBD5869-E701-44DB-B9C5-C7F7FB528C06}" type="slidenum">
              <a:rPr lang="en-US" smtClean="0"/>
              <a:pPr/>
              <a:t>47</a:t>
            </a:fld>
            <a:endParaRPr lang="en-US"/>
          </a:p>
        </p:txBody>
      </p:sp>
    </p:spTree>
    <p:extLst>
      <p:ext uri="{BB962C8B-B14F-4D97-AF65-F5344CB8AC3E}">
        <p14:creationId xmlns:p14="http://schemas.microsoft.com/office/powerpoint/2010/main" val="31806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5225" cy="3514725"/>
          </a:xfrm>
        </p:spPr>
      </p:sp>
      <p:sp>
        <p:nvSpPr>
          <p:cNvPr id="3" name="Notes Placeholder 2"/>
          <p:cNvSpPr>
            <a:spLocks noGrp="1"/>
          </p:cNvSpPr>
          <p:nvPr>
            <p:ph type="body" idx="1"/>
          </p:nvPr>
        </p:nvSpPr>
        <p:spPr>
          <a:xfrm>
            <a:off x="685800" y="4411701"/>
            <a:ext cx="5486400" cy="3600450"/>
          </a:xfrm>
        </p:spPr>
        <p:txBody>
          <a:bodyPr/>
          <a:lstStyle/>
          <a:p>
            <a:pPr marL="0" indent="0" fontAlgn="ctr">
              <a:spcAft>
                <a:spcPts val="0"/>
              </a:spcAft>
              <a:buFont typeface="Arial" panose="020B0604020202020204" pitchFamily="34" charset="0"/>
              <a:buNone/>
            </a:pPr>
            <a:r>
              <a:rPr lang="en-US" b="0">
                <a:solidFill>
                  <a:schemeClr val="tx1"/>
                </a:solidFill>
                <a:effectLst/>
                <a:latin typeface="Calibri" panose="020F0502020204030204" pitchFamily="34" charset="0"/>
              </a:rPr>
              <a:t>Let's explore the transformation of wealth in America between 2013 and 2023. Initially, the Silent Generation and Baby Boomers dominated in 2013. However, fast forward to 2023, and a significant shift is evident. The Silent Generation is experiencing a decline in net worth, likely attributed to natural progression, while Baby Boomers and Gen X are on the ascent, steadily accumulating wealth.</a:t>
            </a: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D5AA5D-F7BB-46AC-BCA6-FB9445698C53}"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45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Presently, Baby Boomers are in their late 50s to early 60s, while Gen Xers range from their mid-40s to late 50s. This demographic breakdown not only establishes the life stage they currently occupy but also hints at the corresponding wealth phases.</a:t>
            </a:r>
          </a:p>
          <a:p>
            <a:endParaRPr lang="en-US" b="0"/>
          </a:p>
          <a:p>
            <a:r>
              <a:rPr lang="en-US" b="0"/>
              <a:t>Baby Boomers find themselves at various points on the wealth spectrum—some navigating the decumulation phase, others maintaining their financial standing. Concurrently, Gen Xers exhibit diverse financial trajectories, with some still in the wealth accumulation phase.</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A8425-9481-444C-97F9-2D1CD6BCFD2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709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b="0"/>
              <a:t>Because of these different stages of wealth, t</a:t>
            </a:r>
            <a:r>
              <a:rPr lang="en-US" b="0"/>
              <a:t>he larger proportion of the wealth transfer is yet to occur.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a:t>72% of AUM is held by investors age 58 and above.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a:t>The $53T that baby boomers will be transferring in the GWT, totals 63% of that.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CA"/>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E3A2D-A25D-4CEF-A6F3-F6D9FFFC781A}"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321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07988" y="698500"/>
            <a:ext cx="6194425" cy="348615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pPr>
              <a:spcBef>
                <a:spcPts val="510"/>
              </a:spcBef>
              <a:defRPr sz="1400"/>
            </a:pPr>
            <a:r>
              <a:rPr lang="en-CA" b="0"/>
              <a:t>And it is not just millennials who would be inheriting this wealth. </a:t>
            </a:r>
            <a:r>
              <a:rPr lang="en-US" b="0"/>
              <a:t>With women typically outliving men by approximately six years, even a modest age gap in marriage further amplifies the economic influence held by women, accentuating their existing financial empowerment.</a:t>
            </a:r>
            <a:endParaRPr lang="en-CA" b="0"/>
          </a:p>
        </p:txBody>
      </p:sp>
    </p:spTree>
    <p:extLst>
      <p:ext uri="{BB962C8B-B14F-4D97-AF65-F5344CB8AC3E}">
        <p14:creationId xmlns:p14="http://schemas.microsoft.com/office/powerpoint/2010/main" val="158789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b="0">
                <a:solidFill>
                  <a:schemeClr val="tx1"/>
                </a:solidFill>
                <a:cs typeface="Arial" panose="020B0604020202020204" pitchFamily="34" charset="0"/>
              </a:rPr>
              <a:t>Women manage a substantial amount of investible assets, and with the transfer of wealth occurring over the next several years, they will continue to make substantial financial decisions. Women’s economic power is growing rapidly!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b="0">
                <a:solidFill>
                  <a:schemeClr val="tx1"/>
                </a:solidFill>
                <a:cs typeface="Arial" panose="020B0604020202020204" pitchFamily="34" charset="0"/>
              </a:rPr>
              <a:t>Women in the US control $12tn in assets and </a:t>
            </a:r>
            <a:r>
              <a:rPr lang="en-US" b="1">
                <a:solidFill>
                  <a:schemeClr val="tx1"/>
                </a:solidFill>
                <a:cs typeface="Arial" panose="020B0604020202020204" pitchFamily="34" charset="0"/>
              </a:rPr>
              <a:t>[click] </a:t>
            </a:r>
            <a:r>
              <a:rPr lang="en-US" b="0">
                <a:solidFill>
                  <a:schemeClr val="tx1"/>
                </a:solidFill>
                <a:cs typeface="Arial" panose="020B0604020202020204" pitchFamily="34" charset="0"/>
              </a:rPr>
              <a:t>since women tend to outlive their male counter parts much of the wealth transfer is going to them. It is estimated that by 2030 women will control the majority of the $30tn in assets baby boomers will possess.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b="0">
              <a:solidFill>
                <a:schemeClr val="tx1"/>
              </a:solidFill>
              <a:cs typeface="Arial" panose="020B0604020202020204" pitchFamily="34" charset="0"/>
            </a:endParaRPr>
          </a:p>
          <a:p>
            <a:pPr algn="l"/>
            <a:r>
              <a:rPr lang="en-US" b="1" i="0" u="sng">
                <a:solidFill>
                  <a:srgbClr val="333333"/>
                </a:solidFill>
                <a:effectLst/>
                <a:cs typeface="Arial" panose="020B0604020202020204" pitchFamily="34" charset="0"/>
              </a:rPr>
              <a:t>Instructor only notes </a:t>
            </a:r>
            <a:r>
              <a:rPr lang="en-US" b="1" i="0">
                <a:solidFill>
                  <a:srgbClr val="333333"/>
                </a:solidFill>
                <a:effectLst/>
                <a:cs typeface="Arial" panose="020B0604020202020204" pitchFamily="34" charset="0"/>
              </a:rPr>
              <a:t>- </a:t>
            </a:r>
          </a:p>
          <a:p>
            <a:pPr marL="182880" lvl="3" indent="0" algn="l">
              <a:buNone/>
            </a:pPr>
            <a:r>
              <a:rPr lang="en-US" b="1" i="0">
                <a:solidFill>
                  <a:srgbClr val="333333"/>
                </a:solidFill>
                <a:effectLst/>
                <a:cs typeface="Arial" panose="020B0604020202020204" pitchFamily="34" charset="0"/>
              </a:rPr>
              <a:t>Source notes:  </a:t>
            </a:r>
          </a:p>
          <a:p>
            <a:pPr marL="537210" marR="0" lvl="3"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a:solidFill>
                  <a:srgbClr val="333333"/>
                </a:solidFill>
                <a:effectLst/>
                <a:cs typeface="Arial" panose="020B0604020202020204" pitchFamily="34" charset="0"/>
              </a:rPr>
              <a:t>https://www.mckinsey.com/industries/financial-services/our-insights/us-wealth-management-a-growth-agenda-for-the-coming-decade. </a:t>
            </a:r>
            <a:endParaRPr lang="en-US" sz="1050">
              <a:solidFill>
                <a:schemeClr val="tx1"/>
              </a:solidFill>
              <a:latin typeface="Arial" panose="020B0604020202020204" pitchFamily="34" charset="0"/>
              <a:cs typeface="Arial" panose="020B0604020202020204" pitchFamily="34" charset="0"/>
            </a:endParaRPr>
          </a:p>
          <a:p>
            <a:endParaRPr lang="en-US" sz="1050" baseline="0">
              <a:solidFill>
                <a:schemeClr val="tx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5"/>
          </p:nvPr>
        </p:nvSpPr>
        <p:spPr>
          <a:xfrm>
            <a:off x="5364481" y="8850196"/>
            <a:ext cx="1402080" cy="27657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8338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genda (projecte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08DF121-5220-4992-8F76-B5F0646067D0}"/>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6" name="Text Placeholder 3">
            <a:extLst>
              <a:ext uri="{FF2B5EF4-FFF2-40B4-BE49-F238E27FC236}">
                <a16:creationId xmlns:a16="http://schemas.microsoft.com/office/drawing/2014/main" id="{81368AB0-9C49-4067-B08C-85DF5CACB9C2}"/>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Slide Number Placeholder 9">
            <a:extLst>
              <a:ext uri="{FF2B5EF4-FFF2-40B4-BE49-F238E27FC236}">
                <a16:creationId xmlns:a16="http://schemas.microsoft.com/office/drawing/2014/main" id="{7B9E82BD-4652-4422-90B5-0307433F1103}"/>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0" name="Content Placeholder 2">
            <a:extLst>
              <a:ext uri="{FF2B5EF4-FFF2-40B4-BE49-F238E27FC236}">
                <a16:creationId xmlns:a16="http://schemas.microsoft.com/office/drawing/2014/main" id="{91926876-C175-481B-8A4F-047F3C78BD4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1200"/>
              </a:spcBef>
              <a:spcAft>
                <a:spcPts val="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 descr="Shape&#10;&#10;Description automatically generated with medium confidence">
            <a:extLst>
              <a:ext uri="{FF2B5EF4-FFF2-40B4-BE49-F238E27FC236}">
                <a16:creationId xmlns:a16="http://schemas.microsoft.com/office/drawing/2014/main" id="{BA7FA58D-D709-9C1B-6B3A-D11EF6857A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4178" y="127787"/>
            <a:ext cx="2570796" cy="506187"/>
          </a:xfrm>
          <a:prstGeom prst="rect">
            <a:avLst/>
          </a:prstGeom>
        </p:spPr>
      </p:pic>
    </p:spTree>
    <p:custDataLst>
      <p:tags r:id="rId1"/>
    </p:custDataLst>
    <p:extLst>
      <p:ext uri="{BB962C8B-B14F-4D97-AF65-F5344CB8AC3E}">
        <p14:creationId xmlns:p14="http://schemas.microsoft.com/office/powerpoint/2010/main" val="2237703994"/>
      </p:ext>
    </p:extLst>
  </p:cSld>
  <p:clrMapOvr>
    <a:masterClrMapping/>
  </p:clrMapOvr>
  <p:extLst>
    <p:ext uri="{DCECCB84-F9BA-43D5-87BE-67443E8EF086}">
      <p15:sldGuideLst xmlns:p15="http://schemas.microsoft.com/office/powerpoint/2012/main">
        <p15:guide id="5" orient="horz" pos="292" userDrawn="1">
          <p15:clr>
            <a:srgbClr val="FBAE40"/>
          </p15:clr>
        </p15:guide>
        <p15:guide id="6" pos="7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plit– Icon 2-Col L">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1828339" y="1094850"/>
            <a:ext cx="9577525" cy="1143000"/>
          </a:xfrm>
        </p:spPr>
        <p:txBody>
          <a:bodyPr anchor="b"/>
          <a:lstStyle>
            <a:lvl1pPr>
              <a:defRPr sz="2400">
                <a:solidFill>
                  <a:srgbClr val="A52217"/>
                </a:solidFill>
                <a:latin typeface="Times New Roman"/>
                <a:cs typeface="Times New Roman"/>
              </a:defRPr>
            </a:lvl1pPr>
          </a:lstStyle>
          <a:p>
            <a:pPr lvl="0"/>
            <a:r>
              <a:rPr lang="en-US"/>
              <a:t>Click to edit intro text</a:t>
            </a:r>
          </a:p>
        </p:txBody>
      </p:sp>
      <p:sp>
        <p:nvSpPr>
          <p:cNvPr id="3" name="Picture Placeholder 2"/>
          <p:cNvSpPr>
            <a:spLocks noGrp="1" noChangeAspect="1"/>
          </p:cNvSpPr>
          <p:nvPr>
            <p:ph type="pic" sz="quarter" idx="12" hasCustomPrompt="1"/>
          </p:nvPr>
        </p:nvSpPr>
        <p:spPr>
          <a:xfrm>
            <a:off x="391852" y="1323450"/>
            <a:ext cx="1218883" cy="914400"/>
          </a:xfrm>
        </p:spPr>
        <p:txBody>
          <a:bodyPr/>
          <a:lstStyle>
            <a:lvl1pPr>
              <a:defRPr sz="1400"/>
            </a:lvl1pPr>
          </a:lstStyle>
          <a:p>
            <a:r>
              <a:rPr lang="en-US"/>
              <a:t>Icon</a:t>
            </a:r>
          </a:p>
        </p:txBody>
      </p:sp>
      <p:sp>
        <p:nvSpPr>
          <p:cNvPr id="16" name="Title Placeholder 1"/>
          <p:cNvSpPr>
            <a:spLocks noGrp="1"/>
          </p:cNvSpPr>
          <p:nvPr>
            <p:ph type="title" hasCustomPrompt="1"/>
          </p:nvPr>
        </p:nvSpPr>
        <p:spPr>
          <a:xfrm>
            <a:off x="391852" y="278747"/>
            <a:ext cx="11009879" cy="640080"/>
          </a:xfrm>
          <a:prstGeom prst="rect">
            <a:avLst/>
          </a:prstGeom>
        </p:spPr>
        <p:txBody>
          <a:bodyPr vert="horz" lIns="0" tIns="0" rIns="0" bIns="0" rtlCol="0" anchor="b" anchorCtr="0">
            <a:noAutofit/>
          </a:bodyPr>
          <a:lstStyle/>
          <a:p>
            <a:r>
              <a:rPr lang="en-US"/>
              <a:t>CLICK TO EDIT</a:t>
            </a:r>
            <a:br>
              <a:rPr lang="en-US"/>
            </a:br>
            <a:r>
              <a:rPr lang="en-US"/>
              <a:t>MASTER TITLE STYLE</a:t>
            </a:r>
          </a:p>
        </p:txBody>
      </p:sp>
      <p:sp>
        <p:nvSpPr>
          <p:cNvPr id="12" name="Content Placeholder 2"/>
          <p:cNvSpPr>
            <a:spLocks noGrp="1"/>
          </p:cNvSpPr>
          <p:nvPr>
            <p:ph sz="half" idx="1" hasCustomPrompt="1"/>
          </p:nvPr>
        </p:nvSpPr>
        <p:spPr>
          <a:xfrm>
            <a:off x="391853" y="2486209"/>
            <a:ext cx="5403730" cy="3603250"/>
          </a:xfrm>
          <a:prstGeom prst="rect">
            <a:avLst/>
          </a:prstGeom>
        </p:spPr>
        <p:txBody>
          <a:bodyPr/>
          <a:lstStyle>
            <a:lvl1pPr>
              <a:lnSpc>
                <a:spcPct val="100000"/>
              </a:lnSpc>
              <a:spcBef>
                <a:spcPts val="0"/>
              </a:spcBef>
              <a:spcAft>
                <a:spcPts val="600"/>
              </a:spcAft>
              <a:defRPr sz="2000">
                <a:solidFill>
                  <a:schemeClr val="tx1"/>
                </a:solidFill>
              </a:defRPr>
            </a:lvl1pPr>
            <a:lvl2pPr>
              <a:lnSpc>
                <a:spcPct val="100000"/>
              </a:lnSpc>
              <a:spcBef>
                <a:spcPts val="0"/>
              </a:spcBef>
              <a:spcAft>
                <a:spcPts val="600"/>
              </a:spcAft>
              <a:defRPr sz="2000">
                <a:solidFill>
                  <a:schemeClr val="tx1"/>
                </a:solidFill>
              </a:defRPr>
            </a:lvl2pPr>
            <a:lvl3pPr>
              <a:lnSpc>
                <a:spcPct val="100000"/>
              </a:lnSpc>
              <a:spcBef>
                <a:spcPts val="0"/>
              </a:spcBef>
              <a:spcAft>
                <a:spcPts val="600"/>
              </a:spcAft>
              <a:defRPr sz="1800">
                <a:solidFill>
                  <a:schemeClr val="tx1"/>
                </a:solidFill>
              </a:defRPr>
            </a:lvl3pPr>
            <a:lvl4pPr marL="515938" indent="-168275">
              <a:lnSpc>
                <a:spcPct val="100000"/>
              </a:lnSpc>
              <a:spcBef>
                <a:spcPts val="0"/>
              </a:spcBef>
              <a:spcAft>
                <a:spcPts val="600"/>
              </a:spcAft>
              <a:defRPr sz="1600">
                <a:solidFill>
                  <a:schemeClr val="tx1"/>
                </a:solidFill>
              </a:defRPr>
            </a:lvl4pPr>
            <a:lvl5pPr marL="2057400" indent="-914400">
              <a:lnSpc>
                <a:spcPct val="100000"/>
              </a:lnSpc>
              <a:spcBef>
                <a:spcPts val="0"/>
              </a:spcBef>
              <a:spcAft>
                <a:spcPts val="0"/>
              </a:spcAft>
              <a:defRPr sz="1800"/>
            </a:lvl5pPr>
            <a:lvl6pPr>
              <a:defRPr sz="1800"/>
            </a:lvl6pPr>
            <a:lvl7pPr>
              <a:defRPr sz="1800"/>
            </a:lvl7pPr>
            <a:lvl8pPr>
              <a:defRPr sz="1800"/>
            </a:lvl8pPr>
            <a:lvl9pPr>
              <a:defRPr sz="1800"/>
            </a:lvl9pPr>
          </a:lstStyle>
          <a:p>
            <a:pPr lvl="0"/>
            <a:r>
              <a:rPr lang="en-US"/>
              <a:t>Click to edit body text styles</a:t>
            </a:r>
          </a:p>
          <a:p>
            <a:pPr lvl="1"/>
            <a:r>
              <a:rPr lang="en-US"/>
              <a:t>Second level</a:t>
            </a:r>
          </a:p>
          <a:p>
            <a:pPr lvl="2"/>
            <a:r>
              <a:rPr lang="en-US"/>
              <a:t>Third level</a:t>
            </a:r>
          </a:p>
          <a:p>
            <a:pPr lvl="3"/>
            <a:r>
              <a:rPr lang="en-US"/>
              <a:t>Fourth level</a:t>
            </a:r>
          </a:p>
        </p:txBody>
      </p:sp>
      <p:sp>
        <p:nvSpPr>
          <p:cNvPr id="13" name="Content Placeholder 3"/>
          <p:cNvSpPr>
            <a:spLocks noGrp="1"/>
          </p:cNvSpPr>
          <p:nvPr>
            <p:ph sz="half" idx="2" hasCustomPrompt="1"/>
          </p:nvPr>
        </p:nvSpPr>
        <p:spPr>
          <a:xfrm>
            <a:off x="6010869" y="2486209"/>
            <a:ext cx="5394995" cy="3603250"/>
          </a:xfrm>
          <a:prstGeom prst="rect">
            <a:avLst/>
          </a:prstGeom>
        </p:spPr>
        <p:txBody>
          <a:bodyPr/>
          <a:lstStyle>
            <a:lvl1pPr>
              <a:spcAft>
                <a:spcPts val="600"/>
              </a:spcAft>
              <a:defRPr sz="2000"/>
            </a:lvl1pPr>
            <a:lvl2pPr>
              <a:spcAft>
                <a:spcPts val="600"/>
              </a:spcAft>
              <a:defRPr sz="2000"/>
            </a:lvl2pPr>
            <a:lvl3pPr>
              <a:spcAft>
                <a:spcPts val="600"/>
              </a:spcAft>
              <a:defRPr sz="1800"/>
            </a:lvl3pPr>
            <a:lvl4pPr>
              <a:spcAft>
                <a:spcPts val="600"/>
              </a:spcAft>
              <a:defRPr sz="1600"/>
            </a:lvl4pPr>
            <a:lvl5pPr>
              <a:defRPr sz="1800"/>
            </a:lvl5pPr>
            <a:lvl6pPr>
              <a:defRPr sz="1800"/>
            </a:lvl6pPr>
            <a:lvl7pPr>
              <a:defRPr sz="1800"/>
            </a:lvl7pPr>
            <a:lvl8pPr>
              <a:defRPr sz="1800"/>
            </a:lvl8pPr>
            <a:lvl9pPr>
              <a:defRPr sz="1800"/>
            </a:lvl9pPr>
          </a:lstStyle>
          <a:p>
            <a:pPr lvl="0"/>
            <a:r>
              <a:rPr lang="en-US"/>
              <a:t>Click to edit body text styles</a:t>
            </a:r>
          </a:p>
          <a:p>
            <a:pPr lvl="1"/>
            <a:r>
              <a:rPr lang="en-US"/>
              <a:t>Second level</a:t>
            </a:r>
          </a:p>
          <a:p>
            <a:pPr lvl="2"/>
            <a:r>
              <a:rPr lang="en-US"/>
              <a:t>Third level</a:t>
            </a:r>
          </a:p>
          <a:p>
            <a:pPr lvl="3"/>
            <a:r>
              <a:rPr lang="en-US"/>
              <a:t>Fourth level</a:t>
            </a:r>
          </a:p>
        </p:txBody>
      </p:sp>
      <p:sp>
        <p:nvSpPr>
          <p:cNvPr id="18" name="Slide Number Placeholder 5">
            <a:extLst>
              <a:ext uri="{FF2B5EF4-FFF2-40B4-BE49-F238E27FC236}">
                <a16:creationId xmlns:a16="http://schemas.microsoft.com/office/drawing/2014/main" id="{5D7BC63B-B3F2-4C16-AA52-40BF07DFE9A1}"/>
              </a:ext>
            </a:extLst>
          </p:cNvPr>
          <p:cNvSpPr>
            <a:spLocks noGrp="1"/>
          </p:cNvSpPr>
          <p:nvPr>
            <p:ph type="sldNum" sz="quarter" idx="4"/>
          </p:nvPr>
        </p:nvSpPr>
        <p:spPr>
          <a:xfrm>
            <a:off x="11130123" y="6509298"/>
            <a:ext cx="323765" cy="157163"/>
          </a:xfrm>
          <a:prstGeom prst="rect">
            <a:avLst/>
          </a:prstGeom>
        </p:spPr>
        <p:txBody>
          <a:bodyPr vert="horz" wrap="square" lIns="0" tIns="0" rIns="0" bIns="0" numCol="1" anchor="t" anchorCtr="0" compatLnSpc="1">
            <a:prstTxWarp prst="textNoShape">
              <a:avLst/>
            </a:prstTxWarp>
          </a:bodyPr>
          <a:lstStyle>
            <a:lvl1pPr>
              <a:defRPr sz="800" smtClean="0">
                <a:solidFill>
                  <a:srgbClr val="000000"/>
                </a:solidFill>
                <a:latin typeface="Arial Narrow" pitchFamily="34" charset="0"/>
              </a:defRPr>
            </a:lvl1pPr>
          </a:lstStyle>
          <a:p>
            <a:pPr>
              <a:defRPr/>
            </a:pPr>
            <a:fld id="{B870BA85-96F2-4089-B592-C0BC61628266}" type="slidenum">
              <a:rPr lang="en-US"/>
              <a:pPr>
                <a:defRPr/>
              </a:pPr>
              <a:t>‹#›</a:t>
            </a:fld>
            <a:endParaRPr lang="en-US"/>
          </a:p>
        </p:txBody>
      </p:sp>
    </p:spTree>
    <p:custDataLst>
      <p:tags r:id="rId1"/>
    </p:custDataLst>
    <p:extLst>
      <p:ext uri="{BB962C8B-B14F-4D97-AF65-F5344CB8AC3E}">
        <p14:creationId xmlns:p14="http://schemas.microsoft.com/office/powerpoint/2010/main" val="283565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51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9" name="Text Placeholder 3"/>
          <p:cNvSpPr>
            <a:spLocks noGrp="1"/>
          </p:cNvSpPr>
          <p:nvPr>
            <p:ph type="body" sz="quarter" idx="10" hasCustomPrompt="1"/>
          </p:nvPr>
        </p:nvSpPr>
        <p:spPr>
          <a:xfrm>
            <a:off x="457200" y="274320"/>
            <a:ext cx="8686800"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Tree>
    <p:custDataLst>
      <p:tags r:id="rId1"/>
    </p:custDataLst>
    <p:extLst>
      <p:ext uri="{BB962C8B-B14F-4D97-AF65-F5344CB8AC3E}">
        <p14:creationId xmlns:p14="http://schemas.microsoft.com/office/powerpoint/2010/main" val="303643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570E6-68D7-4789-B0BF-CB5B15DC075A}"/>
              </a:ext>
            </a:extLst>
          </p:cNvPr>
          <p:cNvSpPr>
            <a:spLocks noGrp="1"/>
          </p:cNvSpPr>
          <p:nvPr>
            <p:ph type="title" hasCustomPrompt="1"/>
          </p:nvPr>
        </p:nvSpPr>
        <p:spPr/>
        <p:txBody>
          <a:bodyPr/>
          <a:lstStyle>
            <a:lvl1pPr>
              <a:defRPr/>
            </a:lvl1pPr>
          </a:lstStyle>
          <a:p>
            <a:r>
              <a:rPr lang="en-US"/>
              <a:t> </a:t>
            </a:r>
          </a:p>
        </p:txBody>
      </p:sp>
      <p:sp>
        <p:nvSpPr>
          <p:cNvPr id="4" name="Slide Number Placeholder 3">
            <a:extLst>
              <a:ext uri="{FF2B5EF4-FFF2-40B4-BE49-F238E27FC236}">
                <a16:creationId xmlns:a16="http://schemas.microsoft.com/office/drawing/2014/main" id="{F533F98F-913D-4CE4-9AA4-BDBFE8E15BE9}"/>
              </a:ext>
            </a:extLst>
          </p:cNvPr>
          <p:cNvSpPr>
            <a:spLocks noGrp="1"/>
          </p:cNvSpPr>
          <p:nvPr>
            <p:ph type="sldNum" sz="quarter" idx="11"/>
          </p:nvPr>
        </p:nvSpPr>
        <p:spPr>
          <a:xfrm>
            <a:off x="11247120" y="6537960"/>
            <a:ext cx="484632" cy="164592"/>
          </a:xfrm>
        </p:spPr>
        <p:txBody>
          <a:bodyPr/>
          <a:lstStyle/>
          <a:p>
            <a:fld id="{BD13FE9F-F6CD-414A-B6CC-2D4918001E74}" type="slidenum">
              <a:rPr lang="en-US" smtClean="0"/>
              <a:pPr/>
              <a:t>‹#›</a:t>
            </a:fld>
            <a:endParaRPr lang="en-US"/>
          </a:p>
        </p:txBody>
      </p:sp>
      <p:sp>
        <p:nvSpPr>
          <p:cNvPr id="8" name="Content Placeholder 7">
            <a:extLst>
              <a:ext uri="{FF2B5EF4-FFF2-40B4-BE49-F238E27FC236}">
                <a16:creationId xmlns:a16="http://schemas.microsoft.com/office/drawing/2014/main" id="{334264B8-01BE-4786-A7E9-4ED9FB1634D1}"/>
              </a:ext>
            </a:extLst>
          </p:cNvPr>
          <p:cNvSpPr>
            <a:spLocks noGrp="1"/>
          </p:cNvSpPr>
          <p:nvPr>
            <p:ph sz="quarter" idx="12"/>
          </p:nvPr>
        </p:nvSpPr>
        <p:spPr>
          <a:xfrm>
            <a:off x="457200" y="1280162"/>
            <a:ext cx="11274551" cy="4576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7">
            <a:extLst>
              <a:ext uri="{FF2B5EF4-FFF2-40B4-BE49-F238E27FC236}">
                <a16:creationId xmlns:a16="http://schemas.microsoft.com/office/drawing/2014/main" id="{C3136AAC-D52B-401F-AF3B-5940F2FD1C55}"/>
              </a:ext>
            </a:extLst>
          </p:cNvPr>
          <p:cNvSpPr>
            <a:spLocks noGrp="1"/>
          </p:cNvSpPr>
          <p:nvPr>
            <p:ph type="ftr" sz="quarter" idx="3"/>
          </p:nvPr>
        </p:nvSpPr>
        <p:spPr>
          <a:xfrm>
            <a:off x="457201" y="6183528"/>
            <a:ext cx="10789920" cy="365125"/>
          </a:xfrm>
          <a:prstGeom prst="rect">
            <a:avLst/>
          </a:prstGeom>
        </p:spPr>
        <p:txBody>
          <a:bodyPr vert="horz" lIns="0" tIns="0" rIns="0" bIns="0" rtlCol="0" anchor="b" anchorCtr="0"/>
          <a:lstStyle>
            <a:lvl1pPr algn="l">
              <a:defRPr sz="1000">
                <a:solidFill>
                  <a:schemeClr val="tx1"/>
                </a:solidFill>
                <a:latin typeface="Arial Narrow" panose="020B0606020202030204" pitchFamily="34" charset="0"/>
              </a:defRPr>
            </a:lvl1pPr>
          </a:lstStyle>
          <a:p>
            <a:r>
              <a:rPr lang="en-US"/>
              <a:t>Question text here…</a:t>
            </a:r>
          </a:p>
        </p:txBody>
      </p:sp>
    </p:spTree>
    <p:extLst>
      <p:ext uri="{BB962C8B-B14F-4D97-AF65-F5344CB8AC3E}">
        <p14:creationId xmlns:p14="http://schemas.microsoft.com/office/powerpoint/2010/main" val="1710059007"/>
      </p:ext>
    </p:extLst>
  </p:cSld>
  <p:clrMapOvr>
    <a:masterClrMapping/>
  </p:clrMapOvr>
  <p:extLst>
    <p:ext uri="{DCECCB84-F9BA-43D5-87BE-67443E8EF086}">
      <p15:sldGuideLst xmlns:p15="http://schemas.microsoft.com/office/powerpoint/2012/main">
        <p15:guide id="1" orient="horz" pos="292">
          <p15:clr>
            <a:srgbClr val="FBAE40"/>
          </p15:clr>
        </p15:guide>
        <p15:guide id="2" pos="73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3" y="6536548"/>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4"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04"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204"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26" indent="-228526">
              <a:lnSpc>
                <a:spcPct val="100000"/>
              </a:lnSpc>
              <a:spcBef>
                <a:spcPts val="0"/>
              </a:spcBef>
              <a:spcAft>
                <a:spcPts val="399"/>
              </a:spcAft>
              <a:buClr>
                <a:srgbClr val="3769FF"/>
              </a:buClr>
              <a:buSzPct val="110000"/>
              <a:defRPr sz="2000">
                <a:latin typeface="Arial" panose="020B0604020202020204" pitchFamily="34" charset="0"/>
                <a:cs typeface="Arial" panose="020B0604020202020204" pitchFamily="34" charset="0"/>
              </a:defRPr>
            </a:lvl3pPr>
            <a:lvl4pPr marL="469748" indent="-241222">
              <a:lnSpc>
                <a:spcPct val="100000"/>
              </a:lnSpc>
              <a:spcBef>
                <a:spcPts val="0"/>
              </a:spcBef>
              <a:spcAft>
                <a:spcPts val="399"/>
              </a:spcAft>
              <a:buClr>
                <a:srgbClr val="3769FF"/>
              </a:buClr>
              <a:buSzPct val="110000"/>
              <a:defRPr sz="2000">
                <a:latin typeface="Arial" panose="020B0604020202020204" pitchFamily="34" charset="0"/>
                <a:cs typeface="Arial" panose="020B0604020202020204" pitchFamily="34" charset="0"/>
              </a:defRPr>
            </a:lvl4pPr>
            <a:lvl5pPr marL="698273" indent="-228526">
              <a:lnSpc>
                <a:spcPct val="100000"/>
              </a:lnSpc>
              <a:spcBef>
                <a:spcPts val="0"/>
              </a:spcBef>
              <a:spcAft>
                <a:spcPts val="399"/>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843759992"/>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No Content">
    <p:spTree>
      <p:nvGrpSpPr>
        <p:cNvPr id="1" name=""/>
        <p:cNvGrpSpPr/>
        <p:nvPr/>
      </p:nvGrpSpPr>
      <p:grpSpPr>
        <a:xfrm>
          <a:off x="0" y="0"/>
          <a:ext cx="0" cy="0"/>
          <a:chOff x="0" y="0"/>
          <a:chExt cx="0" cy="0"/>
        </a:xfrm>
      </p:grpSpPr>
      <p:sp>
        <p:nvSpPr>
          <p:cNvPr id="5" name="Slide Number Placeholder 9"/>
          <p:cNvSpPr>
            <a:spLocks noGrp="1"/>
          </p:cNvSpPr>
          <p:nvPr>
            <p:ph type="sldNum" sz="quarter" idx="10"/>
          </p:nvPr>
        </p:nvSpPr>
        <p:spPr>
          <a:xfrm>
            <a:off x="11335607" y="6533806"/>
            <a:ext cx="487553" cy="182880"/>
          </a:xfrm>
        </p:spPr>
        <p:txBody>
          <a:bodyPr/>
          <a:lstStyle/>
          <a:p>
            <a:fld id="{8DEE4CCE-E124-4EEF-808B-DF88997C2318}" type="slidenum">
              <a:rPr lang="en-US" smtClean="0"/>
              <a:t>‹#›</a:t>
            </a:fld>
            <a:endParaRPr lang="en-US"/>
          </a:p>
        </p:txBody>
      </p:sp>
      <p:sp>
        <p:nvSpPr>
          <p:cNvPr id="6" name="Text Placeholder 3"/>
          <p:cNvSpPr>
            <a:spLocks noGrp="1"/>
          </p:cNvSpPr>
          <p:nvPr>
            <p:ph type="body" sz="quarter" idx="26" hasCustomPrompt="1"/>
          </p:nvPr>
        </p:nvSpPr>
        <p:spPr>
          <a:xfrm>
            <a:off x="365665" y="5948503"/>
            <a:ext cx="11457496"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itle 1"/>
          <p:cNvSpPr>
            <a:spLocks noGrp="1"/>
          </p:cNvSpPr>
          <p:nvPr>
            <p:ph type="title" hasCustomPrompt="1"/>
          </p:nvPr>
        </p:nvSpPr>
        <p:spPr>
          <a:xfrm>
            <a:off x="365665" y="210312"/>
            <a:ext cx="8532178" cy="731520"/>
          </a:xfrm>
          <a:prstGeom prst="rect">
            <a:avLst/>
          </a:prstGeom>
        </p:spPr>
        <p:txBody>
          <a:bodyPr lIns="0" tIns="0" rIns="0" bIns="0"/>
          <a:lstStyle>
            <a:lvl1pPr algn="l">
              <a:defRPr sz="2599" b="1">
                <a:solidFill>
                  <a:schemeClr val="accent1"/>
                </a:solidFill>
                <a:latin typeface="Arial" panose="020B0604020202020204" pitchFamily="34" charset="0"/>
                <a:cs typeface="Arial" panose="020B0604020202020204" pitchFamily="34" charset="0"/>
              </a:defRPr>
            </a:lvl1pPr>
          </a:lstStyle>
          <a:p>
            <a:r>
              <a:rPr lang="en-US"/>
              <a:t>Slide title</a:t>
            </a:r>
          </a:p>
        </p:txBody>
      </p:sp>
    </p:spTree>
    <p:extLst>
      <p:ext uri="{BB962C8B-B14F-4D97-AF65-F5344CB8AC3E}">
        <p14:creationId xmlns:p14="http://schemas.microsoft.com/office/powerpoint/2010/main" val="114855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Section Break (project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451784-FC2E-485D-B7FF-570E66F2C1F6}"/>
              </a:ext>
            </a:extLst>
          </p:cNvPr>
          <p:cNvPicPr>
            <a:picLocks noChangeAspect="1"/>
          </p:cNvPicPr>
          <p:nvPr/>
        </p:nvPicPr>
        <p:blipFill>
          <a:blip r:embed="rId3"/>
          <a:stretch/>
        </p:blipFill>
        <p:spPr>
          <a:xfrm>
            <a:off x="0" y="5132"/>
            <a:ext cx="12188825" cy="6852868"/>
          </a:xfrm>
          <a:prstGeom prst="rect">
            <a:avLst/>
          </a:prstGeom>
        </p:spPr>
      </p:pic>
      <p:sp>
        <p:nvSpPr>
          <p:cNvPr id="2" name="Text Placeholder 8"/>
          <p:cNvSpPr>
            <a:spLocks noGrp="1"/>
          </p:cNvSpPr>
          <p:nvPr>
            <p:ph type="body" sz="quarter" idx="11" hasCustomPrompt="1"/>
          </p:nvPr>
        </p:nvSpPr>
        <p:spPr>
          <a:xfrm>
            <a:off x="913686" y="1070610"/>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bg1"/>
                </a:solidFill>
                <a:latin typeface="Arial" panose="020B0604020202020204" pitchFamily="34" charset="0"/>
                <a:cs typeface="Arial" panose="020B0604020202020204" pitchFamily="34" charset="0"/>
              </a:defRPr>
            </a:lvl1pPr>
            <a:lvl2pPr marL="0" indent="0">
              <a:spcBef>
                <a:spcPts val="1600"/>
              </a:spcBef>
              <a:buNone/>
              <a:defRPr sz="2400">
                <a:solidFill>
                  <a:schemeClr val="bg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sp>
        <p:nvSpPr>
          <p:cNvPr id="6" name="exstream_shape42">
            <a:extLst>
              <a:ext uri="{FF2B5EF4-FFF2-40B4-BE49-F238E27FC236}">
                <a16:creationId xmlns:a16="http://schemas.microsoft.com/office/drawing/2014/main" id="{66A9DAAA-FBBB-445E-8A54-526DD628D510}"/>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1"/>
                </a:solidFill>
                <a:latin typeface="Arial Narrow" panose="020B0606020202030204" pitchFamily="34" charset="0"/>
              </a:rPr>
              <a:t>For Financial Professional Use Only / Not for Distribution to the Public</a:t>
            </a:r>
          </a:p>
        </p:txBody>
      </p:sp>
      <p:pic>
        <p:nvPicPr>
          <p:cNvPr id="5" name="Picture 4">
            <a:extLst>
              <a:ext uri="{FF2B5EF4-FFF2-40B4-BE49-F238E27FC236}">
                <a16:creationId xmlns:a16="http://schemas.microsoft.com/office/drawing/2014/main" id="{4A384C6F-74E2-4426-A6C6-BFCF980539C2}"/>
              </a:ext>
            </a:extLst>
          </p:cNvPr>
          <p:cNvPicPr>
            <a:picLocks/>
          </p:cNvPicPr>
          <p:nvPr/>
        </p:nvPicPr>
        <p:blipFill>
          <a:blip r:embed="rId3"/>
          <a:stretch/>
        </p:blipFill>
        <p:spPr>
          <a:xfrm>
            <a:off x="0" y="0"/>
            <a:ext cx="12188825" cy="6858000"/>
          </a:xfrm>
          <a:prstGeom prst="rect">
            <a:avLst/>
          </a:prstGeom>
        </p:spPr>
      </p:pic>
      <p:sp>
        <p:nvSpPr>
          <p:cNvPr id="8" name="exstream_shape42">
            <a:extLst>
              <a:ext uri="{FF2B5EF4-FFF2-40B4-BE49-F238E27FC236}">
                <a16:creationId xmlns:a16="http://schemas.microsoft.com/office/drawing/2014/main" id="{5D56124B-531F-4E20-9366-269C516F3EE9}"/>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1"/>
                </a:solidFill>
                <a:latin typeface="Arial Narrow" panose="020B0606020202030204" pitchFamily="34" charset="0"/>
              </a:rPr>
              <a:t>For Financial Professional Use Only / Not for Distribution to the Public</a:t>
            </a:r>
          </a:p>
        </p:txBody>
      </p:sp>
      <p:pic>
        <p:nvPicPr>
          <p:cNvPr id="3" name="Picture 2">
            <a:extLst>
              <a:ext uri="{FF2B5EF4-FFF2-40B4-BE49-F238E27FC236}">
                <a16:creationId xmlns:a16="http://schemas.microsoft.com/office/drawing/2014/main" id="{B0721635-D8A1-70CA-FB52-17AE7F3FE846}"/>
              </a:ext>
            </a:extLst>
          </p:cNvPr>
          <p:cNvPicPr>
            <a:picLocks/>
          </p:cNvPicPr>
          <p:nvPr userDrawn="1"/>
        </p:nvPicPr>
        <p:blipFill>
          <a:blip r:embed="rId3"/>
          <a:stretch/>
        </p:blipFill>
        <p:spPr>
          <a:xfrm>
            <a:off x="0" y="0"/>
            <a:ext cx="12188825" cy="6858000"/>
          </a:xfrm>
          <a:prstGeom prst="rect">
            <a:avLst/>
          </a:prstGeom>
        </p:spPr>
      </p:pic>
      <p:sp>
        <p:nvSpPr>
          <p:cNvPr id="4" name="exstream_shape42">
            <a:extLst>
              <a:ext uri="{FF2B5EF4-FFF2-40B4-BE49-F238E27FC236}">
                <a16:creationId xmlns:a16="http://schemas.microsoft.com/office/drawing/2014/main" id="{BC5915DD-9947-A8D9-0200-950F133FCC37}"/>
              </a:ext>
            </a:extLst>
          </p:cNvPr>
          <p:cNvSpPr>
            <a:spLocks noChangeArrowheads="1"/>
          </p:cNvSpPr>
          <p:nvPr userDrawn="1"/>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1"/>
                </a:solidFill>
                <a:latin typeface="Arial Narrow" panose="020B0606020202030204" pitchFamily="34" charset="0"/>
              </a:rPr>
              <a:t>For Financial Professional Use Only / Not for Distribution to the Public</a:t>
            </a:r>
          </a:p>
        </p:txBody>
      </p:sp>
    </p:spTree>
    <p:custDataLst>
      <p:tags r:id="rId1"/>
    </p:custDataLst>
    <p:extLst>
      <p:ext uri="{BB962C8B-B14F-4D97-AF65-F5344CB8AC3E}">
        <p14:creationId xmlns:p14="http://schemas.microsoft.com/office/powerpoint/2010/main" val="637824579"/>
      </p:ext>
    </p:extLst>
  </p:cSld>
  <p:clrMapOvr>
    <a:masterClrMapping/>
  </p:clrMapOvr>
  <p:extLst>
    <p:ext uri="{DCECCB84-F9BA-43D5-87BE-67443E8EF086}">
      <p15:sldGuideLst xmlns:p15="http://schemas.microsoft.com/office/powerpoint/2012/main">
        <p15:guide id="1" pos="3839">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Content (pri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60093A-7F7A-4FA6-9D8E-F1944B4965D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1" name="Text Placeholder 3">
            <a:extLst>
              <a:ext uri="{FF2B5EF4-FFF2-40B4-BE49-F238E27FC236}">
                <a16:creationId xmlns:a16="http://schemas.microsoft.com/office/drawing/2014/main" id="{9206337C-002C-40B2-BA6B-F9A77B7EFE27}"/>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7" name="Text Placeholder 3">
            <a:extLst>
              <a:ext uri="{FF2B5EF4-FFF2-40B4-BE49-F238E27FC236}">
                <a16:creationId xmlns:a16="http://schemas.microsoft.com/office/drawing/2014/main" id="{C1992A38-4EC2-44A4-B094-33EA5672897D}"/>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8" name="Text Placeholder 2">
            <a:extLst>
              <a:ext uri="{FF2B5EF4-FFF2-40B4-BE49-F238E27FC236}">
                <a16:creationId xmlns:a16="http://schemas.microsoft.com/office/drawing/2014/main" id="{457C5D5C-276B-4631-BB76-B4EFF93D734B}"/>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pic>
        <p:nvPicPr>
          <p:cNvPr id="2" name="Picture 1" descr="Shape&#10;&#10;Description automatically generated with medium confidence">
            <a:extLst>
              <a:ext uri="{FF2B5EF4-FFF2-40B4-BE49-F238E27FC236}">
                <a16:creationId xmlns:a16="http://schemas.microsoft.com/office/drawing/2014/main" id="{560043BA-071B-69DF-4F1B-7F4AAA8C08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4178" y="127787"/>
            <a:ext cx="2570796" cy="506187"/>
          </a:xfrm>
          <a:prstGeom prst="rect">
            <a:avLst/>
          </a:prstGeom>
        </p:spPr>
      </p:pic>
    </p:spTree>
    <p:custDataLst>
      <p:tags r:id="rId1"/>
    </p:custDataLst>
    <p:extLst>
      <p:ext uri="{BB962C8B-B14F-4D97-AF65-F5344CB8AC3E}">
        <p14:creationId xmlns:p14="http://schemas.microsoft.com/office/powerpoint/2010/main" val="2688372782"/>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73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 descr="Shape&#10;&#10;Description automatically generated with medium confidence">
            <a:extLst>
              <a:ext uri="{FF2B5EF4-FFF2-40B4-BE49-F238E27FC236}">
                <a16:creationId xmlns:a16="http://schemas.microsoft.com/office/drawing/2014/main" id="{9511A61C-3EC7-F355-56EC-57CF28F20C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4178" y="127787"/>
            <a:ext cx="2570796" cy="506187"/>
          </a:xfrm>
          <a:prstGeom prst="rect">
            <a:avLst/>
          </a:prstGeom>
        </p:spPr>
      </p:pic>
    </p:spTree>
    <p:custDataLst>
      <p:tags r:id="rId1"/>
    </p:custDataLst>
    <p:extLst>
      <p:ext uri="{BB962C8B-B14F-4D97-AF65-F5344CB8AC3E}">
        <p14:creationId xmlns:p14="http://schemas.microsoft.com/office/powerpoint/2010/main" val="1552449719"/>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rporate Back Wrapper">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C135F40F-89C0-8D1A-F4E5-45014C27DE1F}"/>
              </a:ext>
            </a:extLst>
          </p:cNvPr>
          <p:cNvPicPr>
            <a:picLocks noChangeAspect="1"/>
          </p:cNvPicPr>
          <p:nvPr/>
        </p:nvPicPr>
        <p:blipFill>
          <a:blip r:embed="rId3"/>
          <a:stretch>
            <a:fillRect/>
          </a:stretch>
        </p:blipFill>
        <p:spPr>
          <a:xfrm>
            <a:off x="57591" y="5536424"/>
            <a:ext cx="5291039" cy="1041800"/>
          </a:xfrm>
          <a:prstGeom prst="rect">
            <a:avLst/>
          </a:prstGeom>
        </p:spPr>
      </p:pic>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2066" y="6537960"/>
            <a:ext cx="1828800"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XX/21</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47675" y="4684430"/>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Rectangle 17">
            <a:extLst>
              <a:ext uri="{FF2B5EF4-FFF2-40B4-BE49-F238E27FC236}">
                <a16:creationId xmlns:a16="http://schemas.microsoft.com/office/drawing/2014/main" id="{529CA6D0-DA97-4593-BBEE-07CB43EAC7F5}"/>
              </a:ext>
            </a:extLst>
          </p:cNvPr>
          <p:cNvSpPr/>
          <p:nvPr/>
        </p:nvSpPr>
        <p:spPr>
          <a:xfrm>
            <a:off x="445510" y="6400800"/>
            <a:ext cx="6201938" cy="168270"/>
          </a:xfrm>
          <a:prstGeom prst="rect">
            <a:avLst/>
          </a:prstGeom>
        </p:spPr>
        <p:txBody>
          <a:bodyPr wrap="square" lIns="0" tIns="0" rIns="0" bIns="0">
            <a:noAutofit/>
          </a:bodyPr>
          <a:lstStyle/>
          <a:p>
            <a:r>
              <a:rPr lang="en-US" sz="800">
                <a:solidFill>
                  <a:srgbClr val="211D1E"/>
                </a:solidFill>
                <a:effectLst/>
                <a:latin typeface="Arial" panose="020B0604020202020204" pitchFamily="34" charset="0"/>
                <a:cs typeface="Arial" panose="020B0604020202020204" pitchFamily="34" charset="0"/>
              </a:rPr>
              <a:t>© 2024 Franklin Distributors, LLC. Member FINRA/SIPC. All rights reserved. </a:t>
            </a:r>
          </a:p>
        </p:txBody>
      </p:sp>
      <p:sp>
        <p:nvSpPr>
          <p:cNvPr id="10" name="exstream_shape42">
            <a:extLst>
              <a:ext uri="{FF2B5EF4-FFF2-40B4-BE49-F238E27FC236}">
                <a16:creationId xmlns:a16="http://schemas.microsoft.com/office/drawing/2014/main" id="{FB8AD2B5-A532-43BF-BD26-CE7973225BC6}"/>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rgbClr val="000000"/>
                </a:solidFill>
                <a:latin typeface="Arial Narrow" panose="020B0606020202030204" pitchFamily="34" charset="0"/>
              </a:rPr>
              <a:t>For Financial Professional Use Only / Not for Distribution to the Public</a:t>
            </a:r>
            <a:endParaRPr lang="en-US" sz="1000" b="1">
              <a:solidFill>
                <a:srgbClr val="CC0066"/>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B83E0F91-CC36-46E7-9B00-9E5D90C6AD1F}"/>
              </a:ext>
            </a:extLst>
          </p:cNvPr>
          <p:cNvCxnSpPr>
            <a:cxnSpLocks/>
          </p:cNvCxnSpPr>
          <p:nvPr/>
        </p:nvCxnSpPr>
        <p:spPr>
          <a:xfrm>
            <a:off x="428625" y="5558360"/>
            <a:ext cx="11247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02828575"/>
      </p:ext>
    </p:extLst>
  </p:cSld>
  <p:clrMapOvr>
    <a:masterClrMapping/>
  </p:clrMapOvr>
  <p:hf hdr="0" ftr="0" dt="0"/>
  <p:extLst>
    <p:ext uri="{DCECCB84-F9BA-43D5-87BE-67443E8EF086}">
      <p15:sldGuideLst xmlns:p15="http://schemas.microsoft.com/office/powerpoint/2012/main">
        <p15:guide id="3" orient="horz" pos="3192">
          <p15:clr>
            <a:srgbClr val="FBAE40"/>
          </p15:clr>
        </p15:guide>
        <p15:guide id="4" pos="9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2 White cover (print) INTERNAL U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20AC1-AA41-451B-3FC4-49EC46718E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0"/>
          <a:stretch/>
        </p:blipFill>
        <p:spPr>
          <a:xfrm>
            <a:off x="7156348" y="0"/>
            <a:ext cx="5032477" cy="5852160"/>
          </a:xfrm>
          <a:prstGeom prst="rect">
            <a:avLst/>
          </a:prstGeom>
        </p:spPr>
      </p:pic>
      <p:sp>
        <p:nvSpPr>
          <p:cNvPr id="17" name="Text Placeholder 4">
            <a:extLst>
              <a:ext uri="{FF2B5EF4-FFF2-40B4-BE49-F238E27FC236}">
                <a16:creationId xmlns:a16="http://schemas.microsoft.com/office/drawing/2014/main" id="{C60DFAE4-09EE-4419-A177-CCB9376C6361}"/>
              </a:ext>
            </a:extLst>
          </p:cNvPr>
          <p:cNvSpPr>
            <a:spLocks noGrp="1"/>
          </p:cNvSpPr>
          <p:nvPr>
            <p:ph type="body" sz="quarter" idx="10"/>
          </p:nvPr>
        </p:nvSpPr>
        <p:spPr>
          <a:xfrm>
            <a:off x="457200" y="1966548"/>
            <a:ext cx="8172450" cy="2331720"/>
          </a:xfrm>
          <a:prstGeom prst="rect">
            <a:avLst/>
          </a:prstGeom>
        </p:spPr>
        <p:txBody>
          <a:bodyPr lIns="0" rIns="0"/>
          <a:lstStyle>
            <a:lvl1pPr marL="0" indent="0">
              <a:spcBef>
                <a:spcPts val="0"/>
              </a:spcBef>
              <a:spcAft>
                <a:spcPts val="24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Aft>
                <a:spcPts val="300"/>
              </a:spcAft>
              <a:buNone/>
              <a:defRPr lang="en-US" sz="2000" b="1" kern="1200" dirty="0" smtClean="0">
                <a:solidFill>
                  <a:srgbClr val="3769FF"/>
                </a:solidFill>
                <a:latin typeface="Century Gothic" panose="020B0502020202020204" pitchFamily="34" charset="0"/>
                <a:ea typeface="+mn-ea"/>
                <a:cs typeface="+mn-cs"/>
              </a:defRPr>
            </a:lvl2pPr>
            <a:lvl3pPr marL="0" indent="0">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27A35FD7-C30E-477A-826A-444D311300B9}"/>
              </a:ext>
            </a:extLst>
          </p:cNvPr>
          <p:cNvSpPr>
            <a:spLocks noGrp="1"/>
          </p:cNvSpPr>
          <p:nvPr>
            <p:ph type="body" sz="quarter" idx="26" hasCustomPrompt="1"/>
          </p:nvPr>
        </p:nvSpPr>
        <p:spPr>
          <a:xfrm>
            <a:off x="457200" y="6143511"/>
            <a:ext cx="1115568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3" name="Picture 12">
            <a:extLst>
              <a:ext uri="{FF2B5EF4-FFF2-40B4-BE49-F238E27FC236}">
                <a16:creationId xmlns:a16="http://schemas.microsoft.com/office/drawing/2014/main" id="{4A37D094-9A37-41BA-9BE6-B8FA75896DAC}"/>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0" y="5852160"/>
            <a:ext cx="12188952" cy="91440"/>
          </a:xfrm>
          <a:prstGeom prst="rect">
            <a:avLst/>
          </a:prstGeom>
        </p:spPr>
      </p:pic>
      <p:grpSp>
        <p:nvGrpSpPr>
          <p:cNvPr id="14" name="Group 9">
            <a:extLst>
              <a:ext uri="{FF2B5EF4-FFF2-40B4-BE49-F238E27FC236}">
                <a16:creationId xmlns:a16="http://schemas.microsoft.com/office/drawing/2014/main" id="{42858929-021E-4DEC-BDC0-62DFED4C3B67}"/>
              </a:ext>
            </a:extLst>
          </p:cNvPr>
          <p:cNvGrpSpPr>
            <a:grpSpLocks/>
          </p:cNvGrpSpPr>
          <p:nvPr/>
        </p:nvGrpSpPr>
        <p:grpSpPr bwMode="white">
          <a:xfrm>
            <a:off x="5139924" y="6415007"/>
            <a:ext cx="6671477" cy="349605"/>
            <a:chOff x="1725" y="3501"/>
            <a:chExt cx="2144" cy="148"/>
          </a:xfrm>
        </p:grpSpPr>
        <p:sp>
          <p:nvSpPr>
            <p:cNvPr id="15" name="Text Box 10">
              <a:extLst>
                <a:ext uri="{FF2B5EF4-FFF2-40B4-BE49-F238E27FC236}">
                  <a16:creationId xmlns:a16="http://schemas.microsoft.com/office/drawing/2014/main" id="{FEEA5F59-85B4-46A9-9095-09ABCC6BC888}"/>
                </a:ext>
              </a:extLst>
            </p:cNvPr>
            <p:cNvSpPr txBox="1">
              <a:spLocks noChangeArrowheads="1"/>
            </p:cNvSpPr>
            <p:nvPr/>
          </p:nvSpPr>
          <p:spPr bwMode="white">
            <a:xfrm>
              <a:off x="1725" y="3501"/>
              <a:ext cx="2144" cy="130"/>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0" anchor="ctr">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May Lose Value   |</a:t>
              </a:r>
              <a:r>
                <a:rPr kumimoji="0" lang="en-US" altLang="en-US" sz="2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2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No Bank Guarantee</a:t>
              </a:r>
              <a:endParaRPr kumimoji="0" lang="en-US" altLang="en-US" sz="2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16" name="Rectangle 11">
              <a:extLst>
                <a:ext uri="{FF2B5EF4-FFF2-40B4-BE49-F238E27FC236}">
                  <a16:creationId xmlns:a16="http://schemas.microsoft.com/office/drawing/2014/main" id="{8BE358A5-5F0E-43A4-B48B-2D305568F3AB}"/>
                </a:ext>
              </a:extLst>
            </p:cNvPr>
            <p:cNvSpPr>
              <a:spLocks noChangeArrowheads="1"/>
            </p:cNvSpPr>
            <p:nvPr/>
          </p:nvSpPr>
          <p:spPr bwMode="white">
            <a:xfrm>
              <a:off x="1785" y="3505"/>
              <a:ext cx="2023" cy="14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 name="Picture 2" descr="Shape&#10;&#10;Description automatically generated with medium confidence">
            <a:extLst>
              <a:ext uri="{FF2B5EF4-FFF2-40B4-BE49-F238E27FC236}">
                <a16:creationId xmlns:a16="http://schemas.microsoft.com/office/drawing/2014/main" id="{F900A96E-F58C-F502-CE3F-422944B134DB}"/>
              </a:ext>
            </a:extLst>
          </p:cNvPr>
          <p:cNvPicPr>
            <a:picLocks noChangeAspect="1"/>
          </p:cNvPicPr>
          <p:nvPr/>
        </p:nvPicPr>
        <p:blipFill>
          <a:blip r:embed="rId5"/>
          <a:stretch>
            <a:fillRect/>
          </a:stretch>
        </p:blipFill>
        <p:spPr>
          <a:xfrm>
            <a:off x="-39431" y="-940"/>
            <a:ext cx="6198094" cy="1220400"/>
          </a:xfrm>
          <a:prstGeom prst="rect">
            <a:avLst/>
          </a:prstGeom>
        </p:spPr>
      </p:pic>
    </p:spTree>
    <p:custDataLst>
      <p:tags r:id="rId1"/>
    </p:custDataLst>
    <p:extLst>
      <p:ext uri="{BB962C8B-B14F-4D97-AF65-F5344CB8AC3E}">
        <p14:creationId xmlns:p14="http://schemas.microsoft.com/office/powerpoint/2010/main" val="354313636"/>
      </p:ext>
    </p:extLst>
  </p:cSld>
  <p:clrMapOvr>
    <a:masterClrMapping/>
  </p:clrMapOvr>
  <p:hf hdr="0" ftr="0" dt="0"/>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364">
          <p15:clr>
            <a:srgbClr val="FBAE40"/>
          </p15:clr>
        </p15:guide>
        <p15:guide id="5" orient="horz" pos="296">
          <p15:clr>
            <a:srgbClr val="FBAE40"/>
          </p15:clr>
        </p15:guide>
        <p15:guide id="6" pos="73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Cover">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7199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sub">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25340" y="333375"/>
            <a:ext cx="9102328" cy="359073"/>
          </a:xfrm>
          <a:prstGeom prst="rect">
            <a:avLst/>
          </a:prstGeom>
        </p:spPr>
        <p:txBody>
          <a:bodyPr wrap="square" lIns="0" tIns="0" rIns="0" bIns="0">
            <a:spAutoFit/>
          </a:bodyPr>
          <a:lstStyle>
            <a:lvl1pPr algn="l">
              <a:lnSpc>
                <a:spcPts val="2799"/>
              </a:lnSpc>
              <a:defRPr sz="2799"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7"/>
          <p:cNvSpPr>
            <a:spLocks noGrp="1"/>
          </p:cNvSpPr>
          <p:nvPr>
            <p:ph type="body" sz="quarter" idx="21" hasCustomPrompt="1"/>
          </p:nvPr>
        </p:nvSpPr>
        <p:spPr>
          <a:xfrm>
            <a:off x="425350" y="772381"/>
            <a:ext cx="9106311" cy="307778"/>
          </a:xfrm>
          <a:prstGeom prst="rect">
            <a:avLst/>
          </a:prstGeom>
        </p:spPr>
        <p:txBody>
          <a:bodyPr wrap="square" lIns="0" tIns="0" rIns="0" bIns="0" anchor="t" anchorCtr="0">
            <a:spAutoFit/>
          </a:bodyPr>
          <a:lstStyle>
            <a:lvl1pPr marL="0" indent="0">
              <a:spcAft>
                <a:spcPts val="0"/>
              </a:spcAft>
              <a:buNone/>
              <a:defRPr sz="1998" b="0">
                <a:solidFill>
                  <a:schemeClr val="bg1"/>
                </a:solidFill>
                <a:latin typeface="Arial" panose="020B0604020202020204" pitchFamily="34" charset="0"/>
                <a:cs typeface="Arial" panose="020B0604020202020204" pitchFamily="34" charset="0"/>
              </a:defRPr>
            </a:lvl1pPr>
          </a:lstStyle>
          <a:p>
            <a:pPr lvl="0"/>
            <a:r>
              <a:rPr lang="en-US"/>
              <a:t>Subtitle (Arial 20pt.)</a:t>
            </a:r>
          </a:p>
        </p:txBody>
      </p:sp>
    </p:spTree>
    <p:extLst>
      <p:ext uri="{BB962C8B-B14F-4D97-AF65-F5344CB8AC3E}">
        <p14:creationId xmlns:p14="http://schemas.microsoft.com/office/powerpoint/2010/main" val="477888676"/>
      </p:ext>
    </p:extLst>
  </p:cSld>
  <p:clrMapOvr>
    <a:masterClrMapping/>
  </p:clrMapOvr>
  <p:transition spd="slow">
    <p:wipe dir="r"/>
  </p:transition>
  <p:extLst>
    <p:ext uri="{DCECCB84-F9BA-43D5-87BE-67443E8EF086}">
      <p15:sldGuideLst xmlns:p15="http://schemas.microsoft.com/office/powerpoint/2012/main">
        <p15:guide id="1" orient="horz" pos="2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TRO/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ECC8F18-C4DC-CB10-84C7-E59EBECAA214}"/>
              </a:ext>
            </a:extLst>
          </p:cNvPr>
          <p:cNvSpPr>
            <a:spLocks noGrp="1"/>
          </p:cNvSpPr>
          <p:nvPr>
            <p:ph type="pic" sz="quarter" idx="10"/>
          </p:nvPr>
        </p:nvSpPr>
        <p:spPr>
          <a:xfrm>
            <a:off x="-1" y="0"/>
            <a:ext cx="6126480" cy="2011680"/>
          </a:xfrm>
          <a:prstGeom prst="rect">
            <a:avLst/>
          </a:prstGeom>
          <a:solidFill>
            <a:srgbClr val="E6E6E6"/>
          </a:solidFill>
        </p:spPr>
        <p:txBody>
          <a:bodyPr/>
          <a:lstStyle>
            <a:lvl1pPr>
              <a:defRPr sz="1200"/>
            </a:lvl1pPr>
          </a:lstStyle>
          <a:p>
            <a:endParaRPr lang="en-US"/>
          </a:p>
        </p:txBody>
      </p:sp>
      <p:sp>
        <p:nvSpPr>
          <p:cNvPr id="10" name="Picture Placeholder 9">
            <a:extLst>
              <a:ext uri="{FF2B5EF4-FFF2-40B4-BE49-F238E27FC236}">
                <a16:creationId xmlns:a16="http://schemas.microsoft.com/office/drawing/2014/main" id="{BA182A9F-8305-01D9-08F2-30F9A7255897}"/>
              </a:ext>
            </a:extLst>
          </p:cNvPr>
          <p:cNvSpPr>
            <a:spLocks noGrp="1"/>
          </p:cNvSpPr>
          <p:nvPr>
            <p:ph type="pic" sz="quarter" idx="11"/>
          </p:nvPr>
        </p:nvSpPr>
        <p:spPr>
          <a:xfrm>
            <a:off x="6126480" y="0"/>
            <a:ext cx="3026664" cy="2011680"/>
          </a:xfrm>
          <a:prstGeom prst="rect">
            <a:avLst/>
          </a:prstGeom>
          <a:solidFill>
            <a:srgbClr val="D9D9D9"/>
          </a:solidFill>
        </p:spPr>
        <p:txBody>
          <a:bodyPr/>
          <a:lstStyle>
            <a:lvl1pPr>
              <a:defRPr sz="1200"/>
            </a:lvl1pPr>
          </a:lstStyle>
          <a:p>
            <a:endParaRPr lang="en-US"/>
          </a:p>
        </p:txBody>
      </p:sp>
      <p:sp>
        <p:nvSpPr>
          <p:cNvPr id="11" name="Text Placeholder 4">
            <a:extLst>
              <a:ext uri="{FF2B5EF4-FFF2-40B4-BE49-F238E27FC236}">
                <a16:creationId xmlns:a16="http://schemas.microsoft.com/office/drawing/2014/main" id="{40DFE886-C989-1C1A-7BD9-9BD3015F4880}"/>
              </a:ext>
            </a:extLst>
          </p:cNvPr>
          <p:cNvSpPr>
            <a:spLocks noGrp="1"/>
          </p:cNvSpPr>
          <p:nvPr>
            <p:ph type="body" sz="quarter" idx="12"/>
          </p:nvPr>
        </p:nvSpPr>
        <p:spPr>
          <a:xfrm>
            <a:off x="1280160" y="2560320"/>
            <a:ext cx="6949440" cy="3108960"/>
          </a:xfrm>
          <a:prstGeom prst="rect">
            <a:avLst/>
          </a:prstGeom>
        </p:spPr>
        <p:txBody>
          <a:bodyPr wrap="none" lIns="0" tIns="0" rIns="0" bIns="0"/>
          <a:lstStyle>
            <a:lvl1pPr marL="0" indent="0">
              <a:lnSpc>
                <a:spcPts val="4600"/>
              </a:lnSpc>
              <a:spcBef>
                <a:spcPts val="0"/>
              </a:spcBef>
              <a:spcAft>
                <a:spcPts val="900"/>
              </a:spcAft>
              <a:buNone/>
              <a:defRPr lang="en-US" sz="3200" b="1" kern="1200" dirty="0" smtClean="0">
                <a:solidFill>
                  <a:srgbClr val="595959"/>
                </a:solidFill>
                <a:latin typeface="+mn-lt"/>
                <a:ea typeface="+mn-ea"/>
                <a:cs typeface="+mn-cs"/>
              </a:defRPr>
            </a:lvl1pPr>
            <a:lvl2pPr marL="0" indent="0" algn="l" defTabSz="914400" rtl="0" eaLnBrk="1" latinLnBrk="0" hangingPunct="1">
              <a:spcBef>
                <a:spcPts val="0"/>
              </a:spcBef>
              <a:spcAft>
                <a:spcPts val="1200"/>
              </a:spcAft>
              <a:buNone/>
              <a:defRPr lang="en-US" sz="2000" b="0" kern="1200" dirty="0" smtClean="0">
                <a:solidFill>
                  <a:srgbClr val="595959"/>
                </a:solidFill>
                <a:latin typeface="+mn-lt"/>
                <a:ea typeface="+mn-ea"/>
                <a:cs typeface="+mn-cs"/>
              </a:defRPr>
            </a:lvl2pPr>
            <a:lvl3pPr marL="0" indent="0">
              <a:spcBef>
                <a:spcPts val="300"/>
              </a:spcBef>
              <a:buNone/>
              <a:defRPr lang="en-US" sz="1600" kern="1200" dirty="0" smtClean="0">
                <a:solidFill>
                  <a:srgbClr val="595959"/>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p:txBody>
      </p:sp>
      <p:sp>
        <p:nvSpPr>
          <p:cNvPr id="12" name="Text Placeholder 4">
            <a:extLst>
              <a:ext uri="{FF2B5EF4-FFF2-40B4-BE49-F238E27FC236}">
                <a16:creationId xmlns:a16="http://schemas.microsoft.com/office/drawing/2014/main" id="{1287638F-5CE8-5B14-E091-AC108A156152}"/>
              </a:ext>
            </a:extLst>
          </p:cNvPr>
          <p:cNvSpPr>
            <a:spLocks noGrp="1"/>
          </p:cNvSpPr>
          <p:nvPr>
            <p:ph type="body" sz="quarter" idx="13"/>
          </p:nvPr>
        </p:nvSpPr>
        <p:spPr>
          <a:xfrm>
            <a:off x="9692640" y="2560320"/>
            <a:ext cx="2286000" cy="3108960"/>
          </a:xfrm>
          <a:prstGeom prst="rect">
            <a:avLst/>
          </a:prstGeom>
        </p:spPr>
        <p:txBody>
          <a:bodyPr wrap="none" lIns="0" tIns="0" rIns="0" bIns="0"/>
          <a:lstStyle>
            <a:lvl1pPr marL="0" indent="0">
              <a:lnSpc>
                <a:spcPts val="4600"/>
              </a:lnSpc>
              <a:spcBef>
                <a:spcPts val="0"/>
              </a:spcBef>
              <a:spcAft>
                <a:spcPts val="900"/>
              </a:spcAft>
              <a:buNone/>
              <a:defRPr lang="en-US" sz="3200" b="1" kern="1200" dirty="0" smtClean="0">
                <a:solidFill>
                  <a:schemeClr val="bg1"/>
                </a:solidFill>
                <a:latin typeface="+mn-lt"/>
                <a:ea typeface="+mn-ea"/>
                <a:cs typeface="+mn-cs"/>
              </a:defRPr>
            </a:lvl1pPr>
            <a:lvl2pPr marL="342900" indent="-342900" algn="l" defTabSz="914400" rtl="0" eaLnBrk="1" latinLnBrk="0" hangingPunct="1">
              <a:spcBef>
                <a:spcPts val="0"/>
              </a:spcBef>
              <a:spcAft>
                <a:spcPts val="1200"/>
              </a:spcAft>
              <a:buClr>
                <a:schemeClr val="bg1"/>
              </a:buClr>
              <a:buSzPct val="110000"/>
              <a:buFont typeface="Arial" panose="020B0604020202020204" pitchFamily="34" charset="0"/>
              <a:buChar char="•"/>
              <a:defRPr lang="en-US" sz="2000" b="1" kern="1200" dirty="0" smtClean="0">
                <a:solidFill>
                  <a:schemeClr val="bg1"/>
                </a:solidFill>
                <a:latin typeface="+mn-lt"/>
                <a:ea typeface="+mn-ea"/>
                <a:cs typeface="+mn-cs"/>
              </a:defRPr>
            </a:lvl2pPr>
            <a:lvl3pPr marL="0" indent="0">
              <a:spcBef>
                <a:spcPts val="300"/>
              </a:spcBef>
              <a:buNone/>
              <a:defRPr lang="en-US" sz="1600" kern="1200" dirty="0" smtClean="0">
                <a:solidFill>
                  <a:srgbClr val="595959"/>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0977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ags" Target="../tags/tag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rgbClr val="000000"/>
                </a:solidFill>
                <a:latin typeface="Arial Narrow" panose="020B0606020202030204" pitchFamily="34" charset="0"/>
              </a:rPr>
              <a:t>For Financial Professional Use Only / Not for Distribution to the Public</a:t>
            </a:r>
            <a:endParaRPr lang="en-US" sz="1000" b="1">
              <a:solidFill>
                <a:srgbClr val="CC0066"/>
              </a:solidFill>
              <a:latin typeface="Arial Narrow" panose="020B0606020202030204" pitchFamily="34" charset="0"/>
            </a:endParaRPr>
          </a:p>
        </p:txBody>
      </p:sp>
      <p:sp>
        <p:nvSpPr>
          <p:cNvPr id="3" name="exstream_shape42">
            <a:extLst>
              <a:ext uri="{FF2B5EF4-FFF2-40B4-BE49-F238E27FC236}">
                <a16:creationId xmlns:a16="http://schemas.microsoft.com/office/drawing/2014/main" id="{EB37807C-1AC4-9D3E-F56A-23B3F044AD04}"/>
              </a:ext>
            </a:extLst>
          </p:cNvPr>
          <p:cNvSpPr>
            <a:spLocks noChangeArrowheads="1"/>
          </p:cNvSpPr>
          <p:nvPr userDrawn="1"/>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dirty="0">
                <a:solidFill>
                  <a:srgbClr val="000000"/>
                </a:solidFill>
                <a:latin typeface="Arial Narrow" panose="020B0606020202030204" pitchFamily="34" charset="0"/>
              </a:rPr>
              <a:t>For Financial Professional Use Only / Not for Distribution to the Public</a:t>
            </a:r>
            <a:endParaRPr lang="en-US" sz="1000" b="1" dirty="0">
              <a:solidFill>
                <a:srgbClr val="CC0066"/>
              </a:solidFill>
              <a:latin typeface="Arial Narrow" panose="020B0606020202030204" pitchFamily="34" charset="0"/>
            </a:endParaRPr>
          </a:p>
        </p:txBody>
      </p:sp>
    </p:spTree>
    <p:custDataLst>
      <p:tags r:id="rId12"/>
    </p:custDataLst>
    <p:extLst>
      <p:ext uri="{BB962C8B-B14F-4D97-AF65-F5344CB8AC3E}">
        <p14:creationId xmlns:p14="http://schemas.microsoft.com/office/powerpoint/2010/main" val="159776325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5" r:id="rId3"/>
    <p:sldLayoutId id="2147484206" r:id="rId4"/>
    <p:sldLayoutId id="2147484254" r:id="rId5"/>
    <p:sldLayoutId id="2147484257" r:id="rId6"/>
    <p:sldLayoutId id="2147484261" r:id="rId7"/>
    <p:sldLayoutId id="2147484326" r:id="rId8"/>
    <p:sldLayoutId id="2147484343" r:id="rId9"/>
    <p:sldLayoutId id="2147484344" r:id="rId10"/>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rgbClr val="000000"/>
                </a:solidFill>
                <a:latin typeface="Arial Narrow" panose="020B0606020202030204" pitchFamily="34" charset="0"/>
              </a:rPr>
              <a:t>For Financial Professional Use Only / Not for Distribution to the Public</a:t>
            </a:r>
            <a:endParaRPr lang="en-US" sz="1000" b="1">
              <a:solidFill>
                <a:srgbClr val="CC0066"/>
              </a:solidFill>
              <a:latin typeface="Arial Narrow" panose="020B0606020202030204" pitchFamily="34" charset="0"/>
            </a:endParaRPr>
          </a:p>
        </p:txBody>
      </p:sp>
      <p:pic>
        <p:nvPicPr>
          <p:cNvPr id="4" name="Picture 3" descr="Shape&#10;&#10;Description automatically generated with medium confidence">
            <a:extLst>
              <a:ext uri="{FF2B5EF4-FFF2-40B4-BE49-F238E27FC236}">
                <a16:creationId xmlns:a16="http://schemas.microsoft.com/office/drawing/2014/main" id="{6A141D7C-5BC7-ED21-5090-6C790ECC007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294178" y="127787"/>
            <a:ext cx="2570796" cy="506187"/>
          </a:xfrm>
          <a:prstGeom prst="rect">
            <a:avLst/>
          </a:prstGeom>
        </p:spPr>
      </p:pic>
    </p:spTree>
    <p:custDataLst>
      <p:tags r:id="rId7"/>
    </p:custDataLst>
    <p:extLst>
      <p:ext uri="{BB962C8B-B14F-4D97-AF65-F5344CB8AC3E}">
        <p14:creationId xmlns:p14="http://schemas.microsoft.com/office/powerpoint/2010/main" val="10071506"/>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8" r:id="rId3"/>
    <p:sldLayoutId id="2147484341" r:id="rId4"/>
    <p:sldLayoutId id="2147484342" r:id="rId5"/>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9.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9.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svg"/><Relationship Id="rId2" Type="http://schemas.openxmlformats.org/officeDocument/2006/relationships/notesSlide" Target="../notesSlides/notesSlide18.xml"/><Relationship Id="rId16" Type="http://schemas.openxmlformats.org/officeDocument/2006/relationships/image" Target="../media/image50.svg"/><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47.png"/><Relationship Id="rId5" Type="http://schemas.openxmlformats.org/officeDocument/2006/relationships/image" Target="../media/image24.png"/><Relationship Id="rId15" Type="http://schemas.openxmlformats.org/officeDocument/2006/relationships/image" Target="../media/image49.png"/><Relationship Id="rId10" Type="http://schemas.openxmlformats.org/officeDocument/2006/relationships/image" Target="../media/image34.svg"/><Relationship Id="rId4" Type="http://schemas.openxmlformats.org/officeDocument/2006/relationships/image" Target="../media/image44.svg"/><Relationship Id="rId9" Type="http://schemas.openxmlformats.org/officeDocument/2006/relationships/image" Target="../media/image33.png"/><Relationship Id="rId1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60.png"/><Relationship Id="rId3" Type="http://schemas.openxmlformats.org/officeDocument/2006/relationships/image" Target="../media/image24.png"/><Relationship Id="rId7" Type="http://schemas.openxmlformats.org/officeDocument/2006/relationships/image" Target="../media/image33.png"/><Relationship Id="rId12" Type="http://schemas.openxmlformats.org/officeDocument/2006/relationships/image" Target="../media/image30.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9.svg"/><Relationship Id="rId11" Type="http://schemas.openxmlformats.org/officeDocument/2006/relationships/image" Target="../media/image29.png"/><Relationship Id="rId5" Type="http://schemas.openxmlformats.org/officeDocument/2006/relationships/image" Target="../media/image58.png"/><Relationship Id="rId15" Type="http://schemas.openxmlformats.org/officeDocument/2006/relationships/image" Target="../media/image62.jpe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 Id="rId14" Type="http://schemas.openxmlformats.org/officeDocument/2006/relationships/image" Target="../media/image61.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1.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sv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84A3C4-109D-4CEE-9027-345E05FC06C2}"/>
              </a:ext>
            </a:extLst>
          </p:cNvPr>
          <p:cNvSpPr>
            <a:spLocks noGrp="1"/>
          </p:cNvSpPr>
          <p:nvPr>
            <p:ph type="body" sz="quarter" idx="10"/>
          </p:nvPr>
        </p:nvSpPr>
        <p:spPr/>
        <p:txBody>
          <a:bodyPr/>
          <a:lstStyle/>
          <a:p>
            <a:r>
              <a:rPr lang="en-US" sz="3550"/>
              <a:t>The intergenerational divide</a:t>
            </a:r>
          </a:p>
          <a:p>
            <a:pPr lvl="1"/>
            <a:r>
              <a:rPr lang="en-US"/>
              <a:t>Building a bridge to the next generation</a:t>
            </a:r>
          </a:p>
        </p:txBody>
      </p:sp>
    </p:spTree>
    <p:custDataLst>
      <p:tags r:id="rId1"/>
    </p:custDataLst>
    <p:extLst>
      <p:ext uri="{BB962C8B-B14F-4D97-AF65-F5344CB8AC3E}">
        <p14:creationId xmlns:p14="http://schemas.microsoft.com/office/powerpoint/2010/main" val="201245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C51B3F-A03D-F0E4-74F7-AB3A3D7C0D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0134" y="943106"/>
            <a:ext cx="5545801" cy="5130000"/>
          </a:xfrm>
          <a:prstGeom prst="rect">
            <a:avLst/>
          </a:prstGeom>
        </p:spPr>
      </p:pic>
      <p:sp>
        <p:nvSpPr>
          <p:cNvPr id="6" name="Text Placeholder 15">
            <a:extLst>
              <a:ext uri="{FF2B5EF4-FFF2-40B4-BE49-F238E27FC236}">
                <a16:creationId xmlns:a16="http://schemas.microsoft.com/office/drawing/2014/main" id="{F59175EB-5884-486B-9B12-C4095586B65D}"/>
              </a:ext>
            </a:extLst>
          </p:cNvPr>
          <p:cNvSpPr txBox="1">
            <a:spLocks/>
          </p:cNvSpPr>
          <p:nvPr/>
        </p:nvSpPr>
        <p:spPr>
          <a:xfrm>
            <a:off x="-336884" y="863056"/>
            <a:ext cx="12188825" cy="604838"/>
          </a:xfrm>
        </p:spPr>
        <p:txBody>
          <a:bodyPr anchor="t"/>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marR="0" lvl="0" indent="0" algn="ctr" defTabSz="1218895"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5598"/>
              </a:solidFill>
              <a:effectLst/>
              <a:uLnTx/>
              <a:uFillTx/>
              <a:latin typeface="Arial"/>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15DE364D-444B-4BB8-A90F-C40F5335856F}"/>
              </a:ext>
            </a:extLst>
          </p:cNvPr>
          <p:cNvSpPr txBox="1"/>
          <p:nvPr/>
        </p:nvSpPr>
        <p:spPr>
          <a:xfrm>
            <a:off x="448799" y="6308215"/>
            <a:ext cx="10853822" cy="24622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Source: “US Wealth Management: A Growth Agenda for the Coming Decade.” McKinsey &amp; Company, February 16, 2022. </a:t>
            </a:r>
          </a:p>
        </p:txBody>
      </p:sp>
      <p:sp>
        <p:nvSpPr>
          <p:cNvPr id="10" name="Text Placeholder 10">
            <a:extLst>
              <a:ext uri="{FF2B5EF4-FFF2-40B4-BE49-F238E27FC236}">
                <a16:creationId xmlns:a16="http://schemas.microsoft.com/office/drawing/2014/main" id="{417DA15A-A3AF-BDF9-D266-A4EF65D3E45D}"/>
              </a:ext>
            </a:extLst>
          </p:cNvPr>
          <p:cNvSpPr txBox="1">
            <a:spLocks/>
          </p:cNvSpPr>
          <p:nvPr/>
        </p:nvSpPr>
        <p:spPr>
          <a:xfrm>
            <a:off x="460134" y="337971"/>
            <a:ext cx="7623001" cy="474642"/>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595959"/>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marR="0" lvl="0" indent="0" algn="l" defTabSz="1217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799" b="1" i="0" u="none" strike="noStrike" kern="1200" cap="none" spc="0" normalizeH="0" baseline="0" noProof="0">
                <a:ln>
                  <a:noFill/>
                </a:ln>
                <a:solidFill>
                  <a:srgbClr val="000000"/>
                </a:solidFill>
                <a:effectLst/>
                <a:uLnTx/>
                <a:uFillTx/>
                <a:latin typeface="Arial"/>
                <a:ea typeface="+mj-ea"/>
                <a:cs typeface="Arial" panose="020B0604020202020204" pitchFamily="34" charset="0"/>
              </a:rPr>
              <a:t>Women’s economic power</a:t>
            </a:r>
          </a:p>
        </p:txBody>
      </p:sp>
      <p:grpSp>
        <p:nvGrpSpPr>
          <p:cNvPr id="42" name="Group 41">
            <a:extLst>
              <a:ext uri="{FF2B5EF4-FFF2-40B4-BE49-F238E27FC236}">
                <a16:creationId xmlns:a16="http://schemas.microsoft.com/office/drawing/2014/main" id="{51C988E6-EB88-4625-527B-FEA2ED0E1E09}"/>
              </a:ext>
            </a:extLst>
          </p:cNvPr>
          <p:cNvGrpSpPr/>
          <p:nvPr/>
        </p:nvGrpSpPr>
        <p:grpSpPr>
          <a:xfrm>
            <a:off x="6310693" y="1646649"/>
            <a:ext cx="5353435" cy="1114963"/>
            <a:chOff x="6182891" y="975398"/>
            <a:chExt cx="5353435" cy="1114963"/>
          </a:xfrm>
        </p:grpSpPr>
        <p:sp>
          <p:nvSpPr>
            <p:cNvPr id="33" name="TextBox 32">
              <a:extLst>
                <a:ext uri="{FF2B5EF4-FFF2-40B4-BE49-F238E27FC236}">
                  <a16:creationId xmlns:a16="http://schemas.microsoft.com/office/drawing/2014/main" id="{3C0DFF5E-F9AE-E37E-FCBC-2CCF43544286}"/>
                </a:ext>
              </a:extLst>
            </p:cNvPr>
            <p:cNvSpPr txBox="1"/>
            <p:nvPr/>
          </p:nvSpPr>
          <p:spPr>
            <a:xfrm>
              <a:off x="6182891" y="975398"/>
              <a:ext cx="49919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Women in the US control </a:t>
              </a:r>
            </a:p>
          </p:txBody>
        </p:sp>
        <p:sp>
          <p:nvSpPr>
            <p:cNvPr id="41" name="TextBox 40">
              <a:extLst>
                <a:ext uri="{FF2B5EF4-FFF2-40B4-BE49-F238E27FC236}">
                  <a16:creationId xmlns:a16="http://schemas.microsoft.com/office/drawing/2014/main" id="{70BE16F8-3C20-28A5-5F90-6430B7BA126B}"/>
                </a:ext>
              </a:extLst>
            </p:cNvPr>
            <p:cNvSpPr txBox="1"/>
            <p:nvPr/>
          </p:nvSpPr>
          <p:spPr>
            <a:xfrm>
              <a:off x="6182891" y="1505586"/>
              <a:ext cx="53534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6730E3"/>
                  </a:solidFill>
                  <a:effectLst/>
                  <a:uLnTx/>
                  <a:uFillTx/>
                  <a:latin typeface="Arial"/>
                  <a:ea typeface="+mn-ea"/>
                  <a:cs typeface="+mn-cs"/>
                </a:rPr>
                <a:t>$12 TRILLION IN ASSETS.</a:t>
              </a:r>
            </a:p>
          </p:txBody>
        </p:sp>
      </p:grpSp>
      <p:grpSp>
        <p:nvGrpSpPr>
          <p:cNvPr id="49" name="Group 48">
            <a:extLst>
              <a:ext uri="{FF2B5EF4-FFF2-40B4-BE49-F238E27FC236}">
                <a16:creationId xmlns:a16="http://schemas.microsoft.com/office/drawing/2014/main" id="{EBC956ED-A3AC-9E76-5D03-1B8AC2AC532F}"/>
              </a:ext>
            </a:extLst>
          </p:cNvPr>
          <p:cNvGrpSpPr/>
          <p:nvPr/>
        </p:nvGrpSpPr>
        <p:grpSpPr>
          <a:xfrm>
            <a:off x="6375255" y="3174813"/>
            <a:ext cx="5353436" cy="1823206"/>
            <a:chOff x="6247453" y="2503562"/>
            <a:chExt cx="5353436" cy="1823206"/>
          </a:xfrm>
        </p:grpSpPr>
        <p:sp>
          <p:nvSpPr>
            <p:cNvPr id="43" name="Rectangle 42">
              <a:extLst>
                <a:ext uri="{FF2B5EF4-FFF2-40B4-BE49-F238E27FC236}">
                  <a16:creationId xmlns:a16="http://schemas.microsoft.com/office/drawing/2014/main" id="{9B82C23F-4AC7-0C1E-E263-1241F8D61433}"/>
                </a:ext>
              </a:extLst>
            </p:cNvPr>
            <p:cNvSpPr/>
            <p:nvPr/>
          </p:nvSpPr>
          <p:spPr>
            <a:xfrm>
              <a:off x="6802953" y="2584151"/>
              <a:ext cx="865882" cy="365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1161ADAF-212E-77B4-DFA9-E5061CFD4745}"/>
                </a:ext>
              </a:extLst>
            </p:cNvPr>
            <p:cNvGrpSpPr/>
            <p:nvPr/>
          </p:nvGrpSpPr>
          <p:grpSpPr>
            <a:xfrm>
              <a:off x="6247453" y="2503562"/>
              <a:ext cx="5353436" cy="1823206"/>
              <a:chOff x="6182890" y="975398"/>
              <a:chExt cx="5353436" cy="1823206"/>
            </a:xfrm>
          </p:grpSpPr>
          <p:sp>
            <p:nvSpPr>
              <p:cNvPr id="45" name="TextBox 44">
                <a:extLst>
                  <a:ext uri="{FF2B5EF4-FFF2-40B4-BE49-F238E27FC236}">
                    <a16:creationId xmlns:a16="http://schemas.microsoft.com/office/drawing/2014/main" id="{9620AACC-37BB-C457-321E-C920C64F8BB2}"/>
                  </a:ext>
                </a:extLst>
              </p:cNvPr>
              <p:cNvSpPr txBox="1"/>
              <p:nvPr/>
            </p:nvSpPr>
            <p:spPr>
              <a:xfrm>
                <a:off x="6182890" y="975398"/>
                <a:ext cx="535343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By </a:t>
                </a:r>
                <a:r>
                  <a:rPr kumimoji="0" lang="en-US" sz="2800" b="1" i="0" u="none" strike="noStrike" kern="1200" cap="none" spc="0" normalizeH="0" baseline="0" noProof="0">
                    <a:ln>
                      <a:noFill/>
                    </a:ln>
                    <a:solidFill>
                      <a:srgbClr val="FFFFFF"/>
                    </a:solidFill>
                    <a:effectLst/>
                    <a:uLnTx/>
                    <a:uFillTx/>
                    <a:latin typeface="Arial"/>
                    <a:ea typeface="+mn-ea"/>
                    <a:cs typeface="+mn-cs"/>
                  </a:rPr>
                  <a:t>2030</a:t>
                </a:r>
                <a:r>
                  <a:rPr kumimoji="0" lang="en-US" sz="2800" b="0" i="0" u="none" strike="noStrike" kern="1200" cap="none" spc="0" normalizeH="0" baseline="0" noProof="0">
                    <a:ln>
                      <a:noFill/>
                    </a:ln>
                    <a:solidFill>
                      <a:srgbClr val="000000"/>
                    </a:solidFill>
                    <a:effectLst/>
                    <a:uLnTx/>
                    <a:uFillTx/>
                    <a:latin typeface="Arial"/>
                    <a:ea typeface="+mn-ea"/>
                    <a:cs typeface="+mn-cs"/>
                  </a:rPr>
                  <a:t> women in the US are expected to </a:t>
                </a:r>
                <a:r>
                  <a:rPr kumimoji="0" lang="en-US" sz="2800" b="1" i="0" u="none" strike="noStrike" kern="1200" cap="none" spc="0" normalizeH="0" baseline="0" noProof="0">
                    <a:ln>
                      <a:noFill/>
                    </a:ln>
                    <a:solidFill>
                      <a:srgbClr val="6730E3"/>
                    </a:solidFill>
                    <a:effectLst/>
                    <a:uLnTx/>
                    <a:uFillTx/>
                    <a:latin typeface="Arial"/>
                    <a:ea typeface="+mn-ea"/>
                    <a:cs typeface="+mn-cs"/>
                  </a:rPr>
                  <a:t>CONTROL </a:t>
                </a:r>
                <a:r>
                  <a:rPr kumimoji="0" lang="en-US" sz="2800" b="0" i="0" u="none" strike="noStrike" kern="1200" cap="none" spc="0" normalizeH="0" baseline="0" noProof="0">
                    <a:ln>
                      <a:noFill/>
                    </a:ln>
                    <a:solidFill>
                      <a:srgbClr val="000000"/>
                    </a:solidFill>
                    <a:effectLst/>
                    <a:uLnTx/>
                    <a:uFillTx/>
                    <a:latin typeface="Arial"/>
                    <a:ea typeface="+mn-ea"/>
                    <a:cs typeface="+mn-cs"/>
                  </a:rPr>
                  <a:t>much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of the </a:t>
                </a:r>
              </a:p>
            </p:txBody>
          </p:sp>
          <p:sp>
            <p:nvSpPr>
              <p:cNvPr id="46" name="TextBox 45">
                <a:extLst>
                  <a:ext uri="{FF2B5EF4-FFF2-40B4-BE49-F238E27FC236}">
                    <a16:creationId xmlns:a16="http://schemas.microsoft.com/office/drawing/2014/main" id="{75898FFF-6233-9543-FC9B-4B8C34D8DBD5}"/>
                  </a:ext>
                </a:extLst>
              </p:cNvPr>
              <p:cNvSpPr txBox="1"/>
              <p:nvPr/>
            </p:nvSpPr>
            <p:spPr>
              <a:xfrm>
                <a:off x="6182891" y="2275384"/>
                <a:ext cx="53534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baby boomers will possess</a:t>
                </a:r>
                <a:r>
                  <a:rPr kumimoji="0" lang="en-CA" sz="2800" b="0" i="0" u="none" strike="noStrike" kern="1200" cap="none" spc="0" normalizeH="0" baseline="0" noProof="0">
                    <a:ln>
                      <a:noFill/>
                    </a:ln>
                    <a:solidFill>
                      <a:srgbClr val="000000"/>
                    </a:solidFill>
                    <a:effectLst/>
                    <a:uLnTx/>
                    <a:uFillTx/>
                    <a:latin typeface="Arial"/>
                    <a:ea typeface="+mn-ea"/>
                    <a:cs typeface="+mn-cs"/>
                  </a:rPr>
                  <a:t>.</a:t>
                </a:r>
              </a:p>
            </p:txBody>
          </p:sp>
        </p:grpSp>
        <p:sp>
          <p:nvSpPr>
            <p:cNvPr id="48" name="TextBox 47">
              <a:extLst>
                <a:ext uri="{FF2B5EF4-FFF2-40B4-BE49-F238E27FC236}">
                  <a16:creationId xmlns:a16="http://schemas.microsoft.com/office/drawing/2014/main" id="{B3BBFBE5-7C56-F366-FB24-B55A20F3135D}"/>
                </a:ext>
              </a:extLst>
            </p:cNvPr>
            <p:cNvSpPr txBox="1"/>
            <p:nvPr/>
          </p:nvSpPr>
          <p:spPr>
            <a:xfrm>
              <a:off x="7235894" y="3353813"/>
              <a:ext cx="407714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600" normalizeH="0" baseline="0" noProof="0">
                  <a:ln>
                    <a:noFill/>
                  </a:ln>
                  <a:solidFill>
                    <a:srgbClr val="6730E3"/>
                  </a:solidFill>
                  <a:effectLst/>
                  <a:uLnTx/>
                  <a:uFillTx/>
                  <a:latin typeface="Arial"/>
                  <a:ea typeface="+mn-ea"/>
                  <a:cs typeface="+mn-cs"/>
                </a:rPr>
                <a:t>$30 TRILLION </a:t>
              </a:r>
              <a:endParaRPr kumimoji="0" lang="en-CA" sz="3200" b="0" i="0" u="none" strike="noStrike" kern="1200" cap="none" spc="600" normalizeH="0" baseline="0" noProof="0">
                <a:ln>
                  <a:noFill/>
                </a:ln>
                <a:solidFill>
                  <a:srgbClr val="000000"/>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90704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2" name="Footer Placeholder 1">
            <a:extLst>
              <a:ext uri="{FF2B5EF4-FFF2-40B4-BE49-F238E27FC236}">
                <a16:creationId xmlns:a16="http://schemas.microsoft.com/office/drawing/2014/main" id="{863270D8-9A89-45E9-B0FC-5240F874C6E1}"/>
              </a:ext>
            </a:extLst>
          </p:cNvPr>
          <p:cNvSpPr>
            <a:spLocks noGrp="1"/>
          </p:cNvSpPr>
          <p:nvPr>
            <p:ph type="ftr" sz="quarter" idx="3"/>
          </p:nvPr>
        </p:nvSpPr>
        <p:spPr>
          <a:xfrm>
            <a:off x="457199" y="5548173"/>
            <a:ext cx="11217350" cy="958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Gen Pop (n=502) Women 50+ (</a:t>
            </a:r>
            <a:r>
              <a:rPr lang="en-US" dirty="0">
                <a:solidFill>
                  <a:srgbClr val="000000"/>
                </a:solidFill>
              </a:rPr>
              <a:t>n</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=300) • Q16: How important are each of the following financial goals to you, today? Q17: You mentioned that the following financial goals are important. Please rank order your top 3 most important goals, giving a “1” to the item that is most important to you.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Financial goals of women over 50</a:t>
            </a:r>
          </a:p>
          <a:p>
            <a:pPr marL="0" indent="0">
              <a:buNone/>
            </a:pPr>
            <a:r>
              <a:rPr lang="en-US" sz="2000">
                <a:solidFill>
                  <a:srgbClr val="595959"/>
                </a:solidFill>
              </a:rPr>
              <a:t>Hear from our mass affluent respondents</a:t>
            </a:r>
            <a:endParaRPr lang="en-US"/>
          </a:p>
        </p:txBody>
      </p:sp>
      <p:sp>
        <p:nvSpPr>
          <p:cNvPr id="30" name="TextBox 29">
            <a:extLst>
              <a:ext uri="{FF2B5EF4-FFF2-40B4-BE49-F238E27FC236}">
                <a16:creationId xmlns:a16="http://schemas.microsoft.com/office/drawing/2014/main" id="{EACF2155-0656-9C3C-CD82-DDF0B1F8C2F9}"/>
              </a:ext>
            </a:extLst>
          </p:cNvPr>
          <p:cNvSpPr txBox="1"/>
          <p:nvPr/>
        </p:nvSpPr>
        <p:spPr>
          <a:xfrm>
            <a:off x="4347788" y="4537447"/>
            <a:ext cx="3493248" cy="707886"/>
          </a:xfrm>
          <a:prstGeom prst="rect">
            <a:avLst/>
          </a:prstGeom>
          <a:noFill/>
        </p:spPr>
        <p:txBody>
          <a:bodyPr wrap="square">
            <a:spAutoFit/>
          </a:bodyPr>
          <a:lstStyle/>
          <a:p>
            <a:pPr algn="ctr">
              <a:buClr>
                <a:schemeClr val="accent1"/>
              </a:buClr>
            </a:pPr>
            <a:r>
              <a:rPr lang="en-US" sz="2000" b="1"/>
              <a:t>Savings to cover long-term health expenses for self</a:t>
            </a:r>
          </a:p>
        </p:txBody>
      </p:sp>
      <p:sp>
        <p:nvSpPr>
          <p:cNvPr id="5" name="TextBox 4">
            <a:extLst>
              <a:ext uri="{FF2B5EF4-FFF2-40B4-BE49-F238E27FC236}">
                <a16:creationId xmlns:a16="http://schemas.microsoft.com/office/drawing/2014/main" id="{575D438A-B6DC-9484-353B-F8A2D6420C6D}"/>
              </a:ext>
            </a:extLst>
          </p:cNvPr>
          <p:cNvSpPr txBox="1"/>
          <p:nvPr/>
        </p:nvSpPr>
        <p:spPr>
          <a:xfrm>
            <a:off x="1038113" y="4537447"/>
            <a:ext cx="2815389" cy="707886"/>
          </a:xfrm>
          <a:prstGeom prst="rect">
            <a:avLst/>
          </a:prstGeom>
          <a:noFill/>
        </p:spPr>
        <p:txBody>
          <a:bodyPr wrap="square">
            <a:spAutoFit/>
          </a:bodyPr>
          <a:lstStyle/>
          <a:p>
            <a:pPr algn="ctr">
              <a:buClr>
                <a:schemeClr val="accent1"/>
              </a:buClr>
            </a:pPr>
            <a:r>
              <a:rPr lang="en-US" sz="2000" b="1"/>
              <a:t>Maintaining current lifestyle in retirement</a:t>
            </a:r>
          </a:p>
        </p:txBody>
      </p:sp>
      <p:sp>
        <p:nvSpPr>
          <p:cNvPr id="7" name="TextBox 6">
            <a:extLst>
              <a:ext uri="{FF2B5EF4-FFF2-40B4-BE49-F238E27FC236}">
                <a16:creationId xmlns:a16="http://schemas.microsoft.com/office/drawing/2014/main" id="{921DA08B-6727-5D04-4EED-806D311C9305}"/>
              </a:ext>
            </a:extLst>
          </p:cNvPr>
          <p:cNvSpPr txBox="1"/>
          <p:nvPr/>
        </p:nvSpPr>
        <p:spPr>
          <a:xfrm>
            <a:off x="8245127" y="4537447"/>
            <a:ext cx="2552848" cy="707886"/>
          </a:xfrm>
          <a:prstGeom prst="rect">
            <a:avLst/>
          </a:prstGeom>
          <a:noFill/>
        </p:spPr>
        <p:txBody>
          <a:bodyPr wrap="square">
            <a:spAutoFit/>
          </a:bodyPr>
          <a:lstStyle/>
          <a:p>
            <a:pPr algn="ctr">
              <a:buClr>
                <a:schemeClr val="accent1"/>
              </a:buClr>
            </a:pPr>
            <a:r>
              <a:rPr lang="en-US" sz="2000" b="1"/>
              <a:t>Financial freedom to enjoy life </a:t>
            </a:r>
          </a:p>
        </p:txBody>
      </p:sp>
      <p:sp>
        <p:nvSpPr>
          <p:cNvPr id="9" name="Oval 8">
            <a:extLst>
              <a:ext uri="{FF2B5EF4-FFF2-40B4-BE49-F238E27FC236}">
                <a16:creationId xmlns:a16="http://schemas.microsoft.com/office/drawing/2014/main" id="{FF08968A-CAED-F891-A48D-139CF53F98E1}"/>
              </a:ext>
            </a:extLst>
          </p:cNvPr>
          <p:cNvSpPr/>
          <p:nvPr/>
        </p:nvSpPr>
        <p:spPr>
          <a:xfrm>
            <a:off x="4602526" y="1635344"/>
            <a:ext cx="2815389" cy="2815389"/>
          </a:xfrm>
          <a:prstGeom prst="ellipse">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D21DE80E-8548-A478-9D7E-A0981435F940}"/>
              </a:ext>
            </a:extLst>
          </p:cNvPr>
          <p:cNvSpPr/>
          <p:nvPr/>
        </p:nvSpPr>
        <p:spPr>
          <a:xfrm>
            <a:off x="8113858" y="1635344"/>
            <a:ext cx="2815389" cy="2815389"/>
          </a:xfrm>
          <a:prstGeom prst="ellipse">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6152E285-1642-0841-CE11-921F9376645E}"/>
              </a:ext>
            </a:extLst>
          </p:cNvPr>
          <p:cNvSpPr/>
          <p:nvPr/>
        </p:nvSpPr>
        <p:spPr>
          <a:xfrm>
            <a:off x="1091193" y="1635344"/>
            <a:ext cx="2815389" cy="2815389"/>
          </a:xfrm>
          <a:prstGeom prst="ellipse">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descr="A group of people dancing&#10;&#10;Description automatically generated">
            <a:extLst>
              <a:ext uri="{FF2B5EF4-FFF2-40B4-BE49-F238E27FC236}">
                <a16:creationId xmlns:a16="http://schemas.microsoft.com/office/drawing/2014/main" id="{895CAD52-DBBA-3189-5E35-97E6664A18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08" r="-19965" b="-19165"/>
          <a:stretch/>
        </p:blipFill>
        <p:spPr>
          <a:xfrm>
            <a:off x="4923331" y="1334790"/>
            <a:ext cx="2342161" cy="3416496"/>
          </a:xfrm>
          <a:prstGeom prst="ellipse">
            <a:avLst/>
          </a:prstGeom>
        </p:spPr>
      </p:pic>
      <p:pic>
        <p:nvPicPr>
          <p:cNvPr id="20" name="Picture 19" descr="A group of people sitting on a couch&#10;&#10;Description automatically generated">
            <a:extLst>
              <a:ext uri="{FF2B5EF4-FFF2-40B4-BE49-F238E27FC236}">
                <a16:creationId xmlns:a16="http://schemas.microsoft.com/office/drawing/2014/main" id="{B6642E5F-E49F-6346-FA25-B0C08F4F66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29697" y="1883416"/>
            <a:ext cx="1790868" cy="2243282"/>
          </a:xfrm>
          <a:prstGeom prst="rect">
            <a:avLst/>
          </a:prstGeom>
        </p:spPr>
      </p:pic>
      <p:pic>
        <p:nvPicPr>
          <p:cNvPr id="22" name="Picture 21" descr="A group of people dancing&#10;&#10;Description automatically generated">
            <a:extLst>
              <a:ext uri="{FF2B5EF4-FFF2-40B4-BE49-F238E27FC236}">
                <a16:creationId xmlns:a16="http://schemas.microsoft.com/office/drawing/2014/main" id="{EECB5C7B-FEA0-AF3C-AD1E-831D8EE059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952"/>
          <a:stretch/>
        </p:blipFill>
        <p:spPr>
          <a:xfrm>
            <a:off x="1558621" y="1566433"/>
            <a:ext cx="1880420" cy="2884300"/>
          </a:xfrm>
          <a:prstGeom prst="ellipse">
            <a:avLst/>
          </a:prstGeom>
        </p:spPr>
      </p:pic>
    </p:spTree>
    <p:extLst>
      <p:ext uri="{BB962C8B-B14F-4D97-AF65-F5344CB8AC3E}">
        <p14:creationId xmlns:p14="http://schemas.microsoft.com/office/powerpoint/2010/main" val="1328864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2" name="Footer Placeholder 1">
            <a:extLst>
              <a:ext uri="{FF2B5EF4-FFF2-40B4-BE49-F238E27FC236}">
                <a16:creationId xmlns:a16="http://schemas.microsoft.com/office/drawing/2014/main" id="{863270D8-9A89-45E9-B0FC-5240F874C6E1}"/>
              </a:ext>
            </a:extLst>
          </p:cNvPr>
          <p:cNvSpPr>
            <a:spLocks noGrp="1"/>
          </p:cNvSpPr>
          <p:nvPr>
            <p:ph type="ftr" sz="quarter" idx="3"/>
          </p:nvPr>
        </p:nvSpPr>
        <p:spPr>
          <a:xfrm>
            <a:off x="457199" y="5548173"/>
            <a:ext cx="11217350" cy="958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Gen Pop (n=502) Women 50+ (n=300) • Q16: How important are each of the following financial goals to you, today? Q17: You mentioned that the following financial goals are important. Please rank order your top 3 most important goals, giving a “1” to the item that is most important to you.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Financial goals of women over 50 </a:t>
            </a:r>
          </a:p>
          <a:p>
            <a:pPr marL="0" indent="0">
              <a:buNone/>
            </a:pPr>
            <a:r>
              <a:rPr lang="en-US" sz="2000">
                <a:solidFill>
                  <a:srgbClr val="595959"/>
                </a:solidFill>
              </a:rPr>
              <a:t>Hear from our mass affluent respondents</a:t>
            </a:r>
            <a:endParaRPr lang="en-US"/>
          </a:p>
        </p:txBody>
      </p:sp>
      <p:grpSp>
        <p:nvGrpSpPr>
          <p:cNvPr id="42" name="Group 41">
            <a:extLst>
              <a:ext uri="{FF2B5EF4-FFF2-40B4-BE49-F238E27FC236}">
                <a16:creationId xmlns:a16="http://schemas.microsoft.com/office/drawing/2014/main" id="{6D837EE9-E334-45EB-1C5E-9ABC27EFEDB9}"/>
              </a:ext>
            </a:extLst>
          </p:cNvPr>
          <p:cNvGrpSpPr/>
          <p:nvPr/>
        </p:nvGrpSpPr>
        <p:grpSpPr>
          <a:xfrm>
            <a:off x="457199" y="1745604"/>
            <a:ext cx="5504865" cy="3006424"/>
            <a:chOff x="457199" y="1276351"/>
            <a:chExt cx="5504865" cy="3006424"/>
          </a:xfrm>
        </p:grpSpPr>
        <p:sp>
          <p:nvSpPr>
            <p:cNvPr id="38" name="Rectangle 37">
              <a:extLst>
                <a:ext uri="{FF2B5EF4-FFF2-40B4-BE49-F238E27FC236}">
                  <a16:creationId xmlns:a16="http://schemas.microsoft.com/office/drawing/2014/main" id="{432F8E67-D73A-7199-AAE5-A603E4D4D856}"/>
                </a:ext>
              </a:extLst>
            </p:cNvPr>
            <p:cNvSpPr/>
            <p:nvPr/>
          </p:nvSpPr>
          <p:spPr>
            <a:xfrm>
              <a:off x="457199" y="1276351"/>
              <a:ext cx="5504865" cy="3006424"/>
            </a:xfrm>
            <a:prstGeom prst="rect">
              <a:avLst/>
            </a:prstGeom>
            <a:solidFill>
              <a:srgbClr val="E6E6E6">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44DC6ADB-1B27-062F-FB02-C0A374558A75}"/>
                </a:ext>
              </a:extLst>
            </p:cNvPr>
            <p:cNvSpPr txBox="1"/>
            <p:nvPr/>
          </p:nvSpPr>
          <p:spPr>
            <a:xfrm>
              <a:off x="589546" y="1383861"/>
              <a:ext cx="5192129" cy="830997"/>
            </a:xfrm>
            <a:prstGeom prst="rect">
              <a:avLst/>
            </a:prstGeom>
            <a:noFill/>
          </p:spPr>
          <p:txBody>
            <a:bodyPr wrap="square">
              <a:spAutoFit/>
            </a:bodyPr>
            <a:lstStyle/>
            <a:p>
              <a:pPr>
                <a:buClr>
                  <a:schemeClr val="accent1"/>
                </a:buClr>
              </a:pPr>
              <a:r>
                <a:rPr lang="en-US" sz="2400"/>
                <a:t>Goals prioritized </a:t>
              </a:r>
              <a:r>
                <a:rPr lang="en-US" sz="2400" b="1"/>
                <a:t>less</a:t>
              </a:r>
              <a:r>
                <a:rPr lang="en-US" sz="2400"/>
                <a:t> than the general population?</a:t>
              </a:r>
            </a:p>
          </p:txBody>
        </p:sp>
        <p:sp>
          <p:nvSpPr>
            <p:cNvPr id="7" name="TextBox 6">
              <a:extLst>
                <a:ext uri="{FF2B5EF4-FFF2-40B4-BE49-F238E27FC236}">
                  <a16:creationId xmlns:a16="http://schemas.microsoft.com/office/drawing/2014/main" id="{74A51247-2FB9-A746-65AB-95CCBFD4D4AC}"/>
                </a:ext>
              </a:extLst>
            </p:cNvPr>
            <p:cNvSpPr txBox="1"/>
            <p:nvPr/>
          </p:nvSpPr>
          <p:spPr>
            <a:xfrm>
              <a:off x="589546" y="2225610"/>
              <a:ext cx="4978741" cy="1843518"/>
            </a:xfrm>
            <a:prstGeom prst="rect">
              <a:avLst/>
            </a:prstGeom>
            <a:noFill/>
          </p:spPr>
          <p:txBody>
            <a:bodyPr wrap="square">
              <a:spAutoFit/>
            </a:bodyPr>
            <a:lstStyle/>
            <a:p>
              <a:pPr marL="285750" indent="-285750">
                <a:lnSpc>
                  <a:spcPct val="200000"/>
                </a:lnSpc>
                <a:buClr>
                  <a:schemeClr val="accent4"/>
                </a:buClr>
                <a:buFont typeface="Arial" panose="020B0604020202020204" pitchFamily="34" charset="0"/>
                <a:buChar char="•"/>
              </a:pPr>
              <a:r>
                <a:rPr lang="en-CA" sz="2000" b="1" i="0" u="none" strike="noStrike" baseline="0">
                  <a:solidFill>
                    <a:srgbClr val="000000"/>
                  </a:solidFill>
                  <a:latin typeface="+mj-lt"/>
                </a:rPr>
                <a:t>Providing for family members	</a:t>
              </a:r>
            </a:p>
            <a:p>
              <a:pPr marL="285750" indent="-285750">
                <a:lnSpc>
                  <a:spcPct val="200000"/>
                </a:lnSpc>
                <a:buClr>
                  <a:schemeClr val="accent4"/>
                </a:buClr>
                <a:buFont typeface="Arial" panose="020B0604020202020204" pitchFamily="34" charset="0"/>
                <a:buChar char="•"/>
              </a:pPr>
              <a:r>
                <a:rPr lang="en-US" sz="2000" b="1" i="0" u="none" strike="noStrike" baseline="0">
                  <a:solidFill>
                    <a:srgbClr val="000000"/>
                  </a:solidFill>
                  <a:latin typeface="+mj-lt"/>
                </a:rPr>
                <a:t>Being able to retire early	</a:t>
              </a:r>
            </a:p>
            <a:p>
              <a:pPr marL="285750" indent="-285750">
                <a:lnSpc>
                  <a:spcPct val="200000"/>
                </a:lnSpc>
                <a:buClr>
                  <a:schemeClr val="accent4"/>
                </a:buClr>
                <a:buFont typeface="Arial" panose="020B0604020202020204" pitchFamily="34" charset="0"/>
                <a:buChar char="•"/>
              </a:pPr>
              <a:r>
                <a:rPr lang="en-US" sz="2000" b="1" i="0" u="none" strike="noStrike" baseline="0">
                  <a:solidFill>
                    <a:srgbClr val="000000"/>
                  </a:solidFill>
                  <a:latin typeface="+mj-lt"/>
                </a:rPr>
                <a:t>Paying off non-student loan debt 	</a:t>
              </a:r>
            </a:p>
          </p:txBody>
        </p:sp>
      </p:grpSp>
      <p:pic>
        <p:nvPicPr>
          <p:cNvPr id="41" name="Picture 40" descr="A person in a blue shirt&#10;&#10;Description automatically generated">
            <a:extLst>
              <a:ext uri="{FF2B5EF4-FFF2-40B4-BE49-F238E27FC236}">
                <a16:creationId xmlns:a16="http://schemas.microsoft.com/office/drawing/2014/main" id="{28508EE4-084D-ED6E-422F-1D95D2489C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79830" y="860931"/>
            <a:ext cx="4622492" cy="4622492"/>
          </a:xfrm>
          <a:prstGeom prst="rect">
            <a:avLst/>
          </a:prstGeom>
        </p:spPr>
      </p:pic>
    </p:spTree>
    <p:extLst>
      <p:ext uri="{BB962C8B-B14F-4D97-AF65-F5344CB8AC3E}">
        <p14:creationId xmlns:p14="http://schemas.microsoft.com/office/powerpoint/2010/main" val="3294632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Key advisor attributes for women over 50</a:t>
            </a:r>
          </a:p>
          <a:p>
            <a:pPr marL="0" indent="0">
              <a:buNone/>
            </a:pPr>
            <a:r>
              <a:rPr lang="en-US" sz="2000">
                <a:solidFill>
                  <a:srgbClr val="595959"/>
                </a:solidFill>
              </a:rPr>
              <a:t>Hear from our mass affluent respondents</a:t>
            </a:r>
            <a:endParaRPr lang="en-US"/>
          </a:p>
        </p:txBody>
      </p:sp>
      <p:sp>
        <p:nvSpPr>
          <p:cNvPr id="4" name="Footer Placeholder 1">
            <a:extLst>
              <a:ext uri="{FF2B5EF4-FFF2-40B4-BE49-F238E27FC236}">
                <a16:creationId xmlns:a16="http://schemas.microsoft.com/office/drawing/2014/main" id="{C4DF367B-F040-17B6-B1A8-87D344F1BCE7}"/>
              </a:ext>
            </a:extLst>
          </p:cNvPr>
          <p:cNvSpPr>
            <a:spLocks noGrp="1"/>
          </p:cNvSpPr>
          <p:nvPr>
            <p:ph type="ftr" sz="quarter" idx="3"/>
          </p:nvPr>
        </p:nvSpPr>
        <p:spPr>
          <a:xfrm>
            <a:off x="457199" y="5422109"/>
            <a:ext cx="11217350" cy="10847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Has an Advisor | Gen Pop (n=289) Women 50+ (n=200) | Does not have an Advisor | Gen Pop (n=213) Millennial (n=100)  • Q26: How important are each of the following in your decision to choose a paid financial advisor? Base: Has an Advisor &amp; Credentials are Important | Gen Pop (n=194) Millennial (n=105) | Does not have an Advisor &amp; Credentials are Important | Gen Pop (n=142) Millennial (n=65) • Q27: Which of the following factors are important to you?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grpSp>
        <p:nvGrpSpPr>
          <p:cNvPr id="13" name="Group 12">
            <a:extLst>
              <a:ext uri="{FF2B5EF4-FFF2-40B4-BE49-F238E27FC236}">
                <a16:creationId xmlns:a16="http://schemas.microsoft.com/office/drawing/2014/main" id="{D81C7C37-2CE1-40AC-6DEB-F07D62BFFCB5}"/>
              </a:ext>
            </a:extLst>
          </p:cNvPr>
          <p:cNvGrpSpPr/>
          <p:nvPr/>
        </p:nvGrpSpPr>
        <p:grpSpPr>
          <a:xfrm>
            <a:off x="4772193" y="1887220"/>
            <a:ext cx="660563" cy="660563"/>
            <a:chOff x="5079273" y="1887220"/>
            <a:chExt cx="660563" cy="660563"/>
          </a:xfrm>
        </p:grpSpPr>
        <p:sp>
          <p:nvSpPr>
            <p:cNvPr id="76" name="Freeform 9">
              <a:extLst>
                <a:ext uri="{FF2B5EF4-FFF2-40B4-BE49-F238E27FC236}">
                  <a16:creationId xmlns:a16="http://schemas.microsoft.com/office/drawing/2014/main" id="{1230000B-E63E-D6C1-27E5-C47F48A95822}"/>
                </a:ext>
              </a:extLst>
            </p:cNvPr>
            <p:cNvSpPr/>
            <p:nvPr/>
          </p:nvSpPr>
          <p:spPr>
            <a:xfrm>
              <a:off x="5079273" y="1887220"/>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70" name="Graphic 69">
              <a:extLst>
                <a:ext uri="{FF2B5EF4-FFF2-40B4-BE49-F238E27FC236}">
                  <a16:creationId xmlns:a16="http://schemas.microsoft.com/office/drawing/2014/main" id="{AF28EEFF-647F-4039-D1A0-6C70B464A7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2345" y="1948537"/>
              <a:ext cx="514417" cy="514417"/>
            </a:xfrm>
            <a:prstGeom prst="rect">
              <a:avLst/>
            </a:prstGeom>
          </p:spPr>
        </p:pic>
      </p:grpSp>
      <p:sp>
        <p:nvSpPr>
          <p:cNvPr id="85" name="TextBox 84">
            <a:extLst>
              <a:ext uri="{FF2B5EF4-FFF2-40B4-BE49-F238E27FC236}">
                <a16:creationId xmlns:a16="http://schemas.microsoft.com/office/drawing/2014/main" id="{685F1D08-81FD-833F-6C8C-A93F39C85905}"/>
              </a:ext>
            </a:extLst>
          </p:cNvPr>
          <p:cNvSpPr txBox="1"/>
          <p:nvPr/>
        </p:nvSpPr>
        <p:spPr>
          <a:xfrm>
            <a:off x="5635436" y="1974914"/>
            <a:ext cx="5532447" cy="461665"/>
          </a:xfrm>
          <a:prstGeom prst="rect">
            <a:avLst/>
          </a:prstGeom>
          <a:noFill/>
        </p:spPr>
        <p:txBody>
          <a:bodyPr wrap="square">
            <a:spAutoFit/>
          </a:bodyPr>
          <a:lstStyle/>
          <a:p>
            <a:r>
              <a:rPr lang="en-US" sz="2400"/>
              <a:t>Sensitivity to my risk tolerance</a:t>
            </a:r>
            <a:r>
              <a:rPr lang="en-CA" sz="2400"/>
              <a:t>.</a:t>
            </a:r>
          </a:p>
        </p:txBody>
      </p:sp>
      <p:sp>
        <p:nvSpPr>
          <p:cNvPr id="87" name="TextBox 86">
            <a:extLst>
              <a:ext uri="{FF2B5EF4-FFF2-40B4-BE49-F238E27FC236}">
                <a16:creationId xmlns:a16="http://schemas.microsoft.com/office/drawing/2014/main" id="{CB1556CA-B6B6-DA03-6DB2-95E997F603C6}"/>
              </a:ext>
            </a:extLst>
          </p:cNvPr>
          <p:cNvSpPr txBox="1"/>
          <p:nvPr/>
        </p:nvSpPr>
        <p:spPr>
          <a:xfrm>
            <a:off x="5635436" y="3096044"/>
            <a:ext cx="4575517" cy="461665"/>
          </a:xfrm>
          <a:prstGeom prst="rect">
            <a:avLst/>
          </a:prstGeom>
          <a:noFill/>
        </p:spPr>
        <p:txBody>
          <a:bodyPr wrap="square">
            <a:spAutoFit/>
          </a:bodyPr>
          <a:lstStyle/>
          <a:p>
            <a:r>
              <a:rPr lang="en-US" sz="2400"/>
              <a:t>Years of industry experience. </a:t>
            </a:r>
          </a:p>
        </p:txBody>
      </p:sp>
      <p:sp>
        <p:nvSpPr>
          <p:cNvPr id="89" name="TextBox 88">
            <a:extLst>
              <a:ext uri="{FF2B5EF4-FFF2-40B4-BE49-F238E27FC236}">
                <a16:creationId xmlns:a16="http://schemas.microsoft.com/office/drawing/2014/main" id="{8CE70921-158A-6E16-9669-2EC23912FDC5}"/>
              </a:ext>
            </a:extLst>
          </p:cNvPr>
          <p:cNvSpPr txBox="1"/>
          <p:nvPr/>
        </p:nvSpPr>
        <p:spPr>
          <a:xfrm>
            <a:off x="5635436" y="4209541"/>
            <a:ext cx="6081162" cy="461665"/>
          </a:xfrm>
          <a:prstGeom prst="rect">
            <a:avLst/>
          </a:prstGeom>
          <a:noFill/>
        </p:spPr>
        <p:txBody>
          <a:bodyPr wrap="square">
            <a:spAutoFit/>
          </a:bodyPr>
          <a:lstStyle/>
          <a:p>
            <a:r>
              <a:rPr lang="en-US" sz="2400"/>
              <a:t>Provides suitable recommendations for me.</a:t>
            </a:r>
          </a:p>
        </p:txBody>
      </p:sp>
      <p:pic>
        <p:nvPicPr>
          <p:cNvPr id="91" name="Picture 90">
            <a:extLst>
              <a:ext uri="{FF2B5EF4-FFF2-40B4-BE49-F238E27FC236}">
                <a16:creationId xmlns:a16="http://schemas.microsoft.com/office/drawing/2014/main" id="{84F9407F-EF71-C50E-81D1-DFE656BD272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57199" y="1210032"/>
            <a:ext cx="4077569" cy="4077569"/>
          </a:xfrm>
          <a:prstGeom prst="rect">
            <a:avLst/>
          </a:prstGeom>
        </p:spPr>
      </p:pic>
      <p:grpSp>
        <p:nvGrpSpPr>
          <p:cNvPr id="14" name="Group 13">
            <a:extLst>
              <a:ext uri="{FF2B5EF4-FFF2-40B4-BE49-F238E27FC236}">
                <a16:creationId xmlns:a16="http://schemas.microsoft.com/office/drawing/2014/main" id="{218BDAE9-0554-32A7-D889-77D5E1E702D3}"/>
              </a:ext>
            </a:extLst>
          </p:cNvPr>
          <p:cNvGrpSpPr/>
          <p:nvPr/>
        </p:nvGrpSpPr>
        <p:grpSpPr>
          <a:xfrm>
            <a:off x="4772193" y="4089948"/>
            <a:ext cx="660563" cy="660563"/>
            <a:chOff x="4772193" y="4089948"/>
            <a:chExt cx="660563" cy="660563"/>
          </a:xfrm>
        </p:grpSpPr>
        <p:sp>
          <p:nvSpPr>
            <p:cNvPr id="75" name="Freeform 8">
              <a:extLst>
                <a:ext uri="{FF2B5EF4-FFF2-40B4-BE49-F238E27FC236}">
                  <a16:creationId xmlns:a16="http://schemas.microsoft.com/office/drawing/2014/main" id="{885F418D-4A55-8FE5-6079-D4AEADDE9886}"/>
                </a:ext>
              </a:extLst>
            </p:cNvPr>
            <p:cNvSpPr/>
            <p:nvPr/>
          </p:nvSpPr>
          <p:spPr>
            <a:xfrm>
              <a:off x="4772193" y="4089948"/>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pic>
          <p:nvPicPr>
            <p:cNvPr id="8" name="Graphic 7">
              <a:extLst>
                <a:ext uri="{FF2B5EF4-FFF2-40B4-BE49-F238E27FC236}">
                  <a16:creationId xmlns:a16="http://schemas.microsoft.com/office/drawing/2014/main" id="{C1F427FC-A708-040A-D341-B016C336D2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19671" y="4137426"/>
              <a:ext cx="565606" cy="565606"/>
            </a:xfrm>
            <a:prstGeom prst="rect">
              <a:avLst/>
            </a:prstGeom>
          </p:spPr>
        </p:pic>
      </p:grpSp>
      <p:grpSp>
        <p:nvGrpSpPr>
          <p:cNvPr id="12" name="Group 11">
            <a:extLst>
              <a:ext uri="{FF2B5EF4-FFF2-40B4-BE49-F238E27FC236}">
                <a16:creationId xmlns:a16="http://schemas.microsoft.com/office/drawing/2014/main" id="{2B48A85B-CB29-E185-4794-463CE2E027C4}"/>
              </a:ext>
            </a:extLst>
          </p:cNvPr>
          <p:cNvGrpSpPr/>
          <p:nvPr/>
        </p:nvGrpSpPr>
        <p:grpSpPr>
          <a:xfrm>
            <a:off x="4772193" y="2988584"/>
            <a:ext cx="660563" cy="660563"/>
            <a:chOff x="5079273" y="2988584"/>
            <a:chExt cx="660563" cy="660563"/>
          </a:xfrm>
        </p:grpSpPr>
        <p:sp>
          <p:nvSpPr>
            <p:cNvPr id="77" name="Freeform 10">
              <a:extLst>
                <a:ext uri="{FF2B5EF4-FFF2-40B4-BE49-F238E27FC236}">
                  <a16:creationId xmlns:a16="http://schemas.microsoft.com/office/drawing/2014/main" id="{E5A91390-301A-F71B-E0C7-F92818534AC5}"/>
                </a:ext>
              </a:extLst>
            </p:cNvPr>
            <p:cNvSpPr/>
            <p:nvPr/>
          </p:nvSpPr>
          <p:spPr>
            <a:xfrm>
              <a:off x="5079273" y="2988584"/>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pic>
          <p:nvPicPr>
            <p:cNvPr id="10" name="Graphic 9">
              <a:extLst>
                <a:ext uri="{FF2B5EF4-FFF2-40B4-BE49-F238E27FC236}">
                  <a16:creationId xmlns:a16="http://schemas.microsoft.com/office/drawing/2014/main" id="{DFAE21CA-9F0F-96D4-C3C3-26C5EAA60C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04753" y="3013926"/>
              <a:ext cx="609600" cy="609600"/>
            </a:xfrm>
            <a:prstGeom prst="rect">
              <a:avLst/>
            </a:prstGeom>
          </p:spPr>
        </p:pic>
      </p:grpSp>
    </p:spTree>
    <p:extLst>
      <p:ext uri="{BB962C8B-B14F-4D97-AF65-F5344CB8AC3E}">
        <p14:creationId xmlns:p14="http://schemas.microsoft.com/office/powerpoint/2010/main" val="4184669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F6C7482D-AFB9-8A1C-657B-DC348B0BD0EA}"/>
              </a:ext>
            </a:extLst>
          </p:cNvPr>
          <p:cNvSpPr/>
          <p:nvPr/>
        </p:nvSpPr>
        <p:spPr>
          <a:xfrm>
            <a:off x="457200" y="1344293"/>
            <a:ext cx="1029600" cy="1029600"/>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Text Placeholder 13">
            <a:extLst>
              <a:ext uri="{FF2B5EF4-FFF2-40B4-BE49-F238E27FC236}">
                <a16:creationId xmlns:a16="http://schemas.microsoft.com/office/drawing/2014/main" id="{BE2AD1C4-098F-11B1-E01A-438394D28AE4}"/>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Self-reflection</a:t>
            </a:r>
          </a:p>
          <a:p>
            <a:pPr marL="0" indent="0">
              <a:buNone/>
            </a:pPr>
            <a:r>
              <a:rPr lang="en-US" sz="2000">
                <a:solidFill>
                  <a:srgbClr val="595959"/>
                </a:solidFill>
              </a:rPr>
              <a:t>Connecting to younger and more diverse investors</a:t>
            </a:r>
          </a:p>
        </p:txBody>
      </p:sp>
      <p:sp>
        <p:nvSpPr>
          <p:cNvPr id="2" name="Rectangle 1">
            <a:extLst>
              <a:ext uri="{FF2B5EF4-FFF2-40B4-BE49-F238E27FC236}">
                <a16:creationId xmlns:a16="http://schemas.microsoft.com/office/drawing/2014/main" id="{3CBE52AA-8B65-7202-2D9A-A25564306300}"/>
              </a:ext>
            </a:extLst>
          </p:cNvPr>
          <p:cNvSpPr/>
          <p:nvPr/>
        </p:nvSpPr>
        <p:spPr>
          <a:xfrm>
            <a:off x="457200" y="1149677"/>
            <a:ext cx="11333747" cy="51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87" name="TextBox 86">
            <a:extLst>
              <a:ext uri="{FF2B5EF4-FFF2-40B4-BE49-F238E27FC236}">
                <a16:creationId xmlns:a16="http://schemas.microsoft.com/office/drawing/2014/main" id="{CB1556CA-B6B6-DA03-6DB2-95E997F603C6}"/>
              </a:ext>
            </a:extLst>
          </p:cNvPr>
          <p:cNvSpPr txBox="1"/>
          <p:nvPr/>
        </p:nvSpPr>
        <p:spPr>
          <a:xfrm>
            <a:off x="1622993" y="2163893"/>
            <a:ext cx="8739415" cy="2932341"/>
          </a:xfrm>
          <a:prstGeom prst="rect">
            <a:avLst/>
          </a:prstGeom>
          <a:noFill/>
        </p:spPr>
        <p:txBody>
          <a:bodyPr wrap="square">
            <a:spAutoFit/>
          </a:bodyPr>
          <a:lstStyle/>
          <a:p>
            <a:pPr marL="342900" indent="-342900" algn="l">
              <a:lnSpc>
                <a:spcPct val="200000"/>
              </a:lnSpc>
              <a:buClr>
                <a:schemeClr val="accent4"/>
              </a:buClr>
              <a:buFont typeface="Arial" panose="020B0604020202020204" pitchFamily="34" charset="0"/>
              <a:buChar char="›"/>
            </a:pPr>
            <a:r>
              <a:rPr lang="en-US" sz="2400" i="0">
                <a:solidFill>
                  <a:srgbClr val="111111"/>
                </a:solidFill>
                <a:effectLst/>
                <a:latin typeface="+mj-lt"/>
              </a:rPr>
              <a:t>Very confident</a:t>
            </a:r>
            <a:endParaRPr lang="en-US" sz="2400">
              <a:solidFill>
                <a:srgbClr val="111111"/>
              </a:solidFill>
              <a:effectLst/>
              <a:latin typeface="+mj-lt"/>
            </a:endParaRPr>
          </a:p>
          <a:p>
            <a:pPr marL="342900" indent="-342900" algn="l">
              <a:lnSpc>
                <a:spcPct val="200000"/>
              </a:lnSpc>
              <a:buClr>
                <a:schemeClr val="accent4"/>
              </a:buClr>
              <a:buFont typeface="Arial" panose="020B0604020202020204" pitchFamily="34" charset="0"/>
              <a:buChar char="›"/>
            </a:pPr>
            <a:r>
              <a:rPr lang="en-US" sz="2400" i="0">
                <a:solidFill>
                  <a:srgbClr val="111111"/>
                </a:solidFill>
                <a:effectLst/>
                <a:latin typeface="+mj-lt"/>
              </a:rPr>
              <a:t>Somewhat confident</a:t>
            </a:r>
          </a:p>
          <a:p>
            <a:pPr marL="342900" indent="-342900" algn="l">
              <a:lnSpc>
                <a:spcPct val="200000"/>
              </a:lnSpc>
              <a:buClr>
                <a:schemeClr val="accent4"/>
              </a:buClr>
              <a:buFont typeface="Arial" panose="020B0604020202020204" pitchFamily="34" charset="0"/>
              <a:buChar char="›"/>
            </a:pPr>
            <a:r>
              <a:rPr lang="en-US" sz="2400" i="0">
                <a:solidFill>
                  <a:srgbClr val="111111"/>
                </a:solidFill>
                <a:effectLst/>
                <a:latin typeface="+mj-lt"/>
              </a:rPr>
              <a:t>Not very confident</a:t>
            </a:r>
          </a:p>
          <a:p>
            <a:pPr marL="342900" indent="-342900" algn="l">
              <a:lnSpc>
                <a:spcPct val="200000"/>
              </a:lnSpc>
              <a:buClr>
                <a:schemeClr val="accent4"/>
              </a:buClr>
              <a:buFont typeface="Arial" panose="020B0604020202020204" pitchFamily="34" charset="0"/>
              <a:buChar char="›"/>
            </a:pPr>
            <a:r>
              <a:rPr lang="en-US" sz="2400" i="0">
                <a:solidFill>
                  <a:srgbClr val="111111"/>
                </a:solidFill>
                <a:effectLst/>
                <a:latin typeface="+mj-lt"/>
              </a:rPr>
              <a:t>Not confident at all</a:t>
            </a:r>
          </a:p>
        </p:txBody>
      </p:sp>
      <p:sp>
        <p:nvSpPr>
          <p:cNvPr id="5" name="Text Placeholder 13">
            <a:extLst>
              <a:ext uri="{FF2B5EF4-FFF2-40B4-BE49-F238E27FC236}">
                <a16:creationId xmlns:a16="http://schemas.microsoft.com/office/drawing/2014/main" id="{2D3C0B2C-FA73-41AC-CC64-6428ACD40696}"/>
              </a:ext>
            </a:extLst>
          </p:cNvPr>
          <p:cNvSpPr txBox="1">
            <a:spLocks/>
          </p:cNvSpPr>
          <p:nvPr/>
        </p:nvSpPr>
        <p:spPr>
          <a:xfrm>
            <a:off x="1697421" y="1481805"/>
            <a:ext cx="8132503" cy="931097"/>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400" b="1"/>
              <a:t>How confident are you in understanding the needs   and preferences of the next generations?</a:t>
            </a:r>
          </a:p>
        </p:txBody>
      </p:sp>
      <p:pic>
        <p:nvPicPr>
          <p:cNvPr id="11" name="Graphic 10">
            <a:extLst>
              <a:ext uri="{FF2B5EF4-FFF2-40B4-BE49-F238E27FC236}">
                <a16:creationId xmlns:a16="http://schemas.microsoft.com/office/drawing/2014/main" id="{18741A18-E562-6139-D44C-4CC0A5773D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407" y="1554293"/>
            <a:ext cx="609600" cy="609600"/>
          </a:xfrm>
          <a:prstGeom prst="rect">
            <a:avLst/>
          </a:prstGeom>
        </p:spPr>
      </p:pic>
    </p:spTree>
    <p:extLst>
      <p:ext uri="{BB962C8B-B14F-4D97-AF65-F5344CB8AC3E}">
        <p14:creationId xmlns:p14="http://schemas.microsoft.com/office/powerpoint/2010/main" val="25934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97A768-D0C0-B9AF-0231-74D4A0A3CE3F}"/>
              </a:ext>
            </a:extLst>
          </p:cNvPr>
          <p:cNvSpPr>
            <a:spLocks noGrp="1"/>
          </p:cNvSpPr>
          <p:nvPr>
            <p:ph type="body" sz="quarter" idx="32"/>
          </p:nvPr>
        </p:nvSpPr>
        <p:spPr/>
        <p:txBody>
          <a:bodyPr/>
          <a:lstStyle/>
          <a:p>
            <a:r>
              <a:rPr lang="en-US" dirty="0"/>
              <a:t>The head vs. heart challenge </a:t>
            </a:r>
            <a:endParaRPr lang="en-US" sz="2000" b="0" dirty="0">
              <a:solidFill>
                <a:srgbClr val="595959"/>
              </a:solidFill>
            </a:endParaRPr>
          </a:p>
          <a:p>
            <a:r>
              <a:rPr lang="en-US" sz="2000" b="0" dirty="0">
                <a:solidFill>
                  <a:srgbClr val="595959"/>
                </a:solidFill>
              </a:rPr>
              <a:t>According to Imprint’s 2023 survey … </a:t>
            </a:r>
            <a:endParaRPr lang="en-CA" sz="2000" b="0" dirty="0">
              <a:solidFill>
                <a:srgbClr val="595959"/>
              </a:solidFill>
            </a:endParaRPr>
          </a:p>
        </p:txBody>
      </p:sp>
      <p:sp>
        <p:nvSpPr>
          <p:cNvPr id="3" name="TextBox 2">
            <a:extLst>
              <a:ext uri="{FF2B5EF4-FFF2-40B4-BE49-F238E27FC236}">
                <a16:creationId xmlns:a16="http://schemas.microsoft.com/office/drawing/2014/main" id="{B07A1037-9BB8-112D-1C17-75BECD80CE4C}"/>
              </a:ext>
            </a:extLst>
          </p:cNvPr>
          <p:cNvSpPr txBox="1"/>
          <p:nvPr/>
        </p:nvSpPr>
        <p:spPr>
          <a:xfrm>
            <a:off x="4969318" y="2090172"/>
            <a:ext cx="6981890" cy="2308324"/>
          </a:xfrm>
          <a:prstGeom prst="rect">
            <a:avLst/>
          </a:prstGeom>
          <a:noFill/>
        </p:spPr>
        <p:txBody>
          <a:bodyPr wrap="square">
            <a:spAutoFit/>
          </a:bodyPr>
          <a:lstStyle/>
          <a:p>
            <a:r>
              <a:rPr lang="en-CA" sz="2200" b="1" dirty="0"/>
              <a:t>❤️ </a:t>
            </a:r>
            <a:r>
              <a:rPr lang="en-US" sz="2200" b="1" dirty="0"/>
              <a:t>Millennials tend to prioritize heart-driven    </a:t>
            </a:r>
            <a:r>
              <a:rPr lang="en-US" sz="2000" dirty="0"/>
              <a:t>factors like impact investing, portfolio alignment with values and environmental impact.</a:t>
            </a:r>
            <a:endParaRPr lang="en-US" sz="2000" b="1" dirty="0"/>
          </a:p>
          <a:p>
            <a:endParaRPr lang="en-US" sz="2000" b="1" dirty="0"/>
          </a:p>
          <a:p>
            <a:r>
              <a:rPr lang="en-CA" sz="2200" b="1" dirty="0"/>
              <a:t>🧠 </a:t>
            </a:r>
            <a:r>
              <a:rPr lang="en-US" sz="2200" b="1" dirty="0"/>
              <a:t>Baby Boomers tend to prioritize head-driven </a:t>
            </a:r>
            <a:r>
              <a:rPr lang="en-US" sz="2000" dirty="0"/>
              <a:t>considerations</a:t>
            </a:r>
            <a:r>
              <a:rPr lang="en-US" sz="2000" b="1" dirty="0"/>
              <a:t> </a:t>
            </a:r>
            <a:r>
              <a:rPr lang="en-US" sz="2000" dirty="0"/>
              <a:t>such as asset allocation, investment performance and the impact of inflation.</a:t>
            </a:r>
          </a:p>
        </p:txBody>
      </p:sp>
      <p:pic>
        <p:nvPicPr>
          <p:cNvPr id="10" name="Picture 9" descr="A blue heart with a black background&#10;&#10;Description automatically generated">
            <a:extLst>
              <a:ext uri="{FF2B5EF4-FFF2-40B4-BE49-F238E27FC236}">
                <a16:creationId xmlns:a16="http://schemas.microsoft.com/office/drawing/2014/main" id="{891FBC2B-BBB7-01B3-D0ED-CDFE46D252C5}"/>
              </a:ext>
            </a:extLst>
          </p:cNvPr>
          <p:cNvPicPr>
            <a:picLocks noChangeAspect="1"/>
          </p:cNvPicPr>
          <p:nvPr/>
        </p:nvPicPr>
        <p:blipFill>
          <a:blip r:embed="rId3"/>
          <a:stretch>
            <a:fillRect/>
          </a:stretch>
        </p:blipFill>
        <p:spPr>
          <a:xfrm>
            <a:off x="457200" y="1860696"/>
            <a:ext cx="3903651" cy="3398791"/>
          </a:xfrm>
          <a:prstGeom prst="rect">
            <a:avLst/>
          </a:prstGeom>
        </p:spPr>
      </p:pic>
      <p:sp>
        <p:nvSpPr>
          <p:cNvPr id="13" name="Text Placeholder 2">
            <a:extLst>
              <a:ext uri="{FF2B5EF4-FFF2-40B4-BE49-F238E27FC236}">
                <a16:creationId xmlns:a16="http://schemas.microsoft.com/office/drawing/2014/main" id="{C0ED22E6-BABB-A331-B978-C64B2C165CF5}"/>
              </a:ext>
            </a:extLst>
          </p:cNvPr>
          <p:cNvSpPr>
            <a:spLocks noGrp="1"/>
          </p:cNvSpPr>
          <p:nvPr>
            <p:ph type="body" sz="quarter" idx="26"/>
          </p:nvPr>
        </p:nvSpPr>
        <p:spPr>
          <a:xfrm>
            <a:off x="457200" y="6352415"/>
            <a:ext cx="11247120" cy="153888"/>
          </a:xfrm>
        </p:spPr>
        <p:txBody>
          <a:bodyPr/>
          <a:lstStyle/>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Source: Imprint, Bridging the Confidence Gap, 2023.</a:t>
            </a:r>
          </a:p>
        </p:txBody>
      </p:sp>
    </p:spTree>
    <p:extLst>
      <p:ext uri="{BB962C8B-B14F-4D97-AF65-F5344CB8AC3E}">
        <p14:creationId xmlns:p14="http://schemas.microsoft.com/office/powerpoint/2010/main" val="2941671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35135-DE5D-4E36-8118-9777581209E6}"/>
              </a:ext>
            </a:extLst>
          </p:cNvPr>
          <p:cNvSpPr>
            <a:spLocks noGrp="1"/>
          </p:cNvSpPr>
          <p:nvPr>
            <p:ph type="body" sz="quarter" idx="11"/>
          </p:nvPr>
        </p:nvSpPr>
        <p:spPr>
          <a:xfrm>
            <a:off x="913686" y="1070610"/>
            <a:ext cx="6703854" cy="1046440"/>
          </a:xfrm>
        </p:spPr>
        <p:txBody>
          <a:bodyPr/>
          <a:lstStyle/>
          <a:p>
            <a:r>
              <a:rPr lang="en-US"/>
              <a:t>Millennials: </a:t>
            </a:r>
          </a:p>
          <a:p>
            <a:r>
              <a:rPr lang="en-US" sz="2800"/>
              <a:t>The next big boom</a:t>
            </a:r>
          </a:p>
        </p:txBody>
      </p:sp>
    </p:spTree>
    <p:custDataLst>
      <p:tags r:id="rId1"/>
    </p:custDataLst>
    <p:extLst>
      <p:ext uri="{BB962C8B-B14F-4D97-AF65-F5344CB8AC3E}">
        <p14:creationId xmlns:p14="http://schemas.microsoft.com/office/powerpoint/2010/main" val="427765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D3650BD-DD8F-4B04-A515-E84479CEF5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7239" y="990745"/>
            <a:ext cx="4114801" cy="4070518"/>
          </a:xfrm>
          <a:prstGeom prst="ellipse">
            <a:avLst/>
          </a:prstGeom>
        </p:spPr>
      </p:pic>
      <p:sp>
        <p:nvSpPr>
          <p:cNvPr id="2" name="Title 1"/>
          <p:cNvSpPr>
            <a:spLocks noGrp="1"/>
          </p:cNvSpPr>
          <p:nvPr>
            <p:ph type="title"/>
          </p:nvPr>
        </p:nvSpPr>
        <p:spPr>
          <a:xfrm>
            <a:off x="457200" y="182880"/>
            <a:ext cx="11349640" cy="430759"/>
          </a:xfrm>
        </p:spPr>
        <p:txBody>
          <a:bodyPr/>
          <a:lstStyle/>
          <a:p>
            <a:pPr>
              <a:lnSpc>
                <a:spcPct val="100000"/>
              </a:lnSpc>
            </a:pPr>
            <a:r>
              <a:rPr lang="en-US"/>
              <a:t>Millennials</a:t>
            </a:r>
          </a:p>
        </p:txBody>
      </p:sp>
      <p:sp>
        <p:nvSpPr>
          <p:cNvPr id="9" name="Left-Right Arrow 8"/>
          <p:cNvSpPr/>
          <p:nvPr/>
        </p:nvSpPr>
        <p:spPr>
          <a:xfrm>
            <a:off x="429109" y="5197733"/>
            <a:ext cx="11349640" cy="981225"/>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19"/>
            <a:r>
              <a:rPr lang="en-US" sz="2800" b="1">
                <a:solidFill>
                  <a:srgbClr val="595959"/>
                </a:solidFill>
              </a:rPr>
              <a:t>Born between 1981 and 1996</a:t>
            </a:r>
          </a:p>
        </p:txBody>
      </p:sp>
      <p:grpSp>
        <p:nvGrpSpPr>
          <p:cNvPr id="17" name="Group 16"/>
          <p:cNvGrpSpPr/>
          <p:nvPr/>
        </p:nvGrpSpPr>
        <p:grpSpPr>
          <a:xfrm>
            <a:off x="2834640" y="4489648"/>
            <a:ext cx="0" cy="1198184"/>
            <a:chOff x="2106801" y="3567370"/>
            <a:chExt cx="0" cy="899470"/>
          </a:xfrm>
        </p:grpSpPr>
        <p:cxnSp>
          <p:nvCxnSpPr>
            <p:cNvPr id="11" name="Straight Connector 10"/>
            <p:cNvCxnSpPr/>
            <p:nvPr/>
          </p:nvCxnSpPr>
          <p:spPr>
            <a:xfrm flipH="1">
              <a:off x="2106801"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06801" y="4265672"/>
              <a:ext cx="0" cy="201168"/>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FC3B063-6CE7-4ABD-9374-32110C41368D}"/>
              </a:ext>
            </a:extLst>
          </p:cNvPr>
          <p:cNvGrpSpPr/>
          <p:nvPr/>
        </p:nvGrpSpPr>
        <p:grpSpPr>
          <a:xfrm>
            <a:off x="299984" y="2869380"/>
            <a:ext cx="1823598" cy="1644864"/>
            <a:chOff x="822595" y="278094"/>
            <a:chExt cx="1368965" cy="1234790"/>
          </a:xfrm>
          <a:effectLst/>
        </p:grpSpPr>
        <p:sp>
          <p:nvSpPr>
            <p:cNvPr id="30" name="Rectangle 29">
              <a:extLst>
                <a:ext uri="{FF2B5EF4-FFF2-40B4-BE49-F238E27FC236}">
                  <a16:creationId xmlns:a16="http://schemas.microsoft.com/office/drawing/2014/main" id="{15840FAE-A7F3-4C92-BFD1-FC3524A2D41B}"/>
                </a:ext>
              </a:extLst>
            </p:cNvPr>
            <p:cNvSpPr/>
            <p:nvPr/>
          </p:nvSpPr>
          <p:spPr>
            <a:xfrm>
              <a:off x="822595" y="278094"/>
              <a:ext cx="1368965" cy="1234790"/>
            </a:xfrm>
            <a:prstGeom prst="rect">
              <a:avLst/>
            </a:prstGeom>
          </p:spPr>
          <p:txBody>
            <a:bodyPr wrap="none" lIns="0" tIns="0" rIns="0" bIns="0">
              <a:noAutofit/>
            </a:bodyPr>
            <a:lstStyle/>
            <a:p>
              <a:pPr defTabSz="913919"/>
              <a:r>
                <a:rPr lang="en-US" sz="12788" b="1">
                  <a:solidFill>
                    <a:schemeClr val="bg2">
                      <a:alpha val="74000"/>
                    </a:schemeClr>
                  </a:solidFill>
                  <a:cs typeface="Times New Roman" panose="02020603050405020304" pitchFamily="18" charset="0"/>
                </a:rPr>
                <a:t>43</a:t>
              </a:r>
              <a:endParaRPr lang="en-US">
                <a:solidFill>
                  <a:schemeClr val="bg2">
                    <a:alpha val="74000"/>
                  </a:schemeClr>
                </a:solidFill>
              </a:endParaRPr>
            </a:p>
          </p:txBody>
        </p:sp>
        <p:sp>
          <p:nvSpPr>
            <p:cNvPr id="31" name="Rectangle 30">
              <a:extLst>
                <a:ext uri="{FF2B5EF4-FFF2-40B4-BE49-F238E27FC236}">
                  <a16:creationId xmlns:a16="http://schemas.microsoft.com/office/drawing/2014/main" id="{C22BC94F-A945-4A85-954B-9496BFF2F952}"/>
                </a:ext>
              </a:extLst>
            </p:cNvPr>
            <p:cNvSpPr/>
            <p:nvPr/>
          </p:nvSpPr>
          <p:spPr>
            <a:xfrm>
              <a:off x="1454099" y="278094"/>
              <a:ext cx="737461" cy="1234790"/>
            </a:xfrm>
            <a:prstGeom prst="rect">
              <a:avLst/>
            </a:prstGeom>
            <a:effectLst>
              <a:glow rad="101600">
                <a:schemeClr val="accent5">
                  <a:satMod val="175000"/>
                  <a:alpha val="40000"/>
                </a:schemeClr>
              </a:glow>
            </a:effectLst>
          </p:spPr>
          <p:txBody>
            <a:bodyPr wrap="none" lIns="0" tIns="0" rIns="0" bIns="0">
              <a:noAutofit/>
            </a:bodyPr>
            <a:lstStyle/>
            <a:p>
              <a:pPr defTabSz="913919"/>
              <a:endParaRPr lang="en-US">
                <a:solidFill>
                  <a:schemeClr val="bg2">
                    <a:alpha val="74000"/>
                  </a:schemeClr>
                </a:solidFill>
              </a:endParaRPr>
            </a:p>
          </p:txBody>
        </p:sp>
      </p:grpSp>
      <p:pic>
        <p:nvPicPr>
          <p:cNvPr id="32" name="Picture 31">
            <a:extLst>
              <a:ext uri="{FF2B5EF4-FFF2-40B4-BE49-F238E27FC236}">
                <a16:creationId xmlns:a16="http://schemas.microsoft.com/office/drawing/2014/main" id="{267CB9B3-7716-40F8-AA9C-A1CC7DE75F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02"/>
          <a:stretch/>
        </p:blipFill>
        <p:spPr>
          <a:xfrm>
            <a:off x="7296785" y="1440675"/>
            <a:ext cx="3667612" cy="3656691"/>
          </a:xfrm>
          <a:prstGeom prst="ellipse">
            <a:avLst/>
          </a:prstGeom>
        </p:spPr>
      </p:pic>
      <p:grpSp>
        <p:nvGrpSpPr>
          <p:cNvPr id="33" name="Group 32">
            <a:extLst>
              <a:ext uri="{FF2B5EF4-FFF2-40B4-BE49-F238E27FC236}">
                <a16:creationId xmlns:a16="http://schemas.microsoft.com/office/drawing/2014/main" id="{574A7631-4EEB-4068-82D2-FFB485F44D6E}"/>
              </a:ext>
            </a:extLst>
          </p:cNvPr>
          <p:cNvGrpSpPr/>
          <p:nvPr/>
        </p:nvGrpSpPr>
        <p:grpSpPr>
          <a:xfrm>
            <a:off x="6988980" y="3260123"/>
            <a:ext cx="1823598" cy="1644864"/>
            <a:chOff x="871618" y="1233514"/>
            <a:chExt cx="1368965" cy="1234790"/>
          </a:xfrm>
          <a:noFill/>
          <a:effectLst/>
        </p:grpSpPr>
        <p:sp>
          <p:nvSpPr>
            <p:cNvPr id="34" name="Rectangle 33">
              <a:extLst>
                <a:ext uri="{FF2B5EF4-FFF2-40B4-BE49-F238E27FC236}">
                  <a16:creationId xmlns:a16="http://schemas.microsoft.com/office/drawing/2014/main" id="{4E7E5530-9942-47F4-A7C7-4D6FFA3C1762}"/>
                </a:ext>
              </a:extLst>
            </p:cNvPr>
            <p:cNvSpPr/>
            <p:nvPr/>
          </p:nvSpPr>
          <p:spPr>
            <a:xfrm>
              <a:off x="1503122" y="1233514"/>
              <a:ext cx="737461" cy="1234790"/>
            </a:xfrm>
            <a:prstGeom prst="rect">
              <a:avLst/>
            </a:prstGeom>
            <a:grpFill/>
          </p:spPr>
          <p:txBody>
            <a:bodyPr wrap="none" lIns="0" tIns="0" rIns="0" bIns="0">
              <a:noAutofit/>
            </a:bodyPr>
            <a:lstStyle/>
            <a:p>
              <a:pPr defTabSz="913919"/>
              <a:endParaRPr lang="en-US">
                <a:solidFill>
                  <a:schemeClr val="bg1">
                    <a:alpha val="74000"/>
                  </a:schemeClr>
                </a:solidFill>
              </a:endParaRPr>
            </a:p>
          </p:txBody>
        </p:sp>
        <p:sp>
          <p:nvSpPr>
            <p:cNvPr id="35" name="Rectangle 34">
              <a:extLst>
                <a:ext uri="{FF2B5EF4-FFF2-40B4-BE49-F238E27FC236}">
                  <a16:creationId xmlns:a16="http://schemas.microsoft.com/office/drawing/2014/main" id="{7E475EF8-B6FC-44C3-82E7-25A8C458A9C6}"/>
                </a:ext>
              </a:extLst>
            </p:cNvPr>
            <p:cNvSpPr/>
            <p:nvPr/>
          </p:nvSpPr>
          <p:spPr>
            <a:xfrm>
              <a:off x="871618" y="1233514"/>
              <a:ext cx="1368965" cy="1234790"/>
            </a:xfrm>
            <a:prstGeom prst="rect">
              <a:avLst/>
            </a:prstGeom>
            <a:grpFill/>
          </p:spPr>
          <p:txBody>
            <a:bodyPr wrap="none" lIns="0" tIns="0" rIns="0" bIns="0">
              <a:noAutofit/>
            </a:bodyPr>
            <a:lstStyle/>
            <a:p>
              <a:pPr defTabSz="913919"/>
              <a:r>
                <a:rPr lang="en-US" sz="12788" b="1">
                  <a:solidFill>
                    <a:schemeClr val="bg1">
                      <a:alpha val="74000"/>
                    </a:schemeClr>
                  </a:solidFill>
                  <a:cs typeface="Times New Roman" panose="02020603050405020304" pitchFamily="18" charset="0"/>
                </a:rPr>
                <a:t>28</a:t>
              </a:r>
              <a:endParaRPr lang="en-US">
                <a:solidFill>
                  <a:schemeClr val="bg1">
                    <a:alpha val="74000"/>
                  </a:schemeClr>
                </a:solidFill>
              </a:endParaRPr>
            </a:p>
          </p:txBody>
        </p:sp>
      </p:grpSp>
      <p:grpSp>
        <p:nvGrpSpPr>
          <p:cNvPr id="16" name="Group 15"/>
          <p:cNvGrpSpPr/>
          <p:nvPr/>
        </p:nvGrpSpPr>
        <p:grpSpPr>
          <a:xfrm>
            <a:off x="9174518" y="4514244"/>
            <a:ext cx="0" cy="1198184"/>
            <a:chOff x="7010400" y="3567370"/>
            <a:chExt cx="0" cy="899470"/>
          </a:xfrm>
        </p:grpSpPr>
        <p:cxnSp>
          <p:nvCxnSpPr>
            <p:cNvPr id="14" name="Straight Connector 13"/>
            <p:cNvCxnSpPr/>
            <p:nvPr/>
          </p:nvCxnSpPr>
          <p:spPr>
            <a:xfrm flipH="1">
              <a:off x="7010400"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10400" y="4265672"/>
              <a:ext cx="0" cy="201168"/>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DD041AE-4CBD-F1A7-AE6C-632E5ECFAAFC}"/>
              </a:ext>
            </a:extLst>
          </p:cNvPr>
          <p:cNvSpPr txBox="1"/>
          <p:nvPr/>
        </p:nvSpPr>
        <p:spPr>
          <a:xfrm>
            <a:off x="429109" y="6471704"/>
            <a:ext cx="611204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Source: “Age Range by Generation.” Beresford Research, September 27, 2023. </a:t>
            </a:r>
          </a:p>
        </p:txBody>
      </p:sp>
    </p:spTree>
    <p:extLst>
      <p:ext uri="{BB962C8B-B14F-4D97-AF65-F5344CB8AC3E}">
        <p14:creationId xmlns:p14="http://schemas.microsoft.com/office/powerpoint/2010/main" val="2315875726"/>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5033383C-7CE0-0AEC-3327-8B3D1AD3D378}"/>
              </a:ext>
            </a:extLst>
          </p:cNvPr>
          <p:cNvCxnSpPr>
            <a:cxnSpLocks/>
          </p:cNvCxnSpPr>
          <p:nvPr/>
        </p:nvCxnSpPr>
        <p:spPr>
          <a:xfrm>
            <a:off x="0" y="3382191"/>
            <a:ext cx="12188825" cy="0"/>
          </a:xfrm>
          <a:prstGeom prst="line">
            <a:avLst/>
          </a:prstGeom>
          <a:ln w="38100">
            <a:solidFill>
              <a:srgbClr val="72DBD5"/>
            </a:solidFill>
          </a:ln>
        </p:spPr>
        <p:style>
          <a:lnRef idx="1">
            <a:schemeClr val="accent1"/>
          </a:lnRef>
          <a:fillRef idx="0">
            <a:schemeClr val="accent1"/>
          </a:fillRef>
          <a:effectRef idx="0">
            <a:schemeClr val="accent1"/>
          </a:effectRef>
          <a:fontRef idx="minor">
            <a:schemeClr val="tx1"/>
          </a:fontRef>
        </p:style>
      </p:cxnSp>
      <p:pic>
        <p:nvPicPr>
          <p:cNvPr id="4" name="Picture 3" descr="A person with his arms crossed&#10;&#10;Description automatically generated">
            <a:extLst>
              <a:ext uri="{FF2B5EF4-FFF2-40B4-BE49-F238E27FC236}">
                <a16:creationId xmlns:a16="http://schemas.microsoft.com/office/drawing/2014/main" id="{00A262A1-FDF0-B367-0EA8-AD3A9FF08B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60416" y="654983"/>
            <a:ext cx="4328409" cy="6203018"/>
          </a:xfrm>
          <a:prstGeom prst="rect">
            <a:avLst/>
          </a:prstGeom>
        </p:spPr>
      </p:pic>
      <p:sp>
        <p:nvSpPr>
          <p:cNvPr id="25" name="Text Placeholder 24">
            <a:extLst>
              <a:ext uri="{FF2B5EF4-FFF2-40B4-BE49-F238E27FC236}">
                <a16:creationId xmlns:a16="http://schemas.microsoft.com/office/drawing/2014/main" id="{5FDD2E09-1A96-7CBA-3F9D-2AB7205415E4}"/>
              </a:ext>
            </a:extLst>
          </p:cNvPr>
          <p:cNvSpPr>
            <a:spLocks noGrp="1"/>
          </p:cNvSpPr>
          <p:nvPr>
            <p:ph type="body" sz="quarter" idx="32"/>
          </p:nvPr>
        </p:nvSpPr>
        <p:spPr/>
        <p:txBody>
          <a:bodyPr/>
          <a:lstStyle/>
          <a:p>
            <a:r>
              <a:rPr lang="en-US"/>
              <a:t>The future’s wealthiest generation?  </a:t>
            </a:r>
          </a:p>
          <a:p>
            <a:r>
              <a:rPr lang="en-US" sz="2000" b="0">
                <a:solidFill>
                  <a:srgbClr val="595959"/>
                </a:solidFill>
              </a:rPr>
              <a:t>Millennials will benefit from the wealth transfer</a:t>
            </a:r>
            <a:endParaRPr lang="en-CA" sz="2000" b="0">
              <a:solidFill>
                <a:srgbClr val="595959"/>
              </a:solidFill>
            </a:endParaRPr>
          </a:p>
        </p:txBody>
      </p:sp>
      <p:sp>
        <p:nvSpPr>
          <p:cNvPr id="2" name="Footer Placeholder 1">
            <a:extLst>
              <a:ext uri="{FF2B5EF4-FFF2-40B4-BE49-F238E27FC236}">
                <a16:creationId xmlns:a16="http://schemas.microsoft.com/office/drawing/2014/main" id="{B26C5915-CAD4-75C1-8ECE-AE620067CBAE}"/>
              </a:ext>
            </a:extLst>
          </p:cNvPr>
          <p:cNvSpPr txBox="1">
            <a:spLocks/>
          </p:cNvSpPr>
          <p:nvPr/>
        </p:nvSpPr>
        <p:spPr>
          <a:xfrm>
            <a:off x="457199" y="5801408"/>
            <a:ext cx="11217350" cy="705425"/>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a:latin typeface="Arial Narrow" panose="020B0606020202030204" pitchFamily="34" charset="0"/>
              </a:rPr>
              <a:t>1. “Cerulli: Press Release: Cerulli Anticipates $84 Trillion in Wealth.” Cerulli Associates, 2022. Other sources; Federal Reserve . “Distribution of Household Wealth in the US since 1989.” Accessed October 2, 2023. Based on Baby Boomer wealth for Q2 2022. </a:t>
            </a:r>
          </a:p>
          <a:p>
            <a:pPr>
              <a:defRPr/>
            </a:pPr>
            <a:r>
              <a:rPr lang="en-US" sz="1000">
                <a:latin typeface="Arial Narrow" panose="020B0606020202030204" pitchFamily="34" charset="0"/>
              </a:rPr>
              <a:t>2. Federal Reserve . “Distribution of Household Wealth in the US since 1989.” Accessed October 2, 2023. Based on millennial wealth from Q1 2020 ($4.6T) to Q1 2023 ($8.3T). </a:t>
            </a:r>
          </a:p>
          <a:p>
            <a:pPr>
              <a:defRPr/>
            </a:pPr>
            <a:r>
              <a:rPr lang="en-US" sz="1000">
                <a:latin typeface="Arial Narrow" panose="020B0606020202030204" pitchFamily="34" charset="0"/>
              </a:rPr>
              <a:t>3. Bureau, US Census. “How Has Our Nation’s Population Changed?” Census.gov, May 25, 2023. Based on millennials ages in 2020 (birth years 1981-1996), using the total 2020 US census data. </a:t>
            </a:r>
          </a:p>
        </p:txBody>
      </p:sp>
      <p:grpSp>
        <p:nvGrpSpPr>
          <p:cNvPr id="45" name="Group 44">
            <a:extLst>
              <a:ext uri="{FF2B5EF4-FFF2-40B4-BE49-F238E27FC236}">
                <a16:creationId xmlns:a16="http://schemas.microsoft.com/office/drawing/2014/main" id="{3168203D-D4DD-90A9-BEE9-54D40AB2A5BB}"/>
              </a:ext>
            </a:extLst>
          </p:cNvPr>
          <p:cNvGrpSpPr/>
          <p:nvPr/>
        </p:nvGrpSpPr>
        <p:grpSpPr>
          <a:xfrm>
            <a:off x="457199" y="2183674"/>
            <a:ext cx="2809204" cy="2397034"/>
            <a:chOff x="457199" y="2183674"/>
            <a:chExt cx="2809204" cy="2397034"/>
          </a:xfrm>
        </p:grpSpPr>
        <p:sp>
          <p:nvSpPr>
            <p:cNvPr id="26" name="Rectangle 25">
              <a:extLst>
                <a:ext uri="{FF2B5EF4-FFF2-40B4-BE49-F238E27FC236}">
                  <a16:creationId xmlns:a16="http://schemas.microsoft.com/office/drawing/2014/main" id="{65AB8C95-3862-0861-3967-F35D5D4D27AB}"/>
                </a:ext>
              </a:extLst>
            </p:cNvPr>
            <p:cNvSpPr/>
            <p:nvPr/>
          </p:nvSpPr>
          <p:spPr>
            <a:xfrm>
              <a:off x="457199" y="2183674"/>
              <a:ext cx="2786743" cy="2397034"/>
            </a:xfrm>
            <a:prstGeom prst="rect">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5">
              <a:extLst>
                <a:ext uri="{FF2B5EF4-FFF2-40B4-BE49-F238E27FC236}">
                  <a16:creationId xmlns:a16="http://schemas.microsoft.com/office/drawing/2014/main" id="{6361C855-A714-FA16-F284-EC79DD3A9B61}"/>
                </a:ext>
              </a:extLst>
            </p:cNvPr>
            <p:cNvSpPr txBox="1"/>
            <p:nvPr/>
          </p:nvSpPr>
          <p:spPr>
            <a:xfrm>
              <a:off x="673619" y="2264806"/>
              <a:ext cx="2353902" cy="615553"/>
            </a:xfrm>
            <a:prstGeom prst="rect">
              <a:avLst/>
            </a:prstGeom>
          </p:spPr>
          <p:txBody>
            <a:bodyPr wrap="square" lIns="0" tIns="0" rIns="0" bIns="0" rtlCol="0" anchor="t">
              <a:spAutoFit/>
            </a:bodyPr>
            <a:lstStyle/>
            <a:p>
              <a:r>
                <a:rPr lang="en-US" sz="4000" b="1">
                  <a:solidFill>
                    <a:schemeClr val="bg2"/>
                  </a:solidFill>
                  <a:latin typeface="+mj-lt"/>
                </a:rPr>
                <a:t>73 trillion</a:t>
              </a:r>
            </a:p>
          </p:txBody>
        </p:sp>
        <p:sp>
          <p:nvSpPr>
            <p:cNvPr id="33" name="TextBox 6">
              <a:extLst>
                <a:ext uri="{FF2B5EF4-FFF2-40B4-BE49-F238E27FC236}">
                  <a16:creationId xmlns:a16="http://schemas.microsoft.com/office/drawing/2014/main" id="{488E16CF-F82E-3FAF-74E2-8B1A0D50F5A0}"/>
                </a:ext>
              </a:extLst>
            </p:cNvPr>
            <p:cNvSpPr txBox="1"/>
            <p:nvPr/>
          </p:nvSpPr>
          <p:spPr>
            <a:xfrm>
              <a:off x="620469" y="2977115"/>
              <a:ext cx="2645934" cy="1354217"/>
            </a:xfrm>
            <a:prstGeom prst="rect">
              <a:avLst/>
            </a:prstGeom>
          </p:spPr>
          <p:txBody>
            <a:bodyPr wrap="square" lIns="0" tIns="0" rIns="0" bIns="0" rtlCol="0" anchor="t">
              <a:spAutoFit/>
            </a:bodyPr>
            <a:lstStyle/>
            <a:p>
              <a:r>
                <a:rPr lang="en-US" sz="2200">
                  <a:solidFill>
                    <a:schemeClr val="bg2"/>
                  </a:solidFill>
                  <a:latin typeface="+mj-lt"/>
                </a:rPr>
                <a:t>could be transferred from baby boomers to millennials by 2045.</a:t>
              </a:r>
              <a:r>
                <a:rPr lang="en-US" sz="2200" baseline="30000">
                  <a:solidFill>
                    <a:schemeClr val="bg2"/>
                  </a:solidFill>
                  <a:latin typeface="+mj-lt"/>
                </a:rPr>
                <a:t>1</a:t>
              </a:r>
              <a:r>
                <a:rPr lang="en-US" sz="2200">
                  <a:solidFill>
                    <a:schemeClr val="bg2"/>
                  </a:solidFill>
                  <a:latin typeface="+mj-lt"/>
                </a:rPr>
                <a:t> </a:t>
              </a:r>
            </a:p>
          </p:txBody>
        </p:sp>
      </p:grpSp>
      <p:grpSp>
        <p:nvGrpSpPr>
          <p:cNvPr id="43" name="Group 42">
            <a:extLst>
              <a:ext uri="{FF2B5EF4-FFF2-40B4-BE49-F238E27FC236}">
                <a16:creationId xmlns:a16="http://schemas.microsoft.com/office/drawing/2014/main" id="{CF728AC5-B8ED-E82F-61F3-3277EE105346}"/>
              </a:ext>
            </a:extLst>
          </p:cNvPr>
          <p:cNvGrpSpPr/>
          <p:nvPr/>
        </p:nvGrpSpPr>
        <p:grpSpPr>
          <a:xfrm>
            <a:off x="6573376" y="2183675"/>
            <a:ext cx="2786743" cy="2397034"/>
            <a:chOff x="6573376" y="2183675"/>
            <a:chExt cx="2786743" cy="2397034"/>
          </a:xfrm>
          <a:solidFill>
            <a:schemeClr val="accent1"/>
          </a:solidFill>
        </p:grpSpPr>
        <p:sp>
          <p:nvSpPr>
            <p:cNvPr id="28" name="Rectangle 27">
              <a:extLst>
                <a:ext uri="{FF2B5EF4-FFF2-40B4-BE49-F238E27FC236}">
                  <a16:creationId xmlns:a16="http://schemas.microsoft.com/office/drawing/2014/main" id="{1EEF0020-D2B9-0894-D7F9-412A05E648DF}"/>
                </a:ext>
              </a:extLst>
            </p:cNvPr>
            <p:cNvSpPr/>
            <p:nvPr/>
          </p:nvSpPr>
          <p:spPr>
            <a:xfrm>
              <a:off x="6573376" y="2183675"/>
              <a:ext cx="2786743" cy="23970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11">
              <a:extLst>
                <a:ext uri="{FF2B5EF4-FFF2-40B4-BE49-F238E27FC236}">
                  <a16:creationId xmlns:a16="http://schemas.microsoft.com/office/drawing/2014/main" id="{6F5EA87D-62A4-0572-5855-F22CB86D920C}"/>
                </a:ext>
              </a:extLst>
            </p:cNvPr>
            <p:cNvSpPr txBox="1"/>
            <p:nvPr/>
          </p:nvSpPr>
          <p:spPr>
            <a:xfrm>
              <a:off x="6707561" y="2253841"/>
              <a:ext cx="2521923" cy="626518"/>
            </a:xfrm>
            <a:prstGeom prst="rect">
              <a:avLst/>
            </a:prstGeom>
            <a:grpFill/>
          </p:spPr>
          <p:txBody>
            <a:bodyPr wrap="square" lIns="0" tIns="0" rIns="0" bIns="0" rtlCol="0" anchor="t">
              <a:spAutoFit/>
            </a:bodyPr>
            <a:lstStyle/>
            <a:p>
              <a:pPr>
                <a:lnSpc>
                  <a:spcPts val="5332"/>
                </a:lnSpc>
              </a:pPr>
              <a:r>
                <a:rPr lang="en-US" sz="4000" b="1">
                  <a:solidFill>
                    <a:schemeClr val="bg2"/>
                  </a:solidFill>
                  <a:latin typeface="+mj-lt"/>
                </a:rPr>
                <a:t>Over 20%</a:t>
              </a:r>
            </a:p>
          </p:txBody>
        </p:sp>
        <p:sp>
          <p:nvSpPr>
            <p:cNvPr id="36" name="TextBox 6">
              <a:extLst>
                <a:ext uri="{FF2B5EF4-FFF2-40B4-BE49-F238E27FC236}">
                  <a16:creationId xmlns:a16="http://schemas.microsoft.com/office/drawing/2014/main" id="{07472076-7268-1411-5CD9-6EF13293E1A7}"/>
                </a:ext>
              </a:extLst>
            </p:cNvPr>
            <p:cNvSpPr txBox="1"/>
            <p:nvPr/>
          </p:nvSpPr>
          <p:spPr>
            <a:xfrm>
              <a:off x="6707561" y="2977115"/>
              <a:ext cx="2593675" cy="1015663"/>
            </a:xfrm>
            <a:prstGeom prst="rect">
              <a:avLst/>
            </a:prstGeom>
            <a:grpFill/>
          </p:spPr>
          <p:txBody>
            <a:bodyPr wrap="square" lIns="0" tIns="0" rIns="0" bIns="0" rtlCol="0" anchor="t">
              <a:spAutoFit/>
            </a:bodyPr>
            <a:lstStyle/>
            <a:p>
              <a:r>
                <a:rPr lang="en-US" sz="2200">
                  <a:solidFill>
                    <a:schemeClr val="bg2"/>
                  </a:solidFill>
                  <a:latin typeface="+mj-lt"/>
                </a:rPr>
                <a:t>of the US population in 2020 consisted     of millennials.</a:t>
              </a:r>
              <a:r>
                <a:rPr lang="en-US" sz="2200" baseline="30000">
                  <a:solidFill>
                    <a:schemeClr val="bg2"/>
                  </a:solidFill>
                  <a:latin typeface="+mj-lt"/>
                </a:rPr>
                <a:t>3</a:t>
              </a:r>
              <a:endParaRPr lang="en-US" sz="2200">
                <a:solidFill>
                  <a:schemeClr val="bg2"/>
                </a:solidFill>
                <a:latin typeface="+mj-lt"/>
              </a:endParaRPr>
            </a:p>
          </p:txBody>
        </p:sp>
      </p:grpSp>
      <p:grpSp>
        <p:nvGrpSpPr>
          <p:cNvPr id="46" name="Group 45">
            <a:extLst>
              <a:ext uri="{FF2B5EF4-FFF2-40B4-BE49-F238E27FC236}">
                <a16:creationId xmlns:a16="http://schemas.microsoft.com/office/drawing/2014/main" id="{0E5569D5-EE36-F6AC-93E3-7EBF204E66DB}"/>
              </a:ext>
            </a:extLst>
          </p:cNvPr>
          <p:cNvGrpSpPr/>
          <p:nvPr/>
        </p:nvGrpSpPr>
        <p:grpSpPr>
          <a:xfrm>
            <a:off x="3526518" y="2183675"/>
            <a:ext cx="2786743" cy="2397034"/>
            <a:chOff x="3516675" y="2183675"/>
            <a:chExt cx="2786743" cy="2397034"/>
          </a:xfrm>
          <a:solidFill>
            <a:schemeClr val="accent1"/>
          </a:solidFill>
        </p:grpSpPr>
        <p:sp>
          <p:nvSpPr>
            <p:cNvPr id="27" name="Rectangle 26">
              <a:extLst>
                <a:ext uri="{FF2B5EF4-FFF2-40B4-BE49-F238E27FC236}">
                  <a16:creationId xmlns:a16="http://schemas.microsoft.com/office/drawing/2014/main" id="{7908CB8F-5146-5129-8660-832ADC2277E6}"/>
                </a:ext>
              </a:extLst>
            </p:cNvPr>
            <p:cNvSpPr/>
            <p:nvPr/>
          </p:nvSpPr>
          <p:spPr>
            <a:xfrm>
              <a:off x="3516675" y="2183675"/>
              <a:ext cx="2786743" cy="23970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4" name="Group 43">
              <a:extLst>
                <a:ext uri="{FF2B5EF4-FFF2-40B4-BE49-F238E27FC236}">
                  <a16:creationId xmlns:a16="http://schemas.microsoft.com/office/drawing/2014/main" id="{3B4DE21D-3D2F-5335-500D-C02ECF7ACB2E}"/>
                </a:ext>
              </a:extLst>
            </p:cNvPr>
            <p:cNvGrpSpPr/>
            <p:nvPr/>
          </p:nvGrpSpPr>
          <p:grpSpPr>
            <a:xfrm>
              <a:off x="3658778" y="2253841"/>
              <a:ext cx="2583681" cy="1897955"/>
              <a:chOff x="3658778" y="2253841"/>
              <a:chExt cx="2583681" cy="1897955"/>
            </a:xfrm>
            <a:grpFill/>
          </p:grpSpPr>
          <p:sp>
            <p:nvSpPr>
              <p:cNvPr id="34" name="TextBox 9">
                <a:extLst>
                  <a:ext uri="{FF2B5EF4-FFF2-40B4-BE49-F238E27FC236}">
                    <a16:creationId xmlns:a16="http://schemas.microsoft.com/office/drawing/2014/main" id="{692A1EDA-619A-0BF3-20A9-9434FC311ED3}"/>
                  </a:ext>
                </a:extLst>
              </p:cNvPr>
              <p:cNvSpPr txBox="1"/>
              <p:nvPr/>
            </p:nvSpPr>
            <p:spPr>
              <a:xfrm>
                <a:off x="3658778" y="2253841"/>
                <a:ext cx="2522720" cy="1231106"/>
              </a:xfrm>
              <a:prstGeom prst="rect">
                <a:avLst/>
              </a:prstGeom>
              <a:grpFill/>
            </p:spPr>
            <p:txBody>
              <a:bodyPr wrap="square" lIns="0" tIns="0" rIns="0" bIns="0" rtlCol="0" anchor="t">
                <a:spAutoFit/>
              </a:bodyPr>
              <a:lstStyle/>
              <a:p>
                <a:r>
                  <a:rPr lang="en-US" sz="4000" b="1">
                    <a:solidFill>
                      <a:schemeClr val="bg2"/>
                    </a:solidFill>
                    <a:latin typeface="+mj-lt"/>
                  </a:rPr>
                  <a:t>More than</a:t>
                </a:r>
              </a:p>
              <a:p>
                <a:r>
                  <a:rPr lang="en-US" sz="4000" b="1">
                    <a:solidFill>
                      <a:schemeClr val="bg2"/>
                    </a:solidFill>
                    <a:latin typeface="+mj-lt"/>
                  </a:rPr>
                  <a:t>two-times</a:t>
                </a:r>
              </a:p>
            </p:txBody>
          </p:sp>
          <p:sp>
            <p:nvSpPr>
              <p:cNvPr id="37" name="TextBox 10">
                <a:extLst>
                  <a:ext uri="{FF2B5EF4-FFF2-40B4-BE49-F238E27FC236}">
                    <a16:creationId xmlns:a16="http://schemas.microsoft.com/office/drawing/2014/main" id="{7CA55FEF-FFE4-1EEF-35BE-FE55B33C4126}"/>
                  </a:ext>
                </a:extLst>
              </p:cNvPr>
              <p:cNvSpPr txBox="1"/>
              <p:nvPr/>
            </p:nvSpPr>
            <p:spPr>
              <a:xfrm>
                <a:off x="3658779" y="3484947"/>
                <a:ext cx="2583680" cy="666849"/>
              </a:xfrm>
              <a:prstGeom prst="rect">
                <a:avLst/>
              </a:prstGeom>
              <a:grpFill/>
            </p:spPr>
            <p:txBody>
              <a:bodyPr wrap="square" lIns="0" tIns="0" rIns="0" bIns="0" rtlCol="0" anchor="t">
                <a:spAutoFit/>
              </a:bodyPr>
              <a:lstStyle/>
              <a:p>
                <a:pPr>
                  <a:lnSpc>
                    <a:spcPts val="2559"/>
                  </a:lnSpc>
                </a:pPr>
                <a:r>
                  <a:rPr lang="en-US" sz="2200">
                    <a:solidFill>
                      <a:schemeClr val="bg2"/>
                    </a:solidFill>
                    <a:latin typeface="+mj-lt"/>
                  </a:rPr>
                  <a:t>the net worth growth from 2020 to 2023.</a:t>
                </a:r>
                <a:r>
                  <a:rPr lang="en-US" sz="2200" baseline="30000">
                    <a:solidFill>
                      <a:schemeClr val="bg2"/>
                    </a:solidFill>
                    <a:latin typeface="+mj-lt"/>
                  </a:rPr>
                  <a:t>2</a:t>
                </a:r>
                <a:endParaRPr lang="en-US" sz="2200">
                  <a:solidFill>
                    <a:schemeClr val="bg2"/>
                  </a:solidFill>
                  <a:latin typeface="+mj-lt"/>
                </a:endParaRPr>
              </a:p>
            </p:txBody>
          </p:sp>
        </p:grpSp>
      </p:grpSp>
    </p:spTree>
    <p:extLst>
      <p:ext uri="{BB962C8B-B14F-4D97-AF65-F5344CB8AC3E}">
        <p14:creationId xmlns:p14="http://schemas.microsoft.com/office/powerpoint/2010/main" val="40399949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grpSp>
        <p:nvGrpSpPr>
          <p:cNvPr id="43" name="Group 42">
            <a:extLst>
              <a:ext uri="{FF2B5EF4-FFF2-40B4-BE49-F238E27FC236}">
                <a16:creationId xmlns:a16="http://schemas.microsoft.com/office/drawing/2014/main" id="{B4BDE976-06E8-F740-9050-CEC929E707FE}"/>
              </a:ext>
            </a:extLst>
          </p:cNvPr>
          <p:cNvGrpSpPr/>
          <p:nvPr/>
        </p:nvGrpSpPr>
        <p:grpSpPr>
          <a:xfrm>
            <a:off x="457199" y="1550845"/>
            <a:ext cx="4791076" cy="1946395"/>
            <a:chOff x="465907" y="1299725"/>
            <a:chExt cx="4791076" cy="1946395"/>
          </a:xfrm>
        </p:grpSpPr>
        <p:sp>
          <p:nvSpPr>
            <p:cNvPr id="33" name="Rectangle 32">
              <a:extLst>
                <a:ext uri="{FF2B5EF4-FFF2-40B4-BE49-F238E27FC236}">
                  <a16:creationId xmlns:a16="http://schemas.microsoft.com/office/drawing/2014/main" id="{1E4410F0-D64F-D10D-2BE8-75F9E0698C7C}"/>
                </a:ext>
              </a:extLst>
            </p:cNvPr>
            <p:cNvSpPr/>
            <p:nvPr/>
          </p:nvSpPr>
          <p:spPr>
            <a:xfrm>
              <a:off x="465907" y="1299725"/>
              <a:ext cx="4791076" cy="1946395"/>
            </a:xfrm>
            <a:prstGeom prst="rect">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F769F273-B53E-7324-4C22-CE9E68D9232A}"/>
                </a:ext>
              </a:extLst>
            </p:cNvPr>
            <p:cNvSpPr txBox="1"/>
            <p:nvPr/>
          </p:nvSpPr>
          <p:spPr>
            <a:xfrm>
              <a:off x="2393511" y="1567209"/>
              <a:ext cx="2518124" cy="954107"/>
            </a:xfrm>
            <a:prstGeom prst="rect">
              <a:avLst/>
            </a:prstGeom>
            <a:noFill/>
          </p:spPr>
          <p:txBody>
            <a:bodyPr wrap="square" rtlCol="0">
              <a:spAutoFit/>
            </a:bodyPr>
            <a:lstStyle/>
            <a:p>
              <a:r>
                <a:rPr lang="en-US" sz="2800" b="1"/>
                <a:t>of millennials embrace paid</a:t>
              </a:r>
              <a:endParaRPr lang="en-US" sz="2000" b="1"/>
            </a:p>
          </p:txBody>
        </p:sp>
        <p:sp>
          <p:nvSpPr>
            <p:cNvPr id="38" name="TextBox 37">
              <a:extLst>
                <a:ext uri="{FF2B5EF4-FFF2-40B4-BE49-F238E27FC236}">
                  <a16:creationId xmlns:a16="http://schemas.microsoft.com/office/drawing/2014/main" id="{21CF5CFC-D420-E0E0-F34A-61EB0F83EBAC}"/>
                </a:ext>
              </a:extLst>
            </p:cNvPr>
            <p:cNvSpPr txBox="1"/>
            <p:nvPr/>
          </p:nvSpPr>
          <p:spPr>
            <a:xfrm>
              <a:off x="696625" y="1542686"/>
              <a:ext cx="1802735" cy="1015663"/>
            </a:xfrm>
            <a:prstGeom prst="rect">
              <a:avLst/>
            </a:prstGeom>
            <a:noFill/>
          </p:spPr>
          <p:txBody>
            <a:bodyPr wrap="square" rtlCol="0">
              <a:spAutoFit/>
            </a:bodyPr>
            <a:lstStyle/>
            <a:p>
              <a:r>
                <a:rPr lang="en-US" sz="6000" b="1"/>
                <a:t>64%</a:t>
              </a:r>
              <a:endParaRPr lang="en-US" sz="4800" b="1"/>
            </a:p>
          </p:txBody>
        </p:sp>
        <p:sp>
          <p:nvSpPr>
            <p:cNvPr id="40" name="TextBox 39">
              <a:extLst>
                <a:ext uri="{FF2B5EF4-FFF2-40B4-BE49-F238E27FC236}">
                  <a16:creationId xmlns:a16="http://schemas.microsoft.com/office/drawing/2014/main" id="{B3E9C282-6BB9-D849-4738-AC60D6FFFD62}"/>
                </a:ext>
              </a:extLst>
            </p:cNvPr>
            <p:cNvSpPr txBox="1"/>
            <p:nvPr/>
          </p:nvSpPr>
          <p:spPr>
            <a:xfrm>
              <a:off x="696625" y="2378165"/>
              <a:ext cx="4380472" cy="646331"/>
            </a:xfrm>
            <a:prstGeom prst="rect">
              <a:avLst/>
            </a:prstGeom>
            <a:noFill/>
          </p:spPr>
          <p:txBody>
            <a:bodyPr wrap="square">
              <a:spAutoFit/>
            </a:bodyPr>
            <a:lstStyle/>
            <a:p>
              <a:r>
                <a:rPr kumimoji="0" lang="en-US" sz="3600" b="1" i="0" u="none" strike="noStrike" kern="1200" cap="none" spc="0" normalizeH="0" baseline="0" noProof="0">
                  <a:ln>
                    <a:noFill/>
                  </a:ln>
                  <a:solidFill>
                    <a:srgbClr val="000000"/>
                  </a:solidFill>
                  <a:effectLst/>
                  <a:uLnTx/>
                  <a:uFillTx/>
                  <a:latin typeface="Arial"/>
                  <a:ea typeface="+mn-ea"/>
                  <a:cs typeface="+mn-cs"/>
                </a:rPr>
                <a:t>financial guidance. </a:t>
              </a:r>
              <a:endParaRPr lang="en-CA" sz="2800"/>
            </a:p>
          </p:txBody>
        </p:sp>
      </p:gr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Millennials value paid advice</a:t>
            </a:r>
          </a:p>
          <a:p>
            <a:pPr marL="0" indent="0">
              <a:buNone/>
            </a:pPr>
            <a:r>
              <a:rPr lang="en-US" sz="2000">
                <a:solidFill>
                  <a:srgbClr val="595959"/>
                </a:solidFill>
              </a:rPr>
              <a:t>Hear from our mass affluent respondents</a:t>
            </a:r>
            <a:endParaRPr lang="en-US"/>
          </a:p>
        </p:txBody>
      </p:sp>
      <p:sp>
        <p:nvSpPr>
          <p:cNvPr id="2" name="Footer Placeholder 1">
            <a:extLst>
              <a:ext uri="{FF2B5EF4-FFF2-40B4-BE49-F238E27FC236}">
                <a16:creationId xmlns:a16="http://schemas.microsoft.com/office/drawing/2014/main" id="{863270D8-9A89-45E9-B0FC-5240F874C6E1}"/>
              </a:ext>
            </a:extLst>
          </p:cNvPr>
          <p:cNvSpPr>
            <a:spLocks noGrp="1"/>
          </p:cNvSpPr>
          <p:nvPr>
            <p:ph type="ftr" sz="quarter" idx="3"/>
          </p:nvPr>
        </p:nvSpPr>
        <p:spPr>
          <a:xfrm>
            <a:off x="457199" y="5548173"/>
            <a:ext cx="11330610" cy="958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Gen Pop (n=502) Millennial (n=298) • Gen Pop (n=502) Millennial (n=851 Qual + Over-quota) • Q10: Do you currently work with a paid financial advisor to help you manage your money or investments on an ongoing basis? Base: Have an advisor | Gen Pop (n=289) Millennial (n=198) • Q23: For how many years have you had your current paid financial advisor?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grpSp>
        <p:nvGrpSpPr>
          <p:cNvPr id="32" name="Group 31">
            <a:extLst>
              <a:ext uri="{FF2B5EF4-FFF2-40B4-BE49-F238E27FC236}">
                <a16:creationId xmlns:a16="http://schemas.microsoft.com/office/drawing/2014/main" id="{7967CA5F-7A91-A390-40C5-C29ED31AB0EE}"/>
              </a:ext>
            </a:extLst>
          </p:cNvPr>
          <p:cNvGrpSpPr/>
          <p:nvPr/>
        </p:nvGrpSpPr>
        <p:grpSpPr>
          <a:xfrm>
            <a:off x="852176" y="3949049"/>
            <a:ext cx="4051953" cy="766580"/>
            <a:chOff x="7753351" y="4737748"/>
            <a:chExt cx="4051953" cy="766580"/>
          </a:xfrm>
        </p:grpSpPr>
        <p:grpSp>
          <p:nvGrpSpPr>
            <p:cNvPr id="23" name="Group 22">
              <a:extLst>
                <a:ext uri="{FF2B5EF4-FFF2-40B4-BE49-F238E27FC236}">
                  <a16:creationId xmlns:a16="http://schemas.microsoft.com/office/drawing/2014/main" id="{6DC5034C-E693-46A3-FC46-DA5CF20C3AF8}"/>
                </a:ext>
              </a:extLst>
            </p:cNvPr>
            <p:cNvGrpSpPr/>
            <p:nvPr/>
          </p:nvGrpSpPr>
          <p:grpSpPr>
            <a:xfrm>
              <a:off x="7753351" y="4737748"/>
              <a:ext cx="4051953" cy="766580"/>
              <a:chOff x="88281" y="3095629"/>
              <a:chExt cx="4051953" cy="766580"/>
            </a:xfrm>
          </p:grpSpPr>
          <p:grpSp>
            <p:nvGrpSpPr>
              <p:cNvPr id="24" name="Group 23">
                <a:extLst>
                  <a:ext uri="{FF2B5EF4-FFF2-40B4-BE49-F238E27FC236}">
                    <a16:creationId xmlns:a16="http://schemas.microsoft.com/office/drawing/2014/main" id="{E1E4B2EF-3BF0-AE86-F238-9208305E542F}"/>
                  </a:ext>
                </a:extLst>
              </p:cNvPr>
              <p:cNvGrpSpPr/>
              <p:nvPr/>
            </p:nvGrpSpPr>
            <p:grpSpPr>
              <a:xfrm>
                <a:off x="88281" y="3095629"/>
                <a:ext cx="3883026" cy="766580"/>
                <a:chOff x="2344606" y="8994883"/>
                <a:chExt cx="3883026" cy="766580"/>
              </a:xfrm>
            </p:grpSpPr>
            <p:grpSp>
              <p:nvGrpSpPr>
                <p:cNvPr id="26" name="Group 7">
                  <a:extLst>
                    <a:ext uri="{FF2B5EF4-FFF2-40B4-BE49-F238E27FC236}">
                      <a16:creationId xmlns:a16="http://schemas.microsoft.com/office/drawing/2014/main" id="{7B434CC2-6363-D6EE-106C-50C1E863E40B}"/>
                    </a:ext>
                  </a:extLst>
                </p:cNvPr>
                <p:cNvGrpSpPr/>
                <p:nvPr/>
              </p:nvGrpSpPr>
              <p:grpSpPr>
                <a:xfrm>
                  <a:off x="2344606" y="8994883"/>
                  <a:ext cx="3883026" cy="766580"/>
                  <a:chOff x="833651" y="-540141"/>
                  <a:chExt cx="5812704" cy="1147534"/>
                </a:xfrm>
              </p:grpSpPr>
              <p:sp>
                <p:nvSpPr>
                  <p:cNvPr id="29" name="Freeform 8">
                    <a:extLst>
                      <a:ext uri="{FF2B5EF4-FFF2-40B4-BE49-F238E27FC236}">
                        <a16:creationId xmlns:a16="http://schemas.microsoft.com/office/drawing/2014/main" id="{65418770-7385-6DFA-50E2-AB4DCFB69783}"/>
                      </a:ext>
                    </a:extLst>
                  </p:cNvPr>
                  <p:cNvSpPr/>
                  <p:nvPr/>
                </p:nvSpPr>
                <p:spPr>
                  <a:xfrm>
                    <a:off x="833651" y="-540141"/>
                    <a:ext cx="5812704" cy="1147534"/>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chemeClr val="accent1"/>
                  </a:solidFill>
                </p:spPr>
                <p:txBody>
                  <a:bodyPr/>
                  <a:lstStyle/>
                  <a:p>
                    <a:endParaRPr lang="en-CA"/>
                  </a:p>
                </p:txBody>
              </p:sp>
            </p:grpSp>
            <p:grpSp>
              <p:nvGrpSpPr>
                <p:cNvPr id="27" name="Group 13">
                  <a:extLst>
                    <a:ext uri="{FF2B5EF4-FFF2-40B4-BE49-F238E27FC236}">
                      <a16:creationId xmlns:a16="http://schemas.microsoft.com/office/drawing/2014/main" id="{294EEA3C-9591-FE16-13B9-B70E8C66AA4A}"/>
                    </a:ext>
                  </a:extLst>
                </p:cNvPr>
                <p:cNvGrpSpPr/>
                <p:nvPr/>
              </p:nvGrpSpPr>
              <p:grpSpPr>
                <a:xfrm>
                  <a:off x="2406836" y="9085652"/>
                  <a:ext cx="590550" cy="590550"/>
                  <a:chOff x="375247" y="-6295388"/>
                  <a:chExt cx="6350000" cy="6350000"/>
                </a:xfrm>
              </p:grpSpPr>
              <p:sp>
                <p:nvSpPr>
                  <p:cNvPr id="28" name="Freeform 14">
                    <a:extLst>
                      <a:ext uri="{FF2B5EF4-FFF2-40B4-BE49-F238E27FC236}">
                        <a16:creationId xmlns:a16="http://schemas.microsoft.com/office/drawing/2014/main" id="{5D03C02D-D1E0-7C2C-09CF-F063515EEAD8}"/>
                      </a:ext>
                    </a:extLst>
                  </p:cNvPr>
                  <p:cNvSpPr/>
                  <p:nvPr/>
                </p:nvSpPr>
                <p:spPr>
                  <a:xfrm>
                    <a:off x="375247" y="-6295388"/>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bg2"/>
                  </a:solidFill>
                </p:spPr>
                <p:txBody>
                  <a:bodyPr anchor="ctr"/>
                  <a:lstStyle/>
                  <a:p>
                    <a:pPr algn="ctr"/>
                    <a:endParaRPr lang="en-CA" sz="2000" b="1">
                      <a:latin typeface="+mj-lt"/>
                    </a:endParaRPr>
                  </a:p>
                </p:txBody>
              </p:sp>
            </p:grpSp>
          </p:grpSp>
          <p:sp>
            <p:nvSpPr>
              <p:cNvPr id="25" name="TextBox 24">
                <a:extLst>
                  <a:ext uri="{FF2B5EF4-FFF2-40B4-BE49-F238E27FC236}">
                    <a16:creationId xmlns:a16="http://schemas.microsoft.com/office/drawing/2014/main" id="{244F9E72-9E73-7C5F-8536-41AE2E707E32}"/>
                  </a:ext>
                </a:extLst>
              </p:cNvPr>
              <p:cNvSpPr txBox="1"/>
              <p:nvPr/>
            </p:nvSpPr>
            <p:spPr>
              <a:xfrm>
                <a:off x="764391" y="3125598"/>
                <a:ext cx="3375843" cy="707886"/>
              </a:xfrm>
              <a:prstGeom prst="rect">
                <a:avLst/>
              </a:prstGeom>
              <a:noFill/>
            </p:spPr>
            <p:txBody>
              <a:bodyPr wrap="square">
                <a:spAutoFit/>
              </a:bodyPr>
              <a:lstStyle/>
              <a:p>
                <a:pPr>
                  <a:buClr>
                    <a:schemeClr val="accent1"/>
                  </a:buClr>
                </a:pPr>
                <a:r>
                  <a:rPr lang="en-US" sz="2000" b="1">
                    <a:solidFill>
                      <a:schemeClr val="bg2"/>
                    </a:solidFill>
                  </a:rPr>
                  <a:t>Why do millennials choose your services?</a:t>
                </a:r>
              </a:p>
            </p:txBody>
          </p:sp>
        </p:grpSp>
        <p:pic>
          <p:nvPicPr>
            <p:cNvPr id="31" name="Graphic 30">
              <a:extLst>
                <a:ext uri="{FF2B5EF4-FFF2-40B4-BE49-F238E27FC236}">
                  <a16:creationId xmlns:a16="http://schemas.microsoft.com/office/drawing/2014/main" id="{67BBD25B-81D6-D858-2C93-3B0DA6A418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56867" y="4852357"/>
              <a:ext cx="500560" cy="500560"/>
            </a:xfrm>
            <a:prstGeom prst="rect">
              <a:avLst/>
            </a:prstGeom>
          </p:spPr>
        </p:pic>
      </p:grpSp>
      <p:sp>
        <p:nvSpPr>
          <p:cNvPr id="37" name="TextBox 36">
            <a:extLst>
              <a:ext uri="{FF2B5EF4-FFF2-40B4-BE49-F238E27FC236}">
                <a16:creationId xmlns:a16="http://schemas.microsoft.com/office/drawing/2014/main" id="{2B7180FC-4DA4-6567-A3EA-E814FD1506EE}"/>
              </a:ext>
            </a:extLst>
          </p:cNvPr>
          <p:cNvSpPr txBox="1"/>
          <p:nvPr/>
        </p:nvSpPr>
        <p:spPr>
          <a:xfrm>
            <a:off x="5643252" y="1482605"/>
            <a:ext cx="5076990" cy="677108"/>
          </a:xfrm>
          <a:prstGeom prst="rect">
            <a:avLst/>
          </a:prstGeom>
          <a:noFill/>
        </p:spPr>
        <p:txBody>
          <a:bodyPr wrap="square" lIns="0">
            <a:spAutoFit/>
          </a:bodyPr>
          <a:lstStyle/>
          <a:p>
            <a:r>
              <a:rPr lang="en-US" sz="2000" b="1" i="0" u="none" strike="noStrike" baseline="0">
                <a:solidFill>
                  <a:srgbClr val="000000"/>
                </a:solidFill>
                <a:latin typeface="+mj-lt"/>
              </a:rPr>
              <a:t>Key reasons for seeking advice:</a:t>
            </a:r>
          </a:p>
          <a:p>
            <a:pPr>
              <a:buClr>
                <a:schemeClr val="accent1"/>
              </a:buClr>
            </a:pPr>
            <a:r>
              <a:rPr lang="en-US">
                <a:solidFill>
                  <a:schemeClr val="accent1"/>
                </a:solidFill>
                <a:latin typeface="+mj-lt"/>
              </a:rPr>
              <a:t>Cited by millennial respondents </a:t>
            </a:r>
          </a:p>
        </p:txBody>
      </p:sp>
      <p:grpSp>
        <p:nvGrpSpPr>
          <p:cNvPr id="5" name="Group 4">
            <a:extLst>
              <a:ext uri="{FF2B5EF4-FFF2-40B4-BE49-F238E27FC236}">
                <a16:creationId xmlns:a16="http://schemas.microsoft.com/office/drawing/2014/main" id="{580F09C3-223B-AE25-116A-45DEA5C7F213}"/>
              </a:ext>
            </a:extLst>
          </p:cNvPr>
          <p:cNvGrpSpPr/>
          <p:nvPr/>
        </p:nvGrpSpPr>
        <p:grpSpPr>
          <a:xfrm>
            <a:off x="5643252" y="2388748"/>
            <a:ext cx="660563" cy="660563"/>
            <a:chOff x="813184" y="1375599"/>
            <a:chExt cx="660563" cy="660563"/>
          </a:xfrm>
        </p:grpSpPr>
        <p:sp>
          <p:nvSpPr>
            <p:cNvPr id="6" name="Freeform 9">
              <a:extLst>
                <a:ext uri="{FF2B5EF4-FFF2-40B4-BE49-F238E27FC236}">
                  <a16:creationId xmlns:a16="http://schemas.microsoft.com/office/drawing/2014/main" id="{F6DAF334-5E96-7B9A-B9BD-1DF131D8CB16}"/>
                </a:ext>
              </a:extLst>
            </p:cNvPr>
            <p:cNvSpPr/>
            <p:nvPr/>
          </p:nvSpPr>
          <p:spPr>
            <a:xfrm>
              <a:off x="813184" y="1375599"/>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pic>
          <p:nvPicPr>
            <p:cNvPr id="7" name="Graphic 6">
              <a:extLst>
                <a:ext uri="{FF2B5EF4-FFF2-40B4-BE49-F238E27FC236}">
                  <a16:creationId xmlns:a16="http://schemas.microsoft.com/office/drawing/2014/main" id="{27AFB858-2C2F-3D9D-3A80-76197ED4E8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6257" y="1448672"/>
              <a:ext cx="514417" cy="514417"/>
            </a:xfrm>
            <a:prstGeom prst="rect">
              <a:avLst/>
            </a:prstGeom>
          </p:spPr>
        </p:pic>
      </p:grpSp>
      <p:grpSp>
        <p:nvGrpSpPr>
          <p:cNvPr id="8" name="Group 7">
            <a:extLst>
              <a:ext uri="{FF2B5EF4-FFF2-40B4-BE49-F238E27FC236}">
                <a16:creationId xmlns:a16="http://schemas.microsoft.com/office/drawing/2014/main" id="{EB869AFA-75C5-E4B6-FFA1-EBF03CDE02CB}"/>
              </a:ext>
            </a:extLst>
          </p:cNvPr>
          <p:cNvGrpSpPr/>
          <p:nvPr/>
        </p:nvGrpSpPr>
        <p:grpSpPr>
          <a:xfrm>
            <a:off x="5643252" y="3490112"/>
            <a:ext cx="660563" cy="660563"/>
            <a:chOff x="813184" y="2868350"/>
            <a:chExt cx="660563" cy="660563"/>
          </a:xfrm>
        </p:grpSpPr>
        <p:sp>
          <p:nvSpPr>
            <p:cNvPr id="9" name="Freeform 10">
              <a:extLst>
                <a:ext uri="{FF2B5EF4-FFF2-40B4-BE49-F238E27FC236}">
                  <a16:creationId xmlns:a16="http://schemas.microsoft.com/office/drawing/2014/main" id="{D9376309-62DD-D941-7CEA-904E759207F7}"/>
                </a:ext>
              </a:extLst>
            </p:cNvPr>
            <p:cNvSpPr/>
            <p:nvPr/>
          </p:nvSpPr>
          <p:spPr>
            <a:xfrm>
              <a:off x="813184" y="2868350"/>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pic>
          <p:nvPicPr>
            <p:cNvPr id="10" name="Graphic 9">
              <a:extLst>
                <a:ext uri="{FF2B5EF4-FFF2-40B4-BE49-F238E27FC236}">
                  <a16:creationId xmlns:a16="http://schemas.microsoft.com/office/drawing/2014/main" id="{43141456-9163-DC2E-2C44-D4500753D5D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86257" y="2941423"/>
              <a:ext cx="514417" cy="514417"/>
            </a:xfrm>
            <a:prstGeom prst="rect">
              <a:avLst/>
            </a:prstGeom>
          </p:spPr>
        </p:pic>
      </p:grpSp>
      <p:grpSp>
        <p:nvGrpSpPr>
          <p:cNvPr id="11" name="Group 10">
            <a:extLst>
              <a:ext uri="{FF2B5EF4-FFF2-40B4-BE49-F238E27FC236}">
                <a16:creationId xmlns:a16="http://schemas.microsoft.com/office/drawing/2014/main" id="{98686A9C-DA1A-F8D7-EE60-AFA44A90AA68}"/>
              </a:ext>
            </a:extLst>
          </p:cNvPr>
          <p:cNvGrpSpPr/>
          <p:nvPr/>
        </p:nvGrpSpPr>
        <p:grpSpPr>
          <a:xfrm>
            <a:off x="5643252" y="4591476"/>
            <a:ext cx="660563" cy="660563"/>
            <a:chOff x="813184" y="4181471"/>
            <a:chExt cx="660563" cy="660563"/>
          </a:xfrm>
        </p:grpSpPr>
        <p:sp>
          <p:nvSpPr>
            <p:cNvPr id="13" name="Freeform 8">
              <a:extLst>
                <a:ext uri="{FF2B5EF4-FFF2-40B4-BE49-F238E27FC236}">
                  <a16:creationId xmlns:a16="http://schemas.microsoft.com/office/drawing/2014/main" id="{D86BF63B-172A-3BDF-DC4B-887FACAF23AF}"/>
                </a:ext>
              </a:extLst>
            </p:cNvPr>
            <p:cNvSpPr/>
            <p:nvPr/>
          </p:nvSpPr>
          <p:spPr>
            <a:xfrm>
              <a:off x="813184" y="4181471"/>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pic>
          <p:nvPicPr>
            <p:cNvPr id="14" name="Graphic 13">
              <a:extLst>
                <a:ext uri="{FF2B5EF4-FFF2-40B4-BE49-F238E27FC236}">
                  <a16:creationId xmlns:a16="http://schemas.microsoft.com/office/drawing/2014/main" id="{7218628C-A008-C2C8-8A5A-E9FE4B1AF18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02382" y="4270669"/>
              <a:ext cx="482167" cy="482167"/>
            </a:xfrm>
            <a:prstGeom prst="rect">
              <a:avLst/>
            </a:prstGeom>
          </p:spPr>
        </p:pic>
      </p:grpSp>
      <p:sp>
        <p:nvSpPr>
          <p:cNvPr id="15" name="TextBox 14">
            <a:extLst>
              <a:ext uri="{FF2B5EF4-FFF2-40B4-BE49-F238E27FC236}">
                <a16:creationId xmlns:a16="http://schemas.microsoft.com/office/drawing/2014/main" id="{6A617D98-DC5E-36D6-CC66-FD3BCC5555A2}"/>
              </a:ext>
            </a:extLst>
          </p:cNvPr>
          <p:cNvSpPr txBox="1"/>
          <p:nvPr/>
        </p:nvSpPr>
        <p:spPr>
          <a:xfrm>
            <a:off x="6506495" y="2476442"/>
            <a:ext cx="5532447" cy="400110"/>
          </a:xfrm>
          <a:prstGeom prst="rect">
            <a:avLst/>
          </a:prstGeom>
          <a:noFill/>
        </p:spPr>
        <p:txBody>
          <a:bodyPr wrap="square">
            <a:spAutoFit/>
          </a:bodyPr>
          <a:lstStyle/>
          <a:p>
            <a:r>
              <a:rPr lang="en-CA" sz="2000"/>
              <a:t>Exploring savings and investments.</a:t>
            </a:r>
          </a:p>
        </p:txBody>
      </p:sp>
      <p:sp>
        <p:nvSpPr>
          <p:cNvPr id="16" name="TextBox 15">
            <a:extLst>
              <a:ext uri="{FF2B5EF4-FFF2-40B4-BE49-F238E27FC236}">
                <a16:creationId xmlns:a16="http://schemas.microsoft.com/office/drawing/2014/main" id="{6C13DDB4-DD2B-9ED0-0912-5BB816D8AD29}"/>
              </a:ext>
            </a:extLst>
          </p:cNvPr>
          <p:cNvSpPr txBox="1"/>
          <p:nvPr/>
        </p:nvSpPr>
        <p:spPr>
          <a:xfrm>
            <a:off x="6506495" y="3597572"/>
            <a:ext cx="4575517" cy="400110"/>
          </a:xfrm>
          <a:prstGeom prst="rect">
            <a:avLst/>
          </a:prstGeom>
          <a:noFill/>
        </p:spPr>
        <p:txBody>
          <a:bodyPr wrap="square">
            <a:spAutoFit/>
          </a:bodyPr>
          <a:lstStyle/>
          <a:p>
            <a:r>
              <a:rPr lang="en-US" sz="2000"/>
              <a:t>Seeking retirement planning help. </a:t>
            </a:r>
          </a:p>
        </p:txBody>
      </p:sp>
      <p:sp>
        <p:nvSpPr>
          <p:cNvPr id="18" name="TextBox 17">
            <a:extLst>
              <a:ext uri="{FF2B5EF4-FFF2-40B4-BE49-F238E27FC236}">
                <a16:creationId xmlns:a16="http://schemas.microsoft.com/office/drawing/2014/main" id="{FE9E918A-00CE-12A5-7682-B844B4F35E2A}"/>
              </a:ext>
            </a:extLst>
          </p:cNvPr>
          <p:cNvSpPr txBox="1"/>
          <p:nvPr/>
        </p:nvSpPr>
        <p:spPr>
          <a:xfrm>
            <a:off x="6506495" y="4711069"/>
            <a:ext cx="6093724" cy="400110"/>
          </a:xfrm>
          <a:prstGeom prst="rect">
            <a:avLst/>
          </a:prstGeom>
          <a:noFill/>
        </p:spPr>
        <p:txBody>
          <a:bodyPr wrap="square">
            <a:spAutoFit/>
          </a:bodyPr>
          <a:lstStyle/>
          <a:p>
            <a:r>
              <a:rPr lang="en-US" sz="2000" dirty="0"/>
              <a:t>Want to invest, but not self-manage.</a:t>
            </a:r>
          </a:p>
        </p:txBody>
      </p:sp>
    </p:spTree>
    <p:extLst>
      <p:ext uri="{BB962C8B-B14F-4D97-AF65-F5344CB8AC3E}">
        <p14:creationId xmlns:p14="http://schemas.microsoft.com/office/powerpoint/2010/main" val="3932005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BF691E-976E-2E4D-D258-FFC1881BBA5D}"/>
              </a:ext>
            </a:extLst>
          </p:cNvPr>
          <p:cNvSpPr>
            <a:spLocks noGrp="1"/>
          </p:cNvSpPr>
          <p:nvPr>
            <p:ph type="body" sz="quarter" idx="32"/>
          </p:nvPr>
        </p:nvSpPr>
        <p:spPr/>
        <p:txBody>
          <a:bodyPr/>
          <a:lstStyle/>
          <a:p>
            <a:r>
              <a:rPr lang="en-CA"/>
              <a:t>The challenge</a:t>
            </a:r>
            <a:br>
              <a:rPr lang="en-CA"/>
            </a:br>
            <a:r>
              <a:rPr lang="en-CA" sz="2000" b="0">
                <a:solidFill>
                  <a:srgbClr val="595959"/>
                </a:solidFill>
              </a:rPr>
              <a:t>Cerulli Associates’ projects </a:t>
            </a:r>
            <a:endParaRPr lang="en-CA" b="0">
              <a:solidFill>
                <a:srgbClr val="595959"/>
              </a:solidFill>
            </a:endParaRPr>
          </a:p>
        </p:txBody>
      </p:sp>
      <p:graphicFrame>
        <p:nvGraphicFramePr>
          <p:cNvPr id="17" name="Table 16">
            <a:extLst>
              <a:ext uri="{FF2B5EF4-FFF2-40B4-BE49-F238E27FC236}">
                <a16:creationId xmlns:a16="http://schemas.microsoft.com/office/drawing/2014/main" id="{AABCB389-05FB-34FA-F6B2-861A6D24C9ED}"/>
              </a:ext>
            </a:extLst>
          </p:cNvPr>
          <p:cNvGraphicFramePr>
            <a:graphicFrameLocks noGrp="1"/>
          </p:cNvGraphicFramePr>
          <p:nvPr>
            <p:extLst>
              <p:ext uri="{D42A27DB-BD31-4B8C-83A1-F6EECF244321}">
                <p14:modId xmlns:p14="http://schemas.microsoft.com/office/powerpoint/2010/main" val="444419369"/>
              </p:ext>
            </p:extLst>
          </p:nvPr>
        </p:nvGraphicFramePr>
        <p:xfrm>
          <a:off x="457200" y="1678745"/>
          <a:ext cx="6096000" cy="3500510"/>
        </p:xfrm>
        <a:graphic>
          <a:graphicData uri="http://schemas.openxmlformats.org/drawingml/2006/table">
            <a:tbl>
              <a:tblPr/>
              <a:tblGrid>
                <a:gridCol w="3154833">
                  <a:extLst>
                    <a:ext uri="{9D8B030D-6E8A-4147-A177-3AD203B41FA5}">
                      <a16:colId xmlns:a16="http://schemas.microsoft.com/office/drawing/2014/main" val="4125679535"/>
                    </a:ext>
                  </a:extLst>
                </a:gridCol>
                <a:gridCol w="2941167">
                  <a:extLst>
                    <a:ext uri="{9D8B030D-6E8A-4147-A177-3AD203B41FA5}">
                      <a16:colId xmlns:a16="http://schemas.microsoft.com/office/drawing/2014/main" val="3842426087"/>
                    </a:ext>
                  </a:extLst>
                </a:gridCol>
              </a:tblGrid>
              <a:tr h="1524986">
                <a:tc gridSpan="2">
                  <a:txBody>
                    <a:bodyPr/>
                    <a:lstStyle/>
                    <a:p>
                      <a:pPr algn="l">
                        <a:lnSpc>
                          <a:spcPts val="5599"/>
                        </a:lnSpc>
                        <a:defRPr/>
                      </a:pPr>
                      <a:endParaRPr lang="en-US" sz="1700">
                        <a:solidFill>
                          <a:srgbClr val="000000"/>
                        </a:solidFill>
                        <a:latin typeface="+mj-lt"/>
                      </a:endParaRPr>
                    </a:p>
                  </a:txBody>
                  <a:tcPr marL="114300" marR="114300" marT="114300" marB="1143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C2B0E0"/>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hMerge="1">
                  <a:txBody>
                    <a:bodyPr/>
                    <a:lstStyle/>
                    <a:p>
                      <a:pPr algn="l">
                        <a:lnSpc>
                          <a:spcPts val="5599"/>
                        </a:lnSpc>
                        <a:defRPr/>
                      </a:pPr>
                      <a:r>
                        <a:rPr lang="en-US" sz="3999">
                          <a:solidFill>
                            <a:srgbClr val="F55523"/>
                          </a:solidFill>
                          <a:latin typeface="+mj-lt"/>
                        </a:rPr>
                        <a:t>110</a:t>
                      </a:r>
                      <a:endParaRPr lang="en-US" sz="1100">
                        <a:latin typeface="+mj-lt"/>
                      </a:endParaRPr>
                    </a:p>
                    <a:p>
                      <a:pPr>
                        <a:lnSpc>
                          <a:spcPts val="2380"/>
                        </a:lnSpc>
                      </a:pPr>
                      <a:r>
                        <a:rPr lang="en-US" sz="1700">
                          <a:solidFill>
                            <a:srgbClr val="000000"/>
                          </a:solidFill>
                          <a:latin typeface="+mj-lt"/>
                        </a:rPr>
                        <a:t>Employees working </a:t>
                      </a:r>
                    </a:p>
                    <a:p>
                      <a:pPr>
                        <a:lnSpc>
                          <a:spcPts val="2380"/>
                        </a:lnSpc>
                      </a:pPr>
                      <a:r>
                        <a:rPr lang="en-US" sz="1700">
                          <a:solidFill>
                            <a:srgbClr val="000000"/>
                          </a:solidFill>
                          <a:latin typeface="+mj-lt"/>
                        </a:rPr>
                        <a:t>part-time</a:t>
                      </a:r>
                    </a:p>
                  </a:txBody>
                  <a:tcPr marL="114300" marR="114300" marT="114300" marB="1143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C2B0E0"/>
                      </a:solidFill>
                      <a:prstDash val="solid"/>
                      <a:round/>
                      <a:headEnd type="none" w="med" len="med"/>
                      <a:tailEnd type="none" w="med" len="med"/>
                    </a:lnT>
                    <a:lnB w="28575" cap="flat" cmpd="sng" algn="ctr">
                      <a:solidFill>
                        <a:srgbClr val="C2B0E0"/>
                      </a:solidFill>
                      <a:prstDash val="solid"/>
                      <a:round/>
                      <a:headEnd type="none" w="med" len="med"/>
                      <a:tailEnd type="none" w="med" len="med"/>
                    </a:lnB>
                  </a:tcPr>
                </a:tc>
                <a:extLst>
                  <a:ext uri="{0D108BD9-81ED-4DB2-BD59-A6C34878D82A}">
                    <a16:rowId xmlns:a16="http://schemas.microsoft.com/office/drawing/2014/main" val="3459505150"/>
                  </a:ext>
                </a:extLst>
              </a:tr>
              <a:tr h="1975524">
                <a:tc>
                  <a:txBody>
                    <a:bodyPr/>
                    <a:lstStyle/>
                    <a:p>
                      <a:pPr algn="l">
                        <a:lnSpc>
                          <a:spcPts val="2520"/>
                        </a:lnSpc>
                        <a:defRPr/>
                      </a:pPr>
                      <a:r>
                        <a:rPr lang="en-US" sz="1800" kern="1200">
                          <a:solidFill>
                            <a:srgbClr val="000000"/>
                          </a:solidFill>
                          <a:latin typeface="+mn-lt"/>
                          <a:ea typeface="+mn-ea"/>
                          <a:cs typeface="+mn-cs"/>
                        </a:rPr>
                        <a:t>Transferred to heirs:</a:t>
                      </a:r>
                    </a:p>
                    <a:p>
                      <a:pPr algn="l">
                        <a:lnSpc>
                          <a:spcPts val="2520"/>
                        </a:lnSpc>
                        <a:defRPr/>
                      </a:pPr>
                      <a:endParaRPr lang="en-US" sz="3999" b="1" kern="1200">
                        <a:solidFill>
                          <a:schemeClr val="accent1"/>
                        </a:solidFill>
                        <a:latin typeface="+mj-lt"/>
                        <a:ea typeface="+mn-ea"/>
                        <a:cs typeface="+mn-cs"/>
                      </a:endParaRPr>
                    </a:p>
                    <a:p>
                      <a:pPr algn="l">
                        <a:lnSpc>
                          <a:spcPts val="2520"/>
                        </a:lnSpc>
                        <a:defRPr/>
                      </a:pPr>
                      <a:r>
                        <a:rPr lang="en-US" sz="3999" b="1" kern="1200">
                          <a:solidFill>
                            <a:schemeClr val="accent2"/>
                          </a:solidFill>
                          <a:latin typeface="+mj-lt"/>
                          <a:ea typeface="+mn-ea"/>
                          <a:cs typeface="+mn-cs"/>
                        </a:rPr>
                        <a:t>$72.6T</a:t>
                      </a:r>
                    </a:p>
                  </a:txBody>
                  <a:tcPr marL="114300" marR="114300" marT="114300" marB="1143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mj-lt"/>
                        </a:rPr>
                        <a:t>Donations to Charities:</a:t>
                      </a:r>
                      <a:endParaRPr lang="en-US" sz="1800">
                        <a:latin typeface="+mj-lt"/>
                      </a:endParaRPr>
                    </a:p>
                    <a:p>
                      <a:pPr>
                        <a:lnSpc>
                          <a:spcPts val="5599"/>
                        </a:lnSpc>
                      </a:pPr>
                      <a:r>
                        <a:rPr lang="en-US" sz="3999" b="1">
                          <a:solidFill>
                            <a:schemeClr val="accent4"/>
                          </a:solidFill>
                          <a:latin typeface="+mj-lt"/>
                        </a:rPr>
                        <a:t>$11.9T</a:t>
                      </a:r>
                      <a:endParaRPr lang="en-US" sz="1700" b="1">
                        <a:solidFill>
                          <a:schemeClr val="accent4"/>
                        </a:solidFill>
                        <a:latin typeface="+mj-lt"/>
                      </a:endParaRPr>
                    </a:p>
                  </a:txBody>
                  <a:tcPr marL="114300" marR="114300" marT="114300" marB="1143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9156691"/>
                  </a:ext>
                </a:extLst>
              </a:tr>
            </a:tbl>
          </a:graphicData>
        </a:graphic>
      </p:graphicFrame>
      <p:grpSp>
        <p:nvGrpSpPr>
          <p:cNvPr id="16" name="Group 15">
            <a:extLst>
              <a:ext uri="{FF2B5EF4-FFF2-40B4-BE49-F238E27FC236}">
                <a16:creationId xmlns:a16="http://schemas.microsoft.com/office/drawing/2014/main" id="{696960DE-9705-72BF-6797-CE4BDE73FD1B}"/>
              </a:ext>
            </a:extLst>
          </p:cNvPr>
          <p:cNvGrpSpPr/>
          <p:nvPr/>
        </p:nvGrpSpPr>
        <p:grpSpPr>
          <a:xfrm>
            <a:off x="457200" y="1838939"/>
            <a:ext cx="6260660" cy="980320"/>
            <a:chOff x="470850" y="1132340"/>
            <a:chExt cx="6378417" cy="980320"/>
          </a:xfrm>
        </p:grpSpPr>
        <p:sp>
          <p:nvSpPr>
            <p:cNvPr id="8" name="Text Placeholder 2">
              <a:extLst>
                <a:ext uri="{FF2B5EF4-FFF2-40B4-BE49-F238E27FC236}">
                  <a16:creationId xmlns:a16="http://schemas.microsoft.com/office/drawing/2014/main" id="{DC65E7A8-4FEF-4E63-AE5E-78483F507B96}"/>
                </a:ext>
              </a:extLst>
            </p:cNvPr>
            <p:cNvSpPr txBox="1">
              <a:spLocks/>
            </p:cNvSpPr>
            <p:nvPr/>
          </p:nvSpPr>
          <p:spPr>
            <a:xfrm>
              <a:off x="470850" y="1132340"/>
              <a:ext cx="2030459" cy="830997"/>
            </a:xfrm>
            <a:prstGeom prst="rect">
              <a:avLst/>
            </a:prstGeom>
          </p:spPr>
          <p:txBody>
            <a:bodyPr lIns="0" tIns="0" rIns="0" b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spcBef>
                  <a:spcPts val="0"/>
                </a:spcBef>
                <a:buNone/>
              </a:pPr>
              <a:r>
                <a:rPr lang="en-US" sz="6600" b="1"/>
                <a:t>$84T</a:t>
              </a:r>
              <a:endParaRPr lang="en-US" sz="2200" b="1"/>
            </a:p>
          </p:txBody>
        </p:sp>
        <p:sp>
          <p:nvSpPr>
            <p:cNvPr id="15" name="TextBox 14">
              <a:extLst>
                <a:ext uri="{FF2B5EF4-FFF2-40B4-BE49-F238E27FC236}">
                  <a16:creationId xmlns:a16="http://schemas.microsoft.com/office/drawing/2014/main" id="{1F12BD9B-B815-6D78-9726-BCF6649F875D}"/>
                </a:ext>
              </a:extLst>
            </p:cNvPr>
            <p:cNvSpPr txBox="1"/>
            <p:nvPr/>
          </p:nvSpPr>
          <p:spPr>
            <a:xfrm>
              <a:off x="2468056" y="1158553"/>
              <a:ext cx="4381211" cy="954107"/>
            </a:xfrm>
            <a:prstGeom prst="rect">
              <a:avLst/>
            </a:prstGeom>
            <a:noFill/>
          </p:spPr>
          <p:txBody>
            <a:bodyPr wrap="square">
              <a:spAutoFit/>
            </a:bodyPr>
            <a:lstStyle/>
            <a:p>
              <a:r>
                <a:rPr lang="en-US" sz="3200"/>
                <a:t>in wealth could be     </a:t>
              </a:r>
              <a:r>
                <a:rPr lang="en-US" sz="2400"/>
                <a:t>transferred through 2045.</a:t>
              </a:r>
              <a:endParaRPr lang="en-US" sz="3200"/>
            </a:p>
          </p:txBody>
        </p:sp>
      </p:grpSp>
      <p:sp>
        <p:nvSpPr>
          <p:cNvPr id="18" name="object 7">
            <a:extLst>
              <a:ext uri="{FF2B5EF4-FFF2-40B4-BE49-F238E27FC236}">
                <a16:creationId xmlns:a16="http://schemas.microsoft.com/office/drawing/2014/main" id="{E6DA2CD6-9DCB-6E45-008B-2DBAD9F7E0A3}"/>
              </a:ext>
            </a:extLst>
          </p:cNvPr>
          <p:cNvSpPr txBox="1"/>
          <p:nvPr/>
        </p:nvSpPr>
        <p:spPr>
          <a:xfrm>
            <a:off x="457200" y="6344687"/>
            <a:ext cx="6713339" cy="166709"/>
          </a:xfrm>
          <a:prstGeom prst="rect">
            <a:avLst/>
          </a:prstGeom>
        </p:spPr>
        <p:txBody>
          <a:bodyPr vert="horz" wrap="square" lIns="0" tIns="12697" rIns="0" bIns="0" rtlCol="0">
            <a:spAutoFit/>
          </a:bodyPr>
          <a:lstStyle/>
          <a:p>
            <a:pPr marL="12696" marR="5078"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Narrow" panose="020B0606020202030204" pitchFamily="34" charset="0"/>
                <a:ea typeface="+mn-ea"/>
                <a:cs typeface="Arial"/>
              </a:rPr>
              <a:t>Source: “Cerulli: Press Release: Cerulli Anticipates $84 Trillion in Wealth.” Cerulli Associates, 2022. </a:t>
            </a:r>
          </a:p>
        </p:txBody>
      </p:sp>
      <p:pic>
        <p:nvPicPr>
          <p:cNvPr id="2" name="Picture 1">
            <a:extLst>
              <a:ext uri="{FF2B5EF4-FFF2-40B4-BE49-F238E27FC236}">
                <a16:creationId xmlns:a16="http://schemas.microsoft.com/office/drawing/2014/main" id="{D082CBD4-2DC1-2882-FE10-0B88FAA5E4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
          <a:stretch/>
        </p:blipFill>
        <p:spPr>
          <a:xfrm>
            <a:off x="7156348" y="0"/>
            <a:ext cx="5032477" cy="6858000"/>
          </a:xfrm>
          <a:prstGeom prst="rect">
            <a:avLst/>
          </a:prstGeom>
        </p:spPr>
      </p:pic>
      <p:sp>
        <p:nvSpPr>
          <p:cNvPr id="5" name="TextBox 4">
            <a:extLst>
              <a:ext uri="{FF2B5EF4-FFF2-40B4-BE49-F238E27FC236}">
                <a16:creationId xmlns:a16="http://schemas.microsoft.com/office/drawing/2014/main" id="{93C8C276-320F-47A1-DA7A-4C75AC812BBC}"/>
              </a:ext>
            </a:extLst>
          </p:cNvPr>
          <p:cNvSpPr txBox="1"/>
          <p:nvPr/>
        </p:nvSpPr>
        <p:spPr>
          <a:xfrm>
            <a:off x="-4299762" y="303867"/>
            <a:ext cx="4253024" cy="4253024"/>
          </a:xfrm>
          <a:custGeom>
            <a:avLst/>
            <a:gdLst/>
            <a:ahLst/>
            <a:cxnLst/>
            <a:rect l="l" t="t" r="r" b="b"/>
            <a:pathLst>
              <a:path w="4253024" h="4253024">
                <a:moveTo>
                  <a:pt x="3039331" y="3181913"/>
                </a:moveTo>
                <a:lnTo>
                  <a:pt x="3039331" y="3238109"/>
                </a:lnTo>
                <a:lnTo>
                  <a:pt x="3095528" y="3238109"/>
                </a:lnTo>
                <a:lnTo>
                  <a:pt x="3095528" y="3181913"/>
                </a:lnTo>
                <a:close/>
                <a:moveTo>
                  <a:pt x="2427955" y="3066720"/>
                </a:moveTo>
                <a:cubicBezTo>
                  <a:pt x="2442621" y="3066720"/>
                  <a:pt x="2454920" y="3072319"/>
                  <a:pt x="2464853" y="3083519"/>
                </a:cubicBezTo>
                <a:cubicBezTo>
                  <a:pt x="2474785" y="3094718"/>
                  <a:pt x="2479752" y="3110717"/>
                  <a:pt x="2479752" y="3131516"/>
                </a:cubicBezTo>
                <a:cubicBezTo>
                  <a:pt x="2479752" y="3152848"/>
                  <a:pt x="2474785" y="3169113"/>
                  <a:pt x="2464853" y="3180313"/>
                </a:cubicBezTo>
                <a:cubicBezTo>
                  <a:pt x="2454920" y="3191512"/>
                  <a:pt x="2442621" y="3197112"/>
                  <a:pt x="2427955" y="3197112"/>
                </a:cubicBezTo>
                <a:cubicBezTo>
                  <a:pt x="2413289" y="3197112"/>
                  <a:pt x="2400957" y="3191512"/>
                  <a:pt x="2390957" y="3180313"/>
                </a:cubicBezTo>
                <a:cubicBezTo>
                  <a:pt x="2380958" y="3169113"/>
                  <a:pt x="2375958" y="3152981"/>
                  <a:pt x="2375958" y="3131916"/>
                </a:cubicBezTo>
                <a:cubicBezTo>
                  <a:pt x="2375958" y="3110850"/>
                  <a:pt x="2380958" y="3094718"/>
                  <a:pt x="2390957" y="3083519"/>
                </a:cubicBezTo>
                <a:cubicBezTo>
                  <a:pt x="2400957" y="3072319"/>
                  <a:pt x="2413289" y="3066720"/>
                  <a:pt x="2427955" y="3066720"/>
                </a:cubicBezTo>
                <a:close/>
                <a:moveTo>
                  <a:pt x="1777581" y="3063920"/>
                </a:moveTo>
                <a:cubicBezTo>
                  <a:pt x="1789047" y="3063920"/>
                  <a:pt x="1798779" y="3068153"/>
                  <a:pt x="1806779" y="3076619"/>
                </a:cubicBezTo>
                <a:cubicBezTo>
                  <a:pt x="1814779" y="3085085"/>
                  <a:pt x="1818978" y="3097451"/>
                  <a:pt x="1819378" y="3113717"/>
                </a:cubicBezTo>
                <a:lnTo>
                  <a:pt x="1735383" y="3113717"/>
                </a:lnTo>
                <a:cubicBezTo>
                  <a:pt x="1735250" y="3098384"/>
                  <a:pt x="1739183" y="3086252"/>
                  <a:pt x="1747183" y="3077319"/>
                </a:cubicBezTo>
                <a:cubicBezTo>
                  <a:pt x="1755182" y="3068386"/>
                  <a:pt x="1765315" y="3063920"/>
                  <a:pt x="1777581" y="3063920"/>
                </a:cubicBezTo>
                <a:close/>
                <a:moveTo>
                  <a:pt x="2083711" y="3025722"/>
                </a:moveTo>
                <a:lnTo>
                  <a:pt x="2083711" y="3238109"/>
                </a:lnTo>
                <a:lnTo>
                  <a:pt x="2139908" y="3238109"/>
                </a:lnTo>
                <a:lnTo>
                  <a:pt x="2139908" y="3025722"/>
                </a:lnTo>
                <a:close/>
                <a:moveTo>
                  <a:pt x="1083586" y="3025722"/>
                </a:moveTo>
                <a:lnTo>
                  <a:pt x="1083586" y="3238109"/>
                </a:lnTo>
                <a:lnTo>
                  <a:pt x="1139782" y="3238109"/>
                </a:lnTo>
                <a:lnTo>
                  <a:pt x="1139782" y="3025722"/>
                </a:lnTo>
                <a:close/>
                <a:moveTo>
                  <a:pt x="2818331" y="3020922"/>
                </a:moveTo>
                <a:cubicBezTo>
                  <a:pt x="2787799" y="3020922"/>
                  <a:pt x="2765268" y="3027189"/>
                  <a:pt x="2750735" y="3039721"/>
                </a:cubicBezTo>
                <a:cubicBezTo>
                  <a:pt x="2736203" y="3052254"/>
                  <a:pt x="2728937" y="3067720"/>
                  <a:pt x="2728937" y="3086118"/>
                </a:cubicBezTo>
                <a:cubicBezTo>
                  <a:pt x="2728937" y="3106517"/>
                  <a:pt x="2737336" y="3122449"/>
                  <a:pt x="2754135" y="3133916"/>
                </a:cubicBezTo>
                <a:cubicBezTo>
                  <a:pt x="2766268" y="3142182"/>
                  <a:pt x="2794999" y="3151314"/>
                  <a:pt x="2840330" y="3161314"/>
                </a:cubicBezTo>
                <a:cubicBezTo>
                  <a:pt x="2850062" y="3163580"/>
                  <a:pt x="2856329" y="3166047"/>
                  <a:pt x="2859129" y="3168713"/>
                </a:cubicBezTo>
                <a:cubicBezTo>
                  <a:pt x="2861795" y="3171513"/>
                  <a:pt x="2863128" y="3175046"/>
                  <a:pt x="2863128" y="3179313"/>
                </a:cubicBezTo>
                <a:cubicBezTo>
                  <a:pt x="2863128" y="3185579"/>
                  <a:pt x="2860662" y="3190579"/>
                  <a:pt x="2855729" y="3194312"/>
                </a:cubicBezTo>
                <a:cubicBezTo>
                  <a:pt x="2848396" y="3199645"/>
                  <a:pt x="2837463" y="3202311"/>
                  <a:pt x="2822931" y="3202311"/>
                </a:cubicBezTo>
                <a:cubicBezTo>
                  <a:pt x="2809732" y="3202311"/>
                  <a:pt x="2799466" y="3199478"/>
                  <a:pt x="2792133" y="3193812"/>
                </a:cubicBezTo>
                <a:cubicBezTo>
                  <a:pt x="2784800" y="3188145"/>
                  <a:pt x="2779933" y="3179846"/>
                  <a:pt x="2777534" y="3168913"/>
                </a:cubicBezTo>
                <a:lnTo>
                  <a:pt x="2721137" y="3177513"/>
                </a:lnTo>
                <a:cubicBezTo>
                  <a:pt x="2726337" y="3197645"/>
                  <a:pt x="2737370" y="3213577"/>
                  <a:pt x="2754235" y="3225310"/>
                </a:cubicBezTo>
                <a:cubicBezTo>
                  <a:pt x="2771101" y="3237043"/>
                  <a:pt x="2793999" y="3242909"/>
                  <a:pt x="2822931" y="3242909"/>
                </a:cubicBezTo>
                <a:cubicBezTo>
                  <a:pt x="2854795" y="3242909"/>
                  <a:pt x="2878861" y="3235909"/>
                  <a:pt x="2895126" y="3221910"/>
                </a:cubicBezTo>
                <a:cubicBezTo>
                  <a:pt x="2911392" y="3207911"/>
                  <a:pt x="2919525" y="3191179"/>
                  <a:pt x="2919525" y="3171713"/>
                </a:cubicBezTo>
                <a:cubicBezTo>
                  <a:pt x="2919525" y="3153848"/>
                  <a:pt x="2913659" y="3139915"/>
                  <a:pt x="2901926" y="3129916"/>
                </a:cubicBezTo>
                <a:cubicBezTo>
                  <a:pt x="2890060" y="3120050"/>
                  <a:pt x="2869161" y="3111717"/>
                  <a:pt x="2839230" y="3104917"/>
                </a:cubicBezTo>
                <a:cubicBezTo>
                  <a:pt x="2809298" y="3098118"/>
                  <a:pt x="2791799" y="3092851"/>
                  <a:pt x="2786733" y="3089118"/>
                </a:cubicBezTo>
                <a:cubicBezTo>
                  <a:pt x="2783000" y="3086318"/>
                  <a:pt x="2781133" y="3082919"/>
                  <a:pt x="2781133" y="3078919"/>
                </a:cubicBezTo>
                <a:cubicBezTo>
                  <a:pt x="2781133" y="3074252"/>
                  <a:pt x="2783267" y="3070453"/>
                  <a:pt x="2787533" y="3067520"/>
                </a:cubicBezTo>
                <a:cubicBezTo>
                  <a:pt x="2793932" y="3063386"/>
                  <a:pt x="2804532" y="3061320"/>
                  <a:pt x="2819331" y="3061320"/>
                </a:cubicBezTo>
                <a:cubicBezTo>
                  <a:pt x="2831064" y="3061320"/>
                  <a:pt x="2840096" y="3063520"/>
                  <a:pt x="2846429" y="3067920"/>
                </a:cubicBezTo>
                <a:cubicBezTo>
                  <a:pt x="2852762" y="3072319"/>
                  <a:pt x="2857062" y="3078652"/>
                  <a:pt x="2859329" y="3086918"/>
                </a:cubicBezTo>
                <a:lnTo>
                  <a:pt x="2912325" y="3077119"/>
                </a:lnTo>
                <a:cubicBezTo>
                  <a:pt x="2906992" y="3058587"/>
                  <a:pt x="2897260" y="3044588"/>
                  <a:pt x="2883127" y="3035122"/>
                </a:cubicBezTo>
                <a:cubicBezTo>
                  <a:pt x="2868994" y="3025655"/>
                  <a:pt x="2847396" y="3020922"/>
                  <a:pt x="2818331" y="3020922"/>
                </a:cubicBezTo>
                <a:close/>
                <a:moveTo>
                  <a:pt x="2677205" y="3020922"/>
                </a:moveTo>
                <a:cubicBezTo>
                  <a:pt x="2668139" y="3020922"/>
                  <a:pt x="2660039" y="3023189"/>
                  <a:pt x="2652906" y="3027722"/>
                </a:cubicBezTo>
                <a:cubicBezTo>
                  <a:pt x="2645773" y="3032255"/>
                  <a:pt x="2637741" y="3041654"/>
                  <a:pt x="2628808" y="3055920"/>
                </a:cubicBezTo>
                <a:lnTo>
                  <a:pt x="2628808" y="3025722"/>
                </a:lnTo>
                <a:lnTo>
                  <a:pt x="2576611" y="3025722"/>
                </a:lnTo>
                <a:lnTo>
                  <a:pt x="2576611" y="3238109"/>
                </a:lnTo>
                <a:lnTo>
                  <a:pt x="2632808" y="3238109"/>
                </a:lnTo>
                <a:lnTo>
                  <a:pt x="2632808" y="3172513"/>
                </a:lnTo>
                <a:cubicBezTo>
                  <a:pt x="2632808" y="3136382"/>
                  <a:pt x="2634374" y="3112650"/>
                  <a:pt x="2637507" y="3101318"/>
                </a:cubicBezTo>
                <a:cubicBezTo>
                  <a:pt x="2640640" y="3089985"/>
                  <a:pt x="2644940" y="3082152"/>
                  <a:pt x="2650407" y="3077819"/>
                </a:cubicBezTo>
                <a:cubicBezTo>
                  <a:pt x="2655873" y="3073486"/>
                  <a:pt x="2662539" y="3071319"/>
                  <a:pt x="2670405" y="3071319"/>
                </a:cubicBezTo>
                <a:cubicBezTo>
                  <a:pt x="2678538" y="3071319"/>
                  <a:pt x="2687338" y="3074386"/>
                  <a:pt x="2696804" y="3080519"/>
                </a:cubicBezTo>
                <a:lnTo>
                  <a:pt x="2714203" y="3031522"/>
                </a:lnTo>
                <a:cubicBezTo>
                  <a:pt x="2702337" y="3024455"/>
                  <a:pt x="2690004" y="3020922"/>
                  <a:pt x="2677205" y="3020922"/>
                </a:cubicBezTo>
                <a:close/>
                <a:moveTo>
                  <a:pt x="2427755" y="3020922"/>
                </a:moveTo>
                <a:cubicBezTo>
                  <a:pt x="2406956" y="3020922"/>
                  <a:pt x="2388124" y="3025522"/>
                  <a:pt x="2371259" y="3034722"/>
                </a:cubicBezTo>
                <a:cubicBezTo>
                  <a:pt x="2354393" y="3043921"/>
                  <a:pt x="2341360" y="3057253"/>
                  <a:pt x="2332161" y="3074719"/>
                </a:cubicBezTo>
                <a:cubicBezTo>
                  <a:pt x="2322961" y="3092185"/>
                  <a:pt x="2318362" y="3110250"/>
                  <a:pt x="2318362" y="3128916"/>
                </a:cubicBezTo>
                <a:cubicBezTo>
                  <a:pt x="2318362" y="3153314"/>
                  <a:pt x="2322961" y="3174013"/>
                  <a:pt x="2332161" y="3191012"/>
                </a:cubicBezTo>
                <a:cubicBezTo>
                  <a:pt x="2341360" y="3208011"/>
                  <a:pt x="2354793" y="3220910"/>
                  <a:pt x="2372458" y="3229710"/>
                </a:cubicBezTo>
                <a:cubicBezTo>
                  <a:pt x="2390124" y="3238509"/>
                  <a:pt x="2408690" y="3242909"/>
                  <a:pt x="2428155" y="3242909"/>
                </a:cubicBezTo>
                <a:cubicBezTo>
                  <a:pt x="2459620" y="3242909"/>
                  <a:pt x="2485718" y="3232343"/>
                  <a:pt x="2506450" y="3211211"/>
                </a:cubicBezTo>
                <a:cubicBezTo>
                  <a:pt x="2527182" y="3190079"/>
                  <a:pt x="2537548" y="3163447"/>
                  <a:pt x="2537548" y="3131316"/>
                </a:cubicBezTo>
                <a:cubicBezTo>
                  <a:pt x="2537548" y="3099451"/>
                  <a:pt x="2527282" y="3073086"/>
                  <a:pt x="2506750" y="3052221"/>
                </a:cubicBezTo>
                <a:cubicBezTo>
                  <a:pt x="2486218" y="3031355"/>
                  <a:pt x="2459886" y="3020922"/>
                  <a:pt x="2427755" y="3020922"/>
                </a:cubicBezTo>
                <a:close/>
                <a:moveTo>
                  <a:pt x="2019980" y="3020922"/>
                </a:moveTo>
                <a:cubicBezTo>
                  <a:pt x="2010914" y="3020922"/>
                  <a:pt x="2002814" y="3023189"/>
                  <a:pt x="1995681" y="3027722"/>
                </a:cubicBezTo>
                <a:cubicBezTo>
                  <a:pt x="1988549" y="3032255"/>
                  <a:pt x="1980516" y="3041654"/>
                  <a:pt x="1971583" y="3055920"/>
                </a:cubicBezTo>
                <a:lnTo>
                  <a:pt x="1971583" y="3025722"/>
                </a:lnTo>
                <a:lnTo>
                  <a:pt x="1919386" y="3025722"/>
                </a:lnTo>
                <a:lnTo>
                  <a:pt x="1919386" y="3238109"/>
                </a:lnTo>
                <a:lnTo>
                  <a:pt x="1975583" y="3238109"/>
                </a:lnTo>
                <a:lnTo>
                  <a:pt x="1975583" y="3172513"/>
                </a:lnTo>
                <a:cubicBezTo>
                  <a:pt x="1975583" y="3136382"/>
                  <a:pt x="1977149" y="3112650"/>
                  <a:pt x="1980282" y="3101318"/>
                </a:cubicBezTo>
                <a:cubicBezTo>
                  <a:pt x="1983415" y="3089985"/>
                  <a:pt x="1987715" y="3082152"/>
                  <a:pt x="1993182" y="3077819"/>
                </a:cubicBezTo>
                <a:cubicBezTo>
                  <a:pt x="1998648" y="3073486"/>
                  <a:pt x="2005314" y="3071319"/>
                  <a:pt x="2013180" y="3071319"/>
                </a:cubicBezTo>
                <a:cubicBezTo>
                  <a:pt x="2021313" y="3071319"/>
                  <a:pt x="2030113" y="3074386"/>
                  <a:pt x="2039579" y="3080519"/>
                </a:cubicBezTo>
                <a:lnTo>
                  <a:pt x="2056978" y="3031522"/>
                </a:lnTo>
                <a:cubicBezTo>
                  <a:pt x="2045112" y="3024455"/>
                  <a:pt x="2032779" y="3020922"/>
                  <a:pt x="2019980" y="3020922"/>
                </a:cubicBezTo>
                <a:close/>
                <a:moveTo>
                  <a:pt x="1774181" y="3020922"/>
                </a:moveTo>
                <a:cubicBezTo>
                  <a:pt x="1746049" y="3020922"/>
                  <a:pt x="1722784" y="3030889"/>
                  <a:pt x="1704385" y="3050821"/>
                </a:cubicBezTo>
                <a:cubicBezTo>
                  <a:pt x="1685986" y="3070753"/>
                  <a:pt x="1676787" y="3098318"/>
                  <a:pt x="1676787" y="3133516"/>
                </a:cubicBezTo>
                <a:cubicBezTo>
                  <a:pt x="1676787" y="3162980"/>
                  <a:pt x="1683787" y="3187379"/>
                  <a:pt x="1697786" y="3206711"/>
                </a:cubicBezTo>
                <a:cubicBezTo>
                  <a:pt x="1715518" y="3230843"/>
                  <a:pt x="1742850" y="3242909"/>
                  <a:pt x="1779781" y="3242909"/>
                </a:cubicBezTo>
                <a:cubicBezTo>
                  <a:pt x="1803113" y="3242909"/>
                  <a:pt x="1822545" y="3237542"/>
                  <a:pt x="1838077" y="3226810"/>
                </a:cubicBezTo>
                <a:cubicBezTo>
                  <a:pt x="1853609" y="3216077"/>
                  <a:pt x="1864975" y="3200445"/>
                  <a:pt x="1872175" y="3179913"/>
                </a:cubicBezTo>
                <a:lnTo>
                  <a:pt x="1816178" y="3170513"/>
                </a:lnTo>
                <a:cubicBezTo>
                  <a:pt x="1813112" y="3181179"/>
                  <a:pt x="1808579" y="3188912"/>
                  <a:pt x="1802579" y="3193712"/>
                </a:cubicBezTo>
                <a:cubicBezTo>
                  <a:pt x="1796580" y="3198512"/>
                  <a:pt x="1789180" y="3200911"/>
                  <a:pt x="1780381" y="3200911"/>
                </a:cubicBezTo>
                <a:cubicBezTo>
                  <a:pt x="1767448" y="3200911"/>
                  <a:pt x="1756649" y="3196278"/>
                  <a:pt x="1747983" y="3187012"/>
                </a:cubicBezTo>
                <a:cubicBezTo>
                  <a:pt x="1739316" y="3177746"/>
                  <a:pt x="1734783" y="3164780"/>
                  <a:pt x="1734383" y="3148115"/>
                </a:cubicBezTo>
                <a:lnTo>
                  <a:pt x="1875175" y="3148115"/>
                </a:lnTo>
                <a:cubicBezTo>
                  <a:pt x="1875975" y="3105051"/>
                  <a:pt x="1867242" y="3073086"/>
                  <a:pt x="1848976" y="3052221"/>
                </a:cubicBezTo>
                <a:cubicBezTo>
                  <a:pt x="1830711" y="3031355"/>
                  <a:pt x="1805779" y="3020922"/>
                  <a:pt x="1774181" y="3020922"/>
                </a:cubicBezTo>
                <a:close/>
                <a:moveTo>
                  <a:pt x="1319678" y="3020922"/>
                </a:moveTo>
                <a:cubicBezTo>
                  <a:pt x="1291547" y="3020922"/>
                  <a:pt x="1268215" y="3032922"/>
                  <a:pt x="1249683" y="3056920"/>
                </a:cubicBezTo>
                <a:lnTo>
                  <a:pt x="1249683" y="3025722"/>
                </a:lnTo>
                <a:lnTo>
                  <a:pt x="1197486" y="3025722"/>
                </a:lnTo>
                <a:lnTo>
                  <a:pt x="1197486" y="3238109"/>
                </a:lnTo>
                <a:lnTo>
                  <a:pt x="1253682" y="3238109"/>
                </a:lnTo>
                <a:lnTo>
                  <a:pt x="1253682" y="3141915"/>
                </a:lnTo>
                <a:cubicBezTo>
                  <a:pt x="1253682" y="3118183"/>
                  <a:pt x="1255116" y="3101917"/>
                  <a:pt x="1257982" y="3093118"/>
                </a:cubicBezTo>
                <a:cubicBezTo>
                  <a:pt x="1260849" y="3084319"/>
                  <a:pt x="1266148" y="3077252"/>
                  <a:pt x="1273881" y="3071919"/>
                </a:cubicBezTo>
                <a:cubicBezTo>
                  <a:pt x="1281614" y="3066586"/>
                  <a:pt x="1290347" y="3063920"/>
                  <a:pt x="1300080" y="3063920"/>
                </a:cubicBezTo>
                <a:cubicBezTo>
                  <a:pt x="1307679" y="3063920"/>
                  <a:pt x="1314179" y="3065786"/>
                  <a:pt x="1319578" y="3069519"/>
                </a:cubicBezTo>
                <a:cubicBezTo>
                  <a:pt x="1324978" y="3073253"/>
                  <a:pt x="1328878" y="3078485"/>
                  <a:pt x="1331278" y="3085218"/>
                </a:cubicBezTo>
                <a:cubicBezTo>
                  <a:pt x="1333678" y="3091951"/>
                  <a:pt x="1334878" y="3106784"/>
                  <a:pt x="1334878" y="3129716"/>
                </a:cubicBezTo>
                <a:lnTo>
                  <a:pt x="1334878" y="3238109"/>
                </a:lnTo>
                <a:lnTo>
                  <a:pt x="1391074" y="3238109"/>
                </a:lnTo>
                <a:lnTo>
                  <a:pt x="1391074" y="3106117"/>
                </a:lnTo>
                <a:cubicBezTo>
                  <a:pt x="1391074" y="3089718"/>
                  <a:pt x="1390041" y="3077119"/>
                  <a:pt x="1387974" y="3068320"/>
                </a:cubicBezTo>
                <a:cubicBezTo>
                  <a:pt x="1385908" y="3059520"/>
                  <a:pt x="1382241" y="3051654"/>
                  <a:pt x="1376975" y="3044721"/>
                </a:cubicBezTo>
                <a:cubicBezTo>
                  <a:pt x="1371709" y="3037788"/>
                  <a:pt x="1363942" y="3032088"/>
                  <a:pt x="1353676" y="3027622"/>
                </a:cubicBezTo>
                <a:cubicBezTo>
                  <a:pt x="1343410" y="3023156"/>
                  <a:pt x="1332078" y="3020922"/>
                  <a:pt x="1319678" y="3020922"/>
                </a:cubicBezTo>
                <a:close/>
                <a:moveTo>
                  <a:pt x="2257007" y="2950727"/>
                </a:moveTo>
                <a:lnTo>
                  <a:pt x="2200611" y="2983525"/>
                </a:lnTo>
                <a:lnTo>
                  <a:pt x="2200611" y="3025722"/>
                </a:lnTo>
                <a:lnTo>
                  <a:pt x="2174812" y="3025722"/>
                </a:lnTo>
                <a:lnTo>
                  <a:pt x="2174812" y="3070519"/>
                </a:lnTo>
                <a:lnTo>
                  <a:pt x="2200611" y="3070519"/>
                </a:lnTo>
                <a:lnTo>
                  <a:pt x="2200611" y="3163114"/>
                </a:lnTo>
                <a:cubicBezTo>
                  <a:pt x="2200611" y="3182979"/>
                  <a:pt x="2201211" y="3196178"/>
                  <a:pt x="2202411" y="3202711"/>
                </a:cubicBezTo>
                <a:cubicBezTo>
                  <a:pt x="2203877" y="3211911"/>
                  <a:pt x="2206510" y="3219210"/>
                  <a:pt x="2210310" y="3224610"/>
                </a:cubicBezTo>
                <a:cubicBezTo>
                  <a:pt x="2214110" y="3230010"/>
                  <a:pt x="2220076" y="3234409"/>
                  <a:pt x="2228209" y="3237809"/>
                </a:cubicBezTo>
                <a:cubicBezTo>
                  <a:pt x="2236342" y="3241209"/>
                  <a:pt x="2245475" y="3242909"/>
                  <a:pt x="2255607" y="3242909"/>
                </a:cubicBezTo>
                <a:cubicBezTo>
                  <a:pt x="2272140" y="3242909"/>
                  <a:pt x="2286939" y="3240109"/>
                  <a:pt x="2300005" y="3234509"/>
                </a:cubicBezTo>
                <a:lnTo>
                  <a:pt x="2295205" y="3190912"/>
                </a:lnTo>
                <a:cubicBezTo>
                  <a:pt x="2285339" y="3194512"/>
                  <a:pt x="2277806" y="3196312"/>
                  <a:pt x="2272606" y="3196312"/>
                </a:cubicBezTo>
                <a:cubicBezTo>
                  <a:pt x="2268873" y="3196312"/>
                  <a:pt x="2265707" y="3195378"/>
                  <a:pt x="2263107" y="3193512"/>
                </a:cubicBezTo>
                <a:cubicBezTo>
                  <a:pt x="2260507" y="3191645"/>
                  <a:pt x="2258841" y="3189279"/>
                  <a:pt x="2258107" y="3186412"/>
                </a:cubicBezTo>
                <a:cubicBezTo>
                  <a:pt x="2257374" y="3183546"/>
                  <a:pt x="2257007" y="3173446"/>
                  <a:pt x="2257007" y="3156114"/>
                </a:cubicBezTo>
                <a:lnTo>
                  <a:pt x="2257007" y="3070519"/>
                </a:lnTo>
                <a:lnTo>
                  <a:pt x="2295405" y="3070519"/>
                </a:lnTo>
                <a:lnTo>
                  <a:pt x="2295405" y="3025722"/>
                </a:lnTo>
                <a:lnTo>
                  <a:pt x="2257007" y="3025722"/>
                </a:lnTo>
                <a:close/>
                <a:moveTo>
                  <a:pt x="2083711" y="2944927"/>
                </a:moveTo>
                <a:lnTo>
                  <a:pt x="2083711" y="2996924"/>
                </a:lnTo>
                <a:lnTo>
                  <a:pt x="2139908" y="2996924"/>
                </a:lnTo>
                <a:lnTo>
                  <a:pt x="2139908" y="2944927"/>
                </a:lnTo>
                <a:close/>
                <a:moveTo>
                  <a:pt x="1445336" y="2944927"/>
                </a:moveTo>
                <a:lnTo>
                  <a:pt x="1445336" y="3238109"/>
                </a:lnTo>
                <a:lnTo>
                  <a:pt x="1501532" y="3238109"/>
                </a:lnTo>
                <a:lnTo>
                  <a:pt x="1501532" y="3131716"/>
                </a:lnTo>
                <a:cubicBezTo>
                  <a:pt x="1501532" y="3113850"/>
                  <a:pt x="1503232" y="3100351"/>
                  <a:pt x="1506632" y="3091218"/>
                </a:cubicBezTo>
                <a:cubicBezTo>
                  <a:pt x="1510032" y="3082085"/>
                  <a:pt x="1515398" y="3075252"/>
                  <a:pt x="1522731" y="3070719"/>
                </a:cubicBezTo>
                <a:cubicBezTo>
                  <a:pt x="1530064" y="3066186"/>
                  <a:pt x="1538397" y="3063920"/>
                  <a:pt x="1547730" y="3063920"/>
                </a:cubicBezTo>
                <a:cubicBezTo>
                  <a:pt x="1555862" y="3063920"/>
                  <a:pt x="1562629" y="3065686"/>
                  <a:pt x="1568028" y="3069219"/>
                </a:cubicBezTo>
                <a:cubicBezTo>
                  <a:pt x="1573428" y="3072753"/>
                  <a:pt x="1577195" y="3077519"/>
                  <a:pt x="1579328" y="3083519"/>
                </a:cubicBezTo>
                <a:cubicBezTo>
                  <a:pt x="1581461" y="3089518"/>
                  <a:pt x="1582528" y="3103651"/>
                  <a:pt x="1582528" y="3125916"/>
                </a:cubicBezTo>
                <a:lnTo>
                  <a:pt x="1582528" y="3238109"/>
                </a:lnTo>
                <a:lnTo>
                  <a:pt x="1638724" y="3238109"/>
                </a:lnTo>
                <a:lnTo>
                  <a:pt x="1638724" y="3113517"/>
                </a:lnTo>
                <a:cubicBezTo>
                  <a:pt x="1638724" y="3094451"/>
                  <a:pt x="1637757" y="3080385"/>
                  <a:pt x="1635824" y="3071319"/>
                </a:cubicBezTo>
                <a:cubicBezTo>
                  <a:pt x="1633891" y="3062253"/>
                  <a:pt x="1630291" y="3053987"/>
                  <a:pt x="1625025" y="3046521"/>
                </a:cubicBezTo>
                <a:cubicBezTo>
                  <a:pt x="1619759" y="3039055"/>
                  <a:pt x="1611926" y="3032922"/>
                  <a:pt x="1601526" y="3028122"/>
                </a:cubicBezTo>
                <a:cubicBezTo>
                  <a:pt x="1591127" y="3023322"/>
                  <a:pt x="1579461" y="3020922"/>
                  <a:pt x="1566529" y="3020922"/>
                </a:cubicBezTo>
                <a:cubicBezTo>
                  <a:pt x="1541330" y="3020922"/>
                  <a:pt x="1519665" y="3031522"/>
                  <a:pt x="1501532" y="3052720"/>
                </a:cubicBezTo>
                <a:lnTo>
                  <a:pt x="1501532" y="2944927"/>
                </a:lnTo>
                <a:close/>
                <a:moveTo>
                  <a:pt x="1083586" y="2944927"/>
                </a:moveTo>
                <a:lnTo>
                  <a:pt x="1083586" y="2996924"/>
                </a:lnTo>
                <a:lnTo>
                  <a:pt x="1139782" y="2996924"/>
                </a:lnTo>
                <a:lnTo>
                  <a:pt x="1139782" y="2944927"/>
                </a:lnTo>
                <a:close/>
                <a:moveTo>
                  <a:pt x="3066130" y="2941927"/>
                </a:moveTo>
                <a:cubicBezTo>
                  <a:pt x="3035465" y="2941927"/>
                  <a:pt x="3010700" y="2950260"/>
                  <a:pt x="2991834" y="2966926"/>
                </a:cubicBezTo>
                <a:cubicBezTo>
                  <a:pt x="2972969" y="2983591"/>
                  <a:pt x="2962803" y="3003857"/>
                  <a:pt x="2961336" y="3027722"/>
                </a:cubicBezTo>
                <a:lnTo>
                  <a:pt x="3012933" y="3034122"/>
                </a:lnTo>
                <a:cubicBezTo>
                  <a:pt x="3016533" y="3017456"/>
                  <a:pt x="3023132" y="3005057"/>
                  <a:pt x="3032732" y="2996924"/>
                </a:cubicBezTo>
                <a:cubicBezTo>
                  <a:pt x="3042331" y="2988791"/>
                  <a:pt x="3054264" y="2984725"/>
                  <a:pt x="3068530" y="2984725"/>
                </a:cubicBezTo>
                <a:cubicBezTo>
                  <a:pt x="3083329" y="2984725"/>
                  <a:pt x="3095095" y="2988624"/>
                  <a:pt x="3103828" y="2996424"/>
                </a:cubicBezTo>
                <a:cubicBezTo>
                  <a:pt x="3112560" y="3004223"/>
                  <a:pt x="3116927" y="3013590"/>
                  <a:pt x="3116927" y="3024522"/>
                </a:cubicBezTo>
                <a:cubicBezTo>
                  <a:pt x="3116927" y="3032388"/>
                  <a:pt x="3114460" y="3039588"/>
                  <a:pt x="3109527" y="3046121"/>
                </a:cubicBezTo>
                <a:cubicBezTo>
                  <a:pt x="3106327" y="3050254"/>
                  <a:pt x="3096528" y="3058987"/>
                  <a:pt x="3080129" y="3072319"/>
                </a:cubicBezTo>
                <a:cubicBezTo>
                  <a:pt x="3063730" y="3085652"/>
                  <a:pt x="3052798" y="3097651"/>
                  <a:pt x="3047331" y="3108317"/>
                </a:cubicBezTo>
                <a:cubicBezTo>
                  <a:pt x="3041865" y="3118983"/>
                  <a:pt x="3039131" y="3132582"/>
                  <a:pt x="3039131" y="3149115"/>
                </a:cubicBezTo>
                <a:cubicBezTo>
                  <a:pt x="3039131" y="3150714"/>
                  <a:pt x="3039198" y="3155181"/>
                  <a:pt x="3039331" y="3162514"/>
                </a:cubicBezTo>
                <a:lnTo>
                  <a:pt x="3090328" y="3162514"/>
                </a:lnTo>
                <a:cubicBezTo>
                  <a:pt x="3090062" y="3147048"/>
                  <a:pt x="3091362" y="3136315"/>
                  <a:pt x="3094228" y="3130316"/>
                </a:cubicBezTo>
                <a:cubicBezTo>
                  <a:pt x="3097095" y="3124316"/>
                  <a:pt x="3104461" y="3116383"/>
                  <a:pt x="3116327" y="3106517"/>
                </a:cubicBezTo>
                <a:cubicBezTo>
                  <a:pt x="3139259" y="3087452"/>
                  <a:pt x="3154224" y="3072386"/>
                  <a:pt x="3161224" y="3061320"/>
                </a:cubicBezTo>
                <a:cubicBezTo>
                  <a:pt x="3168224" y="3050254"/>
                  <a:pt x="3171723" y="3038521"/>
                  <a:pt x="3171723" y="3026122"/>
                </a:cubicBezTo>
                <a:cubicBezTo>
                  <a:pt x="3171723" y="3003723"/>
                  <a:pt x="3162191" y="2984091"/>
                  <a:pt x="3143125" y="2967226"/>
                </a:cubicBezTo>
                <a:cubicBezTo>
                  <a:pt x="3124060" y="2950360"/>
                  <a:pt x="3098395" y="2941927"/>
                  <a:pt x="3066130" y="2941927"/>
                </a:cubicBezTo>
                <a:close/>
                <a:moveTo>
                  <a:pt x="2858129" y="2650340"/>
                </a:moveTo>
                <a:lnTo>
                  <a:pt x="2858129" y="2661540"/>
                </a:lnTo>
                <a:cubicBezTo>
                  <a:pt x="2858129" y="2675006"/>
                  <a:pt x="2857395" y="2684138"/>
                  <a:pt x="2855929" y="2688938"/>
                </a:cubicBezTo>
                <a:cubicBezTo>
                  <a:pt x="2853795" y="2696271"/>
                  <a:pt x="2849329" y="2702471"/>
                  <a:pt x="2842530" y="2707537"/>
                </a:cubicBezTo>
                <a:cubicBezTo>
                  <a:pt x="2833330" y="2714203"/>
                  <a:pt x="2823664" y="2717536"/>
                  <a:pt x="2813531" y="2717536"/>
                </a:cubicBezTo>
                <a:cubicBezTo>
                  <a:pt x="2804465" y="2717536"/>
                  <a:pt x="2796999" y="2714670"/>
                  <a:pt x="2791133" y="2708937"/>
                </a:cubicBezTo>
                <a:cubicBezTo>
                  <a:pt x="2785266" y="2703204"/>
                  <a:pt x="2782333" y="2696404"/>
                  <a:pt x="2782333" y="2688538"/>
                </a:cubicBezTo>
                <a:cubicBezTo>
                  <a:pt x="2782333" y="2680539"/>
                  <a:pt x="2786000" y="2673939"/>
                  <a:pt x="2793333" y="2668739"/>
                </a:cubicBezTo>
                <a:cubicBezTo>
                  <a:pt x="2798132" y="2665540"/>
                  <a:pt x="2808332" y="2662273"/>
                  <a:pt x="2823931" y="2658940"/>
                </a:cubicBezTo>
                <a:cubicBezTo>
                  <a:pt x="2839530" y="2655607"/>
                  <a:pt x="2850929" y="2652740"/>
                  <a:pt x="2858129" y="2650340"/>
                </a:cubicBezTo>
                <a:close/>
                <a:moveTo>
                  <a:pt x="2342230" y="2580945"/>
                </a:moveTo>
                <a:cubicBezTo>
                  <a:pt x="2356896" y="2580945"/>
                  <a:pt x="2369195" y="2586544"/>
                  <a:pt x="2379128" y="2597744"/>
                </a:cubicBezTo>
                <a:cubicBezTo>
                  <a:pt x="2389060" y="2608943"/>
                  <a:pt x="2394027" y="2624942"/>
                  <a:pt x="2394027" y="2645741"/>
                </a:cubicBezTo>
                <a:cubicBezTo>
                  <a:pt x="2394027" y="2667073"/>
                  <a:pt x="2389060" y="2683338"/>
                  <a:pt x="2379128" y="2694538"/>
                </a:cubicBezTo>
                <a:cubicBezTo>
                  <a:pt x="2369195" y="2705737"/>
                  <a:pt x="2356896" y="2711337"/>
                  <a:pt x="2342230" y="2711337"/>
                </a:cubicBezTo>
                <a:cubicBezTo>
                  <a:pt x="2327564" y="2711337"/>
                  <a:pt x="2315232" y="2705737"/>
                  <a:pt x="2305232" y="2694538"/>
                </a:cubicBezTo>
                <a:cubicBezTo>
                  <a:pt x="2295233" y="2683338"/>
                  <a:pt x="2290233" y="2667206"/>
                  <a:pt x="2290233" y="2646141"/>
                </a:cubicBezTo>
                <a:cubicBezTo>
                  <a:pt x="2290233" y="2625075"/>
                  <a:pt x="2295233" y="2608943"/>
                  <a:pt x="2305232" y="2597744"/>
                </a:cubicBezTo>
                <a:cubicBezTo>
                  <a:pt x="2315232" y="2586544"/>
                  <a:pt x="2327564" y="2580945"/>
                  <a:pt x="2342230" y="2580945"/>
                </a:cubicBezTo>
                <a:close/>
                <a:moveTo>
                  <a:pt x="1208755" y="2580945"/>
                </a:moveTo>
                <a:cubicBezTo>
                  <a:pt x="1223421" y="2580945"/>
                  <a:pt x="1235720" y="2586544"/>
                  <a:pt x="1245653" y="2597744"/>
                </a:cubicBezTo>
                <a:cubicBezTo>
                  <a:pt x="1255585" y="2608943"/>
                  <a:pt x="1260552" y="2624942"/>
                  <a:pt x="1260552" y="2645741"/>
                </a:cubicBezTo>
                <a:cubicBezTo>
                  <a:pt x="1260552" y="2667073"/>
                  <a:pt x="1255585" y="2683338"/>
                  <a:pt x="1245653" y="2694538"/>
                </a:cubicBezTo>
                <a:cubicBezTo>
                  <a:pt x="1235720" y="2705737"/>
                  <a:pt x="1223421" y="2711337"/>
                  <a:pt x="1208755" y="2711337"/>
                </a:cubicBezTo>
                <a:cubicBezTo>
                  <a:pt x="1194089" y="2711337"/>
                  <a:pt x="1181757" y="2705737"/>
                  <a:pt x="1171757" y="2694538"/>
                </a:cubicBezTo>
                <a:cubicBezTo>
                  <a:pt x="1161758" y="2683338"/>
                  <a:pt x="1156758" y="2667206"/>
                  <a:pt x="1156758" y="2646141"/>
                </a:cubicBezTo>
                <a:cubicBezTo>
                  <a:pt x="1156758" y="2625075"/>
                  <a:pt x="1161758" y="2608943"/>
                  <a:pt x="1171757" y="2597744"/>
                </a:cubicBezTo>
                <a:cubicBezTo>
                  <a:pt x="1181757" y="2586544"/>
                  <a:pt x="1194089" y="2580945"/>
                  <a:pt x="1208755" y="2580945"/>
                </a:cubicBezTo>
                <a:close/>
                <a:moveTo>
                  <a:pt x="1937855" y="2579545"/>
                </a:moveTo>
                <a:cubicBezTo>
                  <a:pt x="1951054" y="2579545"/>
                  <a:pt x="1962120" y="2584944"/>
                  <a:pt x="1971053" y="2595744"/>
                </a:cubicBezTo>
                <a:cubicBezTo>
                  <a:pt x="1979985" y="2606543"/>
                  <a:pt x="1984452" y="2623075"/>
                  <a:pt x="1984452" y="2645341"/>
                </a:cubicBezTo>
                <a:cubicBezTo>
                  <a:pt x="1984452" y="2669206"/>
                  <a:pt x="1980119" y="2686372"/>
                  <a:pt x="1971453" y="2696838"/>
                </a:cubicBezTo>
                <a:cubicBezTo>
                  <a:pt x="1962786" y="2707304"/>
                  <a:pt x="1951920" y="2712537"/>
                  <a:pt x="1938855" y="2712537"/>
                </a:cubicBezTo>
                <a:cubicBezTo>
                  <a:pt x="1925255" y="2712537"/>
                  <a:pt x="1913723" y="2706837"/>
                  <a:pt x="1904257" y="2695438"/>
                </a:cubicBezTo>
                <a:cubicBezTo>
                  <a:pt x="1894791" y="2684038"/>
                  <a:pt x="1890058" y="2666406"/>
                  <a:pt x="1890058" y="2642541"/>
                </a:cubicBezTo>
                <a:cubicBezTo>
                  <a:pt x="1890058" y="2621742"/>
                  <a:pt x="1894591" y="2606043"/>
                  <a:pt x="1903657" y="2595444"/>
                </a:cubicBezTo>
                <a:cubicBezTo>
                  <a:pt x="1912723" y="2584844"/>
                  <a:pt x="1924122" y="2579545"/>
                  <a:pt x="1937855" y="2579545"/>
                </a:cubicBezTo>
                <a:close/>
                <a:moveTo>
                  <a:pt x="3415881" y="2578145"/>
                </a:moveTo>
                <a:cubicBezTo>
                  <a:pt x="3427346" y="2578145"/>
                  <a:pt x="3437079" y="2582378"/>
                  <a:pt x="3445079" y="2590844"/>
                </a:cubicBezTo>
                <a:cubicBezTo>
                  <a:pt x="3453078" y="2599310"/>
                  <a:pt x="3457278" y="2611676"/>
                  <a:pt x="3457678" y="2627942"/>
                </a:cubicBezTo>
                <a:lnTo>
                  <a:pt x="3373683" y="2627942"/>
                </a:lnTo>
                <a:cubicBezTo>
                  <a:pt x="3373550" y="2612609"/>
                  <a:pt x="3377483" y="2600477"/>
                  <a:pt x="3385482" y="2591544"/>
                </a:cubicBezTo>
                <a:cubicBezTo>
                  <a:pt x="3393482" y="2582611"/>
                  <a:pt x="3403614" y="2578145"/>
                  <a:pt x="3415881" y="2578145"/>
                </a:cubicBezTo>
                <a:close/>
                <a:moveTo>
                  <a:pt x="3069930" y="2578145"/>
                </a:moveTo>
                <a:cubicBezTo>
                  <a:pt x="3083662" y="2578145"/>
                  <a:pt x="3094928" y="2583511"/>
                  <a:pt x="3103728" y="2594244"/>
                </a:cubicBezTo>
                <a:cubicBezTo>
                  <a:pt x="3112527" y="2604976"/>
                  <a:pt x="3116927" y="2622475"/>
                  <a:pt x="3116927" y="2646741"/>
                </a:cubicBezTo>
                <a:cubicBezTo>
                  <a:pt x="3116927" y="2669539"/>
                  <a:pt x="3112560" y="2686238"/>
                  <a:pt x="3103828" y="2696838"/>
                </a:cubicBezTo>
                <a:cubicBezTo>
                  <a:pt x="3095095" y="2707437"/>
                  <a:pt x="3084529" y="2712737"/>
                  <a:pt x="3072130" y="2712737"/>
                </a:cubicBezTo>
                <a:cubicBezTo>
                  <a:pt x="3055997" y="2712737"/>
                  <a:pt x="3043065" y="2705270"/>
                  <a:pt x="3033332" y="2690338"/>
                </a:cubicBezTo>
                <a:cubicBezTo>
                  <a:pt x="3026399" y="2679805"/>
                  <a:pt x="3022933" y="2663540"/>
                  <a:pt x="3022933" y="2641541"/>
                </a:cubicBezTo>
                <a:cubicBezTo>
                  <a:pt x="3022933" y="2620209"/>
                  <a:pt x="3027399" y="2604310"/>
                  <a:pt x="3036332" y="2593844"/>
                </a:cubicBezTo>
                <a:cubicBezTo>
                  <a:pt x="3045265" y="2583378"/>
                  <a:pt x="3056464" y="2578145"/>
                  <a:pt x="3069930" y="2578145"/>
                </a:cubicBezTo>
                <a:close/>
                <a:moveTo>
                  <a:pt x="2593680" y="2578145"/>
                </a:moveTo>
                <a:cubicBezTo>
                  <a:pt x="2607412" y="2578145"/>
                  <a:pt x="2618678" y="2583511"/>
                  <a:pt x="2627478" y="2594244"/>
                </a:cubicBezTo>
                <a:cubicBezTo>
                  <a:pt x="2636277" y="2604976"/>
                  <a:pt x="2640677" y="2622475"/>
                  <a:pt x="2640677" y="2646741"/>
                </a:cubicBezTo>
                <a:cubicBezTo>
                  <a:pt x="2640677" y="2669539"/>
                  <a:pt x="2636310" y="2686238"/>
                  <a:pt x="2627578" y="2696838"/>
                </a:cubicBezTo>
                <a:cubicBezTo>
                  <a:pt x="2618845" y="2707437"/>
                  <a:pt x="2608279" y="2712737"/>
                  <a:pt x="2595880" y="2712737"/>
                </a:cubicBezTo>
                <a:cubicBezTo>
                  <a:pt x="2579747" y="2712737"/>
                  <a:pt x="2566815" y="2705270"/>
                  <a:pt x="2557082" y="2690338"/>
                </a:cubicBezTo>
                <a:cubicBezTo>
                  <a:pt x="2550149" y="2679805"/>
                  <a:pt x="2546683" y="2663540"/>
                  <a:pt x="2546683" y="2641541"/>
                </a:cubicBezTo>
                <a:cubicBezTo>
                  <a:pt x="2546683" y="2620209"/>
                  <a:pt x="2551149" y="2604310"/>
                  <a:pt x="2560082" y="2593844"/>
                </a:cubicBezTo>
                <a:cubicBezTo>
                  <a:pt x="2569015" y="2583378"/>
                  <a:pt x="2580214" y="2578145"/>
                  <a:pt x="2593680" y="2578145"/>
                </a:cubicBezTo>
                <a:close/>
                <a:moveTo>
                  <a:pt x="3412481" y="2535147"/>
                </a:moveTo>
                <a:cubicBezTo>
                  <a:pt x="3384349" y="2535147"/>
                  <a:pt x="3361084" y="2545114"/>
                  <a:pt x="3342685" y="2565046"/>
                </a:cubicBezTo>
                <a:cubicBezTo>
                  <a:pt x="3324286" y="2584978"/>
                  <a:pt x="3315087" y="2612543"/>
                  <a:pt x="3315087" y="2647741"/>
                </a:cubicBezTo>
                <a:cubicBezTo>
                  <a:pt x="3315087" y="2677205"/>
                  <a:pt x="3322086" y="2701604"/>
                  <a:pt x="3336085" y="2720936"/>
                </a:cubicBezTo>
                <a:cubicBezTo>
                  <a:pt x="3353818" y="2745068"/>
                  <a:pt x="3381149" y="2757134"/>
                  <a:pt x="3418080" y="2757134"/>
                </a:cubicBezTo>
                <a:cubicBezTo>
                  <a:pt x="3441412" y="2757134"/>
                  <a:pt x="3460844" y="2751768"/>
                  <a:pt x="3476377" y="2741035"/>
                </a:cubicBezTo>
                <a:cubicBezTo>
                  <a:pt x="3491909" y="2730302"/>
                  <a:pt x="3503275" y="2714670"/>
                  <a:pt x="3510475" y="2694138"/>
                </a:cubicBezTo>
                <a:lnTo>
                  <a:pt x="3454478" y="2684738"/>
                </a:lnTo>
                <a:cubicBezTo>
                  <a:pt x="3451412" y="2695404"/>
                  <a:pt x="3446879" y="2703137"/>
                  <a:pt x="3440879" y="2707937"/>
                </a:cubicBezTo>
                <a:cubicBezTo>
                  <a:pt x="3434879" y="2712737"/>
                  <a:pt x="3427480" y="2715136"/>
                  <a:pt x="3418680" y="2715136"/>
                </a:cubicBezTo>
                <a:cubicBezTo>
                  <a:pt x="3405748" y="2715136"/>
                  <a:pt x="3394948" y="2710503"/>
                  <a:pt x="3386282" y="2701237"/>
                </a:cubicBezTo>
                <a:cubicBezTo>
                  <a:pt x="3377616" y="2691971"/>
                  <a:pt x="3373083" y="2679005"/>
                  <a:pt x="3372683" y="2662340"/>
                </a:cubicBezTo>
                <a:lnTo>
                  <a:pt x="3513475" y="2662340"/>
                </a:lnTo>
                <a:cubicBezTo>
                  <a:pt x="3514275" y="2619276"/>
                  <a:pt x="3505542" y="2587311"/>
                  <a:pt x="3487276" y="2566446"/>
                </a:cubicBezTo>
                <a:cubicBezTo>
                  <a:pt x="3469010" y="2545580"/>
                  <a:pt x="3444079" y="2535147"/>
                  <a:pt x="3412481" y="2535147"/>
                </a:cubicBezTo>
                <a:close/>
                <a:moveTo>
                  <a:pt x="2823931" y="2535147"/>
                </a:moveTo>
                <a:cubicBezTo>
                  <a:pt x="2796332" y="2535147"/>
                  <a:pt x="2775534" y="2540080"/>
                  <a:pt x="2761535" y="2549947"/>
                </a:cubicBezTo>
                <a:cubicBezTo>
                  <a:pt x="2747535" y="2559813"/>
                  <a:pt x="2737670" y="2575012"/>
                  <a:pt x="2731936" y="2595544"/>
                </a:cubicBezTo>
                <a:lnTo>
                  <a:pt x="2782933" y="2604743"/>
                </a:lnTo>
                <a:cubicBezTo>
                  <a:pt x="2786400" y="2594877"/>
                  <a:pt x="2790933" y="2587978"/>
                  <a:pt x="2796532" y="2584044"/>
                </a:cubicBezTo>
                <a:cubicBezTo>
                  <a:pt x="2802132" y="2580111"/>
                  <a:pt x="2809932" y="2578145"/>
                  <a:pt x="2819931" y="2578145"/>
                </a:cubicBezTo>
                <a:cubicBezTo>
                  <a:pt x="2834730" y="2578145"/>
                  <a:pt x="2844796" y="2580445"/>
                  <a:pt x="2850129" y="2585044"/>
                </a:cubicBezTo>
                <a:cubicBezTo>
                  <a:pt x="2855462" y="2589644"/>
                  <a:pt x="2858129" y="2597344"/>
                  <a:pt x="2858129" y="2608143"/>
                </a:cubicBezTo>
                <a:lnTo>
                  <a:pt x="2858129" y="2613743"/>
                </a:lnTo>
                <a:cubicBezTo>
                  <a:pt x="2847996" y="2618009"/>
                  <a:pt x="2829797" y="2622609"/>
                  <a:pt x="2803532" y="2627542"/>
                </a:cubicBezTo>
                <a:cubicBezTo>
                  <a:pt x="2784067" y="2631275"/>
                  <a:pt x="2769168" y="2635641"/>
                  <a:pt x="2758835" y="2640641"/>
                </a:cubicBezTo>
                <a:cubicBezTo>
                  <a:pt x="2748502" y="2645641"/>
                  <a:pt x="2740469" y="2652840"/>
                  <a:pt x="2734736" y="2662240"/>
                </a:cubicBezTo>
                <a:cubicBezTo>
                  <a:pt x="2729003" y="2671639"/>
                  <a:pt x="2726137" y="2682338"/>
                  <a:pt x="2726137" y="2694338"/>
                </a:cubicBezTo>
                <a:cubicBezTo>
                  <a:pt x="2726137" y="2712470"/>
                  <a:pt x="2732436" y="2727469"/>
                  <a:pt x="2745036" y="2739335"/>
                </a:cubicBezTo>
                <a:cubicBezTo>
                  <a:pt x="2757635" y="2751201"/>
                  <a:pt x="2774867" y="2757134"/>
                  <a:pt x="2796732" y="2757134"/>
                </a:cubicBezTo>
                <a:cubicBezTo>
                  <a:pt x="2809132" y="2757134"/>
                  <a:pt x="2820797" y="2754801"/>
                  <a:pt x="2831730" y="2750134"/>
                </a:cubicBezTo>
                <a:cubicBezTo>
                  <a:pt x="2842663" y="2745468"/>
                  <a:pt x="2852929" y="2738468"/>
                  <a:pt x="2862528" y="2729136"/>
                </a:cubicBezTo>
                <a:cubicBezTo>
                  <a:pt x="2862928" y="2730202"/>
                  <a:pt x="2863595" y="2732402"/>
                  <a:pt x="2864528" y="2735735"/>
                </a:cubicBezTo>
                <a:cubicBezTo>
                  <a:pt x="2866661" y="2743068"/>
                  <a:pt x="2868461" y="2748601"/>
                  <a:pt x="2869928" y="2752334"/>
                </a:cubicBezTo>
                <a:lnTo>
                  <a:pt x="2925524" y="2752334"/>
                </a:lnTo>
                <a:cubicBezTo>
                  <a:pt x="2920591" y="2742201"/>
                  <a:pt x="2917225" y="2732702"/>
                  <a:pt x="2915425" y="2723836"/>
                </a:cubicBezTo>
                <a:cubicBezTo>
                  <a:pt x="2913625" y="2714970"/>
                  <a:pt x="2912725" y="2701204"/>
                  <a:pt x="2912725" y="2682538"/>
                </a:cubicBezTo>
                <a:lnTo>
                  <a:pt x="2913325" y="2616942"/>
                </a:lnTo>
                <a:cubicBezTo>
                  <a:pt x="2913325" y="2592544"/>
                  <a:pt x="2910825" y="2575778"/>
                  <a:pt x="2905826" y="2566646"/>
                </a:cubicBezTo>
                <a:cubicBezTo>
                  <a:pt x="2900826" y="2557513"/>
                  <a:pt x="2892193" y="2549980"/>
                  <a:pt x="2879927" y="2544047"/>
                </a:cubicBezTo>
                <a:cubicBezTo>
                  <a:pt x="2867661" y="2538114"/>
                  <a:pt x="2848996" y="2535147"/>
                  <a:pt x="2823931" y="2535147"/>
                </a:cubicBezTo>
                <a:close/>
                <a:moveTo>
                  <a:pt x="2342030" y="2535147"/>
                </a:moveTo>
                <a:cubicBezTo>
                  <a:pt x="2321231" y="2535147"/>
                  <a:pt x="2302399" y="2539747"/>
                  <a:pt x="2285534" y="2548947"/>
                </a:cubicBezTo>
                <a:cubicBezTo>
                  <a:pt x="2268668" y="2558146"/>
                  <a:pt x="2255635" y="2571479"/>
                  <a:pt x="2246436" y="2588944"/>
                </a:cubicBezTo>
                <a:cubicBezTo>
                  <a:pt x="2237236" y="2606410"/>
                  <a:pt x="2232637" y="2624475"/>
                  <a:pt x="2232637" y="2643141"/>
                </a:cubicBezTo>
                <a:cubicBezTo>
                  <a:pt x="2232637" y="2667539"/>
                  <a:pt x="2237236" y="2688238"/>
                  <a:pt x="2246436" y="2705237"/>
                </a:cubicBezTo>
                <a:cubicBezTo>
                  <a:pt x="2255635" y="2722236"/>
                  <a:pt x="2269068" y="2735135"/>
                  <a:pt x="2286733" y="2743935"/>
                </a:cubicBezTo>
                <a:cubicBezTo>
                  <a:pt x="2304399" y="2752734"/>
                  <a:pt x="2322965" y="2757134"/>
                  <a:pt x="2342430" y="2757134"/>
                </a:cubicBezTo>
                <a:cubicBezTo>
                  <a:pt x="2373895" y="2757134"/>
                  <a:pt x="2399993" y="2746568"/>
                  <a:pt x="2420725" y="2725436"/>
                </a:cubicBezTo>
                <a:cubicBezTo>
                  <a:pt x="2441457" y="2704304"/>
                  <a:pt x="2451823" y="2677672"/>
                  <a:pt x="2451823" y="2645541"/>
                </a:cubicBezTo>
                <a:cubicBezTo>
                  <a:pt x="2451823" y="2613676"/>
                  <a:pt x="2441557" y="2587311"/>
                  <a:pt x="2421025" y="2566446"/>
                </a:cubicBezTo>
                <a:cubicBezTo>
                  <a:pt x="2400493" y="2545580"/>
                  <a:pt x="2374161" y="2535147"/>
                  <a:pt x="2342030" y="2535147"/>
                </a:cubicBezTo>
                <a:close/>
                <a:moveTo>
                  <a:pt x="2181905" y="2535147"/>
                </a:moveTo>
                <a:cubicBezTo>
                  <a:pt x="2172839" y="2535147"/>
                  <a:pt x="2164739" y="2537414"/>
                  <a:pt x="2157606" y="2541947"/>
                </a:cubicBezTo>
                <a:cubicBezTo>
                  <a:pt x="2150474" y="2546480"/>
                  <a:pt x="2142441" y="2555879"/>
                  <a:pt x="2133508" y="2570145"/>
                </a:cubicBezTo>
                <a:lnTo>
                  <a:pt x="2133508" y="2539947"/>
                </a:lnTo>
                <a:lnTo>
                  <a:pt x="2081311" y="2539947"/>
                </a:lnTo>
                <a:lnTo>
                  <a:pt x="2081311" y="2752334"/>
                </a:lnTo>
                <a:lnTo>
                  <a:pt x="2137508" y="2752334"/>
                </a:lnTo>
                <a:lnTo>
                  <a:pt x="2137508" y="2686738"/>
                </a:lnTo>
                <a:cubicBezTo>
                  <a:pt x="2137508" y="2650607"/>
                  <a:pt x="2139074" y="2626875"/>
                  <a:pt x="2142207" y="2615543"/>
                </a:cubicBezTo>
                <a:cubicBezTo>
                  <a:pt x="2145340" y="2604210"/>
                  <a:pt x="2149640" y="2596377"/>
                  <a:pt x="2155107" y="2592044"/>
                </a:cubicBezTo>
                <a:cubicBezTo>
                  <a:pt x="2160573" y="2587711"/>
                  <a:pt x="2167239" y="2585544"/>
                  <a:pt x="2175105" y="2585544"/>
                </a:cubicBezTo>
                <a:cubicBezTo>
                  <a:pt x="2183238" y="2585544"/>
                  <a:pt x="2192038" y="2588611"/>
                  <a:pt x="2201504" y="2594744"/>
                </a:cubicBezTo>
                <a:lnTo>
                  <a:pt x="2218903" y="2545747"/>
                </a:lnTo>
                <a:cubicBezTo>
                  <a:pt x="2207037" y="2538681"/>
                  <a:pt x="2194704" y="2535147"/>
                  <a:pt x="2181905" y="2535147"/>
                </a:cubicBezTo>
                <a:close/>
                <a:moveTo>
                  <a:pt x="1953054" y="2535147"/>
                </a:moveTo>
                <a:cubicBezTo>
                  <a:pt x="1938921" y="2535147"/>
                  <a:pt x="1926055" y="2538481"/>
                  <a:pt x="1914456" y="2545147"/>
                </a:cubicBezTo>
                <a:cubicBezTo>
                  <a:pt x="1902857" y="2551813"/>
                  <a:pt x="1893657" y="2560479"/>
                  <a:pt x="1886858" y="2571145"/>
                </a:cubicBezTo>
                <a:lnTo>
                  <a:pt x="1886858" y="2539947"/>
                </a:lnTo>
                <a:lnTo>
                  <a:pt x="1834461" y="2539947"/>
                </a:lnTo>
                <a:lnTo>
                  <a:pt x="1834461" y="2833129"/>
                </a:lnTo>
                <a:lnTo>
                  <a:pt x="1890658" y="2833129"/>
                </a:lnTo>
                <a:lnTo>
                  <a:pt x="1890658" y="2726136"/>
                </a:lnTo>
                <a:cubicBezTo>
                  <a:pt x="1901190" y="2737468"/>
                  <a:pt x="1911223" y="2745468"/>
                  <a:pt x="1920756" y="2750134"/>
                </a:cubicBezTo>
                <a:cubicBezTo>
                  <a:pt x="1930288" y="2754801"/>
                  <a:pt x="1940921" y="2757134"/>
                  <a:pt x="1952654" y="2757134"/>
                </a:cubicBezTo>
                <a:cubicBezTo>
                  <a:pt x="1977319" y="2757134"/>
                  <a:pt x="1998318" y="2747301"/>
                  <a:pt x="2015650" y="2727636"/>
                </a:cubicBezTo>
                <a:cubicBezTo>
                  <a:pt x="2032982" y="2707970"/>
                  <a:pt x="2041648" y="2680405"/>
                  <a:pt x="2041648" y="2644941"/>
                </a:cubicBezTo>
                <a:cubicBezTo>
                  <a:pt x="2041648" y="2610409"/>
                  <a:pt x="2033049" y="2583478"/>
                  <a:pt x="2015850" y="2564146"/>
                </a:cubicBezTo>
                <a:cubicBezTo>
                  <a:pt x="1998651" y="2544814"/>
                  <a:pt x="1977719" y="2535147"/>
                  <a:pt x="1953054" y="2535147"/>
                </a:cubicBezTo>
                <a:close/>
                <a:moveTo>
                  <a:pt x="1437206" y="2535147"/>
                </a:moveTo>
                <a:cubicBezTo>
                  <a:pt x="1406675" y="2535147"/>
                  <a:pt x="1384143" y="2541414"/>
                  <a:pt x="1369610" y="2553946"/>
                </a:cubicBezTo>
                <a:cubicBezTo>
                  <a:pt x="1355078" y="2566479"/>
                  <a:pt x="1347812" y="2581945"/>
                  <a:pt x="1347812" y="2600343"/>
                </a:cubicBezTo>
                <a:cubicBezTo>
                  <a:pt x="1347812" y="2620742"/>
                  <a:pt x="1356211" y="2636675"/>
                  <a:pt x="1373010" y="2648141"/>
                </a:cubicBezTo>
                <a:cubicBezTo>
                  <a:pt x="1385143" y="2656407"/>
                  <a:pt x="1413874" y="2665540"/>
                  <a:pt x="1459205" y="2675539"/>
                </a:cubicBezTo>
                <a:cubicBezTo>
                  <a:pt x="1468938" y="2677805"/>
                  <a:pt x="1475204" y="2680272"/>
                  <a:pt x="1478004" y="2682938"/>
                </a:cubicBezTo>
                <a:cubicBezTo>
                  <a:pt x="1480670" y="2685738"/>
                  <a:pt x="1482003" y="2689271"/>
                  <a:pt x="1482003" y="2693538"/>
                </a:cubicBezTo>
                <a:cubicBezTo>
                  <a:pt x="1482003" y="2699804"/>
                  <a:pt x="1479537" y="2704804"/>
                  <a:pt x="1474604" y="2708537"/>
                </a:cubicBezTo>
                <a:cubicBezTo>
                  <a:pt x="1467271" y="2713870"/>
                  <a:pt x="1456338" y="2716536"/>
                  <a:pt x="1441806" y="2716536"/>
                </a:cubicBezTo>
                <a:cubicBezTo>
                  <a:pt x="1428607" y="2716536"/>
                  <a:pt x="1418341" y="2713703"/>
                  <a:pt x="1411008" y="2708037"/>
                </a:cubicBezTo>
                <a:cubicBezTo>
                  <a:pt x="1403675" y="2702371"/>
                  <a:pt x="1398809" y="2694071"/>
                  <a:pt x="1396409" y="2683138"/>
                </a:cubicBezTo>
                <a:lnTo>
                  <a:pt x="1340012" y="2691738"/>
                </a:lnTo>
                <a:cubicBezTo>
                  <a:pt x="1345212" y="2711870"/>
                  <a:pt x="1356245" y="2727802"/>
                  <a:pt x="1373110" y="2739535"/>
                </a:cubicBezTo>
                <a:cubicBezTo>
                  <a:pt x="1389976" y="2751268"/>
                  <a:pt x="1412874" y="2757134"/>
                  <a:pt x="1441806" y="2757134"/>
                </a:cubicBezTo>
                <a:cubicBezTo>
                  <a:pt x="1473671" y="2757134"/>
                  <a:pt x="1497736" y="2750134"/>
                  <a:pt x="1514002" y="2736135"/>
                </a:cubicBezTo>
                <a:cubicBezTo>
                  <a:pt x="1530267" y="2722136"/>
                  <a:pt x="1538400" y="2705404"/>
                  <a:pt x="1538400" y="2685938"/>
                </a:cubicBezTo>
                <a:cubicBezTo>
                  <a:pt x="1538400" y="2668073"/>
                  <a:pt x="1532534" y="2654140"/>
                  <a:pt x="1520801" y="2644141"/>
                </a:cubicBezTo>
                <a:cubicBezTo>
                  <a:pt x="1508935" y="2634275"/>
                  <a:pt x="1488036" y="2625942"/>
                  <a:pt x="1458105" y="2619142"/>
                </a:cubicBezTo>
                <a:cubicBezTo>
                  <a:pt x="1428173" y="2612343"/>
                  <a:pt x="1410674" y="2607076"/>
                  <a:pt x="1405608" y="2603343"/>
                </a:cubicBezTo>
                <a:cubicBezTo>
                  <a:pt x="1401875" y="2600543"/>
                  <a:pt x="1400008" y="2597144"/>
                  <a:pt x="1400008" y="2593144"/>
                </a:cubicBezTo>
                <a:cubicBezTo>
                  <a:pt x="1400008" y="2588478"/>
                  <a:pt x="1402142" y="2584678"/>
                  <a:pt x="1406408" y="2581745"/>
                </a:cubicBezTo>
                <a:cubicBezTo>
                  <a:pt x="1412808" y="2577611"/>
                  <a:pt x="1423407" y="2575545"/>
                  <a:pt x="1438206" y="2575545"/>
                </a:cubicBezTo>
                <a:cubicBezTo>
                  <a:pt x="1449939" y="2575545"/>
                  <a:pt x="1458971" y="2577745"/>
                  <a:pt x="1465304" y="2582145"/>
                </a:cubicBezTo>
                <a:cubicBezTo>
                  <a:pt x="1471637" y="2586544"/>
                  <a:pt x="1475937" y="2592877"/>
                  <a:pt x="1478204" y="2601143"/>
                </a:cubicBezTo>
                <a:lnTo>
                  <a:pt x="1531200" y="2591344"/>
                </a:lnTo>
                <a:cubicBezTo>
                  <a:pt x="1525867" y="2572812"/>
                  <a:pt x="1516135" y="2558813"/>
                  <a:pt x="1502002" y="2549347"/>
                </a:cubicBezTo>
                <a:cubicBezTo>
                  <a:pt x="1487870" y="2539880"/>
                  <a:pt x="1466271" y="2535147"/>
                  <a:pt x="1437206" y="2535147"/>
                </a:cubicBezTo>
                <a:close/>
                <a:moveTo>
                  <a:pt x="1208555" y="2535147"/>
                </a:moveTo>
                <a:cubicBezTo>
                  <a:pt x="1187756" y="2535147"/>
                  <a:pt x="1168924" y="2539747"/>
                  <a:pt x="1152059" y="2548947"/>
                </a:cubicBezTo>
                <a:cubicBezTo>
                  <a:pt x="1135193" y="2558146"/>
                  <a:pt x="1122160" y="2571479"/>
                  <a:pt x="1112961" y="2588944"/>
                </a:cubicBezTo>
                <a:cubicBezTo>
                  <a:pt x="1103761" y="2606410"/>
                  <a:pt x="1099162" y="2624475"/>
                  <a:pt x="1099162" y="2643141"/>
                </a:cubicBezTo>
                <a:cubicBezTo>
                  <a:pt x="1099162" y="2667539"/>
                  <a:pt x="1103761" y="2688238"/>
                  <a:pt x="1112961" y="2705237"/>
                </a:cubicBezTo>
                <a:cubicBezTo>
                  <a:pt x="1122160" y="2722236"/>
                  <a:pt x="1135593" y="2735135"/>
                  <a:pt x="1153259" y="2743935"/>
                </a:cubicBezTo>
                <a:cubicBezTo>
                  <a:pt x="1170924" y="2752734"/>
                  <a:pt x="1189489" y="2757134"/>
                  <a:pt x="1208955" y="2757134"/>
                </a:cubicBezTo>
                <a:cubicBezTo>
                  <a:pt x="1240420" y="2757134"/>
                  <a:pt x="1266518" y="2746568"/>
                  <a:pt x="1287250" y="2725436"/>
                </a:cubicBezTo>
                <a:cubicBezTo>
                  <a:pt x="1307982" y="2704304"/>
                  <a:pt x="1318348" y="2677672"/>
                  <a:pt x="1318348" y="2645541"/>
                </a:cubicBezTo>
                <a:cubicBezTo>
                  <a:pt x="1318348" y="2613676"/>
                  <a:pt x="1308082" y="2587311"/>
                  <a:pt x="1287550" y="2566446"/>
                </a:cubicBezTo>
                <a:cubicBezTo>
                  <a:pt x="1267018" y="2545580"/>
                  <a:pt x="1240686" y="2535147"/>
                  <a:pt x="1208555" y="2535147"/>
                </a:cubicBezTo>
                <a:close/>
                <a:moveTo>
                  <a:pt x="864004" y="2535147"/>
                </a:moveTo>
                <a:cubicBezTo>
                  <a:pt x="838406" y="2535147"/>
                  <a:pt x="816340" y="2546414"/>
                  <a:pt x="797808" y="2568945"/>
                </a:cubicBezTo>
                <a:lnTo>
                  <a:pt x="797808" y="2539947"/>
                </a:lnTo>
                <a:lnTo>
                  <a:pt x="746011" y="2539947"/>
                </a:lnTo>
                <a:lnTo>
                  <a:pt x="746011" y="2752334"/>
                </a:lnTo>
                <a:lnTo>
                  <a:pt x="802208" y="2752334"/>
                </a:lnTo>
                <a:lnTo>
                  <a:pt x="802208" y="2649141"/>
                </a:lnTo>
                <a:cubicBezTo>
                  <a:pt x="802208" y="2628742"/>
                  <a:pt x="803708" y="2614143"/>
                  <a:pt x="806707" y="2605343"/>
                </a:cubicBezTo>
                <a:cubicBezTo>
                  <a:pt x="809707" y="2596544"/>
                  <a:pt x="814674" y="2589811"/>
                  <a:pt x="821607" y="2585144"/>
                </a:cubicBezTo>
                <a:cubicBezTo>
                  <a:pt x="828539" y="2580478"/>
                  <a:pt x="836339" y="2578145"/>
                  <a:pt x="845005" y="2578145"/>
                </a:cubicBezTo>
                <a:cubicBezTo>
                  <a:pt x="852205" y="2578145"/>
                  <a:pt x="857904" y="2579611"/>
                  <a:pt x="862104" y="2582545"/>
                </a:cubicBezTo>
                <a:cubicBezTo>
                  <a:pt x="866304" y="2585478"/>
                  <a:pt x="869404" y="2589944"/>
                  <a:pt x="871403" y="2595944"/>
                </a:cubicBezTo>
                <a:cubicBezTo>
                  <a:pt x="873403" y="2601943"/>
                  <a:pt x="874403" y="2615276"/>
                  <a:pt x="874403" y="2635941"/>
                </a:cubicBezTo>
                <a:lnTo>
                  <a:pt x="874403" y="2752334"/>
                </a:lnTo>
                <a:lnTo>
                  <a:pt x="930600" y="2752334"/>
                </a:lnTo>
                <a:lnTo>
                  <a:pt x="930600" y="2650340"/>
                </a:lnTo>
                <a:cubicBezTo>
                  <a:pt x="930600" y="2630342"/>
                  <a:pt x="932133" y="2615709"/>
                  <a:pt x="935200" y="2606443"/>
                </a:cubicBezTo>
                <a:cubicBezTo>
                  <a:pt x="938266" y="2597177"/>
                  <a:pt x="943266" y="2590144"/>
                  <a:pt x="950199" y="2585344"/>
                </a:cubicBezTo>
                <a:cubicBezTo>
                  <a:pt x="957131" y="2580545"/>
                  <a:pt x="964531" y="2578145"/>
                  <a:pt x="972397" y="2578145"/>
                </a:cubicBezTo>
                <a:cubicBezTo>
                  <a:pt x="983197" y="2578145"/>
                  <a:pt x="991196" y="2582145"/>
                  <a:pt x="996396" y="2590144"/>
                </a:cubicBezTo>
                <a:cubicBezTo>
                  <a:pt x="1000262" y="2596277"/>
                  <a:pt x="1002195" y="2609876"/>
                  <a:pt x="1002195" y="2630942"/>
                </a:cubicBezTo>
                <a:lnTo>
                  <a:pt x="1002195" y="2752334"/>
                </a:lnTo>
                <a:lnTo>
                  <a:pt x="1058392" y="2752334"/>
                </a:lnTo>
                <a:lnTo>
                  <a:pt x="1058392" y="2616543"/>
                </a:lnTo>
                <a:cubicBezTo>
                  <a:pt x="1058392" y="2596277"/>
                  <a:pt x="1056459" y="2581611"/>
                  <a:pt x="1052592" y="2572545"/>
                </a:cubicBezTo>
                <a:cubicBezTo>
                  <a:pt x="1047259" y="2560279"/>
                  <a:pt x="1039193" y="2550980"/>
                  <a:pt x="1028394" y="2544647"/>
                </a:cubicBezTo>
                <a:cubicBezTo>
                  <a:pt x="1017595" y="2538314"/>
                  <a:pt x="1004395" y="2535147"/>
                  <a:pt x="988796" y="2535147"/>
                </a:cubicBezTo>
                <a:cubicBezTo>
                  <a:pt x="976530" y="2535147"/>
                  <a:pt x="964998" y="2537947"/>
                  <a:pt x="954198" y="2543547"/>
                </a:cubicBezTo>
                <a:cubicBezTo>
                  <a:pt x="943399" y="2549147"/>
                  <a:pt x="933333" y="2557613"/>
                  <a:pt x="924000" y="2568945"/>
                </a:cubicBezTo>
                <a:cubicBezTo>
                  <a:pt x="917601" y="2557613"/>
                  <a:pt x="909401" y="2549147"/>
                  <a:pt x="899402" y="2543547"/>
                </a:cubicBezTo>
                <a:cubicBezTo>
                  <a:pt x="889402" y="2537947"/>
                  <a:pt x="877603" y="2535147"/>
                  <a:pt x="864004" y="2535147"/>
                </a:cubicBezTo>
                <a:close/>
                <a:moveTo>
                  <a:pt x="1647407" y="2464952"/>
                </a:moveTo>
                <a:lnTo>
                  <a:pt x="1591011" y="2497750"/>
                </a:lnTo>
                <a:lnTo>
                  <a:pt x="1591011" y="2539947"/>
                </a:lnTo>
                <a:lnTo>
                  <a:pt x="1565212" y="2539947"/>
                </a:lnTo>
                <a:lnTo>
                  <a:pt x="1565212" y="2584744"/>
                </a:lnTo>
                <a:lnTo>
                  <a:pt x="1591011" y="2584744"/>
                </a:lnTo>
                <a:lnTo>
                  <a:pt x="1591011" y="2677339"/>
                </a:lnTo>
                <a:cubicBezTo>
                  <a:pt x="1591011" y="2697204"/>
                  <a:pt x="1591611" y="2710403"/>
                  <a:pt x="1592811" y="2716936"/>
                </a:cubicBezTo>
                <a:cubicBezTo>
                  <a:pt x="1594277" y="2726136"/>
                  <a:pt x="1596910" y="2733435"/>
                  <a:pt x="1600710" y="2738835"/>
                </a:cubicBezTo>
                <a:cubicBezTo>
                  <a:pt x="1604510" y="2744235"/>
                  <a:pt x="1610476" y="2748634"/>
                  <a:pt x="1618609" y="2752034"/>
                </a:cubicBezTo>
                <a:cubicBezTo>
                  <a:pt x="1626742" y="2755434"/>
                  <a:pt x="1635875" y="2757134"/>
                  <a:pt x="1646007" y="2757134"/>
                </a:cubicBezTo>
                <a:cubicBezTo>
                  <a:pt x="1662540" y="2757134"/>
                  <a:pt x="1677339" y="2754334"/>
                  <a:pt x="1690405" y="2748734"/>
                </a:cubicBezTo>
                <a:lnTo>
                  <a:pt x="1685605" y="2705137"/>
                </a:lnTo>
                <a:cubicBezTo>
                  <a:pt x="1675739" y="2708737"/>
                  <a:pt x="1668206" y="2710537"/>
                  <a:pt x="1663006" y="2710537"/>
                </a:cubicBezTo>
                <a:cubicBezTo>
                  <a:pt x="1659273" y="2710537"/>
                  <a:pt x="1656107" y="2709603"/>
                  <a:pt x="1653507" y="2707737"/>
                </a:cubicBezTo>
                <a:cubicBezTo>
                  <a:pt x="1650907" y="2705870"/>
                  <a:pt x="1649241" y="2703504"/>
                  <a:pt x="1648507" y="2700637"/>
                </a:cubicBezTo>
                <a:cubicBezTo>
                  <a:pt x="1647774" y="2697771"/>
                  <a:pt x="1647407" y="2687671"/>
                  <a:pt x="1647407" y="2670339"/>
                </a:cubicBezTo>
                <a:lnTo>
                  <a:pt x="1647407" y="2584744"/>
                </a:lnTo>
                <a:lnTo>
                  <a:pt x="1685805" y="2584744"/>
                </a:lnTo>
                <a:lnTo>
                  <a:pt x="1685805" y="2539947"/>
                </a:lnTo>
                <a:lnTo>
                  <a:pt x="1647407" y="2539947"/>
                </a:lnTo>
                <a:close/>
                <a:moveTo>
                  <a:pt x="3217186" y="2459152"/>
                </a:moveTo>
                <a:lnTo>
                  <a:pt x="3217186" y="2752334"/>
                </a:lnTo>
                <a:lnTo>
                  <a:pt x="3273382" y="2752334"/>
                </a:lnTo>
                <a:lnTo>
                  <a:pt x="3273382" y="2459152"/>
                </a:lnTo>
                <a:close/>
                <a:moveTo>
                  <a:pt x="2967136" y="2459152"/>
                </a:moveTo>
                <a:lnTo>
                  <a:pt x="2967136" y="2752334"/>
                </a:lnTo>
                <a:lnTo>
                  <a:pt x="3019333" y="2752334"/>
                </a:lnTo>
                <a:lnTo>
                  <a:pt x="3019333" y="2721136"/>
                </a:lnTo>
                <a:cubicBezTo>
                  <a:pt x="3027866" y="2733002"/>
                  <a:pt x="3038032" y="2741968"/>
                  <a:pt x="3049831" y="2748034"/>
                </a:cubicBezTo>
                <a:cubicBezTo>
                  <a:pt x="3061630" y="2754101"/>
                  <a:pt x="3073596" y="2757134"/>
                  <a:pt x="3085729" y="2757134"/>
                </a:cubicBezTo>
                <a:cubicBezTo>
                  <a:pt x="3110394" y="2757134"/>
                  <a:pt x="3131359" y="2747335"/>
                  <a:pt x="3148625" y="2727736"/>
                </a:cubicBezTo>
                <a:cubicBezTo>
                  <a:pt x="3165890" y="2708137"/>
                  <a:pt x="3174523" y="2680205"/>
                  <a:pt x="3174523" y="2643941"/>
                </a:cubicBezTo>
                <a:cubicBezTo>
                  <a:pt x="3174523" y="2608876"/>
                  <a:pt x="3166057" y="2581978"/>
                  <a:pt x="3149125" y="2563246"/>
                </a:cubicBezTo>
                <a:cubicBezTo>
                  <a:pt x="3132193" y="2544514"/>
                  <a:pt x="3110794" y="2535147"/>
                  <a:pt x="3084929" y="2535147"/>
                </a:cubicBezTo>
                <a:cubicBezTo>
                  <a:pt x="3061197" y="2535147"/>
                  <a:pt x="3040665" y="2545014"/>
                  <a:pt x="3023333" y="2564746"/>
                </a:cubicBezTo>
                <a:lnTo>
                  <a:pt x="3023333" y="2459152"/>
                </a:lnTo>
                <a:close/>
                <a:moveTo>
                  <a:pt x="2490886" y="2459152"/>
                </a:moveTo>
                <a:lnTo>
                  <a:pt x="2490886" y="2752334"/>
                </a:lnTo>
                <a:lnTo>
                  <a:pt x="2543083" y="2752334"/>
                </a:lnTo>
                <a:lnTo>
                  <a:pt x="2543083" y="2721136"/>
                </a:lnTo>
                <a:cubicBezTo>
                  <a:pt x="2551616" y="2733002"/>
                  <a:pt x="2561782" y="2741968"/>
                  <a:pt x="2573581" y="2748034"/>
                </a:cubicBezTo>
                <a:cubicBezTo>
                  <a:pt x="2585380" y="2754101"/>
                  <a:pt x="2597346" y="2757134"/>
                  <a:pt x="2609479" y="2757134"/>
                </a:cubicBezTo>
                <a:cubicBezTo>
                  <a:pt x="2634144" y="2757134"/>
                  <a:pt x="2655109" y="2747335"/>
                  <a:pt x="2672375" y="2727736"/>
                </a:cubicBezTo>
                <a:cubicBezTo>
                  <a:pt x="2689641" y="2708137"/>
                  <a:pt x="2698273" y="2680205"/>
                  <a:pt x="2698273" y="2643941"/>
                </a:cubicBezTo>
                <a:cubicBezTo>
                  <a:pt x="2698273" y="2608876"/>
                  <a:pt x="2689807" y="2581978"/>
                  <a:pt x="2672875" y="2563246"/>
                </a:cubicBezTo>
                <a:cubicBezTo>
                  <a:pt x="2655943" y="2544514"/>
                  <a:pt x="2634544" y="2535147"/>
                  <a:pt x="2608679" y="2535147"/>
                </a:cubicBezTo>
                <a:cubicBezTo>
                  <a:pt x="2584947" y="2535147"/>
                  <a:pt x="2564415" y="2545014"/>
                  <a:pt x="2547083" y="2564746"/>
                </a:cubicBezTo>
                <a:lnTo>
                  <a:pt x="2547083" y="2459152"/>
                </a:lnTo>
                <a:close/>
                <a:moveTo>
                  <a:pt x="865855" y="2095170"/>
                </a:moveTo>
                <a:cubicBezTo>
                  <a:pt x="880521" y="2095170"/>
                  <a:pt x="892820" y="2100769"/>
                  <a:pt x="902753" y="2111969"/>
                </a:cubicBezTo>
                <a:cubicBezTo>
                  <a:pt x="912686" y="2123168"/>
                  <a:pt x="917652" y="2139167"/>
                  <a:pt x="917652" y="2159966"/>
                </a:cubicBezTo>
                <a:cubicBezTo>
                  <a:pt x="917652" y="2181298"/>
                  <a:pt x="912686" y="2197563"/>
                  <a:pt x="902753" y="2208763"/>
                </a:cubicBezTo>
                <a:cubicBezTo>
                  <a:pt x="892820" y="2219962"/>
                  <a:pt x="880521" y="2225562"/>
                  <a:pt x="865855" y="2225562"/>
                </a:cubicBezTo>
                <a:cubicBezTo>
                  <a:pt x="851189" y="2225562"/>
                  <a:pt x="838857" y="2219962"/>
                  <a:pt x="828857" y="2208763"/>
                </a:cubicBezTo>
                <a:cubicBezTo>
                  <a:pt x="818858" y="2197563"/>
                  <a:pt x="813858" y="2181431"/>
                  <a:pt x="813858" y="2160366"/>
                </a:cubicBezTo>
                <a:cubicBezTo>
                  <a:pt x="813858" y="2139300"/>
                  <a:pt x="818858" y="2123168"/>
                  <a:pt x="828857" y="2111969"/>
                </a:cubicBezTo>
                <a:cubicBezTo>
                  <a:pt x="838857" y="2100769"/>
                  <a:pt x="851189" y="2095170"/>
                  <a:pt x="865855" y="2095170"/>
                </a:cubicBezTo>
                <a:close/>
                <a:moveTo>
                  <a:pt x="3615906" y="2092370"/>
                </a:moveTo>
                <a:cubicBezTo>
                  <a:pt x="3627372" y="2092370"/>
                  <a:pt x="3637104" y="2096603"/>
                  <a:pt x="3645104" y="2105069"/>
                </a:cubicBezTo>
                <a:cubicBezTo>
                  <a:pt x="3653103" y="2113535"/>
                  <a:pt x="3657303" y="2125901"/>
                  <a:pt x="3657703" y="2142167"/>
                </a:cubicBezTo>
                <a:lnTo>
                  <a:pt x="3573708" y="2142167"/>
                </a:lnTo>
                <a:cubicBezTo>
                  <a:pt x="3573575" y="2126834"/>
                  <a:pt x="3577508" y="2114702"/>
                  <a:pt x="3585507" y="2105769"/>
                </a:cubicBezTo>
                <a:cubicBezTo>
                  <a:pt x="3593507" y="2096836"/>
                  <a:pt x="3603640" y="2092370"/>
                  <a:pt x="3615906" y="2092370"/>
                </a:cubicBezTo>
                <a:close/>
                <a:moveTo>
                  <a:pt x="1739481" y="2092370"/>
                </a:moveTo>
                <a:cubicBezTo>
                  <a:pt x="1750947" y="2092370"/>
                  <a:pt x="1760679" y="2096603"/>
                  <a:pt x="1768679" y="2105069"/>
                </a:cubicBezTo>
                <a:cubicBezTo>
                  <a:pt x="1776679" y="2113535"/>
                  <a:pt x="1780878" y="2125901"/>
                  <a:pt x="1781278" y="2142167"/>
                </a:cubicBezTo>
                <a:lnTo>
                  <a:pt x="1697283" y="2142167"/>
                </a:lnTo>
                <a:cubicBezTo>
                  <a:pt x="1697150" y="2126834"/>
                  <a:pt x="1701083" y="2114702"/>
                  <a:pt x="1709083" y="2105769"/>
                </a:cubicBezTo>
                <a:cubicBezTo>
                  <a:pt x="1717082" y="2096836"/>
                  <a:pt x="1727215" y="2092370"/>
                  <a:pt x="1739481" y="2092370"/>
                </a:cubicBezTo>
                <a:close/>
                <a:moveTo>
                  <a:pt x="2559961" y="2054172"/>
                </a:moveTo>
                <a:lnTo>
                  <a:pt x="2559961" y="2266559"/>
                </a:lnTo>
                <a:lnTo>
                  <a:pt x="2616157" y="2266559"/>
                </a:lnTo>
                <a:lnTo>
                  <a:pt x="2616157" y="2054172"/>
                </a:lnTo>
                <a:close/>
                <a:moveTo>
                  <a:pt x="2198988" y="2054172"/>
                </a:moveTo>
                <a:lnTo>
                  <a:pt x="2266184" y="2266559"/>
                </a:lnTo>
                <a:lnTo>
                  <a:pt x="2320780" y="2266559"/>
                </a:lnTo>
                <a:lnTo>
                  <a:pt x="2356778" y="2129968"/>
                </a:lnTo>
                <a:lnTo>
                  <a:pt x="2393376" y="2266559"/>
                </a:lnTo>
                <a:lnTo>
                  <a:pt x="2447372" y="2266559"/>
                </a:lnTo>
                <a:lnTo>
                  <a:pt x="2515568" y="2054172"/>
                </a:lnTo>
                <a:lnTo>
                  <a:pt x="2460172" y="2054172"/>
                </a:lnTo>
                <a:lnTo>
                  <a:pt x="2419574" y="2193364"/>
                </a:lnTo>
                <a:lnTo>
                  <a:pt x="2384176" y="2054172"/>
                </a:lnTo>
                <a:lnTo>
                  <a:pt x="2329980" y="2054172"/>
                </a:lnTo>
                <a:lnTo>
                  <a:pt x="2293382" y="2193364"/>
                </a:lnTo>
                <a:lnTo>
                  <a:pt x="2253584" y="2054172"/>
                </a:lnTo>
                <a:close/>
                <a:moveTo>
                  <a:pt x="1015711" y="2054172"/>
                </a:moveTo>
                <a:lnTo>
                  <a:pt x="1015711" y="2188564"/>
                </a:lnTo>
                <a:cubicBezTo>
                  <a:pt x="1015711" y="2208563"/>
                  <a:pt x="1018244" y="2224228"/>
                  <a:pt x="1023311" y="2235561"/>
                </a:cubicBezTo>
                <a:cubicBezTo>
                  <a:pt x="1028377" y="2246894"/>
                  <a:pt x="1036576" y="2255693"/>
                  <a:pt x="1047909" y="2261959"/>
                </a:cubicBezTo>
                <a:cubicBezTo>
                  <a:pt x="1059242" y="2268226"/>
                  <a:pt x="1072041" y="2271359"/>
                  <a:pt x="1086307" y="2271359"/>
                </a:cubicBezTo>
                <a:cubicBezTo>
                  <a:pt x="1100306" y="2271359"/>
                  <a:pt x="1113605" y="2268092"/>
                  <a:pt x="1126204" y="2261560"/>
                </a:cubicBezTo>
                <a:cubicBezTo>
                  <a:pt x="1138804" y="2255026"/>
                  <a:pt x="1148969" y="2246094"/>
                  <a:pt x="1156702" y="2234761"/>
                </a:cubicBezTo>
                <a:lnTo>
                  <a:pt x="1156702" y="2266559"/>
                </a:lnTo>
                <a:lnTo>
                  <a:pt x="1208899" y="2266559"/>
                </a:lnTo>
                <a:lnTo>
                  <a:pt x="1208899" y="2054172"/>
                </a:lnTo>
                <a:lnTo>
                  <a:pt x="1152703" y="2054172"/>
                </a:lnTo>
                <a:lnTo>
                  <a:pt x="1152703" y="2143767"/>
                </a:lnTo>
                <a:cubicBezTo>
                  <a:pt x="1152703" y="2174165"/>
                  <a:pt x="1151303" y="2193264"/>
                  <a:pt x="1148503" y="2201063"/>
                </a:cubicBezTo>
                <a:cubicBezTo>
                  <a:pt x="1145703" y="2208863"/>
                  <a:pt x="1140503" y="2215396"/>
                  <a:pt x="1132904" y="2220662"/>
                </a:cubicBezTo>
                <a:cubicBezTo>
                  <a:pt x="1125304" y="2225928"/>
                  <a:pt x="1116705" y="2228562"/>
                  <a:pt x="1107105" y="2228562"/>
                </a:cubicBezTo>
                <a:cubicBezTo>
                  <a:pt x="1098706" y="2228562"/>
                  <a:pt x="1091773" y="2226595"/>
                  <a:pt x="1086307" y="2222662"/>
                </a:cubicBezTo>
                <a:cubicBezTo>
                  <a:pt x="1080840" y="2218729"/>
                  <a:pt x="1077074" y="2213396"/>
                  <a:pt x="1075007" y="2206663"/>
                </a:cubicBezTo>
                <a:cubicBezTo>
                  <a:pt x="1072941" y="2199930"/>
                  <a:pt x="1071908" y="2181631"/>
                  <a:pt x="1071908" y="2151766"/>
                </a:cubicBezTo>
                <a:lnTo>
                  <a:pt x="1071908" y="2054172"/>
                </a:lnTo>
                <a:close/>
                <a:moveTo>
                  <a:pt x="514063" y="2054172"/>
                </a:moveTo>
                <a:lnTo>
                  <a:pt x="594858" y="2267159"/>
                </a:lnTo>
                <a:cubicBezTo>
                  <a:pt x="591524" y="2279025"/>
                  <a:pt x="586725" y="2288791"/>
                  <a:pt x="580458" y="2296457"/>
                </a:cubicBezTo>
                <a:cubicBezTo>
                  <a:pt x="574192" y="2304123"/>
                  <a:pt x="564526" y="2307957"/>
                  <a:pt x="551460" y="2307957"/>
                </a:cubicBezTo>
                <a:cubicBezTo>
                  <a:pt x="544394" y="2307957"/>
                  <a:pt x="536461" y="2307090"/>
                  <a:pt x="527662" y="2305357"/>
                </a:cubicBezTo>
                <a:lnTo>
                  <a:pt x="532661" y="2349354"/>
                </a:lnTo>
                <a:cubicBezTo>
                  <a:pt x="543061" y="2351621"/>
                  <a:pt x="553660" y="2352754"/>
                  <a:pt x="564459" y="2352754"/>
                </a:cubicBezTo>
                <a:cubicBezTo>
                  <a:pt x="575125" y="2352754"/>
                  <a:pt x="584692" y="2351621"/>
                  <a:pt x="593158" y="2349354"/>
                </a:cubicBezTo>
                <a:cubicBezTo>
                  <a:pt x="601624" y="2347088"/>
                  <a:pt x="608757" y="2343921"/>
                  <a:pt x="614556" y="2339855"/>
                </a:cubicBezTo>
                <a:cubicBezTo>
                  <a:pt x="620356" y="2335788"/>
                  <a:pt x="625489" y="2330489"/>
                  <a:pt x="629955" y="2323956"/>
                </a:cubicBezTo>
                <a:cubicBezTo>
                  <a:pt x="634422" y="2317423"/>
                  <a:pt x="639122" y="2307957"/>
                  <a:pt x="644055" y="2295557"/>
                </a:cubicBezTo>
                <a:lnTo>
                  <a:pt x="657454" y="2258560"/>
                </a:lnTo>
                <a:lnTo>
                  <a:pt x="732449" y="2054172"/>
                </a:lnTo>
                <a:lnTo>
                  <a:pt x="674253" y="2054172"/>
                </a:lnTo>
                <a:lnTo>
                  <a:pt x="624656" y="2204963"/>
                </a:lnTo>
                <a:lnTo>
                  <a:pt x="573859" y="2054172"/>
                </a:lnTo>
                <a:close/>
                <a:moveTo>
                  <a:pt x="3612506" y="2049372"/>
                </a:moveTo>
                <a:cubicBezTo>
                  <a:pt x="3584374" y="2049372"/>
                  <a:pt x="3561109" y="2059339"/>
                  <a:pt x="3542710" y="2079271"/>
                </a:cubicBezTo>
                <a:cubicBezTo>
                  <a:pt x="3524311" y="2099203"/>
                  <a:pt x="3515112" y="2126768"/>
                  <a:pt x="3515112" y="2161966"/>
                </a:cubicBezTo>
                <a:cubicBezTo>
                  <a:pt x="3515112" y="2191430"/>
                  <a:pt x="3522111" y="2215829"/>
                  <a:pt x="3536110" y="2235161"/>
                </a:cubicBezTo>
                <a:cubicBezTo>
                  <a:pt x="3553843" y="2259293"/>
                  <a:pt x="3581175" y="2271359"/>
                  <a:pt x="3618105" y="2271359"/>
                </a:cubicBezTo>
                <a:cubicBezTo>
                  <a:pt x="3641437" y="2271359"/>
                  <a:pt x="3660870" y="2265993"/>
                  <a:pt x="3676402" y="2255260"/>
                </a:cubicBezTo>
                <a:cubicBezTo>
                  <a:pt x="3691934" y="2244527"/>
                  <a:pt x="3703300" y="2228895"/>
                  <a:pt x="3710500" y="2208363"/>
                </a:cubicBezTo>
                <a:lnTo>
                  <a:pt x="3654503" y="2198963"/>
                </a:lnTo>
                <a:cubicBezTo>
                  <a:pt x="3651437" y="2209629"/>
                  <a:pt x="3646904" y="2217362"/>
                  <a:pt x="3640904" y="2222162"/>
                </a:cubicBezTo>
                <a:cubicBezTo>
                  <a:pt x="3634904" y="2226962"/>
                  <a:pt x="3627505" y="2229361"/>
                  <a:pt x="3618705" y="2229361"/>
                </a:cubicBezTo>
                <a:cubicBezTo>
                  <a:pt x="3605773" y="2229361"/>
                  <a:pt x="3594974" y="2224728"/>
                  <a:pt x="3586307" y="2215462"/>
                </a:cubicBezTo>
                <a:cubicBezTo>
                  <a:pt x="3577641" y="2206196"/>
                  <a:pt x="3573108" y="2193230"/>
                  <a:pt x="3572708" y="2176565"/>
                </a:cubicBezTo>
                <a:lnTo>
                  <a:pt x="3713500" y="2176565"/>
                </a:lnTo>
                <a:cubicBezTo>
                  <a:pt x="3714300" y="2133501"/>
                  <a:pt x="3705567" y="2101536"/>
                  <a:pt x="3687301" y="2080671"/>
                </a:cubicBezTo>
                <a:cubicBezTo>
                  <a:pt x="3669036" y="2059805"/>
                  <a:pt x="3644104" y="2049372"/>
                  <a:pt x="3612506" y="2049372"/>
                </a:cubicBezTo>
                <a:close/>
                <a:moveTo>
                  <a:pt x="1736081" y="2049372"/>
                </a:moveTo>
                <a:cubicBezTo>
                  <a:pt x="1707949" y="2049372"/>
                  <a:pt x="1684684" y="2059339"/>
                  <a:pt x="1666285" y="2079271"/>
                </a:cubicBezTo>
                <a:cubicBezTo>
                  <a:pt x="1647886" y="2099203"/>
                  <a:pt x="1638687" y="2126768"/>
                  <a:pt x="1638687" y="2161966"/>
                </a:cubicBezTo>
                <a:cubicBezTo>
                  <a:pt x="1638687" y="2191430"/>
                  <a:pt x="1645687" y="2215829"/>
                  <a:pt x="1659686" y="2235161"/>
                </a:cubicBezTo>
                <a:cubicBezTo>
                  <a:pt x="1677418" y="2259293"/>
                  <a:pt x="1704749" y="2271359"/>
                  <a:pt x="1741681" y="2271359"/>
                </a:cubicBezTo>
                <a:cubicBezTo>
                  <a:pt x="1765013" y="2271359"/>
                  <a:pt x="1784445" y="2265993"/>
                  <a:pt x="1799977" y="2255260"/>
                </a:cubicBezTo>
                <a:cubicBezTo>
                  <a:pt x="1815509" y="2244527"/>
                  <a:pt x="1826875" y="2228895"/>
                  <a:pt x="1834075" y="2208363"/>
                </a:cubicBezTo>
                <a:lnTo>
                  <a:pt x="1778078" y="2198963"/>
                </a:lnTo>
                <a:cubicBezTo>
                  <a:pt x="1775012" y="2209629"/>
                  <a:pt x="1770479" y="2217362"/>
                  <a:pt x="1764479" y="2222162"/>
                </a:cubicBezTo>
                <a:cubicBezTo>
                  <a:pt x="1758480" y="2226962"/>
                  <a:pt x="1751080" y="2229361"/>
                  <a:pt x="1742281" y="2229361"/>
                </a:cubicBezTo>
                <a:cubicBezTo>
                  <a:pt x="1729348" y="2229361"/>
                  <a:pt x="1718549" y="2224728"/>
                  <a:pt x="1709883" y="2215462"/>
                </a:cubicBezTo>
                <a:cubicBezTo>
                  <a:pt x="1701216" y="2206196"/>
                  <a:pt x="1696683" y="2193230"/>
                  <a:pt x="1696283" y="2176565"/>
                </a:cubicBezTo>
                <a:lnTo>
                  <a:pt x="1837075" y="2176565"/>
                </a:lnTo>
                <a:cubicBezTo>
                  <a:pt x="1837875" y="2133501"/>
                  <a:pt x="1829142" y="2101536"/>
                  <a:pt x="1810876" y="2080671"/>
                </a:cubicBezTo>
                <a:cubicBezTo>
                  <a:pt x="1792611" y="2059805"/>
                  <a:pt x="1767679" y="2049372"/>
                  <a:pt x="1736081" y="2049372"/>
                </a:cubicBezTo>
                <a:close/>
                <a:moveTo>
                  <a:pt x="1503881" y="2049372"/>
                </a:moveTo>
                <a:cubicBezTo>
                  <a:pt x="1473350" y="2049372"/>
                  <a:pt x="1450818" y="2055639"/>
                  <a:pt x="1436285" y="2068171"/>
                </a:cubicBezTo>
                <a:cubicBezTo>
                  <a:pt x="1421753" y="2080704"/>
                  <a:pt x="1414487" y="2096170"/>
                  <a:pt x="1414487" y="2114568"/>
                </a:cubicBezTo>
                <a:cubicBezTo>
                  <a:pt x="1414487" y="2134967"/>
                  <a:pt x="1422886" y="2150900"/>
                  <a:pt x="1439685" y="2162366"/>
                </a:cubicBezTo>
                <a:cubicBezTo>
                  <a:pt x="1451818" y="2170632"/>
                  <a:pt x="1480549" y="2179765"/>
                  <a:pt x="1525880" y="2189764"/>
                </a:cubicBezTo>
                <a:cubicBezTo>
                  <a:pt x="1535613" y="2192030"/>
                  <a:pt x="1541879" y="2194497"/>
                  <a:pt x="1544679" y="2197163"/>
                </a:cubicBezTo>
                <a:cubicBezTo>
                  <a:pt x="1547345" y="2199963"/>
                  <a:pt x="1548678" y="2203496"/>
                  <a:pt x="1548678" y="2207763"/>
                </a:cubicBezTo>
                <a:cubicBezTo>
                  <a:pt x="1548678" y="2214029"/>
                  <a:pt x="1546212" y="2219029"/>
                  <a:pt x="1541279" y="2222762"/>
                </a:cubicBezTo>
                <a:cubicBezTo>
                  <a:pt x="1533946" y="2228095"/>
                  <a:pt x="1523013" y="2230761"/>
                  <a:pt x="1508481" y="2230761"/>
                </a:cubicBezTo>
                <a:cubicBezTo>
                  <a:pt x="1495282" y="2230761"/>
                  <a:pt x="1485016" y="2227928"/>
                  <a:pt x="1477683" y="2222262"/>
                </a:cubicBezTo>
                <a:cubicBezTo>
                  <a:pt x="1470350" y="2216596"/>
                  <a:pt x="1465483" y="2208296"/>
                  <a:pt x="1463084" y="2197363"/>
                </a:cubicBezTo>
                <a:lnTo>
                  <a:pt x="1406687" y="2205963"/>
                </a:lnTo>
                <a:cubicBezTo>
                  <a:pt x="1411887" y="2226095"/>
                  <a:pt x="1422919" y="2242027"/>
                  <a:pt x="1439785" y="2253760"/>
                </a:cubicBezTo>
                <a:cubicBezTo>
                  <a:pt x="1456651" y="2265493"/>
                  <a:pt x="1479549" y="2271359"/>
                  <a:pt x="1508481" y="2271359"/>
                </a:cubicBezTo>
                <a:cubicBezTo>
                  <a:pt x="1540346" y="2271359"/>
                  <a:pt x="1564411" y="2264359"/>
                  <a:pt x="1580677" y="2250360"/>
                </a:cubicBezTo>
                <a:cubicBezTo>
                  <a:pt x="1596942" y="2236361"/>
                  <a:pt x="1605075" y="2219629"/>
                  <a:pt x="1605075" y="2200163"/>
                </a:cubicBezTo>
                <a:cubicBezTo>
                  <a:pt x="1605075" y="2182298"/>
                  <a:pt x="1599209" y="2168365"/>
                  <a:pt x="1587476" y="2158366"/>
                </a:cubicBezTo>
                <a:cubicBezTo>
                  <a:pt x="1575610" y="2148500"/>
                  <a:pt x="1554711" y="2140167"/>
                  <a:pt x="1524780" y="2133367"/>
                </a:cubicBezTo>
                <a:cubicBezTo>
                  <a:pt x="1494848" y="2126568"/>
                  <a:pt x="1477349" y="2121301"/>
                  <a:pt x="1472283" y="2117568"/>
                </a:cubicBezTo>
                <a:cubicBezTo>
                  <a:pt x="1468550" y="2114768"/>
                  <a:pt x="1466683" y="2111369"/>
                  <a:pt x="1466683" y="2107369"/>
                </a:cubicBezTo>
                <a:cubicBezTo>
                  <a:pt x="1466683" y="2102703"/>
                  <a:pt x="1468817" y="2098903"/>
                  <a:pt x="1473083" y="2095970"/>
                </a:cubicBezTo>
                <a:cubicBezTo>
                  <a:pt x="1479483" y="2091836"/>
                  <a:pt x="1490082" y="2089770"/>
                  <a:pt x="1504881" y="2089770"/>
                </a:cubicBezTo>
                <a:cubicBezTo>
                  <a:pt x="1516614" y="2089770"/>
                  <a:pt x="1525646" y="2091970"/>
                  <a:pt x="1531979" y="2096370"/>
                </a:cubicBezTo>
                <a:cubicBezTo>
                  <a:pt x="1538312" y="2100769"/>
                  <a:pt x="1542612" y="2107102"/>
                  <a:pt x="1544879" y="2115368"/>
                </a:cubicBezTo>
                <a:lnTo>
                  <a:pt x="1597875" y="2105569"/>
                </a:lnTo>
                <a:cubicBezTo>
                  <a:pt x="1592542" y="2087037"/>
                  <a:pt x="1582810" y="2073038"/>
                  <a:pt x="1568677" y="2063572"/>
                </a:cubicBezTo>
                <a:cubicBezTo>
                  <a:pt x="1554545" y="2054105"/>
                  <a:pt x="1532946" y="2049372"/>
                  <a:pt x="1503881" y="2049372"/>
                </a:cubicBezTo>
                <a:close/>
                <a:moveTo>
                  <a:pt x="1362755" y="2049372"/>
                </a:moveTo>
                <a:cubicBezTo>
                  <a:pt x="1353689" y="2049372"/>
                  <a:pt x="1345589" y="2051639"/>
                  <a:pt x="1338456" y="2056172"/>
                </a:cubicBezTo>
                <a:cubicBezTo>
                  <a:pt x="1331324" y="2060705"/>
                  <a:pt x="1323291" y="2070104"/>
                  <a:pt x="1314358" y="2084370"/>
                </a:cubicBezTo>
                <a:lnTo>
                  <a:pt x="1314358" y="2054172"/>
                </a:lnTo>
                <a:lnTo>
                  <a:pt x="1262161" y="2054172"/>
                </a:lnTo>
                <a:lnTo>
                  <a:pt x="1262161" y="2266559"/>
                </a:lnTo>
                <a:lnTo>
                  <a:pt x="1318357" y="2266559"/>
                </a:lnTo>
                <a:lnTo>
                  <a:pt x="1318357" y="2200963"/>
                </a:lnTo>
                <a:cubicBezTo>
                  <a:pt x="1318357" y="2164832"/>
                  <a:pt x="1319924" y="2141100"/>
                  <a:pt x="1323057" y="2129768"/>
                </a:cubicBezTo>
                <a:cubicBezTo>
                  <a:pt x="1326191" y="2118435"/>
                  <a:pt x="1330490" y="2110602"/>
                  <a:pt x="1335956" y="2106269"/>
                </a:cubicBezTo>
                <a:cubicBezTo>
                  <a:pt x="1341423" y="2101936"/>
                  <a:pt x="1348089" y="2099769"/>
                  <a:pt x="1355955" y="2099769"/>
                </a:cubicBezTo>
                <a:cubicBezTo>
                  <a:pt x="1364088" y="2099769"/>
                  <a:pt x="1372888" y="2102836"/>
                  <a:pt x="1382354" y="2108969"/>
                </a:cubicBezTo>
                <a:lnTo>
                  <a:pt x="1399753" y="2059972"/>
                </a:lnTo>
                <a:cubicBezTo>
                  <a:pt x="1387887" y="2052906"/>
                  <a:pt x="1375554" y="2049372"/>
                  <a:pt x="1362755" y="2049372"/>
                </a:cubicBezTo>
                <a:close/>
                <a:moveTo>
                  <a:pt x="865655" y="2049372"/>
                </a:moveTo>
                <a:cubicBezTo>
                  <a:pt x="844857" y="2049372"/>
                  <a:pt x="826024" y="2053972"/>
                  <a:pt x="809158" y="2063172"/>
                </a:cubicBezTo>
                <a:cubicBezTo>
                  <a:pt x="792293" y="2072371"/>
                  <a:pt x="779260" y="2085704"/>
                  <a:pt x="770061" y="2103169"/>
                </a:cubicBezTo>
                <a:cubicBezTo>
                  <a:pt x="760861" y="2120635"/>
                  <a:pt x="756262" y="2138700"/>
                  <a:pt x="756262" y="2157366"/>
                </a:cubicBezTo>
                <a:cubicBezTo>
                  <a:pt x="756262" y="2181764"/>
                  <a:pt x="760861" y="2202463"/>
                  <a:pt x="770061" y="2219462"/>
                </a:cubicBezTo>
                <a:cubicBezTo>
                  <a:pt x="779260" y="2236461"/>
                  <a:pt x="792693" y="2249360"/>
                  <a:pt x="810358" y="2258160"/>
                </a:cubicBezTo>
                <a:cubicBezTo>
                  <a:pt x="828024" y="2266959"/>
                  <a:pt x="846590" y="2271359"/>
                  <a:pt x="866055" y="2271359"/>
                </a:cubicBezTo>
                <a:cubicBezTo>
                  <a:pt x="897520" y="2271359"/>
                  <a:pt x="923618" y="2260793"/>
                  <a:pt x="944350" y="2239661"/>
                </a:cubicBezTo>
                <a:cubicBezTo>
                  <a:pt x="965082" y="2218529"/>
                  <a:pt x="975448" y="2191897"/>
                  <a:pt x="975448" y="2159766"/>
                </a:cubicBezTo>
                <a:cubicBezTo>
                  <a:pt x="975448" y="2127901"/>
                  <a:pt x="965182" y="2101536"/>
                  <a:pt x="944650" y="2080671"/>
                </a:cubicBezTo>
                <a:cubicBezTo>
                  <a:pt x="924118" y="2059805"/>
                  <a:pt x="897787" y="2049372"/>
                  <a:pt x="865655" y="2049372"/>
                </a:cubicBezTo>
                <a:close/>
                <a:moveTo>
                  <a:pt x="3209507" y="1979177"/>
                </a:moveTo>
                <a:lnTo>
                  <a:pt x="3153111" y="2011975"/>
                </a:lnTo>
                <a:lnTo>
                  <a:pt x="3153111" y="2054172"/>
                </a:lnTo>
                <a:lnTo>
                  <a:pt x="3127312" y="2054172"/>
                </a:lnTo>
                <a:lnTo>
                  <a:pt x="3127312" y="2098969"/>
                </a:lnTo>
                <a:lnTo>
                  <a:pt x="3153111" y="2098969"/>
                </a:lnTo>
                <a:lnTo>
                  <a:pt x="3153111" y="2191564"/>
                </a:lnTo>
                <a:cubicBezTo>
                  <a:pt x="3153111" y="2211429"/>
                  <a:pt x="3153711" y="2224628"/>
                  <a:pt x="3154910" y="2231161"/>
                </a:cubicBezTo>
                <a:cubicBezTo>
                  <a:pt x="3156377" y="2240361"/>
                  <a:pt x="3159010" y="2247660"/>
                  <a:pt x="3162810" y="2253060"/>
                </a:cubicBezTo>
                <a:cubicBezTo>
                  <a:pt x="3166610" y="2258460"/>
                  <a:pt x="3172576" y="2262859"/>
                  <a:pt x="3180709" y="2266259"/>
                </a:cubicBezTo>
                <a:cubicBezTo>
                  <a:pt x="3188842" y="2269659"/>
                  <a:pt x="3197975" y="2271359"/>
                  <a:pt x="3208107" y="2271359"/>
                </a:cubicBezTo>
                <a:cubicBezTo>
                  <a:pt x="3224640" y="2271359"/>
                  <a:pt x="3239439" y="2268559"/>
                  <a:pt x="3252505" y="2262959"/>
                </a:cubicBezTo>
                <a:lnTo>
                  <a:pt x="3247705" y="2219362"/>
                </a:lnTo>
                <a:cubicBezTo>
                  <a:pt x="3237839" y="2222962"/>
                  <a:pt x="3230306" y="2224762"/>
                  <a:pt x="3225106" y="2224762"/>
                </a:cubicBezTo>
                <a:cubicBezTo>
                  <a:pt x="3221373" y="2224762"/>
                  <a:pt x="3218207" y="2223828"/>
                  <a:pt x="3215607" y="2221962"/>
                </a:cubicBezTo>
                <a:cubicBezTo>
                  <a:pt x="3213007" y="2220095"/>
                  <a:pt x="3211340" y="2217729"/>
                  <a:pt x="3210607" y="2214862"/>
                </a:cubicBezTo>
                <a:cubicBezTo>
                  <a:pt x="3209874" y="2211996"/>
                  <a:pt x="3209507" y="2201896"/>
                  <a:pt x="3209507" y="2184564"/>
                </a:cubicBezTo>
                <a:lnTo>
                  <a:pt x="3209507" y="2098969"/>
                </a:lnTo>
                <a:lnTo>
                  <a:pt x="3247905" y="2098969"/>
                </a:lnTo>
                <a:lnTo>
                  <a:pt x="3247905" y="2054172"/>
                </a:lnTo>
                <a:lnTo>
                  <a:pt x="3209507" y="2054172"/>
                </a:lnTo>
                <a:close/>
                <a:moveTo>
                  <a:pt x="2733257" y="1979177"/>
                </a:moveTo>
                <a:lnTo>
                  <a:pt x="2676861" y="2011975"/>
                </a:lnTo>
                <a:lnTo>
                  <a:pt x="2676861" y="2054172"/>
                </a:lnTo>
                <a:lnTo>
                  <a:pt x="2651062" y="2054172"/>
                </a:lnTo>
                <a:lnTo>
                  <a:pt x="2651062" y="2098969"/>
                </a:lnTo>
                <a:lnTo>
                  <a:pt x="2676861" y="2098969"/>
                </a:lnTo>
                <a:lnTo>
                  <a:pt x="2676861" y="2191564"/>
                </a:lnTo>
                <a:cubicBezTo>
                  <a:pt x="2676861" y="2211429"/>
                  <a:pt x="2677461" y="2224628"/>
                  <a:pt x="2678661" y="2231161"/>
                </a:cubicBezTo>
                <a:cubicBezTo>
                  <a:pt x="2680127" y="2240361"/>
                  <a:pt x="2682760" y="2247660"/>
                  <a:pt x="2686560" y="2253060"/>
                </a:cubicBezTo>
                <a:cubicBezTo>
                  <a:pt x="2690360" y="2258460"/>
                  <a:pt x="2696326" y="2262859"/>
                  <a:pt x="2704459" y="2266259"/>
                </a:cubicBezTo>
                <a:cubicBezTo>
                  <a:pt x="2712592" y="2269659"/>
                  <a:pt x="2721725" y="2271359"/>
                  <a:pt x="2731857" y="2271359"/>
                </a:cubicBezTo>
                <a:cubicBezTo>
                  <a:pt x="2748390" y="2271359"/>
                  <a:pt x="2763189" y="2268559"/>
                  <a:pt x="2776255" y="2262959"/>
                </a:cubicBezTo>
                <a:lnTo>
                  <a:pt x="2771455" y="2219362"/>
                </a:lnTo>
                <a:cubicBezTo>
                  <a:pt x="2761589" y="2222962"/>
                  <a:pt x="2754056" y="2224762"/>
                  <a:pt x="2748856" y="2224762"/>
                </a:cubicBezTo>
                <a:cubicBezTo>
                  <a:pt x="2745123" y="2224762"/>
                  <a:pt x="2741957" y="2223828"/>
                  <a:pt x="2739357" y="2221962"/>
                </a:cubicBezTo>
                <a:cubicBezTo>
                  <a:pt x="2736757" y="2220095"/>
                  <a:pt x="2735090" y="2217729"/>
                  <a:pt x="2734357" y="2214862"/>
                </a:cubicBezTo>
                <a:cubicBezTo>
                  <a:pt x="2733624" y="2211996"/>
                  <a:pt x="2733257" y="2201896"/>
                  <a:pt x="2733257" y="2184564"/>
                </a:cubicBezTo>
                <a:lnTo>
                  <a:pt x="2733257" y="2098969"/>
                </a:lnTo>
                <a:lnTo>
                  <a:pt x="2771655" y="2098969"/>
                </a:lnTo>
                <a:lnTo>
                  <a:pt x="2771655" y="2054172"/>
                </a:lnTo>
                <a:lnTo>
                  <a:pt x="2733257" y="2054172"/>
                </a:lnTo>
                <a:close/>
                <a:moveTo>
                  <a:pt x="3283661" y="1973377"/>
                </a:moveTo>
                <a:lnTo>
                  <a:pt x="3283661" y="2266559"/>
                </a:lnTo>
                <a:lnTo>
                  <a:pt x="3339857" y="2266559"/>
                </a:lnTo>
                <a:lnTo>
                  <a:pt x="3339857" y="2160166"/>
                </a:lnTo>
                <a:cubicBezTo>
                  <a:pt x="3339857" y="2142300"/>
                  <a:pt x="3341557" y="2128801"/>
                  <a:pt x="3344957" y="2119668"/>
                </a:cubicBezTo>
                <a:cubicBezTo>
                  <a:pt x="3348357" y="2110535"/>
                  <a:pt x="3353723" y="2103702"/>
                  <a:pt x="3361056" y="2099169"/>
                </a:cubicBezTo>
                <a:cubicBezTo>
                  <a:pt x="3368389" y="2094636"/>
                  <a:pt x="3376722" y="2092370"/>
                  <a:pt x="3386054" y="2092370"/>
                </a:cubicBezTo>
                <a:cubicBezTo>
                  <a:pt x="3394187" y="2092370"/>
                  <a:pt x="3400954" y="2094136"/>
                  <a:pt x="3406353" y="2097670"/>
                </a:cubicBezTo>
                <a:cubicBezTo>
                  <a:pt x="3411753" y="2101203"/>
                  <a:pt x="3415520" y="2105969"/>
                  <a:pt x="3417653" y="2111969"/>
                </a:cubicBezTo>
                <a:cubicBezTo>
                  <a:pt x="3419786" y="2117968"/>
                  <a:pt x="3420852" y="2132101"/>
                  <a:pt x="3420852" y="2154366"/>
                </a:cubicBezTo>
                <a:lnTo>
                  <a:pt x="3420852" y="2266559"/>
                </a:lnTo>
                <a:lnTo>
                  <a:pt x="3477049" y="2266559"/>
                </a:lnTo>
                <a:lnTo>
                  <a:pt x="3477049" y="2141967"/>
                </a:lnTo>
                <a:cubicBezTo>
                  <a:pt x="3477049" y="2122901"/>
                  <a:pt x="3476082" y="2108835"/>
                  <a:pt x="3474149" y="2099769"/>
                </a:cubicBezTo>
                <a:cubicBezTo>
                  <a:pt x="3472216" y="2090703"/>
                  <a:pt x="3468616" y="2082437"/>
                  <a:pt x="3463350" y="2074971"/>
                </a:cubicBezTo>
                <a:cubicBezTo>
                  <a:pt x="3458084" y="2067505"/>
                  <a:pt x="3450251" y="2061372"/>
                  <a:pt x="3439851" y="2056572"/>
                </a:cubicBezTo>
                <a:cubicBezTo>
                  <a:pt x="3429452" y="2051772"/>
                  <a:pt x="3417786" y="2049372"/>
                  <a:pt x="3404853" y="2049372"/>
                </a:cubicBezTo>
                <a:cubicBezTo>
                  <a:pt x="3379655" y="2049372"/>
                  <a:pt x="3357990" y="2059972"/>
                  <a:pt x="3339857" y="2081171"/>
                </a:cubicBezTo>
                <a:lnTo>
                  <a:pt x="3339857" y="1973377"/>
                </a:lnTo>
                <a:close/>
                <a:moveTo>
                  <a:pt x="2807411" y="1973377"/>
                </a:moveTo>
                <a:lnTo>
                  <a:pt x="2807411" y="2266559"/>
                </a:lnTo>
                <a:lnTo>
                  <a:pt x="2863607" y="2266559"/>
                </a:lnTo>
                <a:lnTo>
                  <a:pt x="2863607" y="2160166"/>
                </a:lnTo>
                <a:cubicBezTo>
                  <a:pt x="2863607" y="2142300"/>
                  <a:pt x="2865307" y="2128801"/>
                  <a:pt x="2868707" y="2119668"/>
                </a:cubicBezTo>
                <a:cubicBezTo>
                  <a:pt x="2872107" y="2110535"/>
                  <a:pt x="2877473" y="2103702"/>
                  <a:pt x="2884806" y="2099169"/>
                </a:cubicBezTo>
                <a:cubicBezTo>
                  <a:pt x="2892139" y="2094636"/>
                  <a:pt x="2900472" y="2092370"/>
                  <a:pt x="2909804" y="2092370"/>
                </a:cubicBezTo>
                <a:cubicBezTo>
                  <a:pt x="2917937" y="2092370"/>
                  <a:pt x="2924704" y="2094136"/>
                  <a:pt x="2930103" y="2097670"/>
                </a:cubicBezTo>
                <a:cubicBezTo>
                  <a:pt x="2935503" y="2101203"/>
                  <a:pt x="2939270" y="2105969"/>
                  <a:pt x="2941403" y="2111969"/>
                </a:cubicBezTo>
                <a:cubicBezTo>
                  <a:pt x="2943536" y="2117968"/>
                  <a:pt x="2944602" y="2132101"/>
                  <a:pt x="2944602" y="2154366"/>
                </a:cubicBezTo>
                <a:lnTo>
                  <a:pt x="2944602" y="2266559"/>
                </a:lnTo>
                <a:lnTo>
                  <a:pt x="3000799" y="2266559"/>
                </a:lnTo>
                <a:lnTo>
                  <a:pt x="3000799" y="2141967"/>
                </a:lnTo>
                <a:cubicBezTo>
                  <a:pt x="3000799" y="2122901"/>
                  <a:pt x="2999832" y="2108835"/>
                  <a:pt x="2997899" y="2099769"/>
                </a:cubicBezTo>
                <a:cubicBezTo>
                  <a:pt x="2995966" y="2090703"/>
                  <a:pt x="2992366" y="2082437"/>
                  <a:pt x="2987100" y="2074971"/>
                </a:cubicBezTo>
                <a:cubicBezTo>
                  <a:pt x="2981834" y="2067505"/>
                  <a:pt x="2974001" y="2061372"/>
                  <a:pt x="2963601" y="2056572"/>
                </a:cubicBezTo>
                <a:cubicBezTo>
                  <a:pt x="2953202" y="2051772"/>
                  <a:pt x="2941536" y="2049372"/>
                  <a:pt x="2928603" y="2049372"/>
                </a:cubicBezTo>
                <a:cubicBezTo>
                  <a:pt x="2903405" y="2049372"/>
                  <a:pt x="2881740" y="2059972"/>
                  <a:pt x="2863607" y="2081171"/>
                </a:cubicBezTo>
                <a:lnTo>
                  <a:pt x="2863607" y="1973377"/>
                </a:lnTo>
                <a:close/>
                <a:moveTo>
                  <a:pt x="2559961" y="1973377"/>
                </a:moveTo>
                <a:lnTo>
                  <a:pt x="2559961" y="2025374"/>
                </a:lnTo>
                <a:lnTo>
                  <a:pt x="2616157" y="2025374"/>
                </a:lnTo>
                <a:lnTo>
                  <a:pt x="2616157" y="1973377"/>
                </a:lnTo>
                <a:close/>
                <a:moveTo>
                  <a:pt x="1883686" y="1973377"/>
                </a:moveTo>
                <a:lnTo>
                  <a:pt x="1883686" y="2266559"/>
                </a:lnTo>
                <a:lnTo>
                  <a:pt x="1939883" y="2266559"/>
                </a:lnTo>
                <a:lnTo>
                  <a:pt x="1939883" y="1973377"/>
                </a:lnTo>
                <a:close/>
                <a:moveTo>
                  <a:pt x="2069982" y="1968377"/>
                </a:moveTo>
                <a:cubicBezTo>
                  <a:pt x="2054382" y="1968377"/>
                  <a:pt x="2041483" y="1971144"/>
                  <a:pt x="2031284" y="1976677"/>
                </a:cubicBezTo>
                <a:cubicBezTo>
                  <a:pt x="2021085" y="1982210"/>
                  <a:pt x="2014085" y="1989376"/>
                  <a:pt x="2010285" y="1998176"/>
                </a:cubicBezTo>
                <a:cubicBezTo>
                  <a:pt x="2006485" y="2006975"/>
                  <a:pt x="2004586" y="2020308"/>
                  <a:pt x="2004586" y="2038173"/>
                </a:cubicBezTo>
                <a:lnTo>
                  <a:pt x="2004586" y="2054172"/>
                </a:lnTo>
                <a:lnTo>
                  <a:pt x="1973387" y="2054172"/>
                </a:lnTo>
                <a:lnTo>
                  <a:pt x="1973387" y="2098369"/>
                </a:lnTo>
                <a:lnTo>
                  <a:pt x="2004586" y="2098369"/>
                </a:lnTo>
                <a:lnTo>
                  <a:pt x="2004586" y="2266559"/>
                </a:lnTo>
                <a:lnTo>
                  <a:pt x="2060782" y="2266559"/>
                </a:lnTo>
                <a:lnTo>
                  <a:pt x="2060782" y="2098369"/>
                </a:lnTo>
                <a:lnTo>
                  <a:pt x="2102780" y="2098369"/>
                </a:lnTo>
                <a:lnTo>
                  <a:pt x="2102780" y="2054172"/>
                </a:lnTo>
                <a:lnTo>
                  <a:pt x="2060782" y="2054172"/>
                </a:lnTo>
                <a:lnTo>
                  <a:pt x="2060782" y="2039173"/>
                </a:lnTo>
                <a:cubicBezTo>
                  <a:pt x="2060782" y="2028374"/>
                  <a:pt x="2062549" y="2021074"/>
                  <a:pt x="2066082" y="2017274"/>
                </a:cubicBezTo>
                <a:cubicBezTo>
                  <a:pt x="2069615" y="2013475"/>
                  <a:pt x="2075448" y="2011575"/>
                  <a:pt x="2083581" y="2011575"/>
                </a:cubicBezTo>
                <a:cubicBezTo>
                  <a:pt x="2091847" y="2011575"/>
                  <a:pt x="2100446" y="2012641"/>
                  <a:pt x="2109379" y="2014775"/>
                </a:cubicBezTo>
                <a:lnTo>
                  <a:pt x="2116979" y="1975577"/>
                </a:lnTo>
                <a:cubicBezTo>
                  <a:pt x="2101646" y="1970777"/>
                  <a:pt x="2085981" y="1968377"/>
                  <a:pt x="2069982" y="1968377"/>
                </a:cubicBezTo>
                <a:close/>
                <a:moveTo>
                  <a:pt x="3318505" y="1606595"/>
                </a:moveTo>
                <a:cubicBezTo>
                  <a:pt x="3332238" y="1606595"/>
                  <a:pt x="3343504" y="1611961"/>
                  <a:pt x="3352303" y="1622694"/>
                </a:cubicBezTo>
                <a:cubicBezTo>
                  <a:pt x="3361103" y="1633426"/>
                  <a:pt x="3365502" y="1650992"/>
                  <a:pt x="3365502" y="1675391"/>
                </a:cubicBezTo>
                <a:cubicBezTo>
                  <a:pt x="3365502" y="1697256"/>
                  <a:pt x="3360969" y="1713688"/>
                  <a:pt x="3351903" y="1724688"/>
                </a:cubicBezTo>
                <a:cubicBezTo>
                  <a:pt x="3342837" y="1735687"/>
                  <a:pt x="3331838" y="1741187"/>
                  <a:pt x="3318905" y="1741187"/>
                </a:cubicBezTo>
                <a:cubicBezTo>
                  <a:pt x="3302640" y="1741187"/>
                  <a:pt x="3289973" y="1733854"/>
                  <a:pt x="3280907" y="1719188"/>
                </a:cubicBezTo>
                <a:cubicBezTo>
                  <a:pt x="3274641" y="1709055"/>
                  <a:pt x="3271508" y="1692656"/>
                  <a:pt x="3271508" y="1669991"/>
                </a:cubicBezTo>
                <a:cubicBezTo>
                  <a:pt x="3271508" y="1648926"/>
                  <a:pt x="3276008" y="1633093"/>
                  <a:pt x="3285007" y="1622494"/>
                </a:cubicBezTo>
                <a:cubicBezTo>
                  <a:pt x="3294007" y="1611894"/>
                  <a:pt x="3305173" y="1606595"/>
                  <a:pt x="3318505" y="1606595"/>
                </a:cubicBezTo>
                <a:close/>
                <a:moveTo>
                  <a:pt x="3082506" y="1606595"/>
                </a:moveTo>
                <a:cubicBezTo>
                  <a:pt x="3093972" y="1606595"/>
                  <a:pt x="3103704" y="1610828"/>
                  <a:pt x="3111704" y="1619294"/>
                </a:cubicBezTo>
                <a:cubicBezTo>
                  <a:pt x="3119703" y="1627760"/>
                  <a:pt x="3123903" y="1640126"/>
                  <a:pt x="3124303" y="1656392"/>
                </a:cubicBezTo>
                <a:lnTo>
                  <a:pt x="3040308" y="1656392"/>
                </a:lnTo>
                <a:cubicBezTo>
                  <a:pt x="3040175" y="1641059"/>
                  <a:pt x="3044108" y="1628927"/>
                  <a:pt x="3052107" y="1619994"/>
                </a:cubicBezTo>
                <a:cubicBezTo>
                  <a:pt x="3060107" y="1611061"/>
                  <a:pt x="3070240" y="1606595"/>
                  <a:pt x="3082506" y="1606595"/>
                </a:cubicBezTo>
                <a:close/>
                <a:moveTo>
                  <a:pt x="2003655" y="1606595"/>
                </a:moveTo>
                <a:cubicBezTo>
                  <a:pt x="2017521" y="1606595"/>
                  <a:pt x="2028987" y="1611928"/>
                  <a:pt x="2038053" y="1622594"/>
                </a:cubicBezTo>
                <a:cubicBezTo>
                  <a:pt x="2047119" y="1633260"/>
                  <a:pt x="2051652" y="1649592"/>
                  <a:pt x="2051652" y="1671591"/>
                </a:cubicBezTo>
                <a:cubicBezTo>
                  <a:pt x="2051652" y="1692656"/>
                  <a:pt x="2046919" y="1708555"/>
                  <a:pt x="2037453" y="1719288"/>
                </a:cubicBezTo>
                <a:cubicBezTo>
                  <a:pt x="2027987" y="1730021"/>
                  <a:pt x="2016388" y="1735387"/>
                  <a:pt x="2002655" y="1735387"/>
                </a:cubicBezTo>
                <a:cubicBezTo>
                  <a:pt x="1989856" y="1735387"/>
                  <a:pt x="1979090" y="1730154"/>
                  <a:pt x="1970357" y="1719688"/>
                </a:cubicBezTo>
                <a:cubicBezTo>
                  <a:pt x="1961624" y="1709222"/>
                  <a:pt x="1957258" y="1692723"/>
                  <a:pt x="1957258" y="1670191"/>
                </a:cubicBezTo>
                <a:cubicBezTo>
                  <a:pt x="1957258" y="1648726"/>
                  <a:pt x="1961624" y="1632760"/>
                  <a:pt x="1970357" y="1622294"/>
                </a:cubicBezTo>
                <a:cubicBezTo>
                  <a:pt x="1979090" y="1611828"/>
                  <a:pt x="1990190" y="1606595"/>
                  <a:pt x="2003655" y="1606595"/>
                </a:cubicBezTo>
                <a:close/>
                <a:moveTo>
                  <a:pt x="918205" y="1606595"/>
                </a:moveTo>
                <a:cubicBezTo>
                  <a:pt x="931938" y="1606595"/>
                  <a:pt x="943204" y="1611961"/>
                  <a:pt x="952003" y="1622694"/>
                </a:cubicBezTo>
                <a:cubicBezTo>
                  <a:pt x="960803" y="1633426"/>
                  <a:pt x="965202" y="1650992"/>
                  <a:pt x="965202" y="1675391"/>
                </a:cubicBezTo>
                <a:cubicBezTo>
                  <a:pt x="965202" y="1697256"/>
                  <a:pt x="960669" y="1713688"/>
                  <a:pt x="951603" y="1724688"/>
                </a:cubicBezTo>
                <a:cubicBezTo>
                  <a:pt x="942537" y="1735687"/>
                  <a:pt x="931538" y="1741187"/>
                  <a:pt x="918605" y="1741187"/>
                </a:cubicBezTo>
                <a:cubicBezTo>
                  <a:pt x="902340" y="1741187"/>
                  <a:pt x="889674" y="1733854"/>
                  <a:pt x="880608" y="1719188"/>
                </a:cubicBezTo>
                <a:cubicBezTo>
                  <a:pt x="874341" y="1709055"/>
                  <a:pt x="871208" y="1692656"/>
                  <a:pt x="871208" y="1669991"/>
                </a:cubicBezTo>
                <a:cubicBezTo>
                  <a:pt x="871208" y="1648926"/>
                  <a:pt x="875708" y="1633093"/>
                  <a:pt x="884707" y="1622494"/>
                </a:cubicBezTo>
                <a:cubicBezTo>
                  <a:pt x="893707" y="1611894"/>
                  <a:pt x="904873" y="1606595"/>
                  <a:pt x="918205" y="1606595"/>
                </a:cubicBezTo>
                <a:close/>
                <a:moveTo>
                  <a:pt x="2407561" y="1568397"/>
                </a:moveTo>
                <a:lnTo>
                  <a:pt x="2407561" y="1780784"/>
                </a:lnTo>
                <a:lnTo>
                  <a:pt x="2463757" y="1780784"/>
                </a:lnTo>
                <a:lnTo>
                  <a:pt x="2463757" y="1568397"/>
                </a:lnTo>
                <a:close/>
                <a:moveTo>
                  <a:pt x="2158711" y="1568397"/>
                </a:moveTo>
                <a:lnTo>
                  <a:pt x="2158711" y="1702789"/>
                </a:lnTo>
                <a:cubicBezTo>
                  <a:pt x="2158711" y="1722788"/>
                  <a:pt x="2161244" y="1738453"/>
                  <a:pt x="2166311" y="1749786"/>
                </a:cubicBezTo>
                <a:cubicBezTo>
                  <a:pt x="2171377" y="1761119"/>
                  <a:pt x="2179576" y="1769918"/>
                  <a:pt x="2190909" y="1776184"/>
                </a:cubicBezTo>
                <a:cubicBezTo>
                  <a:pt x="2202242" y="1782451"/>
                  <a:pt x="2215041" y="1785584"/>
                  <a:pt x="2229307" y="1785584"/>
                </a:cubicBezTo>
                <a:cubicBezTo>
                  <a:pt x="2243306" y="1785584"/>
                  <a:pt x="2256605" y="1782317"/>
                  <a:pt x="2269204" y="1775784"/>
                </a:cubicBezTo>
                <a:cubicBezTo>
                  <a:pt x="2281803" y="1769252"/>
                  <a:pt x="2291970" y="1760319"/>
                  <a:pt x="2299702" y="1748986"/>
                </a:cubicBezTo>
                <a:lnTo>
                  <a:pt x="2299702" y="1780784"/>
                </a:lnTo>
                <a:lnTo>
                  <a:pt x="2351899" y="1780784"/>
                </a:lnTo>
                <a:lnTo>
                  <a:pt x="2351899" y="1568397"/>
                </a:lnTo>
                <a:lnTo>
                  <a:pt x="2295703" y="1568397"/>
                </a:lnTo>
                <a:lnTo>
                  <a:pt x="2295703" y="1657992"/>
                </a:lnTo>
                <a:cubicBezTo>
                  <a:pt x="2295703" y="1688390"/>
                  <a:pt x="2294303" y="1707489"/>
                  <a:pt x="2291503" y="1715288"/>
                </a:cubicBezTo>
                <a:cubicBezTo>
                  <a:pt x="2288703" y="1723088"/>
                  <a:pt x="2283503" y="1729621"/>
                  <a:pt x="2275904" y="1734887"/>
                </a:cubicBezTo>
                <a:cubicBezTo>
                  <a:pt x="2268304" y="1740153"/>
                  <a:pt x="2259705" y="1742787"/>
                  <a:pt x="2250105" y="1742787"/>
                </a:cubicBezTo>
                <a:cubicBezTo>
                  <a:pt x="2241706" y="1742787"/>
                  <a:pt x="2234773" y="1740820"/>
                  <a:pt x="2229307" y="1736887"/>
                </a:cubicBezTo>
                <a:cubicBezTo>
                  <a:pt x="2223840" y="1732954"/>
                  <a:pt x="2220074" y="1727621"/>
                  <a:pt x="2218007" y="1720888"/>
                </a:cubicBezTo>
                <a:cubicBezTo>
                  <a:pt x="2215941" y="1714155"/>
                  <a:pt x="2214908" y="1695856"/>
                  <a:pt x="2214908" y="1665991"/>
                </a:cubicBezTo>
                <a:lnTo>
                  <a:pt x="2214908" y="1568397"/>
                </a:lnTo>
                <a:close/>
                <a:moveTo>
                  <a:pt x="1550311" y="1568397"/>
                </a:moveTo>
                <a:lnTo>
                  <a:pt x="1550311" y="1780784"/>
                </a:lnTo>
                <a:lnTo>
                  <a:pt x="1606508" y="1780784"/>
                </a:lnTo>
                <a:lnTo>
                  <a:pt x="1606508" y="1568397"/>
                </a:lnTo>
                <a:close/>
                <a:moveTo>
                  <a:pt x="1074061" y="1568397"/>
                </a:moveTo>
                <a:lnTo>
                  <a:pt x="1074061" y="1780784"/>
                </a:lnTo>
                <a:lnTo>
                  <a:pt x="1130257" y="1780784"/>
                </a:lnTo>
                <a:lnTo>
                  <a:pt x="1130257" y="1568397"/>
                </a:lnTo>
                <a:close/>
                <a:moveTo>
                  <a:pt x="3079106" y="1563597"/>
                </a:moveTo>
                <a:cubicBezTo>
                  <a:pt x="3050974" y="1563597"/>
                  <a:pt x="3027709" y="1573563"/>
                  <a:pt x="3009310" y="1593496"/>
                </a:cubicBezTo>
                <a:cubicBezTo>
                  <a:pt x="2990911" y="1613428"/>
                  <a:pt x="2981712" y="1640993"/>
                  <a:pt x="2981712" y="1676191"/>
                </a:cubicBezTo>
                <a:cubicBezTo>
                  <a:pt x="2981712" y="1705655"/>
                  <a:pt x="2988711" y="1730054"/>
                  <a:pt x="3002710" y="1749386"/>
                </a:cubicBezTo>
                <a:cubicBezTo>
                  <a:pt x="3020443" y="1773518"/>
                  <a:pt x="3047775" y="1785584"/>
                  <a:pt x="3084705" y="1785584"/>
                </a:cubicBezTo>
                <a:cubicBezTo>
                  <a:pt x="3108037" y="1785584"/>
                  <a:pt x="3127470" y="1780218"/>
                  <a:pt x="3143002" y="1769485"/>
                </a:cubicBezTo>
                <a:cubicBezTo>
                  <a:pt x="3158534" y="1758752"/>
                  <a:pt x="3169900" y="1743120"/>
                  <a:pt x="3177100" y="1722588"/>
                </a:cubicBezTo>
                <a:lnTo>
                  <a:pt x="3121103" y="1713188"/>
                </a:lnTo>
                <a:cubicBezTo>
                  <a:pt x="3118037" y="1723854"/>
                  <a:pt x="3113504" y="1731587"/>
                  <a:pt x="3107504" y="1736387"/>
                </a:cubicBezTo>
                <a:cubicBezTo>
                  <a:pt x="3101504" y="1741187"/>
                  <a:pt x="3094105" y="1743586"/>
                  <a:pt x="3085305" y="1743586"/>
                </a:cubicBezTo>
                <a:cubicBezTo>
                  <a:pt x="3072373" y="1743586"/>
                  <a:pt x="3061574" y="1738953"/>
                  <a:pt x="3052907" y="1729687"/>
                </a:cubicBezTo>
                <a:cubicBezTo>
                  <a:pt x="3044241" y="1720421"/>
                  <a:pt x="3039708" y="1707455"/>
                  <a:pt x="3039308" y="1690790"/>
                </a:cubicBezTo>
                <a:lnTo>
                  <a:pt x="3180100" y="1690790"/>
                </a:lnTo>
                <a:cubicBezTo>
                  <a:pt x="3180900" y="1647726"/>
                  <a:pt x="3172167" y="1615761"/>
                  <a:pt x="3153901" y="1594896"/>
                </a:cubicBezTo>
                <a:cubicBezTo>
                  <a:pt x="3135636" y="1574030"/>
                  <a:pt x="3110704" y="1563597"/>
                  <a:pt x="3079106" y="1563597"/>
                </a:cubicBezTo>
                <a:close/>
                <a:moveTo>
                  <a:pt x="2599256" y="1563597"/>
                </a:moveTo>
                <a:cubicBezTo>
                  <a:pt x="2568725" y="1563597"/>
                  <a:pt x="2546193" y="1569864"/>
                  <a:pt x="2531660" y="1582396"/>
                </a:cubicBezTo>
                <a:cubicBezTo>
                  <a:pt x="2517128" y="1594929"/>
                  <a:pt x="2509862" y="1610395"/>
                  <a:pt x="2509862" y="1628793"/>
                </a:cubicBezTo>
                <a:cubicBezTo>
                  <a:pt x="2509862" y="1649192"/>
                  <a:pt x="2518261" y="1665125"/>
                  <a:pt x="2535060" y="1676591"/>
                </a:cubicBezTo>
                <a:cubicBezTo>
                  <a:pt x="2547193" y="1684857"/>
                  <a:pt x="2575924" y="1693989"/>
                  <a:pt x="2621255" y="1703989"/>
                </a:cubicBezTo>
                <a:cubicBezTo>
                  <a:pt x="2630988" y="1706255"/>
                  <a:pt x="2637254" y="1708722"/>
                  <a:pt x="2640054" y="1711388"/>
                </a:cubicBezTo>
                <a:cubicBezTo>
                  <a:pt x="2642720" y="1714188"/>
                  <a:pt x="2644053" y="1717721"/>
                  <a:pt x="2644053" y="1721988"/>
                </a:cubicBezTo>
                <a:cubicBezTo>
                  <a:pt x="2644053" y="1728254"/>
                  <a:pt x="2641587" y="1733254"/>
                  <a:pt x="2636654" y="1736987"/>
                </a:cubicBezTo>
                <a:cubicBezTo>
                  <a:pt x="2629321" y="1742320"/>
                  <a:pt x="2618388" y="1744986"/>
                  <a:pt x="2603856" y="1744986"/>
                </a:cubicBezTo>
                <a:cubicBezTo>
                  <a:pt x="2590657" y="1744986"/>
                  <a:pt x="2580391" y="1742153"/>
                  <a:pt x="2573058" y="1736487"/>
                </a:cubicBezTo>
                <a:cubicBezTo>
                  <a:pt x="2565725" y="1730821"/>
                  <a:pt x="2560858" y="1722521"/>
                  <a:pt x="2558459" y="1711588"/>
                </a:cubicBezTo>
                <a:lnTo>
                  <a:pt x="2502062" y="1720188"/>
                </a:lnTo>
                <a:cubicBezTo>
                  <a:pt x="2507262" y="1740320"/>
                  <a:pt x="2518295" y="1756252"/>
                  <a:pt x="2535160" y="1767985"/>
                </a:cubicBezTo>
                <a:cubicBezTo>
                  <a:pt x="2552026" y="1779718"/>
                  <a:pt x="2574924" y="1785584"/>
                  <a:pt x="2603856" y="1785584"/>
                </a:cubicBezTo>
                <a:cubicBezTo>
                  <a:pt x="2635720" y="1785584"/>
                  <a:pt x="2659786" y="1778584"/>
                  <a:pt x="2676051" y="1764585"/>
                </a:cubicBezTo>
                <a:cubicBezTo>
                  <a:pt x="2692317" y="1750586"/>
                  <a:pt x="2700450" y="1733854"/>
                  <a:pt x="2700450" y="1714388"/>
                </a:cubicBezTo>
                <a:cubicBezTo>
                  <a:pt x="2700450" y="1696523"/>
                  <a:pt x="2694584" y="1682590"/>
                  <a:pt x="2682851" y="1672591"/>
                </a:cubicBezTo>
                <a:cubicBezTo>
                  <a:pt x="2670985" y="1662725"/>
                  <a:pt x="2650086" y="1654392"/>
                  <a:pt x="2620155" y="1647592"/>
                </a:cubicBezTo>
                <a:cubicBezTo>
                  <a:pt x="2590223" y="1640793"/>
                  <a:pt x="2572724" y="1635526"/>
                  <a:pt x="2567658" y="1631793"/>
                </a:cubicBezTo>
                <a:cubicBezTo>
                  <a:pt x="2563925" y="1628993"/>
                  <a:pt x="2562058" y="1625594"/>
                  <a:pt x="2562058" y="1621594"/>
                </a:cubicBezTo>
                <a:cubicBezTo>
                  <a:pt x="2562058" y="1616927"/>
                  <a:pt x="2564192" y="1613128"/>
                  <a:pt x="2568458" y="1610195"/>
                </a:cubicBezTo>
                <a:cubicBezTo>
                  <a:pt x="2574858" y="1606061"/>
                  <a:pt x="2585457" y="1603995"/>
                  <a:pt x="2600256" y="1603995"/>
                </a:cubicBezTo>
                <a:cubicBezTo>
                  <a:pt x="2611989" y="1603995"/>
                  <a:pt x="2621021" y="1606195"/>
                  <a:pt x="2627354" y="1610595"/>
                </a:cubicBezTo>
                <a:cubicBezTo>
                  <a:pt x="2633687" y="1614994"/>
                  <a:pt x="2637987" y="1621327"/>
                  <a:pt x="2640254" y="1629593"/>
                </a:cubicBezTo>
                <a:lnTo>
                  <a:pt x="2693250" y="1619794"/>
                </a:lnTo>
                <a:cubicBezTo>
                  <a:pt x="2687917" y="1601262"/>
                  <a:pt x="2678185" y="1587263"/>
                  <a:pt x="2664052" y="1577797"/>
                </a:cubicBezTo>
                <a:cubicBezTo>
                  <a:pt x="2649920" y="1568330"/>
                  <a:pt x="2628321" y="1563597"/>
                  <a:pt x="2599256" y="1563597"/>
                </a:cubicBezTo>
                <a:close/>
                <a:moveTo>
                  <a:pt x="1989256" y="1563597"/>
                </a:moveTo>
                <a:cubicBezTo>
                  <a:pt x="1963791" y="1563597"/>
                  <a:pt x="1942493" y="1572997"/>
                  <a:pt x="1925360" y="1591796"/>
                </a:cubicBezTo>
                <a:cubicBezTo>
                  <a:pt x="1908228" y="1610595"/>
                  <a:pt x="1899662" y="1637793"/>
                  <a:pt x="1899662" y="1673391"/>
                </a:cubicBezTo>
                <a:cubicBezTo>
                  <a:pt x="1899662" y="1701789"/>
                  <a:pt x="1906195" y="1725521"/>
                  <a:pt x="1919261" y="1744586"/>
                </a:cubicBezTo>
                <a:cubicBezTo>
                  <a:pt x="1935926" y="1768718"/>
                  <a:pt x="1958525" y="1780784"/>
                  <a:pt x="1987056" y="1780784"/>
                </a:cubicBezTo>
                <a:cubicBezTo>
                  <a:pt x="2012655" y="1780784"/>
                  <a:pt x="2033854" y="1769318"/>
                  <a:pt x="2050652" y="1746386"/>
                </a:cubicBezTo>
                <a:lnTo>
                  <a:pt x="2050652" y="1777384"/>
                </a:lnTo>
                <a:cubicBezTo>
                  <a:pt x="2050652" y="1789917"/>
                  <a:pt x="2049786" y="1798516"/>
                  <a:pt x="2048053" y="1803183"/>
                </a:cubicBezTo>
                <a:cubicBezTo>
                  <a:pt x="2045519" y="1809716"/>
                  <a:pt x="2041786" y="1814449"/>
                  <a:pt x="2036853" y="1817382"/>
                </a:cubicBezTo>
                <a:cubicBezTo>
                  <a:pt x="2029520" y="1821782"/>
                  <a:pt x="2018521" y="1823982"/>
                  <a:pt x="2003855" y="1823982"/>
                </a:cubicBezTo>
                <a:cubicBezTo>
                  <a:pt x="1992389" y="1823982"/>
                  <a:pt x="1983990" y="1821982"/>
                  <a:pt x="1978657" y="1817982"/>
                </a:cubicBezTo>
                <a:cubicBezTo>
                  <a:pt x="1974791" y="1815182"/>
                  <a:pt x="1972324" y="1810049"/>
                  <a:pt x="1971257" y="1802583"/>
                </a:cubicBezTo>
                <a:lnTo>
                  <a:pt x="1907061" y="1794783"/>
                </a:lnTo>
                <a:cubicBezTo>
                  <a:pt x="1906928" y="1797450"/>
                  <a:pt x="1906861" y="1799716"/>
                  <a:pt x="1906861" y="1801583"/>
                </a:cubicBezTo>
                <a:cubicBezTo>
                  <a:pt x="1906861" y="1820515"/>
                  <a:pt x="1914394" y="1836147"/>
                  <a:pt x="1929460" y="1848480"/>
                </a:cubicBezTo>
                <a:cubicBezTo>
                  <a:pt x="1944526" y="1860813"/>
                  <a:pt x="1970057" y="1866979"/>
                  <a:pt x="2006055" y="1866979"/>
                </a:cubicBezTo>
                <a:cubicBezTo>
                  <a:pt x="2025121" y="1866979"/>
                  <a:pt x="2040886" y="1864979"/>
                  <a:pt x="2053352" y="1860979"/>
                </a:cubicBezTo>
                <a:cubicBezTo>
                  <a:pt x="2065818" y="1856980"/>
                  <a:pt x="2075784" y="1851447"/>
                  <a:pt x="2083250" y="1844380"/>
                </a:cubicBezTo>
                <a:cubicBezTo>
                  <a:pt x="2090717" y="1837314"/>
                  <a:pt x="2096516" y="1827581"/>
                  <a:pt x="2100649" y="1815182"/>
                </a:cubicBezTo>
                <a:cubicBezTo>
                  <a:pt x="2104782" y="1802783"/>
                  <a:pt x="2106849" y="1784051"/>
                  <a:pt x="2106849" y="1758986"/>
                </a:cubicBezTo>
                <a:lnTo>
                  <a:pt x="2106849" y="1568397"/>
                </a:lnTo>
                <a:lnTo>
                  <a:pt x="2054252" y="1568397"/>
                </a:lnTo>
                <a:lnTo>
                  <a:pt x="2054252" y="1598195"/>
                </a:lnTo>
                <a:cubicBezTo>
                  <a:pt x="2037187" y="1575130"/>
                  <a:pt x="2015521" y="1563597"/>
                  <a:pt x="1989256" y="1563597"/>
                </a:cubicBezTo>
                <a:close/>
                <a:moveTo>
                  <a:pt x="1786404" y="1563597"/>
                </a:moveTo>
                <a:cubicBezTo>
                  <a:pt x="1758272" y="1563597"/>
                  <a:pt x="1734940" y="1575597"/>
                  <a:pt x="1716408" y="1599595"/>
                </a:cubicBezTo>
                <a:lnTo>
                  <a:pt x="1716408" y="1568397"/>
                </a:lnTo>
                <a:lnTo>
                  <a:pt x="1664211" y="1568397"/>
                </a:lnTo>
                <a:lnTo>
                  <a:pt x="1664211" y="1780784"/>
                </a:lnTo>
                <a:lnTo>
                  <a:pt x="1720408" y="1780784"/>
                </a:lnTo>
                <a:lnTo>
                  <a:pt x="1720408" y="1684590"/>
                </a:lnTo>
                <a:cubicBezTo>
                  <a:pt x="1720408" y="1660858"/>
                  <a:pt x="1721841" y="1644592"/>
                  <a:pt x="1724707" y="1635793"/>
                </a:cubicBezTo>
                <a:cubicBezTo>
                  <a:pt x="1727574" y="1626994"/>
                  <a:pt x="1732873" y="1619927"/>
                  <a:pt x="1740606" y="1614594"/>
                </a:cubicBezTo>
                <a:cubicBezTo>
                  <a:pt x="1748339" y="1609261"/>
                  <a:pt x="1757072" y="1606595"/>
                  <a:pt x="1766805" y="1606595"/>
                </a:cubicBezTo>
                <a:cubicBezTo>
                  <a:pt x="1774404" y="1606595"/>
                  <a:pt x="1780904" y="1608461"/>
                  <a:pt x="1786304" y="1612194"/>
                </a:cubicBezTo>
                <a:cubicBezTo>
                  <a:pt x="1791703" y="1615928"/>
                  <a:pt x="1795603" y="1621161"/>
                  <a:pt x="1798003" y="1627894"/>
                </a:cubicBezTo>
                <a:cubicBezTo>
                  <a:pt x="1800403" y="1634626"/>
                  <a:pt x="1801603" y="1649459"/>
                  <a:pt x="1801603" y="1672391"/>
                </a:cubicBezTo>
                <a:lnTo>
                  <a:pt x="1801603" y="1780784"/>
                </a:lnTo>
                <a:lnTo>
                  <a:pt x="1857799" y="1780784"/>
                </a:lnTo>
                <a:lnTo>
                  <a:pt x="1857799" y="1648792"/>
                </a:lnTo>
                <a:cubicBezTo>
                  <a:pt x="1857799" y="1632393"/>
                  <a:pt x="1856766" y="1619794"/>
                  <a:pt x="1854699" y="1610995"/>
                </a:cubicBezTo>
                <a:cubicBezTo>
                  <a:pt x="1852633" y="1602195"/>
                  <a:pt x="1848966" y="1594329"/>
                  <a:pt x="1843700" y="1587396"/>
                </a:cubicBezTo>
                <a:cubicBezTo>
                  <a:pt x="1838434" y="1580463"/>
                  <a:pt x="1830668" y="1574763"/>
                  <a:pt x="1820401" y="1570297"/>
                </a:cubicBezTo>
                <a:cubicBezTo>
                  <a:pt x="1810135" y="1565831"/>
                  <a:pt x="1798803" y="1563597"/>
                  <a:pt x="1786404" y="1563597"/>
                </a:cubicBezTo>
                <a:close/>
                <a:moveTo>
                  <a:pt x="1265756" y="1563597"/>
                </a:moveTo>
                <a:cubicBezTo>
                  <a:pt x="1235225" y="1563597"/>
                  <a:pt x="1212693" y="1569864"/>
                  <a:pt x="1198160" y="1582396"/>
                </a:cubicBezTo>
                <a:cubicBezTo>
                  <a:pt x="1183628" y="1594929"/>
                  <a:pt x="1176362" y="1610395"/>
                  <a:pt x="1176362" y="1628793"/>
                </a:cubicBezTo>
                <a:cubicBezTo>
                  <a:pt x="1176362" y="1649192"/>
                  <a:pt x="1184761" y="1665125"/>
                  <a:pt x="1201560" y="1676591"/>
                </a:cubicBezTo>
                <a:cubicBezTo>
                  <a:pt x="1213693" y="1684857"/>
                  <a:pt x="1242424" y="1693989"/>
                  <a:pt x="1287755" y="1703989"/>
                </a:cubicBezTo>
                <a:cubicBezTo>
                  <a:pt x="1297488" y="1706255"/>
                  <a:pt x="1303754" y="1708722"/>
                  <a:pt x="1306554" y="1711388"/>
                </a:cubicBezTo>
                <a:cubicBezTo>
                  <a:pt x="1309220" y="1714188"/>
                  <a:pt x="1310553" y="1717721"/>
                  <a:pt x="1310553" y="1721988"/>
                </a:cubicBezTo>
                <a:cubicBezTo>
                  <a:pt x="1310553" y="1728254"/>
                  <a:pt x="1308087" y="1733254"/>
                  <a:pt x="1303154" y="1736987"/>
                </a:cubicBezTo>
                <a:cubicBezTo>
                  <a:pt x="1295821" y="1742320"/>
                  <a:pt x="1284888" y="1744986"/>
                  <a:pt x="1270356" y="1744986"/>
                </a:cubicBezTo>
                <a:cubicBezTo>
                  <a:pt x="1257157" y="1744986"/>
                  <a:pt x="1246891" y="1742153"/>
                  <a:pt x="1239558" y="1736487"/>
                </a:cubicBezTo>
                <a:cubicBezTo>
                  <a:pt x="1232225" y="1730821"/>
                  <a:pt x="1227358" y="1722521"/>
                  <a:pt x="1224959" y="1711588"/>
                </a:cubicBezTo>
                <a:lnTo>
                  <a:pt x="1168562" y="1720188"/>
                </a:lnTo>
                <a:cubicBezTo>
                  <a:pt x="1173762" y="1740320"/>
                  <a:pt x="1184794" y="1756252"/>
                  <a:pt x="1201660" y="1767985"/>
                </a:cubicBezTo>
                <a:cubicBezTo>
                  <a:pt x="1218526" y="1779718"/>
                  <a:pt x="1241424" y="1785584"/>
                  <a:pt x="1270356" y="1785584"/>
                </a:cubicBezTo>
                <a:cubicBezTo>
                  <a:pt x="1302221" y="1785584"/>
                  <a:pt x="1326286" y="1778584"/>
                  <a:pt x="1342552" y="1764585"/>
                </a:cubicBezTo>
                <a:cubicBezTo>
                  <a:pt x="1358817" y="1750586"/>
                  <a:pt x="1366950" y="1733854"/>
                  <a:pt x="1366950" y="1714388"/>
                </a:cubicBezTo>
                <a:cubicBezTo>
                  <a:pt x="1366950" y="1696523"/>
                  <a:pt x="1361084" y="1682590"/>
                  <a:pt x="1349351" y="1672591"/>
                </a:cubicBezTo>
                <a:cubicBezTo>
                  <a:pt x="1337485" y="1662725"/>
                  <a:pt x="1316586" y="1654392"/>
                  <a:pt x="1286655" y="1647592"/>
                </a:cubicBezTo>
                <a:cubicBezTo>
                  <a:pt x="1256723" y="1640793"/>
                  <a:pt x="1239224" y="1635526"/>
                  <a:pt x="1234158" y="1631793"/>
                </a:cubicBezTo>
                <a:cubicBezTo>
                  <a:pt x="1230425" y="1628993"/>
                  <a:pt x="1228558" y="1625594"/>
                  <a:pt x="1228558" y="1621594"/>
                </a:cubicBezTo>
                <a:cubicBezTo>
                  <a:pt x="1228558" y="1616927"/>
                  <a:pt x="1230692" y="1613128"/>
                  <a:pt x="1234958" y="1610195"/>
                </a:cubicBezTo>
                <a:cubicBezTo>
                  <a:pt x="1241358" y="1606061"/>
                  <a:pt x="1251957" y="1603995"/>
                  <a:pt x="1266756" y="1603995"/>
                </a:cubicBezTo>
                <a:cubicBezTo>
                  <a:pt x="1278489" y="1603995"/>
                  <a:pt x="1287521" y="1606195"/>
                  <a:pt x="1293854" y="1610595"/>
                </a:cubicBezTo>
                <a:cubicBezTo>
                  <a:pt x="1300187" y="1614994"/>
                  <a:pt x="1304487" y="1621327"/>
                  <a:pt x="1306754" y="1629593"/>
                </a:cubicBezTo>
                <a:lnTo>
                  <a:pt x="1359750" y="1619794"/>
                </a:lnTo>
                <a:cubicBezTo>
                  <a:pt x="1354417" y="1601262"/>
                  <a:pt x="1344685" y="1587263"/>
                  <a:pt x="1330552" y="1577797"/>
                </a:cubicBezTo>
                <a:cubicBezTo>
                  <a:pt x="1316420" y="1568330"/>
                  <a:pt x="1294821" y="1563597"/>
                  <a:pt x="1265756" y="1563597"/>
                </a:cubicBezTo>
                <a:close/>
                <a:moveTo>
                  <a:pt x="1475957" y="1493402"/>
                </a:moveTo>
                <a:lnTo>
                  <a:pt x="1419561" y="1526200"/>
                </a:lnTo>
                <a:lnTo>
                  <a:pt x="1419561" y="1568397"/>
                </a:lnTo>
                <a:lnTo>
                  <a:pt x="1393762" y="1568397"/>
                </a:lnTo>
                <a:lnTo>
                  <a:pt x="1393762" y="1613194"/>
                </a:lnTo>
                <a:lnTo>
                  <a:pt x="1419561" y="1613194"/>
                </a:lnTo>
                <a:lnTo>
                  <a:pt x="1419561" y="1705789"/>
                </a:lnTo>
                <a:cubicBezTo>
                  <a:pt x="1419561" y="1725654"/>
                  <a:pt x="1420161" y="1738853"/>
                  <a:pt x="1421361" y="1745386"/>
                </a:cubicBezTo>
                <a:cubicBezTo>
                  <a:pt x="1422827" y="1754586"/>
                  <a:pt x="1425460" y="1761885"/>
                  <a:pt x="1429260" y="1767285"/>
                </a:cubicBezTo>
                <a:cubicBezTo>
                  <a:pt x="1433060" y="1772685"/>
                  <a:pt x="1439026" y="1777084"/>
                  <a:pt x="1447159" y="1780484"/>
                </a:cubicBezTo>
                <a:cubicBezTo>
                  <a:pt x="1455292" y="1783884"/>
                  <a:pt x="1464425" y="1785584"/>
                  <a:pt x="1474557" y="1785584"/>
                </a:cubicBezTo>
                <a:cubicBezTo>
                  <a:pt x="1491090" y="1785584"/>
                  <a:pt x="1505889" y="1782784"/>
                  <a:pt x="1518955" y="1777184"/>
                </a:cubicBezTo>
                <a:lnTo>
                  <a:pt x="1514155" y="1733587"/>
                </a:lnTo>
                <a:cubicBezTo>
                  <a:pt x="1504289" y="1737187"/>
                  <a:pt x="1496756" y="1738987"/>
                  <a:pt x="1491556" y="1738987"/>
                </a:cubicBezTo>
                <a:cubicBezTo>
                  <a:pt x="1487823" y="1738987"/>
                  <a:pt x="1484657" y="1738053"/>
                  <a:pt x="1482057" y="1736187"/>
                </a:cubicBezTo>
                <a:cubicBezTo>
                  <a:pt x="1479457" y="1734320"/>
                  <a:pt x="1477791" y="1731954"/>
                  <a:pt x="1477057" y="1729087"/>
                </a:cubicBezTo>
                <a:cubicBezTo>
                  <a:pt x="1476324" y="1726221"/>
                  <a:pt x="1475957" y="1716121"/>
                  <a:pt x="1475957" y="1698789"/>
                </a:cubicBezTo>
                <a:lnTo>
                  <a:pt x="1475957" y="1613194"/>
                </a:lnTo>
                <a:lnTo>
                  <a:pt x="1514355" y="1613194"/>
                </a:lnTo>
                <a:lnTo>
                  <a:pt x="1514355" y="1568397"/>
                </a:lnTo>
                <a:lnTo>
                  <a:pt x="1475957" y="1568397"/>
                </a:lnTo>
                <a:close/>
                <a:moveTo>
                  <a:pt x="3365302" y="1487602"/>
                </a:moveTo>
                <a:lnTo>
                  <a:pt x="3365302" y="1593196"/>
                </a:lnTo>
                <a:cubicBezTo>
                  <a:pt x="3347970" y="1573463"/>
                  <a:pt x="3327438" y="1563597"/>
                  <a:pt x="3303706" y="1563597"/>
                </a:cubicBezTo>
                <a:cubicBezTo>
                  <a:pt x="3277841" y="1563597"/>
                  <a:pt x="3256442" y="1572964"/>
                  <a:pt x="3239510" y="1591696"/>
                </a:cubicBezTo>
                <a:cubicBezTo>
                  <a:pt x="3222578" y="1610428"/>
                  <a:pt x="3214111" y="1637793"/>
                  <a:pt x="3214111" y="1673791"/>
                </a:cubicBezTo>
                <a:cubicBezTo>
                  <a:pt x="3214111" y="1708989"/>
                  <a:pt x="3222811" y="1736420"/>
                  <a:pt x="3240210" y="1756086"/>
                </a:cubicBezTo>
                <a:cubicBezTo>
                  <a:pt x="3257609" y="1775751"/>
                  <a:pt x="3278508" y="1785584"/>
                  <a:pt x="3302906" y="1785584"/>
                </a:cubicBezTo>
                <a:cubicBezTo>
                  <a:pt x="3314905" y="1785584"/>
                  <a:pt x="3326805" y="1782617"/>
                  <a:pt x="3338604" y="1776684"/>
                </a:cubicBezTo>
                <a:cubicBezTo>
                  <a:pt x="3350403" y="1770751"/>
                  <a:pt x="3360636" y="1761719"/>
                  <a:pt x="3369302" y="1749586"/>
                </a:cubicBezTo>
                <a:lnTo>
                  <a:pt x="3369302" y="1780784"/>
                </a:lnTo>
                <a:lnTo>
                  <a:pt x="3421499" y="1780784"/>
                </a:lnTo>
                <a:lnTo>
                  <a:pt x="3421499" y="1487602"/>
                </a:lnTo>
                <a:close/>
                <a:moveTo>
                  <a:pt x="2750261" y="1487602"/>
                </a:moveTo>
                <a:lnTo>
                  <a:pt x="2750261" y="1780784"/>
                </a:lnTo>
                <a:lnTo>
                  <a:pt x="2806457" y="1780784"/>
                </a:lnTo>
                <a:lnTo>
                  <a:pt x="2806457" y="1674391"/>
                </a:lnTo>
                <a:cubicBezTo>
                  <a:pt x="2806457" y="1656525"/>
                  <a:pt x="2808157" y="1643026"/>
                  <a:pt x="2811557" y="1633893"/>
                </a:cubicBezTo>
                <a:cubicBezTo>
                  <a:pt x="2814957" y="1624760"/>
                  <a:pt x="2820323" y="1617927"/>
                  <a:pt x="2827656" y="1613394"/>
                </a:cubicBezTo>
                <a:cubicBezTo>
                  <a:pt x="2834989" y="1608861"/>
                  <a:pt x="2843322" y="1606595"/>
                  <a:pt x="2852654" y="1606595"/>
                </a:cubicBezTo>
                <a:cubicBezTo>
                  <a:pt x="2860787" y="1606595"/>
                  <a:pt x="2867554" y="1608361"/>
                  <a:pt x="2872953" y="1611894"/>
                </a:cubicBezTo>
                <a:cubicBezTo>
                  <a:pt x="2878353" y="1615428"/>
                  <a:pt x="2882120" y="1620194"/>
                  <a:pt x="2884253" y="1626194"/>
                </a:cubicBezTo>
                <a:cubicBezTo>
                  <a:pt x="2886386" y="1632193"/>
                  <a:pt x="2887452" y="1646326"/>
                  <a:pt x="2887452" y="1668591"/>
                </a:cubicBezTo>
                <a:lnTo>
                  <a:pt x="2887452" y="1780784"/>
                </a:lnTo>
                <a:lnTo>
                  <a:pt x="2943649" y="1780784"/>
                </a:lnTo>
                <a:lnTo>
                  <a:pt x="2943649" y="1656192"/>
                </a:lnTo>
                <a:cubicBezTo>
                  <a:pt x="2943649" y="1637126"/>
                  <a:pt x="2942682" y="1623060"/>
                  <a:pt x="2940749" y="1613994"/>
                </a:cubicBezTo>
                <a:cubicBezTo>
                  <a:pt x="2938816" y="1604928"/>
                  <a:pt x="2935216" y="1596662"/>
                  <a:pt x="2929950" y="1589196"/>
                </a:cubicBezTo>
                <a:cubicBezTo>
                  <a:pt x="2924684" y="1581730"/>
                  <a:pt x="2916851" y="1575597"/>
                  <a:pt x="2906451" y="1570797"/>
                </a:cubicBezTo>
                <a:cubicBezTo>
                  <a:pt x="2896052" y="1565997"/>
                  <a:pt x="2884386" y="1563597"/>
                  <a:pt x="2871453" y="1563597"/>
                </a:cubicBezTo>
                <a:cubicBezTo>
                  <a:pt x="2846255" y="1563597"/>
                  <a:pt x="2824590" y="1574197"/>
                  <a:pt x="2806457" y="1595396"/>
                </a:cubicBezTo>
                <a:lnTo>
                  <a:pt x="2806457" y="1487602"/>
                </a:lnTo>
                <a:close/>
                <a:moveTo>
                  <a:pt x="2407561" y="1487602"/>
                </a:moveTo>
                <a:lnTo>
                  <a:pt x="2407561" y="1539599"/>
                </a:lnTo>
                <a:lnTo>
                  <a:pt x="2463757" y="1539599"/>
                </a:lnTo>
                <a:lnTo>
                  <a:pt x="2463757" y="1487602"/>
                </a:lnTo>
                <a:close/>
                <a:moveTo>
                  <a:pt x="1550311" y="1487602"/>
                </a:moveTo>
                <a:lnTo>
                  <a:pt x="1550311" y="1539599"/>
                </a:lnTo>
                <a:lnTo>
                  <a:pt x="1606508" y="1539599"/>
                </a:lnTo>
                <a:lnTo>
                  <a:pt x="1606508" y="1487602"/>
                </a:lnTo>
                <a:close/>
                <a:moveTo>
                  <a:pt x="1074061" y="1487602"/>
                </a:moveTo>
                <a:lnTo>
                  <a:pt x="1074061" y="1539599"/>
                </a:lnTo>
                <a:lnTo>
                  <a:pt x="1130257" y="1539599"/>
                </a:lnTo>
                <a:lnTo>
                  <a:pt x="1130257" y="1487602"/>
                </a:lnTo>
                <a:close/>
                <a:moveTo>
                  <a:pt x="965002" y="1487602"/>
                </a:moveTo>
                <a:lnTo>
                  <a:pt x="965002" y="1593196"/>
                </a:lnTo>
                <a:cubicBezTo>
                  <a:pt x="947670" y="1573463"/>
                  <a:pt x="927138" y="1563597"/>
                  <a:pt x="903406" y="1563597"/>
                </a:cubicBezTo>
                <a:cubicBezTo>
                  <a:pt x="877541" y="1563597"/>
                  <a:pt x="856142" y="1572964"/>
                  <a:pt x="839210" y="1591696"/>
                </a:cubicBezTo>
                <a:cubicBezTo>
                  <a:pt x="822278" y="1610428"/>
                  <a:pt x="813812" y="1637793"/>
                  <a:pt x="813812" y="1673791"/>
                </a:cubicBezTo>
                <a:cubicBezTo>
                  <a:pt x="813812" y="1708989"/>
                  <a:pt x="822511" y="1736420"/>
                  <a:pt x="839910" y="1756086"/>
                </a:cubicBezTo>
                <a:cubicBezTo>
                  <a:pt x="857309" y="1775751"/>
                  <a:pt x="878208" y="1785584"/>
                  <a:pt x="902606" y="1785584"/>
                </a:cubicBezTo>
                <a:cubicBezTo>
                  <a:pt x="914606" y="1785584"/>
                  <a:pt x="926505" y="1782617"/>
                  <a:pt x="938304" y="1776684"/>
                </a:cubicBezTo>
                <a:cubicBezTo>
                  <a:pt x="950103" y="1770751"/>
                  <a:pt x="960336" y="1761719"/>
                  <a:pt x="969002" y="1749586"/>
                </a:cubicBezTo>
                <a:lnTo>
                  <a:pt x="969002" y="1780784"/>
                </a:lnTo>
                <a:lnTo>
                  <a:pt x="1021199" y="1780784"/>
                </a:lnTo>
                <a:lnTo>
                  <a:pt x="1021199" y="1487602"/>
                </a:lnTo>
                <a:close/>
                <a:moveTo>
                  <a:pt x="1657979" y="1183490"/>
                </a:moveTo>
                <a:lnTo>
                  <a:pt x="1657979" y="1194690"/>
                </a:lnTo>
                <a:cubicBezTo>
                  <a:pt x="1657979" y="1208156"/>
                  <a:pt x="1657245" y="1217288"/>
                  <a:pt x="1655779" y="1222088"/>
                </a:cubicBezTo>
                <a:cubicBezTo>
                  <a:pt x="1653646" y="1229421"/>
                  <a:pt x="1649179" y="1235620"/>
                  <a:pt x="1642380" y="1240687"/>
                </a:cubicBezTo>
                <a:cubicBezTo>
                  <a:pt x="1633180" y="1247353"/>
                  <a:pt x="1623514" y="1250686"/>
                  <a:pt x="1613382" y="1250686"/>
                </a:cubicBezTo>
                <a:cubicBezTo>
                  <a:pt x="1604315" y="1250686"/>
                  <a:pt x="1596849" y="1247820"/>
                  <a:pt x="1590983" y="1242087"/>
                </a:cubicBezTo>
                <a:cubicBezTo>
                  <a:pt x="1585117" y="1236354"/>
                  <a:pt x="1582183" y="1229554"/>
                  <a:pt x="1582183" y="1221688"/>
                </a:cubicBezTo>
                <a:cubicBezTo>
                  <a:pt x="1582183" y="1213689"/>
                  <a:pt x="1585850" y="1207089"/>
                  <a:pt x="1593183" y="1201889"/>
                </a:cubicBezTo>
                <a:cubicBezTo>
                  <a:pt x="1597982" y="1198689"/>
                  <a:pt x="1608182" y="1195423"/>
                  <a:pt x="1623781" y="1192090"/>
                </a:cubicBezTo>
                <a:cubicBezTo>
                  <a:pt x="1639380" y="1188757"/>
                  <a:pt x="1650779" y="1185890"/>
                  <a:pt x="1657979" y="1183490"/>
                </a:cubicBezTo>
                <a:close/>
                <a:moveTo>
                  <a:pt x="2656555" y="1114095"/>
                </a:moveTo>
                <a:cubicBezTo>
                  <a:pt x="2671221" y="1114095"/>
                  <a:pt x="2683520" y="1119694"/>
                  <a:pt x="2693453" y="1130894"/>
                </a:cubicBezTo>
                <a:cubicBezTo>
                  <a:pt x="2703385" y="1142093"/>
                  <a:pt x="2708352" y="1158092"/>
                  <a:pt x="2708352" y="1178891"/>
                </a:cubicBezTo>
                <a:cubicBezTo>
                  <a:pt x="2708352" y="1200223"/>
                  <a:pt x="2703385" y="1216488"/>
                  <a:pt x="2693453" y="1227688"/>
                </a:cubicBezTo>
                <a:cubicBezTo>
                  <a:pt x="2683520" y="1238887"/>
                  <a:pt x="2671221" y="1244487"/>
                  <a:pt x="2656555" y="1244487"/>
                </a:cubicBezTo>
                <a:cubicBezTo>
                  <a:pt x="2641889" y="1244487"/>
                  <a:pt x="2629557" y="1238887"/>
                  <a:pt x="2619557" y="1227688"/>
                </a:cubicBezTo>
                <a:cubicBezTo>
                  <a:pt x="2609558" y="1216488"/>
                  <a:pt x="2604558" y="1200356"/>
                  <a:pt x="2604558" y="1179291"/>
                </a:cubicBezTo>
                <a:cubicBezTo>
                  <a:pt x="2604558" y="1158225"/>
                  <a:pt x="2609558" y="1142093"/>
                  <a:pt x="2619557" y="1130894"/>
                </a:cubicBezTo>
                <a:cubicBezTo>
                  <a:pt x="2629557" y="1119694"/>
                  <a:pt x="2641889" y="1114095"/>
                  <a:pt x="2656555" y="1114095"/>
                </a:cubicBezTo>
                <a:close/>
                <a:moveTo>
                  <a:pt x="2072856" y="1111295"/>
                </a:moveTo>
                <a:cubicBezTo>
                  <a:pt x="2084322" y="1111295"/>
                  <a:pt x="2094054" y="1115528"/>
                  <a:pt x="2102054" y="1123994"/>
                </a:cubicBezTo>
                <a:cubicBezTo>
                  <a:pt x="2110054" y="1132460"/>
                  <a:pt x="2114253" y="1144826"/>
                  <a:pt x="2114653" y="1161092"/>
                </a:cubicBezTo>
                <a:lnTo>
                  <a:pt x="2030658" y="1161092"/>
                </a:lnTo>
                <a:cubicBezTo>
                  <a:pt x="2030525" y="1145759"/>
                  <a:pt x="2034458" y="1133627"/>
                  <a:pt x="2042458" y="1124694"/>
                </a:cubicBezTo>
                <a:cubicBezTo>
                  <a:pt x="2050457" y="1115761"/>
                  <a:pt x="2060590" y="1111295"/>
                  <a:pt x="2072856" y="1111295"/>
                </a:cubicBezTo>
                <a:close/>
                <a:moveTo>
                  <a:pt x="2806411" y="1073097"/>
                </a:moveTo>
                <a:lnTo>
                  <a:pt x="2806411" y="1207489"/>
                </a:lnTo>
                <a:cubicBezTo>
                  <a:pt x="2806411" y="1227488"/>
                  <a:pt x="2808944" y="1243153"/>
                  <a:pt x="2814010" y="1254486"/>
                </a:cubicBezTo>
                <a:cubicBezTo>
                  <a:pt x="2819077" y="1265819"/>
                  <a:pt x="2827276" y="1274618"/>
                  <a:pt x="2838609" y="1280884"/>
                </a:cubicBezTo>
                <a:cubicBezTo>
                  <a:pt x="2849942" y="1287151"/>
                  <a:pt x="2862741" y="1290284"/>
                  <a:pt x="2877006" y="1290284"/>
                </a:cubicBezTo>
                <a:cubicBezTo>
                  <a:pt x="2891006" y="1290284"/>
                  <a:pt x="2904305" y="1287017"/>
                  <a:pt x="2916904" y="1280484"/>
                </a:cubicBezTo>
                <a:cubicBezTo>
                  <a:pt x="2929503" y="1273952"/>
                  <a:pt x="2939669" y="1265019"/>
                  <a:pt x="2947402" y="1253686"/>
                </a:cubicBezTo>
                <a:lnTo>
                  <a:pt x="2947402" y="1285484"/>
                </a:lnTo>
                <a:lnTo>
                  <a:pt x="2999599" y="1285484"/>
                </a:lnTo>
                <a:lnTo>
                  <a:pt x="2999599" y="1073097"/>
                </a:lnTo>
                <a:lnTo>
                  <a:pt x="2943402" y="1073097"/>
                </a:lnTo>
                <a:lnTo>
                  <a:pt x="2943402" y="1162692"/>
                </a:lnTo>
                <a:cubicBezTo>
                  <a:pt x="2943402" y="1193090"/>
                  <a:pt x="2942003" y="1212189"/>
                  <a:pt x="2939203" y="1219988"/>
                </a:cubicBezTo>
                <a:cubicBezTo>
                  <a:pt x="2936403" y="1227788"/>
                  <a:pt x="2931203" y="1234321"/>
                  <a:pt x="2923604" y="1239587"/>
                </a:cubicBezTo>
                <a:cubicBezTo>
                  <a:pt x="2916004" y="1244853"/>
                  <a:pt x="2907405" y="1247486"/>
                  <a:pt x="2897805" y="1247486"/>
                </a:cubicBezTo>
                <a:cubicBezTo>
                  <a:pt x="2889406" y="1247486"/>
                  <a:pt x="2882473" y="1245520"/>
                  <a:pt x="2877006" y="1241587"/>
                </a:cubicBezTo>
                <a:cubicBezTo>
                  <a:pt x="2871540" y="1237654"/>
                  <a:pt x="2867774" y="1232321"/>
                  <a:pt x="2865707" y="1225588"/>
                </a:cubicBezTo>
                <a:cubicBezTo>
                  <a:pt x="2863641" y="1218855"/>
                  <a:pt x="2862607" y="1200556"/>
                  <a:pt x="2862607" y="1170691"/>
                </a:cubicBezTo>
                <a:lnTo>
                  <a:pt x="2862607" y="1073097"/>
                </a:lnTo>
                <a:close/>
                <a:moveTo>
                  <a:pt x="2304763" y="1073097"/>
                </a:moveTo>
                <a:lnTo>
                  <a:pt x="2385558" y="1286084"/>
                </a:lnTo>
                <a:cubicBezTo>
                  <a:pt x="2382224" y="1297950"/>
                  <a:pt x="2377425" y="1307716"/>
                  <a:pt x="2371159" y="1315382"/>
                </a:cubicBezTo>
                <a:cubicBezTo>
                  <a:pt x="2364892" y="1323049"/>
                  <a:pt x="2355226" y="1326882"/>
                  <a:pt x="2342160" y="1326882"/>
                </a:cubicBezTo>
                <a:cubicBezTo>
                  <a:pt x="2335094" y="1326882"/>
                  <a:pt x="2327161" y="1326015"/>
                  <a:pt x="2318362" y="1324282"/>
                </a:cubicBezTo>
                <a:lnTo>
                  <a:pt x="2323361" y="1368279"/>
                </a:lnTo>
                <a:cubicBezTo>
                  <a:pt x="2333761" y="1370546"/>
                  <a:pt x="2344360" y="1371679"/>
                  <a:pt x="2355159" y="1371679"/>
                </a:cubicBezTo>
                <a:cubicBezTo>
                  <a:pt x="2365825" y="1371679"/>
                  <a:pt x="2375392" y="1370546"/>
                  <a:pt x="2383858" y="1368279"/>
                </a:cubicBezTo>
                <a:cubicBezTo>
                  <a:pt x="2392324" y="1366013"/>
                  <a:pt x="2399457" y="1362846"/>
                  <a:pt x="2405256" y="1358780"/>
                </a:cubicBezTo>
                <a:cubicBezTo>
                  <a:pt x="2411056" y="1354713"/>
                  <a:pt x="2416189" y="1349414"/>
                  <a:pt x="2420655" y="1342881"/>
                </a:cubicBezTo>
                <a:cubicBezTo>
                  <a:pt x="2425122" y="1336348"/>
                  <a:pt x="2429821" y="1326882"/>
                  <a:pt x="2434755" y="1314482"/>
                </a:cubicBezTo>
                <a:lnTo>
                  <a:pt x="2448154" y="1277485"/>
                </a:lnTo>
                <a:lnTo>
                  <a:pt x="2523149" y="1073097"/>
                </a:lnTo>
                <a:lnTo>
                  <a:pt x="2464953" y="1073097"/>
                </a:lnTo>
                <a:lnTo>
                  <a:pt x="2415356" y="1223888"/>
                </a:lnTo>
                <a:lnTo>
                  <a:pt x="2364559" y="1073097"/>
                </a:lnTo>
                <a:close/>
                <a:moveTo>
                  <a:pt x="1742188" y="1073097"/>
                </a:moveTo>
                <a:lnTo>
                  <a:pt x="1827782" y="1285484"/>
                </a:lnTo>
                <a:lnTo>
                  <a:pt x="1878379" y="1285484"/>
                </a:lnTo>
                <a:lnTo>
                  <a:pt x="1962774" y="1073097"/>
                </a:lnTo>
                <a:lnTo>
                  <a:pt x="1904978" y="1073097"/>
                </a:lnTo>
                <a:lnTo>
                  <a:pt x="1864580" y="1181490"/>
                </a:lnTo>
                <a:cubicBezTo>
                  <a:pt x="1862447" y="1187490"/>
                  <a:pt x="1860447" y="1193490"/>
                  <a:pt x="1858580" y="1199489"/>
                </a:cubicBezTo>
                <a:cubicBezTo>
                  <a:pt x="1857781" y="1202423"/>
                  <a:pt x="1855847" y="1208489"/>
                  <a:pt x="1852781" y="1217688"/>
                </a:cubicBezTo>
                <a:lnTo>
                  <a:pt x="1841182" y="1181490"/>
                </a:lnTo>
                <a:lnTo>
                  <a:pt x="1801184" y="1073097"/>
                </a:lnTo>
                <a:close/>
                <a:moveTo>
                  <a:pt x="2656355" y="1068297"/>
                </a:moveTo>
                <a:cubicBezTo>
                  <a:pt x="2635556" y="1068297"/>
                  <a:pt x="2616724" y="1072897"/>
                  <a:pt x="2599858" y="1082097"/>
                </a:cubicBezTo>
                <a:cubicBezTo>
                  <a:pt x="2582993" y="1091296"/>
                  <a:pt x="2569960" y="1104629"/>
                  <a:pt x="2560761" y="1122094"/>
                </a:cubicBezTo>
                <a:cubicBezTo>
                  <a:pt x="2551561" y="1139560"/>
                  <a:pt x="2546962" y="1157625"/>
                  <a:pt x="2546962" y="1176291"/>
                </a:cubicBezTo>
                <a:cubicBezTo>
                  <a:pt x="2546962" y="1200689"/>
                  <a:pt x="2551561" y="1221388"/>
                  <a:pt x="2560761" y="1238387"/>
                </a:cubicBezTo>
                <a:cubicBezTo>
                  <a:pt x="2569960" y="1255386"/>
                  <a:pt x="2583393" y="1268285"/>
                  <a:pt x="2601058" y="1277085"/>
                </a:cubicBezTo>
                <a:cubicBezTo>
                  <a:pt x="2618724" y="1285884"/>
                  <a:pt x="2637289" y="1290284"/>
                  <a:pt x="2656755" y="1290284"/>
                </a:cubicBezTo>
                <a:cubicBezTo>
                  <a:pt x="2688220" y="1290284"/>
                  <a:pt x="2714318" y="1279718"/>
                  <a:pt x="2735050" y="1258586"/>
                </a:cubicBezTo>
                <a:cubicBezTo>
                  <a:pt x="2755782" y="1237454"/>
                  <a:pt x="2766148" y="1210822"/>
                  <a:pt x="2766148" y="1178691"/>
                </a:cubicBezTo>
                <a:cubicBezTo>
                  <a:pt x="2766148" y="1146826"/>
                  <a:pt x="2755882" y="1120461"/>
                  <a:pt x="2735350" y="1099595"/>
                </a:cubicBezTo>
                <a:cubicBezTo>
                  <a:pt x="2714818" y="1078730"/>
                  <a:pt x="2688486" y="1068297"/>
                  <a:pt x="2656355" y="1068297"/>
                </a:cubicBezTo>
                <a:close/>
                <a:moveTo>
                  <a:pt x="2069456" y="1068297"/>
                </a:moveTo>
                <a:cubicBezTo>
                  <a:pt x="2041324" y="1068297"/>
                  <a:pt x="2018059" y="1078263"/>
                  <a:pt x="1999660" y="1098196"/>
                </a:cubicBezTo>
                <a:cubicBezTo>
                  <a:pt x="1981261" y="1118128"/>
                  <a:pt x="1972062" y="1145693"/>
                  <a:pt x="1972062" y="1180891"/>
                </a:cubicBezTo>
                <a:cubicBezTo>
                  <a:pt x="1972062" y="1210355"/>
                  <a:pt x="1979062" y="1234754"/>
                  <a:pt x="1993061" y="1254086"/>
                </a:cubicBezTo>
                <a:cubicBezTo>
                  <a:pt x="2010793" y="1278218"/>
                  <a:pt x="2038124" y="1290284"/>
                  <a:pt x="2075056" y="1290284"/>
                </a:cubicBezTo>
                <a:cubicBezTo>
                  <a:pt x="2098388" y="1290284"/>
                  <a:pt x="2117820" y="1284918"/>
                  <a:pt x="2133352" y="1274185"/>
                </a:cubicBezTo>
                <a:cubicBezTo>
                  <a:pt x="2148884" y="1263452"/>
                  <a:pt x="2160250" y="1247820"/>
                  <a:pt x="2167450" y="1227288"/>
                </a:cubicBezTo>
                <a:lnTo>
                  <a:pt x="2111453" y="1217888"/>
                </a:lnTo>
                <a:cubicBezTo>
                  <a:pt x="2108387" y="1228554"/>
                  <a:pt x="2103854" y="1236287"/>
                  <a:pt x="2097854" y="1241087"/>
                </a:cubicBezTo>
                <a:cubicBezTo>
                  <a:pt x="2091855" y="1245887"/>
                  <a:pt x="2084455" y="1248286"/>
                  <a:pt x="2075656" y="1248286"/>
                </a:cubicBezTo>
                <a:cubicBezTo>
                  <a:pt x="2062723" y="1248286"/>
                  <a:pt x="2051924" y="1243653"/>
                  <a:pt x="2043258" y="1234387"/>
                </a:cubicBezTo>
                <a:cubicBezTo>
                  <a:pt x="2034591" y="1225121"/>
                  <a:pt x="2030058" y="1212155"/>
                  <a:pt x="2029658" y="1195490"/>
                </a:cubicBezTo>
                <a:lnTo>
                  <a:pt x="2170450" y="1195490"/>
                </a:lnTo>
                <a:cubicBezTo>
                  <a:pt x="2171250" y="1152426"/>
                  <a:pt x="2162517" y="1120461"/>
                  <a:pt x="2144251" y="1099595"/>
                </a:cubicBezTo>
                <a:cubicBezTo>
                  <a:pt x="2125986" y="1078730"/>
                  <a:pt x="2101054" y="1068297"/>
                  <a:pt x="2069456" y="1068297"/>
                </a:cubicBezTo>
                <a:close/>
                <a:moveTo>
                  <a:pt x="1623781" y="1068297"/>
                </a:moveTo>
                <a:cubicBezTo>
                  <a:pt x="1596183" y="1068297"/>
                  <a:pt x="1575384" y="1073230"/>
                  <a:pt x="1561385" y="1083096"/>
                </a:cubicBezTo>
                <a:cubicBezTo>
                  <a:pt x="1547386" y="1092963"/>
                  <a:pt x="1537519" y="1108162"/>
                  <a:pt x="1531786" y="1128694"/>
                </a:cubicBezTo>
                <a:lnTo>
                  <a:pt x="1582783" y="1137893"/>
                </a:lnTo>
                <a:cubicBezTo>
                  <a:pt x="1586250" y="1128027"/>
                  <a:pt x="1590783" y="1121128"/>
                  <a:pt x="1596383" y="1117194"/>
                </a:cubicBezTo>
                <a:cubicBezTo>
                  <a:pt x="1601982" y="1113261"/>
                  <a:pt x="1609782" y="1111295"/>
                  <a:pt x="1619781" y="1111295"/>
                </a:cubicBezTo>
                <a:cubicBezTo>
                  <a:pt x="1634580" y="1111295"/>
                  <a:pt x="1644646" y="1113595"/>
                  <a:pt x="1649979" y="1118194"/>
                </a:cubicBezTo>
                <a:cubicBezTo>
                  <a:pt x="1655312" y="1122794"/>
                  <a:pt x="1657979" y="1130494"/>
                  <a:pt x="1657979" y="1141293"/>
                </a:cubicBezTo>
                <a:lnTo>
                  <a:pt x="1657979" y="1146893"/>
                </a:lnTo>
                <a:cubicBezTo>
                  <a:pt x="1647846" y="1151159"/>
                  <a:pt x="1629647" y="1155759"/>
                  <a:pt x="1603382" y="1160692"/>
                </a:cubicBezTo>
                <a:cubicBezTo>
                  <a:pt x="1583917" y="1164425"/>
                  <a:pt x="1569017" y="1168791"/>
                  <a:pt x="1558685" y="1173791"/>
                </a:cubicBezTo>
                <a:cubicBezTo>
                  <a:pt x="1548352" y="1178791"/>
                  <a:pt x="1540319" y="1185990"/>
                  <a:pt x="1534586" y="1195390"/>
                </a:cubicBezTo>
                <a:cubicBezTo>
                  <a:pt x="1528853" y="1204789"/>
                  <a:pt x="1525987" y="1215488"/>
                  <a:pt x="1525987" y="1227488"/>
                </a:cubicBezTo>
                <a:cubicBezTo>
                  <a:pt x="1525987" y="1245620"/>
                  <a:pt x="1532286" y="1260619"/>
                  <a:pt x="1544886" y="1272485"/>
                </a:cubicBezTo>
                <a:cubicBezTo>
                  <a:pt x="1557485" y="1284351"/>
                  <a:pt x="1574717" y="1290284"/>
                  <a:pt x="1596583" y="1290284"/>
                </a:cubicBezTo>
                <a:cubicBezTo>
                  <a:pt x="1608982" y="1290284"/>
                  <a:pt x="1620648" y="1287951"/>
                  <a:pt x="1631580" y="1283284"/>
                </a:cubicBezTo>
                <a:cubicBezTo>
                  <a:pt x="1642513" y="1278618"/>
                  <a:pt x="1652779" y="1271618"/>
                  <a:pt x="1662379" y="1262286"/>
                </a:cubicBezTo>
                <a:cubicBezTo>
                  <a:pt x="1662778" y="1263352"/>
                  <a:pt x="1663445" y="1265552"/>
                  <a:pt x="1664378" y="1268885"/>
                </a:cubicBezTo>
                <a:cubicBezTo>
                  <a:pt x="1666512" y="1276218"/>
                  <a:pt x="1668311" y="1281751"/>
                  <a:pt x="1669778" y="1285484"/>
                </a:cubicBezTo>
                <a:lnTo>
                  <a:pt x="1725375" y="1285484"/>
                </a:lnTo>
                <a:cubicBezTo>
                  <a:pt x="1720442" y="1275351"/>
                  <a:pt x="1717075" y="1265852"/>
                  <a:pt x="1715275" y="1256986"/>
                </a:cubicBezTo>
                <a:cubicBezTo>
                  <a:pt x="1713475" y="1248120"/>
                  <a:pt x="1712575" y="1234354"/>
                  <a:pt x="1712575" y="1215688"/>
                </a:cubicBezTo>
                <a:lnTo>
                  <a:pt x="1713175" y="1150092"/>
                </a:lnTo>
                <a:cubicBezTo>
                  <a:pt x="1713175" y="1125694"/>
                  <a:pt x="1710676" y="1108928"/>
                  <a:pt x="1705676" y="1099795"/>
                </a:cubicBezTo>
                <a:cubicBezTo>
                  <a:pt x="1700676" y="1090663"/>
                  <a:pt x="1692043" y="1083130"/>
                  <a:pt x="1679777" y="1077197"/>
                </a:cubicBezTo>
                <a:cubicBezTo>
                  <a:pt x="1667511" y="1071264"/>
                  <a:pt x="1648846" y="1068297"/>
                  <a:pt x="1623781" y="1068297"/>
                </a:cubicBezTo>
                <a:close/>
                <a:moveTo>
                  <a:pt x="1246111" y="992302"/>
                </a:moveTo>
                <a:lnTo>
                  <a:pt x="1246111" y="1285484"/>
                </a:lnTo>
                <a:lnTo>
                  <a:pt x="1305307" y="1285484"/>
                </a:lnTo>
                <a:lnTo>
                  <a:pt x="1305307" y="1157292"/>
                </a:lnTo>
                <a:lnTo>
                  <a:pt x="1421300" y="1157292"/>
                </a:lnTo>
                <a:lnTo>
                  <a:pt x="1421300" y="1285484"/>
                </a:lnTo>
                <a:lnTo>
                  <a:pt x="1480497" y="1285484"/>
                </a:lnTo>
                <a:lnTo>
                  <a:pt x="1480497" y="992302"/>
                </a:lnTo>
                <a:lnTo>
                  <a:pt x="1421300" y="992302"/>
                </a:lnTo>
                <a:lnTo>
                  <a:pt x="1421300" y="1107695"/>
                </a:lnTo>
                <a:lnTo>
                  <a:pt x="1305307" y="1107695"/>
                </a:lnTo>
                <a:lnTo>
                  <a:pt x="1305307" y="992302"/>
                </a:lnTo>
                <a:close/>
                <a:moveTo>
                  <a:pt x="2126512" y="0"/>
                </a:moveTo>
                <a:cubicBezTo>
                  <a:pt x="3300952" y="0"/>
                  <a:pt x="4253024" y="952072"/>
                  <a:pt x="4253024" y="2126512"/>
                </a:cubicBezTo>
                <a:cubicBezTo>
                  <a:pt x="4253024" y="3300952"/>
                  <a:pt x="3300952" y="4253024"/>
                  <a:pt x="2126512" y="4253024"/>
                </a:cubicBezTo>
                <a:cubicBezTo>
                  <a:pt x="952072" y="4253024"/>
                  <a:pt x="0" y="3300952"/>
                  <a:pt x="0" y="2126512"/>
                </a:cubicBezTo>
                <a:cubicBezTo>
                  <a:pt x="0" y="952072"/>
                  <a:pt x="952072" y="0"/>
                  <a:pt x="2126512" y="0"/>
                </a:cubicBezTo>
                <a:close/>
              </a:path>
            </a:pathLst>
          </a:custGeom>
          <a:solidFill>
            <a:schemeClr val="bg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CA" sz="3200" b="1">
              <a:solidFill>
                <a:schemeClr val="bg2"/>
              </a:solidFill>
            </a:endParaRPr>
          </a:p>
        </p:txBody>
      </p:sp>
    </p:spTree>
    <p:custDataLst>
      <p:tags r:id="rId1"/>
    </p:custDataLst>
    <p:extLst>
      <p:ext uri="{BB962C8B-B14F-4D97-AF65-F5344CB8AC3E}">
        <p14:creationId xmlns:p14="http://schemas.microsoft.com/office/powerpoint/2010/main" val="80167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2" name="Footer Placeholder 1">
            <a:extLst>
              <a:ext uri="{FF2B5EF4-FFF2-40B4-BE49-F238E27FC236}">
                <a16:creationId xmlns:a16="http://schemas.microsoft.com/office/drawing/2014/main" id="{863270D8-9A89-45E9-B0FC-5240F874C6E1}"/>
              </a:ext>
            </a:extLst>
          </p:cNvPr>
          <p:cNvSpPr>
            <a:spLocks noGrp="1"/>
          </p:cNvSpPr>
          <p:nvPr>
            <p:ph type="ftr" sz="quarter" idx="3"/>
          </p:nvPr>
        </p:nvSpPr>
        <p:spPr>
          <a:xfrm>
            <a:off x="457199" y="5548173"/>
            <a:ext cx="11217350" cy="958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Gen Pop (n=502) Millennial (n=298) • Q16: How important are each of the following financial goals to you, today? Q17: You mentioned that the following financial goals are important. Please rank order your top 3 most important goals, giving a “1” to the item that is most important to you.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Financial goals of millennials </a:t>
            </a:r>
          </a:p>
          <a:p>
            <a:pPr marL="0" indent="0">
              <a:buNone/>
            </a:pPr>
            <a:r>
              <a:rPr lang="en-US" sz="2000">
                <a:solidFill>
                  <a:srgbClr val="595959"/>
                </a:solidFill>
              </a:rPr>
              <a:t>Hear from our mass affluent respondents</a:t>
            </a:r>
            <a:endParaRPr lang="en-US"/>
          </a:p>
        </p:txBody>
      </p:sp>
      <p:sp>
        <p:nvSpPr>
          <p:cNvPr id="30" name="TextBox 29">
            <a:extLst>
              <a:ext uri="{FF2B5EF4-FFF2-40B4-BE49-F238E27FC236}">
                <a16:creationId xmlns:a16="http://schemas.microsoft.com/office/drawing/2014/main" id="{EACF2155-0656-9C3C-CD82-DDF0B1F8C2F9}"/>
              </a:ext>
            </a:extLst>
          </p:cNvPr>
          <p:cNvSpPr txBox="1"/>
          <p:nvPr/>
        </p:nvSpPr>
        <p:spPr>
          <a:xfrm>
            <a:off x="4842076" y="4537447"/>
            <a:ext cx="2328706" cy="707886"/>
          </a:xfrm>
          <a:prstGeom prst="rect">
            <a:avLst/>
          </a:prstGeom>
          <a:noFill/>
        </p:spPr>
        <p:txBody>
          <a:bodyPr wrap="square">
            <a:spAutoFit/>
          </a:bodyPr>
          <a:lstStyle/>
          <a:p>
            <a:pPr algn="ctr">
              <a:buClr>
                <a:schemeClr val="accent1"/>
              </a:buClr>
            </a:pPr>
            <a:r>
              <a:rPr lang="en-US" sz="2000" b="1"/>
              <a:t>Providing for family members</a:t>
            </a:r>
          </a:p>
        </p:txBody>
      </p:sp>
      <p:sp>
        <p:nvSpPr>
          <p:cNvPr id="5" name="TextBox 4">
            <a:extLst>
              <a:ext uri="{FF2B5EF4-FFF2-40B4-BE49-F238E27FC236}">
                <a16:creationId xmlns:a16="http://schemas.microsoft.com/office/drawing/2014/main" id="{575D438A-B6DC-9484-353B-F8A2D6420C6D}"/>
              </a:ext>
            </a:extLst>
          </p:cNvPr>
          <p:cNvSpPr txBox="1"/>
          <p:nvPr/>
        </p:nvSpPr>
        <p:spPr>
          <a:xfrm>
            <a:off x="1038113" y="4537447"/>
            <a:ext cx="2815389" cy="707886"/>
          </a:xfrm>
          <a:prstGeom prst="rect">
            <a:avLst/>
          </a:prstGeom>
          <a:noFill/>
        </p:spPr>
        <p:txBody>
          <a:bodyPr wrap="square">
            <a:spAutoFit/>
          </a:bodyPr>
          <a:lstStyle/>
          <a:p>
            <a:pPr algn="ctr">
              <a:buClr>
                <a:schemeClr val="accent1"/>
              </a:buClr>
            </a:pPr>
            <a:r>
              <a:rPr lang="en-US" sz="2000" b="1"/>
              <a:t>Maintaining current lifestyle in retirement</a:t>
            </a:r>
          </a:p>
        </p:txBody>
      </p:sp>
      <p:sp>
        <p:nvSpPr>
          <p:cNvPr id="7" name="TextBox 6">
            <a:extLst>
              <a:ext uri="{FF2B5EF4-FFF2-40B4-BE49-F238E27FC236}">
                <a16:creationId xmlns:a16="http://schemas.microsoft.com/office/drawing/2014/main" id="{921DA08B-6727-5D04-4EED-806D311C9305}"/>
              </a:ext>
            </a:extLst>
          </p:cNvPr>
          <p:cNvSpPr txBox="1"/>
          <p:nvPr/>
        </p:nvSpPr>
        <p:spPr>
          <a:xfrm>
            <a:off x="8245127" y="4537447"/>
            <a:ext cx="2552848" cy="707886"/>
          </a:xfrm>
          <a:prstGeom prst="rect">
            <a:avLst/>
          </a:prstGeom>
          <a:noFill/>
        </p:spPr>
        <p:txBody>
          <a:bodyPr wrap="square">
            <a:spAutoFit/>
          </a:bodyPr>
          <a:lstStyle/>
          <a:p>
            <a:pPr algn="ctr">
              <a:buClr>
                <a:schemeClr val="accent1"/>
              </a:buClr>
            </a:pPr>
            <a:r>
              <a:rPr lang="en-US" sz="2000" b="1"/>
              <a:t>Financial freedom to enjoy life </a:t>
            </a:r>
          </a:p>
        </p:txBody>
      </p:sp>
      <p:grpSp>
        <p:nvGrpSpPr>
          <p:cNvPr id="6" name="Group 5">
            <a:extLst>
              <a:ext uri="{FF2B5EF4-FFF2-40B4-BE49-F238E27FC236}">
                <a16:creationId xmlns:a16="http://schemas.microsoft.com/office/drawing/2014/main" id="{2B21EEAF-8C95-A024-D825-8A6E73639B32}"/>
              </a:ext>
            </a:extLst>
          </p:cNvPr>
          <p:cNvGrpSpPr/>
          <p:nvPr/>
        </p:nvGrpSpPr>
        <p:grpSpPr>
          <a:xfrm>
            <a:off x="4602526" y="1635344"/>
            <a:ext cx="2815389" cy="2815389"/>
            <a:chOff x="4543416" y="1696503"/>
            <a:chExt cx="2815389" cy="2815389"/>
          </a:xfrm>
        </p:grpSpPr>
        <p:sp>
          <p:nvSpPr>
            <p:cNvPr id="9" name="Oval 8">
              <a:extLst>
                <a:ext uri="{FF2B5EF4-FFF2-40B4-BE49-F238E27FC236}">
                  <a16:creationId xmlns:a16="http://schemas.microsoft.com/office/drawing/2014/main" id="{FF08968A-CAED-F891-A48D-139CF53F98E1}"/>
                </a:ext>
              </a:extLst>
            </p:cNvPr>
            <p:cNvSpPr/>
            <p:nvPr/>
          </p:nvSpPr>
          <p:spPr>
            <a:xfrm>
              <a:off x="4543416" y="1696503"/>
              <a:ext cx="2815389" cy="2815389"/>
            </a:xfrm>
            <a:prstGeom prst="ellipse">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DE692508-773E-BF94-350F-21BDDCB796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89967" y="1944575"/>
              <a:ext cx="1979875" cy="2330748"/>
            </a:xfrm>
            <a:prstGeom prst="ellipse">
              <a:avLst/>
            </a:prstGeom>
          </p:spPr>
        </p:pic>
      </p:grpSp>
      <p:grpSp>
        <p:nvGrpSpPr>
          <p:cNvPr id="11" name="Group 10">
            <a:extLst>
              <a:ext uri="{FF2B5EF4-FFF2-40B4-BE49-F238E27FC236}">
                <a16:creationId xmlns:a16="http://schemas.microsoft.com/office/drawing/2014/main" id="{DC9E56FA-73C6-3448-8086-D4BFAE97E547}"/>
              </a:ext>
            </a:extLst>
          </p:cNvPr>
          <p:cNvGrpSpPr/>
          <p:nvPr/>
        </p:nvGrpSpPr>
        <p:grpSpPr>
          <a:xfrm>
            <a:off x="8113858" y="1635344"/>
            <a:ext cx="2815389" cy="2815389"/>
            <a:chOff x="8632473" y="1696503"/>
            <a:chExt cx="2815389" cy="2815389"/>
          </a:xfrm>
        </p:grpSpPr>
        <p:sp>
          <p:nvSpPr>
            <p:cNvPr id="10" name="Oval 9">
              <a:extLst>
                <a:ext uri="{FF2B5EF4-FFF2-40B4-BE49-F238E27FC236}">
                  <a16:creationId xmlns:a16="http://schemas.microsoft.com/office/drawing/2014/main" id="{D21DE80E-8548-A478-9D7E-A0981435F940}"/>
                </a:ext>
              </a:extLst>
            </p:cNvPr>
            <p:cNvSpPr/>
            <p:nvPr/>
          </p:nvSpPr>
          <p:spPr>
            <a:xfrm>
              <a:off x="8632473" y="1696503"/>
              <a:ext cx="2815389" cy="2815389"/>
            </a:xfrm>
            <a:prstGeom prst="ellipse">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descr="A group of people in different poses&#10;&#10;Description automatically generated">
              <a:extLst>
                <a:ext uri="{FF2B5EF4-FFF2-40B4-BE49-F238E27FC236}">
                  <a16:creationId xmlns:a16="http://schemas.microsoft.com/office/drawing/2014/main" id="{E0B40E4A-7956-186E-0D41-28C722A76A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10887" y="1758755"/>
              <a:ext cx="1658559" cy="2753137"/>
            </a:xfrm>
            <a:prstGeom prst="ellipse">
              <a:avLst/>
            </a:prstGeom>
          </p:spPr>
        </p:pic>
      </p:grpSp>
      <p:grpSp>
        <p:nvGrpSpPr>
          <p:cNvPr id="4" name="Group 3">
            <a:extLst>
              <a:ext uri="{FF2B5EF4-FFF2-40B4-BE49-F238E27FC236}">
                <a16:creationId xmlns:a16="http://schemas.microsoft.com/office/drawing/2014/main" id="{4175A3A1-DC1D-01F1-3A87-CDCFB4B5A52C}"/>
              </a:ext>
            </a:extLst>
          </p:cNvPr>
          <p:cNvGrpSpPr/>
          <p:nvPr/>
        </p:nvGrpSpPr>
        <p:grpSpPr>
          <a:xfrm>
            <a:off x="1091193" y="1635344"/>
            <a:ext cx="2815389" cy="2815389"/>
            <a:chOff x="454358" y="1696503"/>
            <a:chExt cx="2815389" cy="2815389"/>
          </a:xfrm>
        </p:grpSpPr>
        <p:sp>
          <p:nvSpPr>
            <p:cNvPr id="8" name="Oval 7">
              <a:extLst>
                <a:ext uri="{FF2B5EF4-FFF2-40B4-BE49-F238E27FC236}">
                  <a16:creationId xmlns:a16="http://schemas.microsoft.com/office/drawing/2014/main" id="{6152E285-1642-0841-CE11-921F9376645E}"/>
                </a:ext>
              </a:extLst>
            </p:cNvPr>
            <p:cNvSpPr/>
            <p:nvPr/>
          </p:nvSpPr>
          <p:spPr>
            <a:xfrm>
              <a:off x="454358" y="1696503"/>
              <a:ext cx="2815389" cy="2815389"/>
            </a:xfrm>
            <a:prstGeom prst="ellipse">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1" name="Picture 20">
              <a:extLst>
                <a:ext uri="{FF2B5EF4-FFF2-40B4-BE49-F238E27FC236}">
                  <a16:creationId xmlns:a16="http://schemas.microsoft.com/office/drawing/2014/main" id="{2824E924-92FE-D9AA-F201-2A078F8966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8051" y="1758755"/>
              <a:ext cx="1497444" cy="2516568"/>
            </a:xfrm>
            <a:prstGeom prst="rect">
              <a:avLst/>
            </a:prstGeom>
          </p:spPr>
        </p:pic>
      </p:grpSp>
    </p:spTree>
    <p:extLst>
      <p:ext uri="{BB962C8B-B14F-4D97-AF65-F5344CB8AC3E}">
        <p14:creationId xmlns:p14="http://schemas.microsoft.com/office/powerpoint/2010/main" val="3734692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F768451-03DB-BA83-C180-EA5985B56B04}"/>
              </a:ext>
            </a:extLst>
          </p:cNvPr>
          <p:cNvGrpSpPr/>
          <p:nvPr/>
        </p:nvGrpSpPr>
        <p:grpSpPr>
          <a:xfrm>
            <a:off x="6551612" y="3346047"/>
            <a:ext cx="4454548" cy="748289"/>
            <a:chOff x="995757" y="3059787"/>
            <a:chExt cx="4454548" cy="748289"/>
          </a:xfrm>
        </p:grpSpPr>
        <p:grpSp>
          <p:nvGrpSpPr>
            <p:cNvPr id="14" name="Group 13">
              <a:extLst>
                <a:ext uri="{FF2B5EF4-FFF2-40B4-BE49-F238E27FC236}">
                  <a16:creationId xmlns:a16="http://schemas.microsoft.com/office/drawing/2014/main" id="{C31E79B5-F4A7-78F1-3529-370E93892B76}"/>
                </a:ext>
              </a:extLst>
            </p:cNvPr>
            <p:cNvGrpSpPr/>
            <p:nvPr/>
          </p:nvGrpSpPr>
          <p:grpSpPr>
            <a:xfrm>
              <a:off x="995757" y="3059787"/>
              <a:ext cx="4454548" cy="748289"/>
              <a:chOff x="3252082" y="8959041"/>
              <a:chExt cx="4454548" cy="748289"/>
            </a:xfrm>
          </p:grpSpPr>
          <p:grpSp>
            <p:nvGrpSpPr>
              <p:cNvPr id="18" name="Group 7">
                <a:extLst>
                  <a:ext uri="{FF2B5EF4-FFF2-40B4-BE49-F238E27FC236}">
                    <a16:creationId xmlns:a16="http://schemas.microsoft.com/office/drawing/2014/main" id="{77FF2006-4D35-3117-6C7A-3D2E497D7202}"/>
                  </a:ext>
                </a:extLst>
              </p:cNvPr>
              <p:cNvGrpSpPr/>
              <p:nvPr/>
            </p:nvGrpSpPr>
            <p:grpSpPr>
              <a:xfrm>
                <a:off x="3252082" y="8959041"/>
                <a:ext cx="4454548" cy="748289"/>
                <a:chOff x="2192100" y="-593796"/>
                <a:chExt cx="6668244" cy="1120153"/>
              </a:xfrm>
            </p:grpSpPr>
            <p:sp>
              <p:nvSpPr>
                <p:cNvPr id="62" name="Freeform 8">
                  <a:extLst>
                    <a:ext uri="{FF2B5EF4-FFF2-40B4-BE49-F238E27FC236}">
                      <a16:creationId xmlns:a16="http://schemas.microsoft.com/office/drawing/2014/main" id="{5FDA5436-EE37-F4F7-58EF-5B0564940EEF}"/>
                    </a:ext>
                  </a:extLst>
                </p:cNvPr>
                <p:cNvSpPr/>
                <p:nvPr/>
              </p:nvSpPr>
              <p:spPr>
                <a:xfrm>
                  <a:off x="2192100" y="-593796"/>
                  <a:ext cx="6668244" cy="1120153"/>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rgbClr val="3769FF"/>
                </a:solidFill>
              </p:spPr>
              <p:txBody>
                <a:bodyPr/>
                <a:lstStyle/>
                <a:p>
                  <a:endParaRPr lang="en-CA"/>
                </a:p>
              </p:txBody>
            </p:sp>
          </p:grpSp>
          <p:grpSp>
            <p:nvGrpSpPr>
              <p:cNvPr id="21" name="Group 13">
                <a:extLst>
                  <a:ext uri="{FF2B5EF4-FFF2-40B4-BE49-F238E27FC236}">
                    <a16:creationId xmlns:a16="http://schemas.microsoft.com/office/drawing/2014/main" id="{15A28515-308C-6910-5B98-83AB2A48C9C3}"/>
                  </a:ext>
                </a:extLst>
              </p:cNvPr>
              <p:cNvGrpSpPr/>
              <p:nvPr/>
            </p:nvGrpSpPr>
            <p:grpSpPr>
              <a:xfrm>
                <a:off x="3367849" y="9044059"/>
                <a:ext cx="590550" cy="590550"/>
                <a:chOff x="10708720" y="-6742624"/>
                <a:chExt cx="6350000" cy="6350000"/>
              </a:xfrm>
            </p:grpSpPr>
            <p:sp>
              <p:nvSpPr>
                <p:cNvPr id="39" name="Freeform 14">
                  <a:extLst>
                    <a:ext uri="{FF2B5EF4-FFF2-40B4-BE49-F238E27FC236}">
                      <a16:creationId xmlns:a16="http://schemas.microsoft.com/office/drawing/2014/main" id="{DC6E0BCE-6793-00D9-63B7-37D8F7C543F6}"/>
                    </a:ext>
                  </a:extLst>
                </p:cNvPr>
                <p:cNvSpPr/>
                <p:nvPr/>
              </p:nvSpPr>
              <p:spPr>
                <a:xfrm>
                  <a:off x="10708720" y="-674262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5F5"/>
                </a:solidFill>
              </p:spPr>
              <p:txBody>
                <a:bodyPr anchor="ctr"/>
                <a:lstStyle/>
                <a:p>
                  <a:pPr algn="ctr"/>
                  <a:endParaRPr lang="en-CA" sz="2000" b="1">
                    <a:latin typeface="+mj-lt"/>
                  </a:endParaRPr>
                </a:p>
              </p:txBody>
            </p:sp>
          </p:grpSp>
        </p:grpSp>
        <p:sp>
          <p:nvSpPr>
            <p:cNvPr id="16" name="TextBox 15">
              <a:extLst>
                <a:ext uri="{FF2B5EF4-FFF2-40B4-BE49-F238E27FC236}">
                  <a16:creationId xmlns:a16="http://schemas.microsoft.com/office/drawing/2014/main" id="{EA7A690E-BFE8-75D4-DB6C-98646CC60667}"/>
                </a:ext>
              </a:extLst>
            </p:cNvPr>
            <p:cNvSpPr txBox="1"/>
            <p:nvPr/>
          </p:nvSpPr>
          <p:spPr>
            <a:xfrm>
              <a:off x="1440959" y="3075057"/>
              <a:ext cx="3297548" cy="707886"/>
            </a:xfrm>
            <a:prstGeom prst="rect">
              <a:avLst/>
            </a:prstGeom>
            <a:noFill/>
          </p:spPr>
          <p:txBody>
            <a:bodyPr wrap="square">
              <a:spAutoFit/>
            </a:bodyPr>
            <a:lstStyle/>
            <a:p>
              <a:pPr algn="ctr">
                <a:buClr>
                  <a:schemeClr val="accent1"/>
                </a:buClr>
              </a:pPr>
              <a:r>
                <a:rPr lang="en-US" sz="2000" b="1" dirty="0">
                  <a:solidFill>
                    <a:schemeClr val="bg2"/>
                  </a:solidFill>
                </a:rPr>
                <a:t>Saving for future homeownership.</a:t>
              </a:r>
            </a:p>
          </p:txBody>
        </p:sp>
      </p:grpSp>
      <p:grpSp>
        <p:nvGrpSpPr>
          <p:cNvPr id="64" name="Group 63">
            <a:extLst>
              <a:ext uri="{FF2B5EF4-FFF2-40B4-BE49-F238E27FC236}">
                <a16:creationId xmlns:a16="http://schemas.microsoft.com/office/drawing/2014/main" id="{4B2F1CCF-8C8B-AF92-B7D1-F5C950843843}"/>
              </a:ext>
            </a:extLst>
          </p:cNvPr>
          <p:cNvGrpSpPr/>
          <p:nvPr/>
        </p:nvGrpSpPr>
        <p:grpSpPr>
          <a:xfrm>
            <a:off x="6551612" y="2374360"/>
            <a:ext cx="4454548" cy="748289"/>
            <a:chOff x="995757" y="3059787"/>
            <a:chExt cx="4454548" cy="748289"/>
          </a:xfrm>
        </p:grpSpPr>
        <p:grpSp>
          <p:nvGrpSpPr>
            <p:cNvPr id="65" name="Group 64">
              <a:extLst>
                <a:ext uri="{FF2B5EF4-FFF2-40B4-BE49-F238E27FC236}">
                  <a16:creationId xmlns:a16="http://schemas.microsoft.com/office/drawing/2014/main" id="{3409F95B-7064-FB99-E0CD-9971555E2EF0}"/>
                </a:ext>
              </a:extLst>
            </p:cNvPr>
            <p:cNvGrpSpPr/>
            <p:nvPr/>
          </p:nvGrpSpPr>
          <p:grpSpPr>
            <a:xfrm>
              <a:off x="995757" y="3059787"/>
              <a:ext cx="4454548" cy="748289"/>
              <a:chOff x="3252082" y="8959041"/>
              <a:chExt cx="4454548" cy="748289"/>
            </a:xfrm>
          </p:grpSpPr>
          <p:grpSp>
            <p:nvGrpSpPr>
              <p:cNvPr id="67" name="Group 7">
                <a:extLst>
                  <a:ext uri="{FF2B5EF4-FFF2-40B4-BE49-F238E27FC236}">
                    <a16:creationId xmlns:a16="http://schemas.microsoft.com/office/drawing/2014/main" id="{8FDDB95F-7FFE-AB9F-AB37-078A38F40E76}"/>
                  </a:ext>
                </a:extLst>
              </p:cNvPr>
              <p:cNvGrpSpPr/>
              <p:nvPr/>
            </p:nvGrpSpPr>
            <p:grpSpPr>
              <a:xfrm>
                <a:off x="3252082" y="8959041"/>
                <a:ext cx="4454548" cy="748289"/>
                <a:chOff x="2192100" y="-593796"/>
                <a:chExt cx="6668244" cy="1120153"/>
              </a:xfrm>
            </p:grpSpPr>
            <p:sp>
              <p:nvSpPr>
                <p:cNvPr id="70" name="Freeform 8">
                  <a:extLst>
                    <a:ext uri="{FF2B5EF4-FFF2-40B4-BE49-F238E27FC236}">
                      <a16:creationId xmlns:a16="http://schemas.microsoft.com/office/drawing/2014/main" id="{039F9EB0-340B-0ACC-D5E4-66B9896E87E9}"/>
                    </a:ext>
                  </a:extLst>
                </p:cNvPr>
                <p:cNvSpPr/>
                <p:nvPr/>
              </p:nvSpPr>
              <p:spPr>
                <a:xfrm>
                  <a:off x="2192100" y="-593796"/>
                  <a:ext cx="6668244" cy="1120153"/>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rgbClr val="3769FF"/>
                </a:solidFill>
              </p:spPr>
              <p:txBody>
                <a:bodyPr/>
                <a:lstStyle/>
                <a:p>
                  <a:endParaRPr lang="en-CA"/>
                </a:p>
              </p:txBody>
            </p:sp>
          </p:grpSp>
          <p:grpSp>
            <p:nvGrpSpPr>
              <p:cNvPr id="68" name="Group 13">
                <a:extLst>
                  <a:ext uri="{FF2B5EF4-FFF2-40B4-BE49-F238E27FC236}">
                    <a16:creationId xmlns:a16="http://schemas.microsoft.com/office/drawing/2014/main" id="{342A1140-60CF-FBEC-B4DA-D390D92153D4}"/>
                  </a:ext>
                </a:extLst>
              </p:cNvPr>
              <p:cNvGrpSpPr/>
              <p:nvPr/>
            </p:nvGrpSpPr>
            <p:grpSpPr>
              <a:xfrm>
                <a:off x="3367849" y="9044059"/>
                <a:ext cx="590550" cy="590550"/>
                <a:chOff x="10708720" y="-6742624"/>
                <a:chExt cx="6350000" cy="6350000"/>
              </a:xfrm>
            </p:grpSpPr>
            <p:sp>
              <p:nvSpPr>
                <p:cNvPr id="69" name="Freeform 14">
                  <a:extLst>
                    <a:ext uri="{FF2B5EF4-FFF2-40B4-BE49-F238E27FC236}">
                      <a16:creationId xmlns:a16="http://schemas.microsoft.com/office/drawing/2014/main" id="{7CB39A05-3DE9-9522-EE1B-BE8A60AC70E4}"/>
                    </a:ext>
                  </a:extLst>
                </p:cNvPr>
                <p:cNvSpPr/>
                <p:nvPr/>
              </p:nvSpPr>
              <p:spPr>
                <a:xfrm>
                  <a:off x="10708720" y="-674262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5F5"/>
                </a:solidFill>
              </p:spPr>
              <p:txBody>
                <a:bodyPr anchor="ctr"/>
                <a:lstStyle/>
                <a:p>
                  <a:pPr algn="ctr"/>
                  <a:endParaRPr lang="en-CA" sz="2000" b="1">
                    <a:latin typeface="+mj-lt"/>
                  </a:endParaRPr>
                </a:p>
              </p:txBody>
            </p:sp>
          </p:grpSp>
        </p:grpSp>
        <p:sp>
          <p:nvSpPr>
            <p:cNvPr id="66" name="TextBox 65">
              <a:extLst>
                <a:ext uri="{FF2B5EF4-FFF2-40B4-BE49-F238E27FC236}">
                  <a16:creationId xmlns:a16="http://schemas.microsoft.com/office/drawing/2014/main" id="{73D365F0-FC14-CD7A-A558-8DCBE799681C}"/>
                </a:ext>
              </a:extLst>
            </p:cNvPr>
            <p:cNvSpPr txBox="1"/>
            <p:nvPr/>
          </p:nvSpPr>
          <p:spPr>
            <a:xfrm>
              <a:off x="1702073" y="3075057"/>
              <a:ext cx="3036433" cy="707886"/>
            </a:xfrm>
            <a:prstGeom prst="rect">
              <a:avLst/>
            </a:prstGeom>
            <a:noFill/>
          </p:spPr>
          <p:txBody>
            <a:bodyPr wrap="square">
              <a:spAutoFit/>
            </a:bodyPr>
            <a:lstStyle/>
            <a:p>
              <a:pPr algn="ctr">
                <a:buClr>
                  <a:schemeClr val="accent1"/>
                </a:buClr>
              </a:pPr>
              <a:r>
                <a:rPr lang="en-US" sz="2000" b="1">
                  <a:solidFill>
                    <a:schemeClr val="bg2"/>
                  </a:solidFill>
                </a:rPr>
                <a:t>Building/maintaining an emergency fund.</a:t>
              </a:r>
            </a:p>
          </p:txBody>
        </p:sp>
      </p:grpSp>
      <p:grpSp>
        <p:nvGrpSpPr>
          <p:cNvPr id="71" name="Group 70">
            <a:extLst>
              <a:ext uri="{FF2B5EF4-FFF2-40B4-BE49-F238E27FC236}">
                <a16:creationId xmlns:a16="http://schemas.microsoft.com/office/drawing/2014/main" id="{0EB00F81-7D46-555C-C17C-7C268F2FF02B}"/>
              </a:ext>
            </a:extLst>
          </p:cNvPr>
          <p:cNvGrpSpPr/>
          <p:nvPr/>
        </p:nvGrpSpPr>
        <p:grpSpPr>
          <a:xfrm>
            <a:off x="6554552" y="4323468"/>
            <a:ext cx="4454548" cy="748289"/>
            <a:chOff x="995757" y="3059787"/>
            <a:chExt cx="4454548" cy="748289"/>
          </a:xfrm>
        </p:grpSpPr>
        <p:grpSp>
          <p:nvGrpSpPr>
            <p:cNvPr id="72" name="Group 71">
              <a:extLst>
                <a:ext uri="{FF2B5EF4-FFF2-40B4-BE49-F238E27FC236}">
                  <a16:creationId xmlns:a16="http://schemas.microsoft.com/office/drawing/2014/main" id="{3CF9F7F7-8339-C8CB-4E11-FD98FDB4D00D}"/>
                </a:ext>
              </a:extLst>
            </p:cNvPr>
            <p:cNvGrpSpPr/>
            <p:nvPr/>
          </p:nvGrpSpPr>
          <p:grpSpPr>
            <a:xfrm>
              <a:off x="995757" y="3059787"/>
              <a:ext cx="4454548" cy="748289"/>
              <a:chOff x="3252082" y="8959041"/>
              <a:chExt cx="4454548" cy="748289"/>
            </a:xfrm>
          </p:grpSpPr>
          <p:grpSp>
            <p:nvGrpSpPr>
              <p:cNvPr id="74" name="Group 7">
                <a:extLst>
                  <a:ext uri="{FF2B5EF4-FFF2-40B4-BE49-F238E27FC236}">
                    <a16:creationId xmlns:a16="http://schemas.microsoft.com/office/drawing/2014/main" id="{2020D2C9-6E18-6B8A-622A-211EC661EF57}"/>
                  </a:ext>
                </a:extLst>
              </p:cNvPr>
              <p:cNvGrpSpPr/>
              <p:nvPr/>
            </p:nvGrpSpPr>
            <p:grpSpPr>
              <a:xfrm>
                <a:off x="3252082" y="8959041"/>
                <a:ext cx="4454548" cy="748289"/>
                <a:chOff x="2192100" y="-593796"/>
                <a:chExt cx="6668244" cy="1120153"/>
              </a:xfrm>
            </p:grpSpPr>
            <p:sp>
              <p:nvSpPr>
                <p:cNvPr id="77" name="Freeform 8">
                  <a:extLst>
                    <a:ext uri="{FF2B5EF4-FFF2-40B4-BE49-F238E27FC236}">
                      <a16:creationId xmlns:a16="http://schemas.microsoft.com/office/drawing/2014/main" id="{09B04D0E-05E9-FB06-DABB-9BA84B956325}"/>
                    </a:ext>
                  </a:extLst>
                </p:cNvPr>
                <p:cNvSpPr/>
                <p:nvPr/>
              </p:nvSpPr>
              <p:spPr>
                <a:xfrm>
                  <a:off x="2192100" y="-593796"/>
                  <a:ext cx="6668244" cy="1120153"/>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rgbClr val="3769FF"/>
                </a:solidFill>
              </p:spPr>
              <p:txBody>
                <a:bodyPr/>
                <a:lstStyle/>
                <a:p>
                  <a:endParaRPr lang="en-CA"/>
                </a:p>
              </p:txBody>
            </p:sp>
          </p:grpSp>
          <p:grpSp>
            <p:nvGrpSpPr>
              <p:cNvPr id="75" name="Group 13">
                <a:extLst>
                  <a:ext uri="{FF2B5EF4-FFF2-40B4-BE49-F238E27FC236}">
                    <a16:creationId xmlns:a16="http://schemas.microsoft.com/office/drawing/2014/main" id="{2EF03957-D2B5-9DD1-8EB3-9144B1CFE075}"/>
                  </a:ext>
                </a:extLst>
              </p:cNvPr>
              <p:cNvGrpSpPr/>
              <p:nvPr/>
            </p:nvGrpSpPr>
            <p:grpSpPr>
              <a:xfrm>
                <a:off x="3367849" y="9044059"/>
                <a:ext cx="590550" cy="590550"/>
                <a:chOff x="10708720" y="-6742624"/>
                <a:chExt cx="6350000" cy="6350000"/>
              </a:xfrm>
            </p:grpSpPr>
            <p:sp>
              <p:nvSpPr>
                <p:cNvPr id="76" name="Freeform 14">
                  <a:extLst>
                    <a:ext uri="{FF2B5EF4-FFF2-40B4-BE49-F238E27FC236}">
                      <a16:creationId xmlns:a16="http://schemas.microsoft.com/office/drawing/2014/main" id="{D0BBA873-AC83-5523-A7E7-B65206133107}"/>
                    </a:ext>
                  </a:extLst>
                </p:cNvPr>
                <p:cNvSpPr/>
                <p:nvPr/>
              </p:nvSpPr>
              <p:spPr>
                <a:xfrm>
                  <a:off x="10708720" y="-674262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5F5"/>
                </a:solidFill>
              </p:spPr>
              <p:txBody>
                <a:bodyPr anchor="ctr"/>
                <a:lstStyle/>
                <a:p>
                  <a:pPr algn="ctr"/>
                  <a:endParaRPr lang="en-CA" sz="2000" b="1">
                    <a:latin typeface="+mj-lt"/>
                  </a:endParaRPr>
                </a:p>
              </p:txBody>
            </p:sp>
          </p:grpSp>
        </p:grpSp>
        <p:sp>
          <p:nvSpPr>
            <p:cNvPr id="73" name="TextBox 72">
              <a:extLst>
                <a:ext uri="{FF2B5EF4-FFF2-40B4-BE49-F238E27FC236}">
                  <a16:creationId xmlns:a16="http://schemas.microsoft.com/office/drawing/2014/main" id="{92362779-3EEC-72D7-2F3D-DDD18C4E7BD0}"/>
                </a:ext>
              </a:extLst>
            </p:cNvPr>
            <p:cNvSpPr txBox="1"/>
            <p:nvPr/>
          </p:nvSpPr>
          <p:spPr>
            <a:xfrm>
              <a:off x="1440959" y="3075057"/>
              <a:ext cx="3297548" cy="707886"/>
            </a:xfrm>
            <a:prstGeom prst="rect">
              <a:avLst/>
            </a:prstGeom>
            <a:noFill/>
          </p:spPr>
          <p:txBody>
            <a:bodyPr wrap="square">
              <a:spAutoFit/>
            </a:bodyPr>
            <a:lstStyle/>
            <a:p>
              <a:pPr algn="ctr">
                <a:buClr>
                  <a:schemeClr val="accent1"/>
                </a:buClr>
              </a:pPr>
              <a:r>
                <a:rPr lang="en-US" sz="2000" b="1" dirty="0">
                  <a:solidFill>
                    <a:schemeClr val="bg2"/>
                  </a:solidFill>
                </a:rPr>
                <a:t>Funding the higher education of family.</a:t>
              </a:r>
            </a:p>
          </p:txBody>
        </p:sp>
      </p:grpSp>
      <p:sp>
        <p:nvSpPr>
          <p:cNvPr id="38" name="Rectangle 37">
            <a:extLst>
              <a:ext uri="{FF2B5EF4-FFF2-40B4-BE49-F238E27FC236}">
                <a16:creationId xmlns:a16="http://schemas.microsoft.com/office/drawing/2014/main" id="{432F8E67-D73A-7199-AAE5-A603E4D4D856}"/>
              </a:ext>
            </a:extLst>
          </p:cNvPr>
          <p:cNvSpPr/>
          <p:nvPr/>
        </p:nvSpPr>
        <p:spPr>
          <a:xfrm>
            <a:off x="457199" y="1276350"/>
            <a:ext cx="5504865" cy="3964741"/>
          </a:xfrm>
          <a:prstGeom prst="rect">
            <a:avLst/>
          </a:prstGeom>
          <a:solidFill>
            <a:srgbClr val="E6E6E6">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2" name="Footer Placeholder 1">
            <a:extLst>
              <a:ext uri="{FF2B5EF4-FFF2-40B4-BE49-F238E27FC236}">
                <a16:creationId xmlns:a16="http://schemas.microsoft.com/office/drawing/2014/main" id="{863270D8-9A89-45E9-B0FC-5240F874C6E1}"/>
              </a:ext>
            </a:extLst>
          </p:cNvPr>
          <p:cNvSpPr>
            <a:spLocks noGrp="1"/>
          </p:cNvSpPr>
          <p:nvPr>
            <p:ph type="ftr" sz="quarter" idx="3"/>
          </p:nvPr>
        </p:nvSpPr>
        <p:spPr>
          <a:xfrm>
            <a:off x="457199" y="5548173"/>
            <a:ext cx="11217350" cy="958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Gen Pop (n=502) Millennial (n=298) • Q16: How important are each of the following financial goals to you, today? Q17: You mentioned that the following financial goals are important. Please rank order your top 3 most important goals, giving a “1” to the item that is most important to you.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Financial goals of millennials </a:t>
            </a:r>
          </a:p>
          <a:p>
            <a:pPr marL="0" indent="0">
              <a:buNone/>
            </a:pPr>
            <a:r>
              <a:rPr lang="en-US" sz="2000">
                <a:solidFill>
                  <a:srgbClr val="595959"/>
                </a:solidFill>
              </a:rPr>
              <a:t>Hear from our mass affluent respondents</a:t>
            </a:r>
            <a:endParaRPr lang="en-US"/>
          </a:p>
        </p:txBody>
      </p:sp>
      <p:grpSp>
        <p:nvGrpSpPr>
          <p:cNvPr id="22" name="Group 21">
            <a:extLst>
              <a:ext uri="{FF2B5EF4-FFF2-40B4-BE49-F238E27FC236}">
                <a16:creationId xmlns:a16="http://schemas.microsoft.com/office/drawing/2014/main" id="{74A5F04F-565E-9DA8-3770-78A74EEC69BC}"/>
              </a:ext>
            </a:extLst>
          </p:cNvPr>
          <p:cNvGrpSpPr/>
          <p:nvPr/>
        </p:nvGrpSpPr>
        <p:grpSpPr>
          <a:xfrm>
            <a:off x="692028" y="3342030"/>
            <a:ext cx="4454548" cy="748289"/>
            <a:chOff x="995757" y="3059787"/>
            <a:chExt cx="4454548" cy="748289"/>
          </a:xfrm>
        </p:grpSpPr>
        <p:grpSp>
          <p:nvGrpSpPr>
            <p:cNvPr id="6" name="Group 5">
              <a:extLst>
                <a:ext uri="{FF2B5EF4-FFF2-40B4-BE49-F238E27FC236}">
                  <a16:creationId xmlns:a16="http://schemas.microsoft.com/office/drawing/2014/main" id="{41054F14-1B73-00C4-7CF8-04F723A327D5}"/>
                </a:ext>
              </a:extLst>
            </p:cNvPr>
            <p:cNvGrpSpPr/>
            <p:nvPr/>
          </p:nvGrpSpPr>
          <p:grpSpPr>
            <a:xfrm>
              <a:off x="995757" y="3059787"/>
              <a:ext cx="4454548" cy="748289"/>
              <a:chOff x="3252082" y="8959041"/>
              <a:chExt cx="4454548" cy="748289"/>
            </a:xfrm>
          </p:grpSpPr>
          <p:grpSp>
            <p:nvGrpSpPr>
              <p:cNvPr id="11" name="Group 7">
                <a:extLst>
                  <a:ext uri="{FF2B5EF4-FFF2-40B4-BE49-F238E27FC236}">
                    <a16:creationId xmlns:a16="http://schemas.microsoft.com/office/drawing/2014/main" id="{B79DAD03-F468-A5A5-6D51-7DAA2D2E5D2A}"/>
                  </a:ext>
                </a:extLst>
              </p:cNvPr>
              <p:cNvGrpSpPr/>
              <p:nvPr/>
            </p:nvGrpSpPr>
            <p:grpSpPr>
              <a:xfrm>
                <a:off x="3252082" y="8959041"/>
                <a:ext cx="4454548" cy="748289"/>
                <a:chOff x="2192100" y="-593796"/>
                <a:chExt cx="6668244" cy="1120153"/>
              </a:xfrm>
            </p:grpSpPr>
            <p:sp>
              <p:nvSpPr>
                <p:cNvPr id="19" name="Freeform 8">
                  <a:extLst>
                    <a:ext uri="{FF2B5EF4-FFF2-40B4-BE49-F238E27FC236}">
                      <a16:creationId xmlns:a16="http://schemas.microsoft.com/office/drawing/2014/main" id="{CC862401-F06E-9439-B6D6-3A461DD50788}"/>
                    </a:ext>
                  </a:extLst>
                </p:cNvPr>
                <p:cNvSpPr/>
                <p:nvPr/>
              </p:nvSpPr>
              <p:spPr>
                <a:xfrm>
                  <a:off x="2192100" y="-593796"/>
                  <a:ext cx="6668244" cy="1120153"/>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rgbClr val="3769FF"/>
                </a:solidFill>
              </p:spPr>
              <p:txBody>
                <a:bodyPr/>
                <a:lstStyle/>
                <a:p>
                  <a:endParaRPr lang="en-CA"/>
                </a:p>
              </p:txBody>
            </p:sp>
          </p:grpSp>
          <p:grpSp>
            <p:nvGrpSpPr>
              <p:cNvPr id="12" name="Group 13">
                <a:extLst>
                  <a:ext uri="{FF2B5EF4-FFF2-40B4-BE49-F238E27FC236}">
                    <a16:creationId xmlns:a16="http://schemas.microsoft.com/office/drawing/2014/main" id="{5F2FF7C7-E2AA-DF76-F696-A0D2D621EC08}"/>
                  </a:ext>
                </a:extLst>
              </p:cNvPr>
              <p:cNvGrpSpPr/>
              <p:nvPr/>
            </p:nvGrpSpPr>
            <p:grpSpPr>
              <a:xfrm>
                <a:off x="3367849" y="9044059"/>
                <a:ext cx="590550" cy="590550"/>
                <a:chOff x="10708720" y="-6742624"/>
                <a:chExt cx="6350000" cy="6350000"/>
              </a:xfrm>
            </p:grpSpPr>
            <p:sp>
              <p:nvSpPr>
                <p:cNvPr id="15" name="Freeform 14">
                  <a:extLst>
                    <a:ext uri="{FF2B5EF4-FFF2-40B4-BE49-F238E27FC236}">
                      <a16:creationId xmlns:a16="http://schemas.microsoft.com/office/drawing/2014/main" id="{7A96243F-77C5-8AD5-5B84-D72080B09326}"/>
                    </a:ext>
                  </a:extLst>
                </p:cNvPr>
                <p:cNvSpPr/>
                <p:nvPr/>
              </p:nvSpPr>
              <p:spPr>
                <a:xfrm>
                  <a:off x="10708720" y="-674262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5F5"/>
                </a:solidFill>
              </p:spPr>
              <p:txBody>
                <a:bodyPr anchor="ctr"/>
                <a:lstStyle/>
                <a:p>
                  <a:pPr algn="ctr"/>
                  <a:r>
                    <a:rPr lang="en-US" sz="2000" b="1">
                      <a:latin typeface="+mj-lt"/>
                    </a:rPr>
                    <a:t>B</a:t>
                  </a:r>
                  <a:endParaRPr lang="en-CA" sz="2000" b="1">
                    <a:latin typeface="+mj-lt"/>
                  </a:endParaRPr>
                </a:p>
              </p:txBody>
            </p:sp>
          </p:grpSp>
        </p:grpSp>
        <p:sp>
          <p:nvSpPr>
            <p:cNvPr id="5" name="TextBox 4">
              <a:extLst>
                <a:ext uri="{FF2B5EF4-FFF2-40B4-BE49-F238E27FC236}">
                  <a16:creationId xmlns:a16="http://schemas.microsoft.com/office/drawing/2014/main" id="{575D438A-B6DC-9484-353B-F8A2D6420C6D}"/>
                </a:ext>
              </a:extLst>
            </p:cNvPr>
            <p:cNvSpPr txBox="1"/>
            <p:nvPr/>
          </p:nvSpPr>
          <p:spPr>
            <a:xfrm>
              <a:off x="1440959" y="3075057"/>
              <a:ext cx="3297548" cy="707886"/>
            </a:xfrm>
            <a:prstGeom prst="rect">
              <a:avLst/>
            </a:prstGeom>
            <a:noFill/>
          </p:spPr>
          <p:txBody>
            <a:bodyPr wrap="square">
              <a:spAutoFit/>
            </a:bodyPr>
            <a:lstStyle/>
            <a:p>
              <a:pPr algn="ctr">
                <a:buClr>
                  <a:schemeClr val="accent1"/>
                </a:buClr>
              </a:pPr>
              <a:r>
                <a:rPr lang="en-US" sz="2000" b="1" dirty="0">
                  <a:solidFill>
                    <a:schemeClr val="bg2"/>
                  </a:solidFill>
                </a:rPr>
                <a:t>Saving for future homeownership.</a:t>
              </a:r>
            </a:p>
          </p:txBody>
        </p:sp>
      </p:grpSp>
      <p:sp>
        <p:nvSpPr>
          <p:cNvPr id="20" name="TextBox 19">
            <a:extLst>
              <a:ext uri="{FF2B5EF4-FFF2-40B4-BE49-F238E27FC236}">
                <a16:creationId xmlns:a16="http://schemas.microsoft.com/office/drawing/2014/main" id="{44DC6ADB-1B27-062F-FB02-C0A374558A75}"/>
              </a:ext>
            </a:extLst>
          </p:cNvPr>
          <p:cNvSpPr txBox="1"/>
          <p:nvPr/>
        </p:nvSpPr>
        <p:spPr>
          <a:xfrm>
            <a:off x="589546" y="1383861"/>
            <a:ext cx="5504866" cy="707886"/>
          </a:xfrm>
          <a:prstGeom prst="rect">
            <a:avLst/>
          </a:prstGeom>
          <a:noFill/>
        </p:spPr>
        <p:txBody>
          <a:bodyPr wrap="square">
            <a:spAutoFit/>
          </a:bodyPr>
          <a:lstStyle/>
          <a:p>
            <a:pPr>
              <a:buClr>
                <a:schemeClr val="accent1"/>
              </a:buClr>
            </a:pPr>
            <a:r>
              <a:rPr lang="en-US" sz="2000"/>
              <a:t>Which financial goal did millennials prioritize </a:t>
            </a:r>
            <a:r>
              <a:rPr lang="en-US" sz="2000" b="1"/>
              <a:t>less</a:t>
            </a:r>
            <a:r>
              <a:rPr lang="en-US" sz="2000"/>
              <a:t> than the general population?</a:t>
            </a:r>
          </a:p>
        </p:txBody>
      </p:sp>
      <p:grpSp>
        <p:nvGrpSpPr>
          <p:cNvPr id="23" name="Group 22">
            <a:extLst>
              <a:ext uri="{FF2B5EF4-FFF2-40B4-BE49-F238E27FC236}">
                <a16:creationId xmlns:a16="http://schemas.microsoft.com/office/drawing/2014/main" id="{BCCE96F4-2C8D-7237-B6E0-3427BC10D06A}"/>
              </a:ext>
            </a:extLst>
          </p:cNvPr>
          <p:cNvGrpSpPr/>
          <p:nvPr/>
        </p:nvGrpSpPr>
        <p:grpSpPr>
          <a:xfrm>
            <a:off x="692028" y="2370343"/>
            <a:ext cx="4454548" cy="748289"/>
            <a:chOff x="995757" y="3059787"/>
            <a:chExt cx="4454548" cy="748289"/>
          </a:xfrm>
        </p:grpSpPr>
        <p:grpSp>
          <p:nvGrpSpPr>
            <p:cNvPr id="24" name="Group 23">
              <a:extLst>
                <a:ext uri="{FF2B5EF4-FFF2-40B4-BE49-F238E27FC236}">
                  <a16:creationId xmlns:a16="http://schemas.microsoft.com/office/drawing/2014/main" id="{419AC632-AFAE-49B4-6145-4B49A571B80C}"/>
                </a:ext>
              </a:extLst>
            </p:cNvPr>
            <p:cNvGrpSpPr/>
            <p:nvPr/>
          </p:nvGrpSpPr>
          <p:grpSpPr>
            <a:xfrm>
              <a:off x="995757" y="3059787"/>
              <a:ext cx="4454548" cy="748289"/>
              <a:chOff x="3252082" y="8959041"/>
              <a:chExt cx="4454548" cy="748289"/>
            </a:xfrm>
          </p:grpSpPr>
          <p:grpSp>
            <p:nvGrpSpPr>
              <p:cNvPr id="26" name="Group 7">
                <a:extLst>
                  <a:ext uri="{FF2B5EF4-FFF2-40B4-BE49-F238E27FC236}">
                    <a16:creationId xmlns:a16="http://schemas.microsoft.com/office/drawing/2014/main" id="{9A2F0DBA-5C2B-4AF9-06D3-0D3A11425C15}"/>
                  </a:ext>
                </a:extLst>
              </p:cNvPr>
              <p:cNvGrpSpPr/>
              <p:nvPr/>
            </p:nvGrpSpPr>
            <p:grpSpPr>
              <a:xfrm>
                <a:off x="3252082" y="8959041"/>
                <a:ext cx="4454548" cy="748289"/>
                <a:chOff x="2192100" y="-593796"/>
                <a:chExt cx="6668244" cy="1120153"/>
              </a:xfrm>
            </p:grpSpPr>
            <p:sp>
              <p:nvSpPr>
                <p:cNvPr id="29" name="Freeform 8">
                  <a:extLst>
                    <a:ext uri="{FF2B5EF4-FFF2-40B4-BE49-F238E27FC236}">
                      <a16:creationId xmlns:a16="http://schemas.microsoft.com/office/drawing/2014/main" id="{9F3CFCC7-1D5F-3148-7D8C-C6F0BF0E835B}"/>
                    </a:ext>
                  </a:extLst>
                </p:cNvPr>
                <p:cNvSpPr/>
                <p:nvPr/>
              </p:nvSpPr>
              <p:spPr>
                <a:xfrm>
                  <a:off x="2192100" y="-593796"/>
                  <a:ext cx="6668244" cy="1120153"/>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rgbClr val="3769FF"/>
                </a:solidFill>
              </p:spPr>
              <p:txBody>
                <a:bodyPr/>
                <a:lstStyle/>
                <a:p>
                  <a:endParaRPr lang="en-CA"/>
                </a:p>
              </p:txBody>
            </p:sp>
          </p:grpSp>
          <p:grpSp>
            <p:nvGrpSpPr>
              <p:cNvPr id="27" name="Group 13">
                <a:extLst>
                  <a:ext uri="{FF2B5EF4-FFF2-40B4-BE49-F238E27FC236}">
                    <a16:creationId xmlns:a16="http://schemas.microsoft.com/office/drawing/2014/main" id="{A1AACCCE-CDA7-0B24-DB27-714A76AA743F}"/>
                  </a:ext>
                </a:extLst>
              </p:cNvPr>
              <p:cNvGrpSpPr/>
              <p:nvPr/>
            </p:nvGrpSpPr>
            <p:grpSpPr>
              <a:xfrm>
                <a:off x="3367849" y="9044059"/>
                <a:ext cx="590550" cy="590550"/>
                <a:chOff x="10708720" y="-6742624"/>
                <a:chExt cx="6350000" cy="6350000"/>
              </a:xfrm>
            </p:grpSpPr>
            <p:sp>
              <p:nvSpPr>
                <p:cNvPr id="28" name="Freeform 14">
                  <a:extLst>
                    <a:ext uri="{FF2B5EF4-FFF2-40B4-BE49-F238E27FC236}">
                      <a16:creationId xmlns:a16="http://schemas.microsoft.com/office/drawing/2014/main" id="{08313E45-8C42-448C-DB8E-041D71ED6726}"/>
                    </a:ext>
                  </a:extLst>
                </p:cNvPr>
                <p:cNvSpPr/>
                <p:nvPr/>
              </p:nvSpPr>
              <p:spPr>
                <a:xfrm>
                  <a:off x="10708720" y="-674262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5F5"/>
                </a:solidFill>
              </p:spPr>
              <p:txBody>
                <a:bodyPr anchor="ctr"/>
                <a:lstStyle/>
                <a:p>
                  <a:pPr algn="ctr"/>
                  <a:r>
                    <a:rPr lang="en-US" sz="2000" b="1">
                      <a:latin typeface="+mj-lt"/>
                    </a:rPr>
                    <a:t>A</a:t>
                  </a:r>
                  <a:endParaRPr lang="en-CA" sz="2000" b="1">
                    <a:latin typeface="+mj-lt"/>
                  </a:endParaRPr>
                </a:p>
              </p:txBody>
            </p:sp>
          </p:grpSp>
        </p:grpSp>
        <p:sp>
          <p:nvSpPr>
            <p:cNvPr id="25" name="TextBox 24">
              <a:extLst>
                <a:ext uri="{FF2B5EF4-FFF2-40B4-BE49-F238E27FC236}">
                  <a16:creationId xmlns:a16="http://schemas.microsoft.com/office/drawing/2014/main" id="{351833D1-B1E5-2808-FD65-4C34BDA09B97}"/>
                </a:ext>
              </a:extLst>
            </p:cNvPr>
            <p:cNvSpPr txBox="1"/>
            <p:nvPr/>
          </p:nvSpPr>
          <p:spPr>
            <a:xfrm>
              <a:off x="1702073" y="3075057"/>
              <a:ext cx="3036433" cy="707886"/>
            </a:xfrm>
            <a:prstGeom prst="rect">
              <a:avLst/>
            </a:prstGeom>
            <a:noFill/>
          </p:spPr>
          <p:txBody>
            <a:bodyPr wrap="square">
              <a:spAutoFit/>
            </a:bodyPr>
            <a:lstStyle/>
            <a:p>
              <a:pPr algn="ctr">
                <a:buClr>
                  <a:schemeClr val="accent1"/>
                </a:buClr>
              </a:pPr>
              <a:r>
                <a:rPr lang="en-US" sz="2000" b="1" dirty="0">
                  <a:solidFill>
                    <a:schemeClr val="bg2"/>
                  </a:solidFill>
                </a:rPr>
                <a:t>Building/maintaining an emergency fund.</a:t>
              </a:r>
            </a:p>
          </p:txBody>
        </p:sp>
      </p:grpSp>
      <p:grpSp>
        <p:nvGrpSpPr>
          <p:cNvPr id="31" name="Group 30">
            <a:extLst>
              <a:ext uri="{FF2B5EF4-FFF2-40B4-BE49-F238E27FC236}">
                <a16:creationId xmlns:a16="http://schemas.microsoft.com/office/drawing/2014/main" id="{899CEDD0-AA53-78DD-6E8D-1ED6B2FB1437}"/>
              </a:ext>
            </a:extLst>
          </p:cNvPr>
          <p:cNvGrpSpPr/>
          <p:nvPr/>
        </p:nvGrpSpPr>
        <p:grpSpPr>
          <a:xfrm>
            <a:off x="694968" y="4319451"/>
            <a:ext cx="4454548" cy="748289"/>
            <a:chOff x="995757" y="3059787"/>
            <a:chExt cx="4454548" cy="748289"/>
          </a:xfrm>
        </p:grpSpPr>
        <p:grpSp>
          <p:nvGrpSpPr>
            <p:cNvPr id="32" name="Group 31">
              <a:extLst>
                <a:ext uri="{FF2B5EF4-FFF2-40B4-BE49-F238E27FC236}">
                  <a16:creationId xmlns:a16="http://schemas.microsoft.com/office/drawing/2014/main" id="{43F66AFE-FD83-4F47-E6E0-B033982E6B25}"/>
                </a:ext>
              </a:extLst>
            </p:cNvPr>
            <p:cNvGrpSpPr/>
            <p:nvPr/>
          </p:nvGrpSpPr>
          <p:grpSpPr>
            <a:xfrm>
              <a:off x="995757" y="3059787"/>
              <a:ext cx="4454548" cy="748289"/>
              <a:chOff x="3252082" y="8959041"/>
              <a:chExt cx="4454548" cy="748289"/>
            </a:xfrm>
          </p:grpSpPr>
          <p:grpSp>
            <p:nvGrpSpPr>
              <p:cNvPr id="34" name="Group 7">
                <a:extLst>
                  <a:ext uri="{FF2B5EF4-FFF2-40B4-BE49-F238E27FC236}">
                    <a16:creationId xmlns:a16="http://schemas.microsoft.com/office/drawing/2014/main" id="{4B84E886-E637-4C2F-D6B8-AD9800F9A045}"/>
                  </a:ext>
                </a:extLst>
              </p:cNvPr>
              <p:cNvGrpSpPr/>
              <p:nvPr/>
            </p:nvGrpSpPr>
            <p:grpSpPr>
              <a:xfrm>
                <a:off x="3252082" y="8959041"/>
                <a:ext cx="4454548" cy="748289"/>
                <a:chOff x="2192100" y="-593796"/>
                <a:chExt cx="6668244" cy="1120153"/>
              </a:xfrm>
            </p:grpSpPr>
            <p:sp>
              <p:nvSpPr>
                <p:cNvPr id="37" name="Freeform 8">
                  <a:extLst>
                    <a:ext uri="{FF2B5EF4-FFF2-40B4-BE49-F238E27FC236}">
                      <a16:creationId xmlns:a16="http://schemas.microsoft.com/office/drawing/2014/main" id="{AF9CEDCD-D7AC-1A98-BBE8-B392F3BDB998}"/>
                    </a:ext>
                  </a:extLst>
                </p:cNvPr>
                <p:cNvSpPr/>
                <p:nvPr/>
              </p:nvSpPr>
              <p:spPr>
                <a:xfrm>
                  <a:off x="2192100" y="-593796"/>
                  <a:ext cx="6668244" cy="1120153"/>
                </a:xfrm>
                <a:custGeom>
                  <a:avLst/>
                  <a:gdLst/>
                  <a:ahLst/>
                  <a:cxnLst/>
                  <a:rect l="l" t="t" r="r" b="b"/>
                  <a:pathLst>
                    <a:path w="10046920" h="1913890">
                      <a:moveTo>
                        <a:pt x="10046920" y="956945"/>
                      </a:moveTo>
                      <a:cubicBezTo>
                        <a:pt x="10046920" y="1485392"/>
                        <a:pt x="9618549" y="1913890"/>
                        <a:pt x="9089975" y="1913890"/>
                      </a:cubicBezTo>
                      <a:lnTo>
                        <a:pt x="956945" y="1913890"/>
                      </a:lnTo>
                      <a:cubicBezTo>
                        <a:pt x="428371" y="1913890"/>
                        <a:pt x="0" y="1485392"/>
                        <a:pt x="0" y="956945"/>
                      </a:cubicBezTo>
                      <a:cubicBezTo>
                        <a:pt x="0" y="428371"/>
                        <a:pt x="428371" y="0"/>
                        <a:pt x="956945" y="0"/>
                      </a:cubicBezTo>
                      <a:lnTo>
                        <a:pt x="9089975" y="0"/>
                      </a:lnTo>
                      <a:cubicBezTo>
                        <a:pt x="9618422" y="0"/>
                        <a:pt x="10046920" y="428371"/>
                        <a:pt x="10046920" y="956945"/>
                      </a:cubicBezTo>
                      <a:close/>
                    </a:path>
                  </a:pathLst>
                </a:custGeom>
                <a:solidFill>
                  <a:srgbClr val="3769FF"/>
                </a:solidFill>
              </p:spPr>
              <p:txBody>
                <a:bodyPr/>
                <a:lstStyle/>
                <a:p>
                  <a:endParaRPr lang="en-CA"/>
                </a:p>
              </p:txBody>
            </p:sp>
          </p:grpSp>
          <p:grpSp>
            <p:nvGrpSpPr>
              <p:cNvPr id="35" name="Group 13">
                <a:extLst>
                  <a:ext uri="{FF2B5EF4-FFF2-40B4-BE49-F238E27FC236}">
                    <a16:creationId xmlns:a16="http://schemas.microsoft.com/office/drawing/2014/main" id="{0CA24B49-CDA0-F441-897D-ACD84AA5E0A6}"/>
                  </a:ext>
                </a:extLst>
              </p:cNvPr>
              <p:cNvGrpSpPr/>
              <p:nvPr/>
            </p:nvGrpSpPr>
            <p:grpSpPr>
              <a:xfrm>
                <a:off x="3367849" y="9044059"/>
                <a:ext cx="590550" cy="590550"/>
                <a:chOff x="10708720" y="-6742624"/>
                <a:chExt cx="6350000" cy="6350000"/>
              </a:xfrm>
            </p:grpSpPr>
            <p:sp>
              <p:nvSpPr>
                <p:cNvPr id="36" name="Freeform 14">
                  <a:extLst>
                    <a:ext uri="{FF2B5EF4-FFF2-40B4-BE49-F238E27FC236}">
                      <a16:creationId xmlns:a16="http://schemas.microsoft.com/office/drawing/2014/main" id="{54B2EF3D-9652-39B5-9E1C-4380EFF2780F}"/>
                    </a:ext>
                  </a:extLst>
                </p:cNvPr>
                <p:cNvSpPr/>
                <p:nvPr/>
              </p:nvSpPr>
              <p:spPr>
                <a:xfrm>
                  <a:off x="10708720" y="-674262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F5F5"/>
                </a:solidFill>
              </p:spPr>
              <p:txBody>
                <a:bodyPr anchor="ctr"/>
                <a:lstStyle/>
                <a:p>
                  <a:pPr algn="ctr"/>
                  <a:r>
                    <a:rPr lang="en-CA" sz="2000" b="1">
                      <a:latin typeface="+mj-lt"/>
                    </a:rPr>
                    <a:t>C</a:t>
                  </a:r>
                </a:p>
              </p:txBody>
            </p:sp>
          </p:grpSp>
        </p:grpSp>
        <p:sp>
          <p:nvSpPr>
            <p:cNvPr id="33" name="TextBox 32">
              <a:extLst>
                <a:ext uri="{FF2B5EF4-FFF2-40B4-BE49-F238E27FC236}">
                  <a16:creationId xmlns:a16="http://schemas.microsoft.com/office/drawing/2014/main" id="{3607E0E3-24E7-79F7-73CD-D2EFB48EDA83}"/>
                </a:ext>
              </a:extLst>
            </p:cNvPr>
            <p:cNvSpPr txBox="1"/>
            <p:nvPr/>
          </p:nvSpPr>
          <p:spPr>
            <a:xfrm>
              <a:off x="1440959" y="3075057"/>
              <a:ext cx="3297548" cy="707886"/>
            </a:xfrm>
            <a:prstGeom prst="rect">
              <a:avLst/>
            </a:prstGeom>
            <a:noFill/>
          </p:spPr>
          <p:txBody>
            <a:bodyPr wrap="square">
              <a:spAutoFit/>
            </a:bodyPr>
            <a:lstStyle/>
            <a:p>
              <a:pPr algn="ctr">
                <a:buClr>
                  <a:schemeClr val="accent1"/>
                </a:buClr>
              </a:pPr>
              <a:r>
                <a:rPr lang="en-US" sz="2000" b="1" dirty="0">
                  <a:solidFill>
                    <a:schemeClr val="bg2"/>
                  </a:solidFill>
                </a:rPr>
                <a:t>Funding the higher education of family.</a:t>
              </a:r>
            </a:p>
          </p:txBody>
        </p:sp>
      </p:grpSp>
      <p:cxnSp>
        <p:nvCxnSpPr>
          <p:cNvPr id="40" name="Straight Connector 39">
            <a:extLst>
              <a:ext uri="{FF2B5EF4-FFF2-40B4-BE49-F238E27FC236}">
                <a16:creationId xmlns:a16="http://schemas.microsoft.com/office/drawing/2014/main" id="{34DBBBD2-E9C4-2C2D-FD24-4F7589D71CE2}"/>
              </a:ext>
            </a:extLst>
          </p:cNvPr>
          <p:cNvCxnSpPr/>
          <p:nvPr/>
        </p:nvCxnSpPr>
        <p:spPr>
          <a:xfrm>
            <a:off x="589546" y="2158422"/>
            <a:ext cx="5192129" cy="0"/>
          </a:xfrm>
          <a:prstGeom prst="line">
            <a:avLst/>
          </a:prstGeom>
          <a:ln w="19050">
            <a:solidFill>
              <a:srgbClr val="72DBD5"/>
            </a:solidFill>
          </a:ln>
        </p:spPr>
        <p:style>
          <a:lnRef idx="1">
            <a:schemeClr val="accent2"/>
          </a:lnRef>
          <a:fillRef idx="0">
            <a:schemeClr val="accent2"/>
          </a:fillRef>
          <a:effectRef idx="0">
            <a:schemeClr val="accent2"/>
          </a:effectRef>
          <a:fontRef idx="minor">
            <a:schemeClr val="tx1"/>
          </a:fontRef>
        </p:style>
      </p:cxnSp>
      <p:pic>
        <p:nvPicPr>
          <p:cNvPr id="8" name="Graphic 7" descr="Caret Up with solid fill">
            <a:extLst>
              <a:ext uri="{FF2B5EF4-FFF2-40B4-BE49-F238E27FC236}">
                <a16:creationId xmlns:a16="http://schemas.microsoft.com/office/drawing/2014/main" id="{9FB0EBA8-1994-6156-A812-C17D4DDC2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2658" y="3450335"/>
            <a:ext cx="559681" cy="559681"/>
          </a:xfrm>
          <a:prstGeom prst="rect">
            <a:avLst/>
          </a:prstGeom>
        </p:spPr>
      </p:pic>
      <p:pic>
        <p:nvPicPr>
          <p:cNvPr id="9" name="Graphic 8" descr="Caret Up with solid fill">
            <a:extLst>
              <a:ext uri="{FF2B5EF4-FFF2-40B4-BE49-F238E27FC236}">
                <a16:creationId xmlns:a16="http://schemas.microsoft.com/office/drawing/2014/main" id="{F338C977-94E9-E8ED-6B92-19002DE64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2657" y="4425910"/>
            <a:ext cx="559681" cy="559681"/>
          </a:xfrm>
          <a:prstGeom prst="rect">
            <a:avLst/>
          </a:prstGeom>
        </p:spPr>
      </p:pic>
      <p:pic>
        <p:nvPicPr>
          <p:cNvPr id="10" name="Graphic 9" descr="Caret Up with solid fill">
            <a:extLst>
              <a:ext uri="{FF2B5EF4-FFF2-40B4-BE49-F238E27FC236}">
                <a16:creationId xmlns:a16="http://schemas.microsoft.com/office/drawing/2014/main" id="{CFA4E0E4-03AA-83F6-A99E-DB38A773FB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682813" y="2481025"/>
            <a:ext cx="559681" cy="559681"/>
          </a:xfrm>
          <a:prstGeom prst="rect">
            <a:avLst/>
          </a:prstGeom>
        </p:spPr>
      </p:pic>
      <p:sp>
        <p:nvSpPr>
          <p:cNvPr id="81" name="Rectangle 80">
            <a:extLst>
              <a:ext uri="{FF2B5EF4-FFF2-40B4-BE49-F238E27FC236}">
                <a16:creationId xmlns:a16="http://schemas.microsoft.com/office/drawing/2014/main" id="{3C0A9A6F-D16D-1F0A-934E-205C12553B98}"/>
              </a:ext>
            </a:extLst>
          </p:cNvPr>
          <p:cNvSpPr/>
          <p:nvPr/>
        </p:nvSpPr>
        <p:spPr>
          <a:xfrm>
            <a:off x="278534" y="2275532"/>
            <a:ext cx="5276052" cy="2794680"/>
          </a:xfrm>
          <a:prstGeom prst="rect">
            <a:avLst/>
          </a:prstGeom>
          <a:solidFill>
            <a:srgbClr val="F5F5F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74294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10"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Key advisor attributes for millennials</a:t>
            </a:r>
          </a:p>
          <a:p>
            <a:pPr marL="0" indent="0">
              <a:buNone/>
            </a:pPr>
            <a:r>
              <a:rPr lang="en-US" sz="2000">
                <a:solidFill>
                  <a:srgbClr val="595959"/>
                </a:solidFill>
              </a:rPr>
              <a:t>Hear from our mass affluent respondents</a:t>
            </a:r>
            <a:endParaRPr lang="en-US"/>
          </a:p>
        </p:txBody>
      </p:sp>
      <p:sp>
        <p:nvSpPr>
          <p:cNvPr id="4" name="Footer Placeholder 1">
            <a:extLst>
              <a:ext uri="{FF2B5EF4-FFF2-40B4-BE49-F238E27FC236}">
                <a16:creationId xmlns:a16="http://schemas.microsoft.com/office/drawing/2014/main" id="{C4DF367B-F040-17B6-B1A8-87D344F1BCE7}"/>
              </a:ext>
            </a:extLst>
          </p:cNvPr>
          <p:cNvSpPr>
            <a:spLocks noGrp="1"/>
          </p:cNvSpPr>
          <p:nvPr>
            <p:ph type="ftr" sz="quarter" idx="3"/>
          </p:nvPr>
        </p:nvSpPr>
        <p:spPr>
          <a:xfrm>
            <a:off x="457199" y="5548173"/>
            <a:ext cx="11217350" cy="958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Base: Has an Advisor | Gen Pop (n=289) Millennial (n=198) | Does not have an Advisor | Gen Pop (n=213) Millennial (n=100)  • Q26: How important are each of the following in your decision to choose a paid financial advisor? Base: Has an Advisor &amp; Credentials are Important | Gen Pop (n=194) Millennial (n=105) | Does not have an Advisor &amp; Credentials are Important | Gen Pop (n=142) Millennial (n=65) • Q27: Which of the following factors are important to you? Figures are rounded. 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a:t>
            </a:r>
          </a:p>
        </p:txBody>
      </p:sp>
      <p:grpSp>
        <p:nvGrpSpPr>
          <p:cNvPr id="81" name="Group 80">
            <a:extLst>
              <a:ext uri="{FF2B5EF4-FFF2-40B4-BE49-F238E27FC236}">
                <a16:creationId xmlns:a16="http://schemas.microsoft.com/office/drawing/2014/main" id="{B8888FB9-7BDB-DBF4-B46B-01FB3515F148}"/>
              </a:ext>
            </a:extLst>
          </p:cNvPr>
          <p:cNvGrpSpPr/>
          <p:nvPr/>
        </p:nvGrpSpPr>
        <p:grpSpPr>
          <a:xfrm>
            <a:off x="5079273" y="1887220"/>
            <a:ext cx="660563" cy="660563"/>
            <a:chOff x="813184" y="1375599"/>
            <a:chExt cx="660563" cy="660563"/>
          </a:xfrm>
        </p:grpSpPr>
        <p:sp>
          <p:nvSpPr>
            <p:cNvPr id="76" name="Freeform 9">
              <a:extLst>
                <a:ext uri="{FF2B5EF4-FFF2-40B4-BE49-F238E27FC236}">
                  <a16:creationId xmlns:a16="http://schemas.microsoft.com/office/drawing/2014/main" id="{1230000B-E63E-D6C1-27E5-C47F48A95822}"/>
                </a:ext>
              </a:extLst>
            </p:cNvPr>
            <p:cNvSpPr/>
            <p:nvPr/>
          </p:nvSpPr>
          <p:spPr>
            <a:xfrm>
              <a:off x="813184" y="1375599"/>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72" name="Graphic 71">
              <a:extLst>
                <a:ext uri="{FF2B5EF4-FFF2-40B4-BE49-F238E27FC236}">
                  <a16:creationId xmlns:a16="http://schemas.microsoft.com/office/drawing/2014/main" id="{F31AA392-675B-BBDE-ED69-083360B221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6257" y="1448672"/>
              <a:ext cx="514417" cy="514417"/>
            </a:xfrm>
            <a:prstGeom prst="rect">
              <a:avLst/>
            </a:prstGeom>
          </p:spPr>
        </p:pic>
      </p:grpSp>
      <p:grpSp>
        <p:nvGrpSpPr>
          <p:cNvPr id="82" name="Group 81">
            <a:extLst>
              <a:ext uri="{FF2B5EF4-FFF2-40B4-BE49-F238E27FC236}">
                <a16:creationId xmlns:a16="http://schemas.microsoft.com/office/drawing/2014/main" id="{5C90CD7F-B28A-26B6-000A-1B37A4AE04A8}"/>
              </a:ext>
            </a:extLst>
          </p:cNvPr>
          <p:cNvGrpSpPr/>
          <p:nvPr/>
        </p:nvGrpSpPr>
        <p:grpSpPr>
          <a:xfrm>
            <a:off x="5079273" y="2988584"/>
            <a:ext cx="660563" cy="660563"/>
            <a:chOff x="813184" y="2868350"/>
            <a:chExt cx="660563" cy="660563"/>
          </a:xfrm>
        </p:grpSpPr>
        <p:sp>
          <p:nvSpPr>
            <p:cNvPr id="77" name="Freeform 10">
              <a:extLst>
                <a:ext uri="{FF2B5EF4-FFF2-40B4-BE49-F238E27FC236}">
                  <a16:creationId xmlns:a16="http://schemas.microsoft.com/office/drawing/2014/main" id="{E5A91390-301A-F71B-E0C7-F92818534AC5}"/>
                </a:ext>
              </a:extLst>
            </p:cNvPr>
            <p:cNvSpPr/>
            <p:nvPr/>
          </p:nvSpPr>
          <p:spPr>
            <a:xfrm>
              <a:off x="813184" y="2868350"/>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pic>
          <p:nvPicPr>
            <p:cNvPr id="70" name="Graphic 69">
              <a:extLst>
                <a:ext uri="{FF2B5EF4-FFF2-40B4-BE49-F238E27FC236}">
                  <a16:creationId xmlns:a16="http://schemas.microsoft.com/office/drawing/2014/main" id="{AF28EEFF-647F-4039-D1A0-6C70B464A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6257" y="2941423"/>
              <a:ext cx="514417" cy="514417"/>
            </a:xfrm>
            <a:prstGeom prst="rect">
              <a:avLst/>
            </a:prstGeom>
          </p:spPr>
        </p:pic>
      </p:grpSp>
      <p:grpSp>
        <p:nvGrpSpPr>
          <p:cNvPr id="83" name="Group 82">
            <a:extLst>
              <a:ext uri="{FF2B5EF4-FFF2-40B4-BE49-F238E27FC236}">
                <a16:creationId xmlns:a16="http://schemas.microsoft.com/office/drawing/2014/main" id="{F2AD2D7A-3BC8-185B-B938-A2C9288584C9}"/>
              </a:ext>
            </a:extLst>
          </p:cNvPr>
          <p:cNvGrpSpPr/>
          <p:nvPr/>
        </p:nvGrpSpPr>
        <p:grpSpPr>
          <a:xfrm>
            <a:off x="5079273" y="4089948"/>
            <a:ext cx="660563" cy="660563"/>
            <a:chOff x="813184" y="4181471"/>
            <a:chExt cx="660563" cy="660563"/>
          </a:xfrm>
        </p:grpSpPr>
        <p:sp>
          <p:nvSpPr>
            <p:cNvPr id="75" name="Freeform 8">
              <a:extLst>
                <a:ext uri="{FF2B5EF4-FFF2-40B4-BE49-F238E27FC236}">
                  <a16:creationId xmlns:a16="http://schemas.microsoft.com/office/drawing/2014/main" id="{885F418D-4A55-8FE5-6079-D4AEADDE9886}"/>
                </a:ext>
              </a:extLst>
            </p:cNvPr>
            <p:cNvSpPr/>
            <p:nvPr/>
          </p:nvSpPr>
          <p:spPr>
            <a:xfrm>
              <a:off x="813184" y="4181471"/>
              <a:ext cx="660563" cy="660563"/>
            </a:xfrm>
            <a:custGeom>
              <a:avLst/>
              <a:gdLst/>
              <a:ahLst/>
              <a:cxnLst/>
              <a:rect l="l" t="t" r="r" b="b"/>
              <a:pathLst>
                <a:path w="660563" h="660563">
                  <a:moveTo>
                    <a:pt x="0" y="0"/>
                  </a:moveTo>
                  <a:lnTo>
                    <a:pt x="660563" y="0"/>
                  </a:lnTo>
                  <a:lnTo>
                    <a:pt x="660563" y="660563"/>
                  </a:lnTo>
                  <a:lnTo>
                    <a:pt x="0" y="6605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pic>
          <p:nvPicPr>
            <p:cNvPr id="74" name="Graphic 73">
              <a:extLst>
                <a:ext uri="{FF2B5EF4-FFF2-40B4-BE49-F238E27FC236}">
                  <a16:creationId xmlns:a16="http://schemas.microsoft.com/office/drawing/2014/main" id="{D031FA15-7CAC-7D48-C1B6-7D34A86844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2382" y="4270669"/>
              <a:ext cx="482167" cy="482167"/>
            </a:xfrm>
            <a:prstGeom prst="rect">
              <a:avLst/>
            </a:prstGeom>
          </p:spPr>
        </p:pic>
      </p:grpSp>
      <p:sp>
        <p:nvSpPr>
          <p:cNvPr id="85" name="TextBox 84">
            <a:extLst>
              <a:ext uri="{FF2B5EF4-FFF2-40B4-BE49-F238E27FC236}">
                <a16:creationId xmlns:a16="http://schemas.microsoft.com/office/drawing/2014/main" id="{685F1D08-81FD-833F-6C8C-A93F39C85905}"/>
              </a:ext>
            </a:extLst>
          </p:cNvPr>
          <p:cNvSpPr txBox="1"/>
          <p:nvPr/>
        </p:nvSpPr>
        <p:spPr>
          <a:xfrm>
            <a:off x="5942516" y="1974914"/>
            <a:ext cx="5532447" cy="461665"/>
          </a:xfrm>
          <a:prstGeom prst="rect">
            <a:avLst/>
          </a:prstGeom>
          <a:noFill/>
        </p:spPr>
        <p:txBody>
          <a:bodyPr wrap="square">
            <a:spAutoFit/>
          </a:bodyPr>
          <a:lstStyle/>
          <a:p>
            <a:r>
              <a:rPr lang="en-CA" sz="2400"/>
              <a:t>Understands my </a:t>
            </a:r>
            <a:r>
              <a:rPr lang="en-CA" sz="2400" b="1"/>
              <a:t>unique</a:t>
            </a:r>
            <a:r>
              <a:rPr lang="en-CA" sz="2400"/>
              <a:t> needs.</a:t>
            </a:r>
          </a:p>
        </p:txBody>
      </p:sp>
      <p:sp>
        <p:nvSpPr>
          <p:cNvPr id="87" name="TextBox 86">
            <a:extLst>
              <a:ext uri="{FF2B5EF4-FFF2-40B4-BE49-F238E27FC236}">
                <a16:creationId xmlns:a16="http://schemas.microsoft.com/office/drawing/2014/main" id="{CB1556CA-B6B6-DA03-6DB2-95E997F603C6}"/>
              </a:ext>
            </a:extLst>
          </p:cNvPr>
          <p:cNvSpPr txBox="1"/>
          <p:nvPr/>
        </p:nvSpPr>
        <p:spPr>
          <a:xfrm>
            <a:off x="5942516" y="3096044"/>
            <a:ext cx="4575517" cy="461665"/>
          </a:xfrm>
          <a:prstGeom prst="rect">
            <a:avLst/>
          </a:prstGeom>
          <a:noFill/>
        </p:spPr>
        <p:txBody>
          <a:bodyPr wrap="square">
            <a:spAutoFit/>
          </a:bodyPr>
          <a:lstStyle/>
          <a:p>
            <a:r>
              <a:rPr lang="en-US" sz="2400"/>
              <a:t>Treats </a:t>
            </a:r>
            <a:r>
              <a:rPr lang="en-US" sz="2400" b="1"/>
              <a:t>me</a:t>
            </a:r>
            <a:r>
              <a:rPr lang="en-US" sz="2400"/>
              <a:t> like I’m important. </a:t>
            </a:r>
          </a:p>
        </p:txBody>
      </p:sp>
      <p:sp>
        <p:nvSpPr>
          <p:cNvPr id="89" name="TextBox 88">
            <a:extLst>
              <a:ext uri="{FF2B5EF4-FFF2-40B4-BE49-F238E27FC236}">
                <a16:creationId xmlns:a16="http://schemas.microsoft.com/office/drawing/2014/main" id="{8CE70921-158A-6E16-9669-2EC23912FDC5}"/>
              </a:ext>
            </a:extLst>
          </p:cNvPr>
          <p:cNvSpPr txBox="1"/>
          <p:nvPr/>
        </p:nvSpPr>
        <p:spPr>
          <a:xfrm>
            <a:off x="5942516" y="4209541"/>
            <a:ext cx="6093724" cy="461665"/>
          </a:xfrm>
          <a:prstGeom prst="rect">
            <a:avLst/>
          </a:prstGeom>
          <a:noFill/>
        </p:spPr>
        <p:txBody>
          <a:bodyPr wrap="square">
            <a:spAutoFit/>
          </a:bodyPr>
          <a:lstStyle/>
          <a:p>
            <a:r>
              <a:rPr lang="en-US" sz="2400" b="1"/>
              <a:t>Experience</a:t>
            </a:r>
            <a:r>
              <a:rPr lang="en-US" sz="2400"/>
              <a:t> in crypto and alternatives.</a:t>
            </a:r>
          </a:p>
        </p:txBody>
      </p:sp>
      <p:pic>
        <p:nvPicPr>
          <p:cNvPr id="91" name="Picture 90">
            <a:extLst>
              <a:ext uri="{FF2B5EF4-FFF2-40B4-BE49-F238E27FC236}">
                <a16:creationId xmlns:a16="http://schemas.microsoft.com/office/drawing/2014/main" id="{84F9407F-EF71-C50E-81D1-DFE656BD272E}"/>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457199" y="1210032"/>
            <a:ext cx="4077569" cy="4077569"/>
          </a:xfrm>
          <a:prstGeom prst="rect">
            <a:avLst/>
          </a:prstGeom>
        </p:spPr>
      </p:pic>
    </p:spTree>
    <p:extLst>
      <p:ext uri="{BB962C8B-B14F-4D97-AF65-F5344CB8AC3E}">
        <p14:creationId xmlns:p14="http://schemas.microsoft.com/office/powerpoint/2010/main" val="1918545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D2483591-F602-4685-8ED9-758FB426080D}"/>
              </a:ext>
            </a:extLst>
          </p:cNvPr>
          <p:cNvCxnSpPr>
            <a:cxnSpLocks/>
            <a:stCxn id="45" idx="6"/>
            <a:endCxn id="47" idx="2"/>
          </p:cNvCxnSpPr>
          <p:nvPr/>
        </p:nvCxnSpPr>
        <p:spPr>
          <a:xfrm flipV="1">
            <a:off x="2774440" y="2410332"/>
            <a:ext cx="490353" cy="53892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CAAC4D-21F1-4AE7-81FF-6C9C6A878E3A}"/>
              </a:ext>
            </a:extLst>
          </p:cNvPr>
          <p:cNvCxnSpPr>
            <a:cxnSpLocks/>
          </p:cNvCxnSpPr>
          <p:nvPr/>
        </p:nvCxnSpPr>
        <p:spPr>
          <a:xfrm flipH="1">
            <a:off x="6094412" y="3600146"/>
            <a:ext cx="832837" cy="862587"/>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080C3F-E979-45B6-94EB-78F64DF2CB9D}"/>
              </a:ext>
            </a:extLst>
          </p:cNvPr>
          <p:cNvCxnSpPr>
            <a:cxnSpLocks/>
          </p:cNvCxnSpPr>
          <p:nvPr/>
        </p:nvCxnSpPr>
        <p:spPr>
          <a:xfrm>
            <a:off x="4703049" y="3549150"/>
            <a:ext cx="469026" cy="792066"/>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F1A1CEE-08C0-4C3E-8700-57753F79E892}"/>
              </a:ext>
            </a:extLst>
          </p:cNvPr>
          <p:cNvCxnSpPr>
            <a:cxnSpLocks/>
            <a:stCxn id="47" idx="6"/>
            <a:endCxn id="53" idx="2"/>
          </p:cNvCxnSpPr>
          <p:nvPr/>
        </p:nvCxnSpPr>
        <p:spPr>
          <a:xfrm>
            <a:off x="5642720" y="2410332"/>
            <a:ext cx="698261" cy="286067"/>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D5F94E-6BDB-4DD3-815A-5EB266645629}"/>
              </a:ext>
            </a:extLst>
          </p:cNvPr>
          <p:cNvCxnSpPr>
            <a:cxnSpLocks/>
            <a:stCxn id="53" idx="5"/>
          </p:cNvCxnSpPr>
          <p:nvPr/>
        </p:nvCxnSpPr>
        <p:spPr>
          <a:xfrm>
            <a:off x="8094070" y="3423071"/>
            <a:ext cx="585473" cy="1167124"/>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4607FB-DD93-4BC5-9337-DF9CBE3035AE}"/>
              </a:ext>
            </a:extLst>
          </p:cNvPr>
          <p:cNvCxnSpPr>
            <a:cxnSpLocks/>
            <a:stCxn id="51" idx="3"/>
          </p:cNvCxnSpPr>
          <p:nvPr/>
        </p:nvCxnSpPr>
        <p:spPr>
          <a:xfrm>
            <a:off x="6480782" y="5158862"/>
            <a:ext cx="1514414" cy="321685"/>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A76A6AEE-1DF0-47EF-B90E-8D1B3A9AC72B}"/>
              </a:ext>
            </a:extLst>
          </p:cNvPr>
          <p:cNvGrpSpPr/>
          <p:nvPr/>
        </p:nvGrpSpPr>
        <p:grpSpPr>
          <a:xfrm>
            <a:off x="561861" y="1942276"/>
            <a:ext cx="2411188" cy="2240249"/>
            <a:chOff x="958433" y="2177590"/>
            <a:chExt cx="1992582" cy="1851320"/>
          </a:xfrm>
        </p:grpSpPr>
        <p:sp>
          <p:nvSpPr>
            <p:cNvPr id="44" name="Freeform: Shape 43">
              <a:extLst>
                <a:ext uri="{FF2B5EF4-FFF2-40B4-BE49-F238E27FC236}">
                  <a16:creationId xmlns:a16="http://schemas.microsoft.com/office/drawing/2014/main" id="{C8C3E6C9-6E59-4D8C-B466-7B6C24029051}"/>
                </a:ext>
              </a:extLst>
            </p:cNvPr>
            <p:cNvSpPr/>
            <p:nvPr/>
          </p:nvSpPr>
          <p:spPr>
            <a:xfrm>
              <a:off x="958433" y="3026452"/>
              <a:ext cx="1992582" cy="1002458"/>
            </a:xfrm>
            <a:custGeom>
              <a:avLst/>
              <a:gdLst>
                <a:gd name="connsiteX0" fmla="*/ 359 w 2297588"/>
                <a:gd name="connsiteY0" fmla="*/ 0 h 1155905"/>
                <a:gd name="connsiteX1" fmla="*/ 2297229 w 2297588"/>
                <a:gd name="connsiteY1" fmla="*/ 0 h 1155905"/>
                <a:gd name="connsiteX2" fmla="*/ 2297588 w 2297588"/>
                <a:gd name="connsiteY2" fmla="*/ 7111 h 1155905"/>
                <a:gd name="connsiteX3" fmla="*/ 1148794 w 2297588"/>
                <a:gd name="connsiteY3" fmla="*/ 1155905 h 1155905"/>
                <a:gd name="connsiteX4" fmla="*/ 0 w 2297588"/>
                <a:gd name="connsiteY4" fmla="*/ 7111 h 1155905"/>
                <a:gd name="connsiteX5" fmla="*/ 359 w 2297588"/>
                <a:gd name="connsiteY5" fmla="*/ 0 h 115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7588" h="1155905">
                  <a:moveTo>
                    <a:pt x="359" y="0"/>
                  </a:moveTo>
                  <a:lnTo>
                    <a:pt x="2297229" y="0"/>
                  </a:lnTo>
                  <a:lnTo>
                    <a:pt x="2297588" y="7111"/>
                  </a:lnTo>
                  <a:cubicBezTo>
                    <a:pt x="2297588" y="641572"/>
                    <a:pt x="1783255" y="1155905"/>
                    <a:pt x="1148794" y="1155905"/>
                  </a:cubicBezTo>
                  <a:cubicBezTo>
                    <a:pt x="514333" y="1155905"/>
                    <a:pt x="0" y="641572"/>
                    <a:pt x="0" y="7111"/>
                  </a:cubicBezTo>
                  <a:lnTo>
                    <a:pt x="359" y="0"/>
                  </a:lnTo>
                  <a:close/>
                </a:path>
              </a:pathLst>
            </a:cu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F9D31F4E-907B-4ABE-9E36-FABAB0A93DD7}"/>
                </a:ext>
              </a:extLst>
            </p:cNvPr>
            <p:cNvSpPr/>
            <p:nvPr/>
          </p:nvSpPr>
          <p:spPr>
            <a:xfrm>
              <a:off x="1122563" y="2177590"/>
              <a:ext cx="1664323" cy="1664323"/>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lowchart: Connector 46">
            <a:extLst>
              <a:ext uri="{FF2B5EF4-FFF2-40B4-BE49-F238E27FC236}">
                <a16:creationId xmlns:a16="http://schemas.microsoft.com/office/drawing/2014/main" id="{FCD48C0B-B1B6-404A-AC03-C2E56A2FA48D}"/>
              </a:ext>
            </a:extLst>
          </p:cNvPr>
          <p:cNvSpPr/>
          <p:nvPr/>
        </p:nvSpPr>
        <p:spPr>
          <a:xfrm>
            <a:off x="3264793" y="1220518"/>
            <a:ext cx="2377927" cy="237962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Narrow" panose="020B0606020202030204" pitchFamily="34" charset="0"/>
            </a:endParaRPr>
          </a:p>
        </p:txBody>
      </p:sp>
      <p:sp>
        <p:nvSpPr>
          <p:cNvPr id="48" name="TextBox 47">
            <a:extLst>
              <a:ext uri="{FF2B5EF4-FFF2-40B4-BE49-F238E27FC236}">
                <a16:creationId xmlns:a16="http://schemas.microsoft.com/office/drawing/2014/main" id="{ACE9B11C-2BCA-4A3F-A158-C6CCFBA61A75}"/>
              </a:ext>
            </a:extLst>
          </p:cNvPr>
          <p:cNvSpPr txBox="1"/>
          <p:nvPr/>
        </p:nvSpPr>
        <p:spPr>
          <a:xfrm>
            <a:off x="3348150" y="1775366"/>
            <a:ext cx="2211212" cy="1323439"/>
          </a:xfrm>
          <a:prstGeom prst="rect">
            <a:avLst/>
          </a:prstGeom>
          <a:noFill/>
        </p:spPr>
        <p:txBody>
          <a:bodyPr wrap="square">
            <a:spAutoFit/>
          </a:bodyPr>
          <a:lstStyle/>
          <a:p>
            <a:pPr algn="ctr"/>
            <a:r>
              <a:rPr lang="en-US" sz="2000" dirty="0">
                <a:solidFill>
                  <a:schemeClr val="bg1"/>
                </a:solidFill>
                <a:latin typeface="Arial Narrow" panose="020B0606020202030204" pitchFamily="34" charset="0"/>
              </a:rPr>
              <a:t>Adopt technology in both communication and financial planning.</a:t>
            </a:r>
          </a:p>
        </p:txBody>
      </p:sp>
      <p:grpSp>
        <p:nvGrpSpPr>
          <p:cNvPr id="49" name="Group 48">
            <a:extLst>
              <a:ext uri="{FF2B5EF4-FFF2-40B4-BE49-F238E27FC236}">
                <a16:creationId xmlns:a16="http://schemas.microsoft.com/office/drawing/2014/main" id="{A0750904-B406-4E7F-B39D-6F5A50F1E498}"/>
              </a:ext>
            </a:extLst>
          </p:cNvPr>
          <p:cNvGrpSpPr/>
          <p:nvPr/>
        </p:nvGrpSpPr>
        <p:grpSpPr>
          <a:xfrm>
            <a:off x="4697599" y="4266486"/>
            <a:ext cx="1783183" cy="1745901"/>
            <a:chOff x="3729838" y="3956243"/>
            <a:chExt cx="1783183" cy="1745901"/>
          </a:xfrm>
        </p:grpSpPr>
        <p:sp>
          <p:nvSpPr>
            <p:cNvPr id="50" name="Flowchart: Connector 49">
              <a:extLst>
                <a:ext uri="{FF2B5EF4-FFF2-40B4-BE49-F238E27FC236}">
                  <a16:creationId xmlns:a16="http://schemas.microsoft.com/office/drawing/2014/main" id="{5547C6BA-D733-47ED-BBDB-E2DC270D0801}"/>
                </a:ext>
              </a:extLst>
            </p:cNvPr>
            <p:cNvSpPr/>
            <p:nvPr/>
          </p:nvSpPr>
          <p:spPr>
            <a:xfrm>
              <a:off x="3754112" y="3956243"/>
              <a:ext cx="1744653" cy="1745901"/>
            </a:xfrm>
            <a:prstGeom prst="flowChartConnector">
              <a:avLst/>
            </a:prstGeom>
            <a:solidFill>
              <a:srgbClr val="6730E3"/>
            </a:solidFill>
            <a:ln>
              <a:solidFill>
                <a:srgbClr val="6730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TextBox 50">
              <a:extLst>
                <a:ext uri="{FF2B5EF4-FFF2-40B4-BE49-F238E27FC236}">
                  <a16:creationId xmlns:a16="http://schemas.microsoft.com/office/drawing/2014/main" id="{EAA693A3-B0EE-4F9F-A64E-662C3966B021}"/>
                </a:ext>
              </a:extLst>
            </p:cNvPr>
            <p:cNvSpPr txBox="1"/>
            <p:nvPr/>
          </p:nvSpPr>
          <p:spPr>
            <a:xfrm>
              <a:off x="3729838" y="4109955"/>
              <a:ext cx="1783183" cy="1477328"/>
            </a:xfrm>
            <a:prstGeom prst="rect">
              <a:avLst/>
            </a:prstGeom>
            <a:noFill/>
          </p:spPr>
          <p:txBody>
            <a:bodyPr wrap="square">
              <a:spAutoFit/>
            </a:bodyPr>
            <a:lstStyle/>
            <a:p>
              <a:pPr algn="ctr"/>
              <a:r>
                <a:rPr lang="en-US" sz="1800">
                  <a:solidFill>
                    <a:schemeClr val="bg1"/>
                  </a:solidFill>
                  <a:latin typeface="Arial Narrow" panose="020B0606020202030204" pitchFamily="34" charset="0"/>
                </a:rPr>
                <a:t>Millennials represent approx. 60% of LinkedIn’s user base in 2023.</a:t>
              </a:r>
              <a:r>
                <a:rPr lang="en-US" sz="1800" baseline="30000">
                  <a:solidFill>
                    <a:schemeClr val="bg1"/>
                  </a:solidFill>
                  <a:latin typeface="Arial Narrow" panose="020B0606020202030204" pitchFamily="34" charset="0"/>
                </a:rPr>
                <a:t>1</a:t>
              </a:r>
              <a:endParaRPr lang="en-US" sz="1800">
                <a:solidFill>
                  <a:schemeClr val="bg1"/>
                </a:solidFill>
                <a:latin typeface="Arial Narrow" panose="020B0606020202030204" pitchFamily="34" charset="0"/>
              </a:endParaRPr>
            </a:p>
          </p:txBody>
        </p:sp>
      </p:grpSp>
      <p:grpSp>
        <p:nvGrpSpPr>
          <p:cNvPr id="52" name="Group 51">
            <a:extLst>
              <a:ext uri="{FF2B5EF4-FFF2-40B4-BE49-F238E27FC236}">
                <a16:creationId xmlns:a16="http://schemas.microsoft.com/office/drawing/2014/main" id="{6AD606AD-58B4-4C25-813E-7F6BFD948734}"/>
              </a:ext>
            </a:extLst>
          </p:cNvPr>
          <p:cNvGrpSpPr/>
          <p:nvPr/>
        </p:nvGrpSpPr>
        <p:grpSpPr>
          <a:xfrm>
            <a:off x="6340981" y="1668728"/>
            <a:ext cx="2063308" cy="2055341"/>
            <a:chOff x="5400184" y="2582938"/>
            <a:chExt cx="2063308" cy="2055341"/>
          </a:xfrm>
        </p:grpSpPr>
        <p:sp>
          <p:nvSpPr>
            <p:cNvPr id="53" name="Flowchart: Connector 52">
              <a:extLst>
                <a:ext uri="{FF2B5EF4-FFF2-40B4-BE49-F238E27FC236}">
                  <a16:creationId xmlns:a16="http://schemas.microsoft.com/office/drawing/2014/main" id="{548AD904-E97C-4D49-8513-A730C1ACAF8A}"/>
                </a:ext>
              </a:extLst>
            </p:cNvPr>
            <p:cNvSpPr/>
            <p:nvPr/>
          </p:nvSpPr>
          <p:spPr>
            <a:xfrm>
              <a:off x="5400184" y="2582938"/>
              <a:ext cx="2053872" cy="2055341"/>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TextBox 53">
              <a:extLst>
                <a:ext uri="{FF2B5EF4-FFF2-40B4-BE49-F238E27FC236}">
                  <a16:creationId xmlns:a16="http://schemas.microsoft.com/office/drawing/2014/main" id="{4C2B6687-644D-4FF4-8151-D3FC3AD8C8FB}"/>
                </a:ext>
              </a:extLst>
            </p:cNvPr>
            <p:cNvSpPr txBox="1"/>
            <p:nvPr/>
          </p:nvSpPr>
          <p:spPr>
            <a:xfrm>
              <a:off x="5455042" y="2979432"/>
              <a:ext cx="2008450" cy="1323439"/>
            </a:xfrm>
            <a:prstGeom prst="rect">
              <a:avLst/>
            </a:prstGeom>
            <a:noFill/>
            <a:ln>
              <a:noFill/>
            </a:ln>
          </p:spPr>
          <p:txBody>
            <a:bodyPr wrap="square">
              <a:spAutoFit/>
            </a:bodyPr>
            <a:lstStyle/>
            <a:p>
              <a:pPr algn="ctr"/>
              <a:r>
                <a:rPr lang="en-US" sz="2000">
                  <a:solidFill>
                    <a:schemeClr val="bg1"/>
                  </a:solidFill>
                  <a:latin typeface="Arial Narrow" panose="020B0606020202030204" pitchFamily="34" charset="0"/>
                </a:rPr>
                <a:t> Tailor your advice to their unique life aspirations and goals.</a:t>
              </a:r>
            </a:p>
          </p:txBody>
        </p:sp>
      </p:grpSp>
      <p:grpSp>
        <p:nvGrpSpPr>
          <p:cNvPr id="55" name="Group 54">
            <a:extLst>
              <a:ext uri="{FF2B5EF4-FFF2-40B4-BE49-F238E27FC236}">
                <a16:creationId xmlns:a16="http://schemas.microsoft.com/office/drawing/2014/main" id="{6127D28B-0818-49D1-83C5-8840A86716F8}"/>
              </a:ext>
            </a:extLst>
          </p:cNvPr>
          <p:cNvGrpSpPr/>
          <p:nvPr/>
        </p:nvGrpSpPr>
        <p:grpSpPr>
          <a:xfrm>
            <a:off x="7912534" y="4581486"/>
            <a:ext cx="1947117" cy="1745901"/>
            <a:chOff x="8376991" y="3385509"/>
            <a:chExt cx="1947117" cy="1745901"/>
          </a:xfrm>
        </p:grpSpPr>
        <p:sp>
          <p:nvSpPr>
            <p:cNvPr id="56" name="Flowchart: Connector 55">
              <a:extLst>
                <a:ext uri="{FF2B5EF4-FFF2-40B4-BE49-F238E27FC236}">
                  <a16:creationId xmlns:a16="http://schemas.microsoft.com/office/drawing/2014/main" id="{F9872F9F-B362-49C2-89E2-63C721E4405B}"/>
                </a:ext>
              </a:extLst>
            </p:cNvPr>
            <p:cNvSpPr/>
            <p:nvPr/>
          </p:nvSpPr>
          <p:spPr>
            <a:xfrm>
              <a:off x="8459653" y="3385509"/>
              <a:ext cx="1744653" cy="1745901"/>
            </a:xfrm>
            <a:prstGeom prst="flowChartConnector">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TextBox 56">
              <a:extLst>
                <a:ext uri="{FF2B5EF4-FFF2-40B4-BE49-F238E27FC236}">
                  <a16:creationId xmlns:a16="http://schemas.microsoft.com/office/drawing/2014/main" id="{B1F8BA68-6ACC-43F0-83CF-98193F7EC794}"/>
                </a:ext>
              </a:extLst>
            </p:cNvPr>
            <p:cNvSpPr txBox="1"/>
            <p:nvPr/>
          </p:nvSpPr>
          <p:spPr>
            <a:xfrm>
              <a:off x="8376991" y="3607372"/>
              <a:ext cx="1947117" cy="369332"/>
            </a:xfrm>
            <a:prstGeom prst="rect">
              <a:avLst/>
            </a:prstGeom>
            <a:noFill/>
          </p:spPr>
          <p:txBody>
            <a:bodyPr wrap="square">
              <a:spAutoFit/>
            </a:bodyPr>
            <a:lstStyle/>
            <a:p>
              <a:pPr algn="ctr"/>
              <a:r>
                <a:rPr lang="en-US" sz="1800">
                  <a:solidFill>
                    <a:schemeClr val="bg1"/>
                  </a:solidFill>
                  <a:latin typeface="Arial Narrow" panose="020B0606020202030204" pitchFamily="34" charset="0"/>
                </a:rPr>
                <a:t> </a:t>
              </a:r>
            </a:p>
          </p:txBody>
        </p:sp>
      </p:grpSp>
      <p:grpSp>
        <p:nvGrpSpPr>
          <p:cNvPr id="58" name="Group 57">
            <a:extLst>
              <a:ext uri="{FF2B5EF4-FFF2-40B4-BE49-F238E27FC236}">
                <a16:creationId xmlns:a16="http://schemas.microsoft.com/office/drawing/2014/main" id="{342D6F1C-E755-4E14-A704-F540B0C15632}"/>
              </a:ext>
            </a:extLst>
          </p:cNvPr>
          <p:cNvGrpSpPr/>
          <p:nvPr/>
        </p:nvGrpSpPr>
        <p:grpSpPr>
          <a:xfrm>
            <a:off x="9541736" y="1828801"/>
            <a:ext cx="1900740" cy="1890906"/>
            <a:chOff x="8459654" y="3385509"/>
            <a:chExt cx="1699499" cy="1688079"/>
          </a:xfrm>
        </p:grpSpPr>
        <p:sp>
          <p:nvSpPr>
            <p:cNvPr id="59" name="Flowchart: Connector 58">
              <a:extLst>
                <a:ext uri="{FF2B5EF4-FFF2-40B4-BE49-F238E27FC236}">
                  <a16:creationId xmlns:a16="http://schemas.microsoft.com/office/drawing/2014/main" id="{C9607011-C843-4151-BFA1-9600CA1F0BFF}"/>
                </a:ext>
              </a:extLst>
            </p:cNvPr>
            <p:cNvSpPr/>
            <p:nvPr/>
          </p:nvSpPr>
          <p:spPr>
            <a:xfrm>
              <a:off x="8459654" y="3385509"/>
              <a:ext cx="1686872" cy="1688079"/>
            </a:xfrm>
            <a:prstGeom prst="flowChartConnector">
              <a:avLst/>
            </a:prstGeom>
            <a:solidFill>
              <a:schemeClr val="accent3"/>
            </a:solidFill>
            <a:ln>
              <a:solidFill>
                <a:srgbClr val="FF6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0" name="TextBox 59">
              <a:extLst>
                <a:ext uri="{FF2B5EF4-FFF2-40B4-BE49-F238E27FC236}">
                  <a16:creationId xmlns:a16="http://schemas.microsoft.com/office/drawing/2014/main" id="{51D96DAF-5EA7-466C-A5C2-F589D8CB959C}"/>
                </a:ext>
              </a:extLst>
            </p:cNvPr>
            <p:cNvSpPr txBox="1"/>
            <p:nvPr/>
          </p:nvSpPr>
          <p:spPr>
            <a:xfrm>
              <a:off x="8459654" y="3817403"/>
              <a:ext cx="1699499" cy="824290"/>
            </a:xfrm>
            <a:prstGeom prst="rect">
              <a:avLst/>
            </a:prstGeom>
            <a:noFill/>
          </p:spPr>
          <p:txBody>
            <a:bodyPr wrap="square">
              <a:spAutoFit/>
            </a:bodyPr>
            <a:lstStyle/>
            <a:p>
              <a:pPr algn="ctr"/>
              <a:r>
                <a:rPr lang="en-US" sz="1800">
                  <a:solidFill>
                    <a:schemeClr val="bg1"/>
                  </a:solidFill>
                  <a:latin typeface="Arial Narrow" panose="020B0606020202030204" pitchFamily="34" charset="0"/>
                </a:rPr>
                <a:t>Highlight investment opportunities like alternatives &amp; ESG.</a:t>
              </a:r>
            </a:p>
          </p:txBody>
        </p:sp>
      </p:grpSp>
      <p:cxnSp>
        <p:nvCxnSpPr>
          <p:cNvPr id="61" name="Straight Connector 60">
            <a:extLst>
              <a:ext uri="{FF2B5EF4-FFF2-40B4-BE49-F238E27FC236}">
                <a16:creationId xmlns:a16="http://schemas.microsoft.com/office/drawing/2014/main" id="{424EFB0E-15A5-4A96-AD71-ACF6676B2AFA}"/>
              </a:ext>
            </a:extLst>
          </p:cNvPr>
          <p:cNvCxnSpPr>
            <a:cxnSpLocks/>
            <a:endCxn id="59" idx="2"/>
          </p:cNvCxnSpPr>
          <p:nvPr/>
        </p:nvCxnSpPr>
        <p:spPr>
          <a:xfrm>
            <a:off x="8412713" y="2718800"/>
            <a:ext cx="1129023" cy="55454"/>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D65A3A3-92C5-44E7-B3A9-3822E8B856E9}"/>
              </a:ext>
            </a:extLst>
          </p:cNvPr>
          <p:cNvCxnSpPr>
            <a:cxnSpLocks/>
            <a:stCxn id="56" idx="7"/>
            <a:endCxn id="59" idx="4"/>
          </p:cNvCxnSpPr>
          <p:nvPr/>
        </p:nvCxnSpPr>
        <p:spPr>
          <a:xfrm flipV="1">
            <a:off x="9484350" y="3719707"/>
            <a:ext cx="1000695" cy="111746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64" name="Picture 63" descr="Icon&#10;&#10;Description automatically generated">
            <a:extLst>
              <a:ext uri="{FF2B5EF4-FFF2-40B4-BE49-F238E27FC236}">
                <a16:creationId xmlns:a16="http://schemas.microsoft.com/office/drawing/2014/main" id="{07EDCAF1-A123-463E-A8F7-DD754BC79B33}"/>
              </a:ext>
            </a:extLst>
          </p:cNvPr>
          <p:cNvPicPr>
            <a:picLocks noChangeAspect="1"/>
          </p:cNvPicPr>
          <p:nvPr/>
        </p:nvPicPr>
        <p:blipFill>
          <a:blip r:embed="rId4">
            <a:biLevel thresh="25000"/>
          </a:blip>
          <a:stretch>
            <a:fillRect/>
          </a:stretch>
        </p:blipFill>
        <p:spPr>
          <a:xfrm>
            <a:off x="1095094" y="2292308"/>
            <a:ext cx="1347905" cy="1347905"/>
          </a:xfrm>
          <a:prstGeom prst="rect">
            <a:avLst/>
          </a:prstGeom>
        </p:spPr>
      </p:pic>
      <p:sp>
        <p:nvSpPr>
          <p:cNvPr id="2" name="Text Placeholder 13">
            <a:extLst>
              <a:ext uri="{FF2B5EF4-FFF2-40B4-BE49-F238E27FC236}">
                <a16:creationId xmlns:a16="http://schemas.microsoft.com/office/drawing/2014/main" id="{6C222741-F58F-7E30-BBF0-BA14664CDB8C}"/>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Bridging the generational gap</a:t>
            </a:r>
          </a:p>
          <a:p>
            <a:pPr marL="0" indent="0">
              <a:buNone/>
            </a:pPr>
            <a:r>
              <a:rPr lang="en-US" sz="2000">
                <a:solidFill>
                  <a:srgbClr val="595959"/>
                </a:solidFill>
              </a:rPr>
              <a:t>Engaging with millennials</a:t>
            </a:r>
          </a:p>
        </p:txBody>
      </p:sp>
      <p:sp>
        <p:nvSpPr>
          <p:cNvPr id="20" name="TextBox 19">
            <a:extLst>
              <a:ext uri="{FF2B5EF4-FFF2-40B4-BE49-F238E27FC236}">
                <a16:creationId xmlns:a16="http://schemas.microsoft.com/office/drawing/2014/main" id="{17C09F08-CD0D-14E4-59F5-F2A57C765F25}"/>
              </a:ext>
            </a:extLst>
          </p:cNvPr>
          <p:cNvSpPr txBox="1"/>
          <p:nvPr/>
        </p:nvSpPr>
        <p:spPr>
          <a:xfrm>
            <a:off x="7982704" y="4835469"/>
            <a:ext cx="1769638" cy="1323439"/>
          </a:xfrm>
          <a:prstGeom prst="rect">
            <a:avLst/>
          </a:prstGeom>
          <a:noFill/>
        </p:spPr>
        <p:txBody>
          <a:bodyPr wrap="square">
            <a:spAutoFit/>
          </a:bodyPr>
          <a:lstStyle/>
          <a:p>
            <a:pPr algn="ctr"/>
            <a:r>
              <a:rPr lang="en-US" sz="2000">
                <a:solidFill>
                  <a:schemeClr val="bg1"/>
                </a:solidFill>
                <a:latin typeface="Arial Narrow" panose="020B0606020202030204" pitchFamily="34" charset="0"/>
              </a:rPr>
              <a:t>Demonstrate that you value them by seeking their input.</a:t>
            </a:r>
            <a:endParaRPr lang="en-CA" sz="2000">
              <a:solidFill>
                <a:schemeClr val="bg1"/>
              </a:solidFill>
              <a:latin typeface="Arial Narrow" panose="020B0606020202030204" pitchFamily="34" charset="0"/>
            </a:endParaRPr>
          </a:p>
        </p:txBody>
      </p:sp>
      <p:sp>
        <p:nvSpPr>
          <p:cNvPr id="21" name="Footer Placeholder 1">
            <a:extLst>
              <a:ext uri="{FF2B5EF4-FFF2-40B4-BE49-F238E27FC236}">
                <a16:creationId xmlns:a16="http://schemas.microsoft.com/office/drawing/2014/main" id="{91A70FCA-4A9B-7F4F-1BAF-21BE715D7664}"/>
              </a:ext>
            </a:extLst>
          </p:cNvPr>
          <p:cNvSpPr txBox="1">
            <a:spLocks/>
          </p:cNvSpPr>
          <p:nvPr/>
        </p:nvSpPr>
        <p:spPr>
          <a:xfrm>
            <a:off x="457199" y="6269965"/>
            <a:ext cx="11217350" cy="236869"/>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a:solidFill>
                  <a:srgbClr val="000000"/>
                </a:solidFill>
                <a:latin typeface="Arial Narrow" panose="020B0606020202030204" pitchFamily="34" charset="0"/>
              </a:rPr>
              <a:t>1. Simon Kemp, “Digital 2023: Global Overview Report - </a:t>
            </a:r>
            <a:r>
              <a:rPr lang="en-US" sz="1000" err="1">
                <a:solidFill>
                  <a:srgbClr val="000000"/>
                </a:solidFill>
                <a:latin typeface="Arial Narrow" panose="020B0606020202030204" pitchFamily="34" charset="0"/>
              </a:rPr>
              <a:t>DataReportal</a:t>
            </a:r>
            <a:r>
              <a:rPr lang="en-US" sz="1000">
                <a:solidFill>
                  <a:srgbClr val="000000"/>
                </a:solidFill>
                <a:latin typeface="Arial Narrow" panose="020B0606020202030204" pitchFamily="34" charset="0"/>
              </a:rPr>
              <a:t> – Global Digital Insights,” </a:t>
            </a:r>
            <a:r>
              <a:rPr lang="en-US" sz="1000" err="1">
                <a:solidFill>
                  <a:srgbClr val="000000"/>
                </a:solidFill>
                <a:latin typeface="Arial Narrow" panose="020B0606020202030204" pitchFamily="34" charset="0"/>
              </a:rPr>
              <a:t>DataReportal</a:t>
            </a:r>
            <a:r>
              <a:rPr lang="en-US" sz="1000">
                <a:solidFill>
                  <a:srgbClr val="000000"/>
                </a:solidFill>
                <a:latin typeface="Arial Narrow" panose="020B0606020202030204" pitchFamily="34" charset="0"/>
              </a:rPr>
              <a:t>, February 4, 2023. (Page 275, based on ages 25-34)</a:t>
            </a:r>
          </a:p>
        </p:txBody>
      </p:sp>
    </p:spTree>
    <p:custDataLst>
      <p:tags r:id="rId1"/>
    </p:custData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35135-DE5D-4E36-8118-9777581209E6}"/>
              </a:ext>
            </a:extLst>
          </p:cNvPr>
          <p:cNvSpPr>
            <a:spLocks noGrp="1"/>
          </p:cNvSpPr>
          <p:nvPr>
            <p:ph type="body" sz="quarter" idx="11"/>
          </p:nvPr>
        </p:nvSpPr>
        <p:spPr>
          <a:xfrm>
            <a:off x="913686" y="1070610"/>
            <a:ext cx="6703854" cy="1231106"/>
          </a:xfrm>
        </p:spPr>
        <p:txBody>
          <a:bodyPr/>
          <a:lstStyle/>
          <a:p>
            <a:r>
              <a:rPr lang="en-US"/>
              <a:t>Generation Z: </a:t>
            </a:r>
          </a:p>
          <a:p>
            <a:r>
              <a:rPr lang="en-US" sz="2800"/>
              <a:t>Shaping</a:t>
            </a:r>
            <a:r>
              <a:rPr lang="en-US"/>
              <a:t> </a:t>
            </a:r>
            <a:r>
              <a:rPr lang="en-US" sz="2800"/>
              <a:t>tomorrow's</a:t>
            </a:r>
            <a:r>
              <a:rPr lang="en-US"/>
              <a:t> </a:t>
            </a:r>
            <a:r>
              <a:rPr lang="en-US" sz="2800"/>
              <a:t>world</a:t>
            </a:r>
          </a:p>
        </p:txBody>
      </p:sp>
    </p:spTree>
    <p:custDataLst>
      <p:tags r:id="rId1"/>
    </p:custDataLst>
    <p:extLst>
      <p:ext uri="{BB962C8B-B14F-4D97-AF65-F5344CB8AC3E}">
        <p14:creationId xmlns:p14="http://schemas.microsoft.com/office/powerpoint/2010/main" val="35882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EF249-0A22-0A66-973E-B6D9539491A4}"/>
              </a:ext>
            </a:extLst>
          </p:cNvPr>
          <p:cNvSpPr>
            <a:spLocks noGrp="1" noRot="1" noMove="1" noResize="1" noEditPoints="1" noAdjustHandles="1" noChangeArrowheads="1" noChangeShapeType="1"/>
          </p:cNvSpPr>
          <p:nvPr/>
        </p:nvSpPr>
        <p:spPr>
          <a:xfrm>
            <a:off x="0" y="0"/>
            <a:ext cx="12188825" cy="6858000"/>
          </a:xfrm>
          <a:prstGeom prst="rect">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Picture 24">
            <a:extLst>
              <a:ext uri="{FF2B5EF4-FFF2-40B4-BE49-F238E27FC236}">
                <a16:creationId xmlns:a16="http://schemas.microsoft.com/office/drawing/2014/main" id="{9D3650BD-DD8F-4B04-A515-E84479CEF5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7239" y="990745"/>
            <a:ext cx="4114801" cy="4070518"/>
          </a:xfrm>
          <a:prstGeom prst="ellipse">
            <a:avLst/>
          </a:prstGeom>
        </p:spPr>
      </p:pic>
      <p:sp>
        <p:nvSpPr>
          <p:cNvPr id="2" name="Title 1"/>
          <p:cNvSpPr>
            <a:spLocks noGrp="1"/>
          </p:cNvSpPr>
          <p:nvPr>
            <p:ph type="title"/>
          </p:nvPr>
        </p:nvSpPr>
        <p:spPr>
          <a:xfrm>
            <a:off x="457200" y="182880"/>
            <a:ext cx="11349640" cy="430759"/>
          </a:xfrm>
        </p:spPr>
        <p:txBody>
          <a:bodyPr/>
          <a:lstStyle/>
          <a:p>
            <a:pPr>
              <a:lnSpc>
                <a:spcPct val="100000"/>
              </a:lnSpc>
            </a:pPr>
            <a:r>
              <a:rPr lang="en-US"/>
              <a:t>Generation Z</a:t>
            </a:r>
          </a:p>
        </p:txBody>
      </p:sp>
      <p:sp>
        <p:nvSpPr>
          <p:cNvPr id="9" name="Left-Right Arrow 8"/>
          <p:cNvSpPr/>
          <p:nvPr/>
        </p:nvSpPr>
        <p:spPr>
          <a:xfrm>
            <a:off x="429109" y="5197733"/>
            <a:ext cx="11349640" cy="981225"/>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1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95959"/>
                </a:solidFill>
                <a:effectLst/>
                <a:uLnTx/>
                <a:uFillTx/>
                <a:latin typeface="Arial"/>
                <a:ea typeface="+mn-ea"/>
                <a:cs typeface="+mn-cs"/>
              </a:rPr>
              <a:t>Born between 1997 and 2012</a:t>
            </a:r>
          </a:p>
        </p:txBody>
      </p:sp>
      <p:grpSp>
        <p:nvGrpSpPr>
          <p:cNvPr id="17" name="Group 16"/>
          <p:cNvGrpSpPr/>
          <p:nvPr/>
        </p:nvGrpSpPr>
        <p:grpSpPr>
          <a:xfrm>
            <a:off x="2834640" y="4489648"/>
            <a:ext cx="0" cy="1198184"/>
            <a:chOff x="2106801" y="3567370"/>
            <a:chExt cx="0" cy="899470"/>
          </a:xfrm>
        </p:grpSpPr>
        <p:cxnSp>
          <p:nvCxnSpPr>
            <p:cNvPr id="11" name="Straight Connector 10"/>
            <p:cNvCxnSpPr/>
            <p:nvPr/>
          </p:nvCxnSpPr>
          <p:spPr>
            <a:xfrm flipH="1">
              <a:off x="2106801"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06801" y="4265672"/>
              <a:ext cx="0" cy="201168"/>
            </a:xfrm>
            <a:prstGeom prst="line">
              <a:avLst/>
            </a:prstGeom>
            <a:ln>
              <a:solidFill>
                <a:srgbClr val="72DBD5"/>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FC3B063-6CE7-4ABD-9374-32110C41368D}"/>
              </a:ext>
            </a:extLst>
          </p:cNvPr>
          <p:cNvGrpSpPr/>
          <p:nvPr/>
        </p:nvGrpSpPr>
        <p:grpSpPr>
          <a:xfrm>
            <a:off x="374172" y="3206290"/>
            <a:ext cx="1823598" cy="1644864"/>
            <a:chOff x="822595" y="278094"/>
            <a:chExt cx="1368965" cy="1234790"/>
          </a:xfrm>
          <a:effectLst/>
        </p:grpSpPr>
        <p:sp>
          <p:nvSpPr>
            <p:cNvPr id="30" name="Rectangle 29">
              <a:extLst>
                <a:ext uri="{FF2B5EF4-FFF2-40B4-BE49-F238E27FC236}">
                  <a16:creationId xmlns:a16="http://schemas.microsoft.com/office/drawing/2014/main" id="{15840FAE-A7F3-4C92-BFD1-FC3524A2D41B}"/>
                </a:ext>
              </a:extLst>
            </p:cNvPr>
            <p:cNvSpPr/>
            <p:nvPr/>
          </p:nvSpPr>
          <p:spPr>
            <a:xfrm>
              <a:off x="822595" y="278094"/>
              <a:ext cx="1368965" cy="1234790"/>
            </a:xfrm>
            <a:prstGeom prst="rect">
              <a:avLst/>
            </a:prstGeom>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74000"/>
                  </a:srgbClr>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C22BC94F-A945-4A85-954B-9496BFF2F952}"/>
                </a:ext>
              </a:extLst>
            </p:cNvPr>
            <p:cNvSpPr/>
            <p:nvPr/>
          </p:nvSpPr>
          <p:spPr>
            <a:xfrm>
              <a:off x="822595" y="278094"/>
              <a:ext cx="1368965" cy="1234790"/>
            </a:xfrm>
            <a:prstGeom prst="rect">
              <a:avLst/>
            </a:prstGeom>
            <a:effectLst>
              <a:glow rad="101600">
                <a:schemeClr val="accent5">
                  <a:satMod val="175000"/>
                  <a:alpha val="40000"/>
                </a:schemeClr>
              </a:glow>
            </a:effectLst>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r>
                <a:rPr kumimoji="0" lang="en-US" sz="12788" b="1" i="0" u="none" strike="noStrike" kern="1200" cap="none" spc="0" normalizeH="0" baseline="0" noProof="0">
                  <a:ln>
                    <a:noFill/>
                  </a:ln>
                  <a:solidFill>
                    <a:srgbClr val="FFFFFF">
                      <a:alpha val="74000"/>
                    </a:srgbClr>
                  </a:solidFill>
                  <a:effectLst/>
                  <a:uLnTx/>
                  <a:uFillTx/>
                  <a:latin typeface="Arial"/>
                  <a:ea typeface="Calibri" panose="020F0502020204030204" pitchFamily="34" charset="0"/>
                  <a:cs typeface="Times New Roman" panose="02020603050405020304" pitchFamily="18" charset="0"/>
                </a:rPr>
                <a:t>27</a:t>
              </a:r>
              <a:endParaRPr kumimoji="0" lang="en-US" sz="1800" b="0" i="0" u="none" strike="noStrike" kern="1200" cap="none" spc="0" normalizeH="0" baseline="0" noProof="0">
                <a:ln>
                  <a:noFill/>
                </a:ln>
                <a:solidFill>
                  <a:srgbClr val="FFFFFF">
                    <a:alpha val="74000"/>
                  </a:srgbClr>
                </a:solidFill>
                <a:effectLst/>
                <a:uLnTx/>
                <a:uFillTx/>
                <a:latin typeface="Arial"/>
                <a:ea typeface="+mn-ea"/>
                <a:cs typeface="+mn-cs"/>
              </a:endParaRPr>
            </a:p>
          </p:txBody>
        </p:sp>
      </p:grpSp>
      <p:pic>
        <p:nvPicPr>
          <p:cNvPr id="32" name="Picture 31">
            <a:extLst>
              <a:ext uri="{FF2B5EF4-FFF2-40B4-BE49-F238E27FC236}">
                <a16:creationId xmlns:a16="http://schemas.microsoft.com/office/drawing/2014/main" id="{267CB9B3-7716-40F8-AA9C-A1CC7DE75F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96785" y="1440675"/>
            <a:ext cx="3667612" cy="3656691"/>
          </a:xfrm>
          <a:prstGeom prst="ellipse">
            <a:avLst/>
          </a:prstGeom>
        </p:spPr>
      </p:pic>
      <p:grpSp>
        <p:nvGrpSpPr>
          <p:cNvPr id="33" name="Group 32">
            <a:extLst>
              <a:ext uri="{FF2B5EF4-FFF2-40B4-BE49-F238E27FC236}">
                <a16:creationId xmlns:a16="http://schemas.microsoft.com/office/drawing/2014/main" id="{574A7631-4EEB-4068-82D2-FFB485F44D6E}"/>
              </a:ext>
            </a:extLst>
          </p:cNvPr>
          <p:cNvGrpSpPr/>
          <p:nvPr/>
        </p:nvGrpSpPr>
        <p:grpSpPr>
          <a:xfrm>
            <a:off x="6437554" y="3245656"/>
            <a:ext cx="1894171" cy="1741054"/>
            <a:chOff x="818639" y="1233514"/>
            <a:chExt cx="1421944" cy="1306999"/>
          </a:xfrm>
          <a:noFill/>
          <a:effectLst/>
        </p:grpSpPr>
        <p:sp>
          <p:nvSpPr>
            <p:cNvPr id="34" name="Rectangle 33">
              <a:extLst>
                <a:ext uri="{FF2B5EF4-FFF2-40B4-BE49-F238E27FC236}">
                  <a16:creationId xmlns:a16="http://schemas.microsoft.com/office/drawing/2014/main" id="{4E7E5530-9942-47F4-A7C7-4D6FFA3C1762}"/>
                </a:ext>
              </a:extLst>
            </p:cNvPr>
            <p:cNvSpPr/>
            <p:nvPr/>
          </p:nvSpPr>
          <p:spPr>
            <a:xfrm>
              <a:off x="818639" y="1305723"/>
              <a:ext cx="737461" cy="1234790"/>
            </a:xfrm>
            <a:prstGeom prst="rect">
              <a:avLst/>
            </a:prstGeom>
            <a:grp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r>
                <a:rPr kumimoji="0" lang="en-US" sz="12788" b="1" i="0" u="none" strike="noStrike" kern="1200" cap="none" spc="0" normalizeH="0" baseline="0" noProof="0">
                  <a:ln>
                    <a:noFill/>
                  </a:ln>
                  <a:solidFill>
                    <a:srgbClr val="FFFFFF">
                      <a:alpha val="74000"/>
                    </a:srgbClr>
                  </a:solidFill>
                  <a:effectLst/>
                  <a:uLnTx/>
                  <a:uFillTx/>
                  <a:latin typeface="Arial"/>
                  <a:ea typeface="+mn-ea"/>
                  <a:cs typeface="Times New Roman" panose="02020603050405020304" pitchFamily="18" charset="0"/>
                </a:rPr>
                <a:t>12</a:t>
              </a:r>
              <a:endParaRPr kumimoji="0" lang="en-US" sz="1800" b="0" i="0" u="none" strike="noStrike" kern="1200" cap="none" spc="0" normalizeH="0" baseline="0" noProof="0">
                <a:ln>
                  <a:noFill/>
                </a:ln>
                <a:solidFill>
                  <a:srgbClr val="FFFFFF">
                    <a:alpha val="74000"/>
                  </a:srgbClr>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7E475EF8-B6FC-44C3-82E7-25A8C458A9C6}"/>
                </a:ext>
              </a:extLst>
            </p:cNvPr>
            <p:cNvSpPr/>
            <p:nvPr/>
          </p:nvSpPr>
          <p:spPr>
            <a:xfrm>
              <a:off x="871618" y="1233514"/>
              <a:ext cx="1368965" cy="1234790"/>
            </a:xfrm>
            <a:prstGeom prst="rect">
              <a:avLst/>
            </a:prstGeom>
            <a:grp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alpha val="74000"/>
                  </a:srgbClr>
                </a:solidFill>
                <a:effectLst/>
                <a:uLnTx/>
                <a:uFillTx/>
                <a:latin typeface="Arial"/>
                <a:ea typeface="+mn-ea"/>
                <a:cs typeface="+mn-cs"/>
              </a:endParaRPr>
            </a:p>
          </p:txBody>
        </p:sp>
      </p:grpSp>
      <p:grpSp>
        <p:nvGrpSpPr>
          <p:cNvPr id="16" name="Group 15"/>
          <p:cNvGrpSpPr/>
          <p:nvPr/>
        </p:nvGrpSpPr>
        <p:grpSpPr>
          <a:xfrm>
            <a:off x="9174518" y="4514244"/>
            <a:ext cx="0" cy="1198184"/>
            <a:chOff x="7010400" y="3567370"/>
            <a:chExt cx="0" cy="899470"/>
          </a:xfrm>
        </p:grpSpPr>
        <p:cxnSp>
          <p:nvCxnSpPr>
            <p:cNvPr id="14" name="Straight Connector 13"/>
            <p:cNvCxnSpPr/>
            <p:nvPr/>
          </p:nvCxnSpPr>
          <p:spPr>
            <a:xfrm flipH="1">
              <a:off x="7010400"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10400" y="4265672"/>
              <a:ext cx="0" cy="201168"/>
            </a:xfrm>
            <a:prstGeom prst="line">
              <a:avLst/>
            </a:prstGeom>
            <a:ln>
              <a:solidFill>
                <a:srgbClr val="72DBD5"/>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344E78DC-1E2F-56D2-EDC0-C49593C16DE5}"/>
              </a:ext>
            </a:extLst>
          </p:cNvPr>
          <p:cNvSpPr txBox="1"/>
          <p:nvPr/>
        </p:nvSpPr>
        <p:spPr>
          <a:xfrm>
            <a:off x="429109" y="6471704"/>
            <a:ext cx="611204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Source: “Age Range by Generation.” Beresford Research, September 27, 2023. </a:t>
            </a:r>
          </a:p>
        </p:txBody>
      </p:sp>
    </p:spTree>
    <p:extLst>
      <p:ext uri="{BB962C8B-B14F-4D97-AF65-F5344CB8AC3E}">
        <p14:creationId xmlns:p14="http://schemas.microsoft.com/office/powerpoint/2010/main" val="3375073785"/>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230C020-81E1-4849-9BA8-7DCD3DF7502A}"/>
              </a:ext>
            </a:extLst>
          </p:cNvPr>
          <p:cNvSpPr txBox="1"/>
          <p:nvPr/>
        </p:nvSpPr>
        <p:spPr>
          <a:xfrm>
            <a:off x="1562207" y="1043152"/>
            <a:ext cx="9240472" cy="892552"/>
          </a:xfrm>
          <a:prstGeom prst="rect">
            <a:avLst/>
          </a:prstGeom>
          <a:noFill/>
        </p:spPr>
        <p:txBody>
          <a:bodyPr wrap="square" rtlCol="0">
            <a:spAutoFit/>
          </a:bodyPr>
          <a:lstStyle/>
          <a:p>
            <a:r>
              <a:rPr lang="en-US" sz="2600">
                <a:latin typeface="+mj-lt"/>
                <a:ea typeface="Univers LT Std 45 Light" charset="0"/>
                <a:cs typeface="Arial" panose="020B0604020202020204" pitchFamily="34" charset="0"/>
              </a:rPr>
              <a:t>Gen Z has never experienced a world without the internet, making them the first generation to be born into a digital era. </a:t>
            </a:r>
            <a:endParaRPr lang="en-US" sz="2600">
              <a:latin typeface="+mj-lt"/>
              <a:cs typeface="Arial" panose="020B0604020202020204" pitchFamily="34" charset="0"/>
            </a:endParaRPr>
          </a:p>
        </p:txBody>
      </p:sp>
      <p:sp>
        <p:nvSpPr>
          <p:cNvPr id="22" name="TextBox 21">
            <a:extLst>
              <a:ext uri="{FF2B5EF4-FFF2-40B4-BE49-F238E27FC236}">
                <a16:creationId xmlns:a16="http://schemas.microsoft.com/office/drawing/2014/main" id="{B8235CF4-83E8-4818-9462-F12B81B03B48}"/>
              </a:ext>
            </a:extLst>
          </p:cNvPr>
          <p:cNvSpPr txBox="1"/>
          <p:nvPr/>
        </p:nvSpPr>
        <p:spPr>
          <a:xfrm>
            <a:off x="2497872" y="4188180"/>
            <a:ext cx="7193080" cy="892552"/>
          </a:xfrm>
          <a:prstGeom prst="rect">
            <a:avLst/>
          </a:prstGeom>
          <a:noFill/>
        </p:spPr>
        <p:txBody>
          <a:bodyPr wrap="square" rtlCol="0">
            <a:spAutoFit/>
          </a:bodyPr>
          <a:lstStyle/>
          <a:p>
            <a:r>
              <a:rPr lang="en-US" sz="2600">
                <a:latin typeface="+mj-lt"/>
                <a:cs typeface="Arial" panose="020B0604020202020204" pitchFamily="34" charset="0"/>
              </a:rPr>
              <a:t>The World Wide Web was introduced in 1993, just four years prior to the birth of Gen Z.</a:t>
            </a:r>
            <a:r>
              <a:rPr lang="en-US" sz="2600" baseline="30000">
                <a:latin typeface="+mj-lt"/>
                <a:cs typeface="Arial" panose="020B0604020202020204" pitchFamily="34" charset="0"/>
              </a:rPr>
              <a:t>1</a:t>
            </a:r>
            <a:r>
              <a:rPr lang="en-US" sz="2600">
                <a:latin typeface="+mj-lt"/>
                <a:cs typeface="Arial" panose="020B0604020202020204" pitchFamily="34" charset="0"/>
              </a:rPr>
              <a:t> </a:t>
            </a:r>
          </a:p>
        </p:txBody>
      </p:sp>
      <p:sp>
        <p:nvSpPr>
          <p:cNvPr id="17" name="Rectangle 16">
            <a:extLst>
              <a:ext uri="{FF2B5EF4-FFF2-40B4-BE49-F238E27FC236}">
                <a16:creationId xmlns:a16="http://schemas.microsoft.com/office/drawing/2014/main" id="{A1B65455-B8DC-435C-971D-AD907731141D}"/>
              </a:ext>
            </a:extLst>
          </p:cNvPr>
          <p:cNvSpPr/>
          <p:nvPr/>
        </p:nvSpPr>
        <p:spPr>
          <a:xfrm>
            <a:off x="0" y="2286000"/>
            <a:ext cx="12188825" cy="16223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8921250-396A-4488-8D82-EA42E689BC9D}"/>
              </a:ext>
            </a:extLst>
          </p:cNvPr>
          <p:cNvSpPr txBox="1"/>
          <p:nvPr/>
        </p:nvSpPr>
        <p:spPr>
          <a:xfrm>
            <a:off x="2630714" y="2589329"/>
            <a:ext cx="2844798" cy="1015663"/>
          </a:xfrm>
          <a:prstGeom prst="rect">
            <a:avLst/>
          </a:prstGeom>
          <a:noFill/>
        </p:spPr>
        <p:txBody>
          <a:bodyPr wrap="square" rtlCol="0">
            <a:spAutoFit/>
          </a:bodyPr>
          <a:lstStyle/>
          <a:p>
            <a:pPr algn="ctr"/>
            <a:r>
              <a:rPr lang="en-US" sz="6000" b="1">
                <a:solidFill>
                  <a:schemeClr val="bg1"/>
                </a:solidFill>
                <a:latin typeface="Century Gothic" panose="020B0502020202020204" pitchFamily="34" charset="0"/>
                <a:cs typeface="Arial" panose="020B0604020202020204" pitchFamily="34" charset="0"/>
              </a:rPr>
              <a:t>MYTH</a:t>
            </a:r>
          </a:p>
        </p:txBody>
      </p:sp>
      <p:sp>
        <p:nvSpPr>
          <p:cNvPr id="23" name="TextBox 22">
            <a:extLst>
              <a:ext uri="{FF2B5EF4-FFF2-40B4-BE49-F238E27FC236}">
                <a16:creationId xmlns:a16="http://schemas.microsoft.com/office/drawing/2014/main" id="{04DF8BDF-AD25-4028-87E7-229A5DC7215D}"/>
              </a:ext>
            </a:extLst>
          </p:cNvPr>
          <p:cNvSpPr txBox="1"/>
          <p:nvPr/>
        </p:nvSpPr>
        <p:spPr>
          <a:xfrm>
            <a:off x="6386514" y="2589329"/>
            <a:ext cx="2844798" cy="1015663"/>
          </a:xfrm>
          <a:prstGeom prst="rect">
            <a:avLst/>
          </a:prstGeom>
          <a:noFill/>
        </p:spPr>
        <p:txBody>
          <a:bodyPr wrap="square" rtlCol="0">
            <a:spAutoFit/>
          </a:bodyPr>
          <a:lstStyle/>
          <a:p>
            <a:r>
              <a:rPr lang="en-US" sz="6000" b="1">
                <a:solidFill>
                  <a:schemeClr val="bg1"/>
                </a:solidFill>
                <a:latin typeface="Century Gothic" panose="020B0502020202020204" pitchFamily="34" charset="0"/>
                <a:cs typeface="Arial" panose="020B0604020202020204" pitchFamily="34" charset="0"/>
              </a:rPr>
              <a:t>FACT</a:t>
            </a:r>
          </a:p>
        </p:txBody>
      </p:sp>
      <p:sp>
        <p:nvSpPr>
          <p:cNvPr id="34" name="TextBox 33">
            <a:extLst>
              <a:ext uri="{FF2B5EF4-FFF2-40B4-BE49-F238E27FC236}">
                <a16:creationId xmlns:a16="http://schemas.microsoft.com/office/drawing/2014/main" id="{FAE5BDD0-C9F2-4373-B2D9-F3458BF71AF0}"/>
              </a:ext>
            </a:extLst>
          </p:cNvPr>
          <p:cNvSpPr txBox="1"/>
          <p:nvPr/>
        </p:nvSpPr>
        <p:spPr>
          <a:xfrm>
            <a:off x="4438443" y="2589329"/>
            <a:ext cx="2844798" cy="1015663"/>
          </a:xfrm>
          <a:prstGeom prst="rect">
            <a:avLst/>
          </a:prstGeom>
          <a:noFill/>
        </p:spPr>
        <p:txBody>
          <a:bodyPr wrap="square" rtlCol="0">
            <a:spAutoFit/>
          </a:bodyPr>
          <a:lstStyle/>
          <a:p>
            <a:pPr algn="ctr"/>
            <a:r>
              <a:rPr lang="en-US" sz="6000" b="1">
                <a:solidFill>
                  <a:schemeClr val="bg1"/>
                </a:solidFill>
                <a:latin typeface="Century Gothic" panose="020B0502020202020204" pitchFamily="34" charset="0"/>
                <a:cs typeface="Arial" panose="020B0604020202020204" pitchFamily="34" charset="0"/>
              </a:rPr>
              <a:t>vs.</a:t>
            </a:r>
          </a:p>
        </p:txBody>
      </p:sp>
      <p:sp>
        <p:nvSpPr>
          <p:cNvPr id="21" name="Arrow: Down 20">
            <a:extLst>
              <a:ext uri="{FF2B5EF4-FFF2-40B4-BE49-F238E27FC236}">
                <a16:creationId xmlns:a16="http://schemas.microsoft.com/office/drawing/2014/main" id="{ECF8E078-0DE7-4B4E-810B-D76299D25A9F}"/>
              </a:ext>
            </a:extLst>
          </p:cNvPr>
          <p:cNvSpPr/>
          <p:nvPr/>
        </p:nvSpPr>
        <p:spPr>
          <a:xfrm>
            <a:off x="3083926" y="2286000"/>
            <a:ext cx="544172" cy="486697"/>
          </a:xfrm>
          <a:prstGeom prst="downArrow">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83B255B3-9CCF-42BF-A334-64DB94E2C23C}"/>
              </a:ext>
            </a:extLst>
          </p:cNvPr>
          <p:cNvSpPr/>
          <p:nvPr/>
        </p:nvSpPr>
        <p:spPr>
          <a:xfrm rot="10800000">
            <a:off x="7808913" y="3510115"/>
            <a:ext cx="544172" cy="486697"/>
          </a:xfrm>
          <a:prstGeom prst="downArrow">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6">
            <a:extLst>
              <a:ext uri="{FF2B5EF4-FFF2-40B4-BE49-F238E27FC236}">
                <a16:creationId xmlns:a16="http://schemas.microsoft.com/office/drawing/2014/main" id="{DDB72F86-58D6-4451-80A5-5B8536B6B360}"/>
              </a:ext>
            </a:extLst>
          </p:cNvPr>
          <p:cNvSpPr txBox="1"/>
          <p:nvPr/>
        </p:nvSpPr>
        <p:spPr>
          <a:xfrm>
            <a:off x="457200" y="6359144"/>
            <a:ext cx="11177038" cy="153888"/>
          </a:xfrm>
          <a:prstGeom prst="rect">
            <a:avLst/>
          </a:prstGeom>
        </p:spPr>
        <p:txBody>
          <a:bodyPr vert="horz" wrap="square" lIns="0" tIns="0" rIns="0" bIns="0" rtlCol="0">
            <a:spAutoFit/>
          </a:bodyPr>
          <a:lstStyle/>
          <a:p>
            <a:r>
              <a:rPr lang="en-US" sz="1000" spc="-5">
                <a:latin typeface="Arial Narrow" panose="020B0606020202030204" pitchFamily="34" charset="0"/>
                <a:cs typeface="Arial"/>
              </a:rPr>
              <a:t>Sources: </a:t>
            </a:r>
            <a:r>
              <a:rPr lang="en-US" sz="1000">
                <a:latin typeface="Arial Narrow" panose="020B0606020202030204" pitchFamily="34" charset="0"/>
              </a:rPr>
              <a:t> “World Wide Web (WWW) Launches in the Public Domain,” History.com, accessed October 3, 2023. </a:t>
            </a:r>
            <a:endParaRPr lang="x-none" sz="1000">
              <a:latin typeface="Arial Narrow" panose="020B0606020202030204" pitchFamily="34" charset="0"/>
            </a:endParaRPr>
          </a:p>
        </p:txBody>
      </p:sp>
    </p:spTree>
    <p:custDataLst>
      <p:tags r:id="rId1"/>
    </p:custDataLst>
    <p:extLst>
      <p:ext uri="{BB962C8B-B14F-4D97-AF65-F5344CB8AC3E}">
        <p14:creationId xmlns:p14="http://schemas.microsoft.com/office/powerpoint/2010/main" val="14588047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P spid="21" grpId="1"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69BAF8D-ADD1-6C60-E8DF-099AE6E1EE07}"/>
              </a:ext>
            </a:extLst>
          </p:cNvPr>
          <p:cNvCxnSpPr>
            <a:cxnSpLocks/>
          </p:cNvCxnSpPr>
          <p:nvPr/>
        </p:nvCxnSpPr>
        <p:spPr>
          <a:xfrm>
            <a:off x="0" y="3382191"/>
            <a:ext cx="121888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5AE69B8-9A34-EBB8-C501-96069289E6AC}"/>
              </a:ext>
            </a:extLst>
          </p:cNvPr>
          <p:cNvSpPr>
            <a:spLocks noGrp="1"/>
          </p:cNvSpPr>
          <p:nvPr>
            <p:ph type="body" sz="quarter" idx="32"/>
          </p:nvPr>
        </p:nvSpPr>
        <p:spPr/>
        <p:txBody>
          <a:bodyPr/>
          <a:lstStyle/>
          <a:p>
            <a:r>
              <a:rPr lang="en-CA"/>
              <a:t>Who is Gen Z?</a:t>
            </a:r>
          </a:p>
          <a:p>
            <a:r>
              <a:rPr lang="en-CA" sz="2000" b="0">
                <a:solidFill>
                  <a:srgbClr val="595959"/>
                </a:solidFill>
              </a:rPr>
              <a:t>The tech-savvy generation</a:t>
            </a:r>
          </a:p>
        </p:txBody>
      </p:sp>
      <p:pic>
        <p:nvPicPr>
          <p:cNvPr id="8" name="Content Placeholder 7" descr="A person with long blonde hair and yellow shirt&#10;&#10;Description automatically generated">
            <a:extLst>
              <a:ext uri="{FF2B5EF4-FFF2-40B4-BE49-F238E27FC236}">
                <a16:creationId xmlns:a16="http://schemas.microsoft.com/office/drawing/2014/main" id="{67D15003-1ABC-886B-19E6-54177E944047}"/>
              </a:ext>
            </a:extLst>
          </p:cNvPr>
          <p:cNvPicPr>
            <a:picLocks noGrp="1" noChangeAspect="1"/>
          </p:cNvPicPr>
          <p:nvPr>
            <p:ph sz="quarter" idx="27"/>
          </p:nvPr>
        </p:nvPicPr>
        <p:blipFill rotWithShape="1">
          <a:blip r:embed="rId3" cstate="print">
            <a:extLst>
              <a:ext uri="{28A0092B-C50C-407E-A947-70E740481C1C}">
                <a14:useLocalDpi xmlns:a14="http://schemas.microsoft.com/office/drawing/2010/main"/>
              </a:ext>
            </a:extLst>
          </a:blip>
          <a:srcRect/>
          <a:stretch/>
        </p:blipFill>
        <p:spPr>
          <a:xfrm>
            <a:off x="7602583" y="487680"/>
            <a:ext cx="4586243" cy="6370320"/>
          </a:xfrm>
        </p:spPr>
      </p:pic>
      <p:sp>
        <p:nvSpPr>
          <p:cNvPr id="3" name="Footer Placeholder 1">
            <a:extLst>
              <a:ext uri="{FF2B5EF4-FFF2-40B4-BE49-F238E27FC236}">
                <a16:creationId xmlns:a16="http://schemas.microsoft.com/office/drawing/2014/main" id="{3EC63B1C-77F4-7570-B61F-D898182E6C87}"/>
              </a:ext>
            </a:extLst>
          </p:cNvPr>
          <p:cNvSpPr txBox="1">
            <a:spLocks/>
          </p:cNvSpPr>
          <p:nvPr/>
        </p:nvSpPr>
        <p:spPr>
          <a:xfrm>
            <a:off x="457199" y="5991500"/>
            <a:ext cx="11217350" cy="515333"/>
          </a:xfrm>
          <a:prstGeom prst="rect">
            <a:avLst/>
          </a:prstGeom>
        </p:spPr>
        <p:txBody>
          <a:bodyPr l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a:latin typeface="Arial Narrow" panose="020B0606020202030204" pitchFamily="34" charset="0"/>
              </a:rPr>
              <a:t>1. “Parker, Kim. “On the Cusp of Adulthood and Facing an Uncertain Future: What We Know about Gen Z so Far.” Pew Research Center, May 14, 2020. </a:t>
            </a:r>
          </a:p>
          <a:p>
            <a:pPr>
              <a:defRPr/>
            </a:pPr>
            <a:r>
              <a:rPr lang="en-US" sz="1000">
                <a:latin typeface="Arial Narrow" panose="020B0606020202030204" pitchFamily="34" charset="0"/>
              </a:rPr>
              <a:t>2. </a:t>
            </a:r>
            <a:r>
              <a:rPr lang="en-US" sz="1000" err="1">
                <a:latin typeface="Arial Narrow" panose="020B0606020202030204" pitchFamily="34" charset="0"/>
              </a:rPr>
              <a:t>Wolfsen</a:t>
            </a:r>
            <a:r>
              <a:rPr lang="en-US" sz="1000">
                <a:latin typeface="Arial Narrow" panose="020B0606020202030204" pitchFamily="34" charset="0"/>
              </a:rPr>
              <a:t>, Natalie. “Gen Z Investors Are Here-Are Financial Advisors Prepared?” Wealth Management, June 22, 2023. </a:t>
            </a:r>
          </a:p>
          <a:p>
            <a:pPr>
              <a:defRPr/>
            </a:pPr>
            <a:r>
              <a:rPr lang="en-US" sz="1000">
                <a:latin typeface="Arial Narrow" panose="020B0606020202030204" pitchFamily="34" charset="0"/>
              </a:rPr>
              <a:t>3. “The Gen Z Equation.” McKinsey &amp;amp; Company, June 2023.</a:t>
            </a:r>
          </a:p>
        </p:txBody>
      </p:sp>
      <p:grpSp>
        <p:nvGrpSpPr>
          <p:cNvPr id="5" name="Group 4">
            <a:extLst>
              <a:ext uri="{FF2B5EF4-FFF2-40B4-BE49-F238E27FC236}">
                <a16:creationId xmlns:a16="http://schemas.microsoft.com/office/drawing/2014/main" id="{A1A21D5A-BEA7-D012-0B24-D7833950DEF4}"/>
              </a:ext>
            </a:extLst>
          </p:cNvPr>
          <p:cNvGrpSpPr/>
          <p:nvPr/>
        </p:nvGrpSpPr>
        <p:grpSpPr>
          <a:xfrm>
            <a:off x="457199" y="2183674"/>
            <a:ext cx="2830199" cy="2397034"/>
            <a:chOff x="457199" y="2183674"/>
            <a:chExt cx="2830199" cy="2397034"/>
          </a:xfrm>
          <a:solidFill>
            <a:schemeClr val="accent2"/>
          </a:solidFill>
        </p:grpSpPr>
        <p:sp>
          <p:nvSpPr>
            <p:cNvPr id="7" name="Rectangle 6">
              <a:extLst>
                <a:ext uri="{FF2B5EF4-FFF2-40B4-BE49-F238E27FC236}">
                  <a16:creationId xmlns:a16="http://schemas.microsoft.com/office/drawing/2014/main" id="{6C95A228-D4BA-6535-EAE0-E619B7F6F196}"/>
                </a:ext>
              </a:extLst>
            </p:cNvPr>
            <p:cNvSpPr/>
            <p:nvPr/>
          </p:nvSpPr>
          <p:spPr>
            <a:xfrm>
              <a:off x="457199" y="2183674"/>
              <a:ext cx="2786743" cy="23970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5">
              <a:extLst>
                <a:ext uri="{FF2B5EF4-FFF2-40B4-BE49-F238E27FC236}">
                  <a16:creationId xmlns:a16="http://schemas.microsoft.com/office/drawing/2014/main" id="{0DAFFF3F-6E2A-AAD6-7A1A-11611E821DEC}"/>
                </a:ext>
              </a:extLst>
            </p:cNvPr>
            <p:cNvSpPr txBox="1"/>
            <p:nvPr/>
          </p:nvSpPr>
          <p:spPr>
            <a:xfrm>
              <a:off x="559235" y="2290933"/>
              <a:ext cx="2353902" cy="615553"/>
            </a:xfrm>
            <a:prstGeom prst="rect">
              <a:avLst/>
            </a:prstGeom>
            <a:grpFill/>
          </p:spPr>
          <p:txBody>
            <a:bodyPr wrap="square" lIns="0" tIns="0" rIns="0" bIns="0" rtlCol="0" anchor="t">
              <a:spAutoFit/>
            </a:bodyPr>
            <a:lstStyle/>
            <a:p>
              <a:r>
                <a:rPr lang="en-US" sz="4000" b="1" dirty="0">
                  <a:solidFill>
                    <a:schemeClr val="bg2"/>
                  </a:solidFill>
                  <a:latin typeface="+mj-lt"/>
                </a:rPr>
                <a:t>MORE</a:t>
              </a:r>
            </a:p>
          </p:txBody>
        </p:sp>
        <p:sp>
          <p:nvSpPr>
            <p:cNvPr id="11" name="TextBox 6">
              <a:extLst>
                <a:ext uri="{FF2B5EF4-FFF2-40B4-BE49-F238E27FC236}">
                  <a16:creationId xmlns:a16="http://schemas.microsoft.com/office/drawing/2014/main" id="{4CF2178C-B7B1-C732-4A29-90AD6BBCE374}"/>
                </a:ext>
              </a:extLst>
            </p:cNvPr>
            <p:cNvSpPr txBox="1"/>
            <p:nvPr/>
          </p:nvSpPr>
          <p:spPr>
            <a:xfrm>
              <a:off x="533290" y="2921168"/>
              <a:ext cx="2754108" cy="1015663"/>
            </a:xfrm>
            <a:prstGeom prst="rect">
              <a:avLst/>
            </a:prstGeom>
            <a:noFill/>
          </p:spPr>
          <p:txBody>
            <a:bodyPr wrap="square" lIns="0" tIns="0" rIns="0" bIns="0" rtlCol="0" anchor="t">
              <a:spAutoFit/>
            </a:bodyPr>
            <a:lstStyle/>
            <a:p>
              <a:r>
                <a:rPr lang="en-US" sz="2200" dirty="0">
                  <a:solidFill>
                    <a:schemeClr val="bg2"/>
                  </a:solidFill>
                  <a:latin typeface="+mj-lt"/>
                </a:rPr>
                <a:t>racially &amp; ethnically diverse than previous generations.</a:t>
              </a:r>
              <a:r>
                <a:rPr lang="en-US" sz="2200" baseline="30000" dirty="0">
                  <a:solidFill>
                    <a:schemeClr val="bg2"/>
                  </a:solidFill>
                  <a:latin typeface="+mj-lt"/>
                </a:rPr>
                <a:t>1</a:t>
              </a:r>
              <a:endParaRPr lang="en-US" sz="2200" dirty="0">
                <a:solidFill>
                  <a:schemeClr val="bg2"/>
                </a:solidFill>
                <a:latin typeface="+mj-lt"/>
              </a:endParaRPr>
            </a:p>
          </p:txBody>
        </p:sp>
      </p:grpSp>
      <p:grpSp>
        <p:nvGrpSpPr>
          <p:cNvPr id="13" name="Group 12">
            <a:extLst>
              <a:ext uri="{FF2B5EF4-FFF2-40B4-BE49-F238E27FC236}">
                <a16:creationId xmlns:a16="http://schemas.microsoft.com/office/drawing/2014/main" id="{12300B27-9DE3-0B36-9B95-4B816B3F4CF4}"/>
              </a:ext>
            </a:extLst>
          </p:cNvPr>
          <p:cNvGrpSpPr/>
          <p:nvPr/>
        </p:nvGrpSpPr>
        <p:grpSpPr>
          <a:xfrm>
            <a:off x="6573376" y="2183675"/>
            <a:ext cx="2786743" cy="2397034"/>
            <a:chOff x="6573376" y="2183675"/>
            <a:chExt cx="2786743" cy="2397034"/>
          </a:xfrm>
          <a:solidFill>
            <a:schemeClr val="accent2"/>
          </a:solidFill>
        </p:grpSpPr>
        <p:sp>
          <p:nvSpPr>
            <p:cNvPr id="15" name="Rectangle 14">
              <a:extLst>
                <a:ext uri="{FF2B5EF4-FFF2-40B4-BE49-F238E27FC236}">
                  <a16:creationId xmlns:a16="http://schemas.microsoft.com/office/drawing/2014/main" id="{F7C373FC-831C-2DD0-CC75-36D0F67C7E92}"/>
                </a:ext>
              </a:extLst>
            </p:cNvPr>
            <p:cNvSpPr/>
            <p:nvPr/>
          </p:nvSpPr>
          <p:spPr>
            <a:xfrm>
              <a:off x="6573376" y="2183675"/>
              <a:ext cx="2786743" cy="23970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1">
              <a:extLst>
                <a:ext uri="{FF2B5EF4-FFF2-40B4-BE49-F238E27FC236}">
                  <a16:creationId xmlns:a16="http://schemas.microsoft.com/office/drawing/2014/main" id="{6545DB67-D5C1-30CA-367C-1F216AC278F7}"/>
                </a:ext>
              </a:extLst>
            </p:cNvPr>
            <p:cNvSpPr txBox="1"/>
            <p:nvPr/>
          </p:nvSpPr>
          <p:spPr>
            <a:xfrm>
              <a:off x="6707561" y="2253841"/>
              <a:ext cx="2521923" cy="626518"/>
            </a:xfrm>
            <a:prstGeom prst="rect">
              <a:avLst/>
            </a:prstGeom>
            <a:grpFill/>
          </p:spPr>
          <p:txBody>
            <a:bodyPr wrap="square" lIns="0" tIns="0" rIns="0" bIns="0" rtlCol="0" anchor="t">
              <a:spAutoFit/>
            </a:bodyPr>
            <a:lstStyle/>
            <a:p>
              <a:pPr>
                <a:lnSpc>
                  <a:spcPts val="5332"/>
                </a:lnSpc>
              </a:pPr>
              <a:r>
                <a:rPr lang="en-US" sz="4000" b="1">
                  <a:solidFill>
                    <a:schemeClr val="bg2"/>
                  </a:solidFill>
                  <a:latin typeface="+mj-lt"/>
                </a:rPr>
                <a:t>By 2025</a:t>
              </a:r>
            </a:p>
          </p:txBody>
        </p:sp>
        <p:sp>
          <p:nvSpPr>
            <p:cNvPr id="17" name="TextBox 6">
              <a:extLst>
                <a:ext uri="{FF2B5EF4-FFF2-40B4-BE49-F238E27FC236}">
                  <a16:creationId xmlns:a16="http://schemas.microsoft.com/office/drawing/2014/main" id="{AE8AC4A8-062B-6629-E6D3-3501A67BEDEB}"/>
                </a:ext>
              </a:extLst>
            </p:cNvPr>
            <p:cNvSpPr txBox="1"/>
            <p:nvPr/>
          </p:nvSpPr>
          <p:spPr>
            <a:xfrm>
              <a:off x="6686295" y="2977115"/>
              <a:ext cx="2652558" cy="1015663"/>
            </a:xfrm>
            <a:prstGeom prst="rect">
              <a:avLst/>
            </a:prstGeom>
            <a:grpFill/>
          </p:spPr>
          <p:txBody>
            <a:bodyPr wrap="square" lIns="0" tIns="0" rIns="0" bIns="0" rtlCol="0" anchor="t">
              <a:spAutoFit/>
            </a:bodyPr>
            <a:lstStyle/>
            <a:p>
              <a:r>
                <a:rPr lang="en-US" sz="2200">
                  <a:solidFill>
                    <a:schemeClr val="bg2"/>
                  </a:solidFill>
                  <a:latin typeface="+mj-lt"/>
                </a:rPr>
                <a:t>Gen Z may represent over 25% of the global workforce.</a:t>
              </a:r>
              <a:r>
                <a:rPr lang="en-US" sz="2200" baseline="30000">
                  <a:solidFill>
                    <a:schemeClr val="bg2"/>
                  </a:solidFill>
                  <a:latin typeface="+mj-lt"/>
                </a:rPr>
                <a:t>3</a:t>
              </a:r>
              <a:endParaRPr lang="en-US" sz="2200">
                <a:solidFill>
                  <a:schemeClr val="bg2"/>
                </a:solidFill>
                <a:latin typeface="+mj-lt"/>
              </a:endParaRPr>
            </a:p>
          </p:txBody>
        </p:sp>
      </p:grpSp>
      <p:grpSp>
        <p:nvGrpSpPr>
          <p:cNvPr id="25" name="Group 24">
            <a:extLst>
              <a:ext uri="{FF2B5EF4-FFF2-40B4-BE49-F238E27FC236}">
                <a16:creationId xmlns:a16="http://schemas.microsoft.com/office/drawing/2014/main" id="{9DC3FEE2-4CBC-28AA-FEC5-4A6636ADDFFA}"/>
              </a:ext>
            </a:extLst>
          </p:cNvPr>
          <p:cNvGrpSpPr/>
          <p:nvPr/>
        </p:nvGrpSpPr>
        <p:grpSpPr>
          <a:xfrm>
            <a:off x="3526518" y="2183675"/>
            <a:ext cx="2916223" cy="2397034"/>
            <a:chOff x="3526518" y="2183675"/>
            <a:chExt cx="2916223" cy="2397034"/>
          </a:xfrm>
        </p:grpSpPr>
        <p:grpSp>
          <p:nvGrpSpPr>
            <p:cNvPr id="18" name="Group 17">
              <a:extLst>
                <a:ext uri="{FF2B5EF4-FFF2-40B4-BE49-F238E27FC236}">
                  <a16:creationId xmlns:a16="http://schemas.microsoft.com/office/drawing/2014/main" id="{7C43B945-D928-4009-8646-C3AEC693D5A2}"/>
                </a:ext>
              </a:extLst>
            </p:cNvPr>
            <p:cNvGrpSpPr/>
            <p:nvPr/>
          </p:nvGrpSpPr>
          <p:grpSpPr>
            <a:xfrm>
              <a:off x="3526518" y="2183675"/>
              <a:ext cx="2786743" cy="2397034"/>
              <a:chOff x="3516675" y="2183675"/>
              <a:chExt cx="2786743" cy="2397034"/>
            </a:xfrm>
            <a:solidFill>
              <a:schemeClr val="accent2"/>
            </a:solidFill>
          </p:grpSpPr>
          <p:sp>
            <p:nvSpPr>
              <p:cNvPr id="19" name="Rectangle 18">
                <a:extLst>
                  <a:ext uri="{FF2B5EF4-FFF2-40B4-BE49-F238E27FC236}">
                    <a16:creationId xmlns:a16="http://schemas.microsoft.com/office/drawing/2014/main" id="{3EF83717-F6B6-4058-FE35-B4A7C41BE98A}"/>
                  </a:ext>
                </a:extLst>
              </p:cNvPr>
              <p:cNvSpPr/>
              <p:nvPr/>
            </p:nvSpPr>
            <p:spPr>
              <a:xfrm>
                <a:off x="3516675" y="2183675"/>
                <a:ext cx="2786743" cy="23970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0" name="Group 19">
                <a:extLst>
                  <a:ext uri="{FF2B5EF4-FFF2-40B4-BE49-F238E27FC236}">
                    <a16:creationId xmlns:a16="http://schemas.microsoft.com/office/drawing/2014/main" id="{FE394DEE-FF72-5163-AA68-6F5EA784A92B}"/>
                  </a:ext>
                </a:extLst>
              </p:cNvPr>
              <p:cNvGrpSpPr/>
              <p:nvPr/>
            </p:nvGrpSpPr>
            <p:grpSpPr>
              <a:xfrm>
                <a:off x="3658778" y="2253841"/>
                <a:ext cx="2644640" cy="2083327"/>
                <a:chOff x="3658778" y="2253841"/>
                <a:chExt cx="2644640" cy="2083327"/>
              </a:xfrm>
              <a:grpFill/>
            </p:grpSpPr>
            <p:sp>
              <p:nvSpPr>
                <p:cNvPr id="21" name="TextBox 9">
                  <a:extLst>
                    <a:ext uri="{FF2B5EF4-FFF2-40B4-BE49-F238E27FC236}">
                      <a16:creationId xmlns:a16="http://schemas.microsoft.com/office/drawing/2014/main" id="{D7A2A234-76DF-5F9F-E339-E5E166C308BA}"/>
                    </a:ext>
                  </a:extLst>
                </p:cNvPr>
                <p:cNvSpPr txBox="1"/>
                <p:nvPr/>
              </p:nvSpPr>
              <p:spPr>
                <a:xfrm>
                  <a:off x="3658778" y="2253841"/>
                  <a:ext cx="2644640" cy="615553"/>
                </a:xfrm>
                <a:prstGeom prst="rect">
                  <a:avLst/>
                </a:prstGeom>
                <a:grpFill/>
              </p:spPr>
              <p:txBody>
                <a:bodyPr wrap="square" lIns="0" tIns="0" rIns="0" bIns="0" rtlCol="0" anchor="t">
                  <a:spAutoFit/>
                </a:bodyPr>
                <a:lstStyle/>
                <a:p>
                  <a:r>
                    <a:rPr lang="en-US" sz="4000" b="1">
                      <a:solidFill>
                        <a:schemeClr val="bg2"/>
                      </a:solidFill>
                      <a:latin typeface="+mj-lt"/>
                    </a:rPr>
                    <a:t>FIRST </a:t>
                  </a:r>
                </a:p>
              </p:txBody>
            </p:sp>
            <p:sp>
              <p:nvSpPr>
                <p:cNvPr id="22" name="TextBox 10">
                  <a:extLst>
                    <a:ext uri="{FF2B5EF4-FFF2-40B4-BE49-F238E27FC236}">
                      <a16:creationId xmlns:a16="http://schemas.microsoft.com/office/drawing/2014/main" id="{670371AB-ACC2-045A-5026-C8E96960EAB3}"/>
                    </a:ext>
                  </a:extLst>
                </p:cNvPr>
                <p:cNvSpPr txBox="1"/>
                <p:nvPr/>
              </p:nvSpPr>
              <p:spPr>
                <a:xfrm>
                  <a:off x="3658779" y="3336894"/>
                  <a:ext cx="2583680" cy="1000274"/>
                </a:xfrm>
                <a:prstGeom prst="rect">
                  <a:avLst/>
                </a:prstGeom>
                <a:grpFill/>
              </p:spPr>
              <p:txBody>
                <a:bodyPr wrap="square" lIns="0" tIns="0" rIns="0" bIns="0" rtlCol="0" anchor="t">
                  <a:spAutoFit/>
                </a:bodyPr>
                <a:lstStyle/>
                <a:p>
                  <a:pPr>
                    <a:lnSpc>
                      <a:spcPts val="2559"/>
                    </a:lnSpc>
                  </a:pPr>
                  <a:r>
                    <a:rPr lang="en-US" sz="2200">
                      <a:solidFill>
                        <a:schemeClr val="bg2"/>
                      </a:solidFill>
                      <a:latin typeface="+mj-lt"/>
                    </a:rPr>
                    <a:t>to grow up with technology in the palm of their hands.</a:t>
                  </a:r>
                  <a:r>
                    <a:rPr lang="en-US" sz="2200" baseline="30000">
                      <a:solidFill>
                        <a:schemeClr val="bg2"/>
                      </a:solidFill>
                      <a:latin typeface="+mj-lt"/>
                    </a:rPr>
                    <a:t>2</a:t>
                  </a:r>
                  <a:endParaRPr lang="en-US" sz="2200">
                    <a:solidFill>
                      <a:schemeClr val="bg2"/>
                    </a:solidFill>
                    <a:latin typeface="+mj-lt"/>
                  </a:endParaRPr>
                </a:p>
              </p:txBody>
            </p:sp>
          </p:grpSp>
        </p:grpSp>
        <p:sp>
          <p:nvSpPr>
            <p:cNvPr id="24" name="TextBox 23">
              <a:extLst>
                <a:ext uri="{FF2B5EF4-FFF2-40B4-BE49-F238E27FC236}">
                  <a16:creationId xmlns:a16="http://schemas.microsoft.com/office/drawing/2014/main" id="{E0AD5105-D1D0-61DB-6F52-EE5A7A8BCBA2}"/>
                </a:ext>
              </a:extLst>
            </p:cNvPr>
            <p:cNvSpPr txBox="1"/>
            <p:nvPr/>
          </p:nvSpPr>
          <p:spPr>
            <a:xfrm>
              <a:off x="3548979" y="2645455"/>
              <a:ext cx="2893762" cy="707886"/>
            </a:xfrm>
            <a:prstGeom prst="rect">
              <a:avLst/>
            </a:prstGeom>
            <a:noFill/>
          </p:spPr>
          <p:txBody>
            <a:bodyPr wrap="square">
              <a:spAutoFit/>
            </a:bodyPr>
            <a:lstStyle/>
            <a:p>
              <a:r>
                <a:rPr kumimoji="0" lang="en-US" sz="4000" b="1" i="0" u="none" strike="noStrike" kern="1200" cap="none" spc="0" normalizeH="0" baseline="0" noProof="0">
                  <a:ln>
                    <a:noFill/>
                  </a:ln>
                  <a:solidFill>
                    <a:srgbClr val="FFFFFF"/>
                  </a:solidFill>
                  <a:effectLst/>
                  <a:uLnTx/>
                  <a:uFillTx/>
                  <a:latin typeface="Arial"/>
                  <a:ea typeface="+mn-ea"/>
                  <a:cs typeface="+mn-cs"/>
                </a:rPr>
                <a:t>generation</a:t>
              </a:r>
              <a:endParaRPr lang="en-CA"/>
            </a:p>
          </p:txBody>
        </p:sp>
      </p:grpSp>
    </p:spTree>
    <p:extLst>
      <p:ext uri="{BB962C8B-B14F-4D97-AF65-F5344CB8AC3E}">
        <p14:creationId xmlns:p14="http://schemas.microsoft.com/office/powerpoint/2010/main" val="3455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BD9AB-6360-4E08-DD7B-B5B965C689D8}"/>
              </a:ext>
            </a:extLst>
          </p:cNvPr>
          <p:cNvSpPr>
            <a:spLocks noGrp="1"/>
          </p:cNvSpPr>
          <p:nvPr>
            <p:ph type="body" sz="quarter" idx="26"/>
          </p:nvPr>
        </p:nvSpPr>
        <p:spPr>
          <a:xfrm>
            <a:off x="457200" y="5890750"/>
            <a:ext cx="11247120" cy="615553"/>
          </a:xfrm>
        </p:spPr>
        <p:txBody>
          <a:bodyPr/>
          <a:lstStyle/>
          <a:p>
            <a:r>
              <a:rPr lang="en-US" dirty="0"/>
              <a:t>Source: CFA institute, Gen Z and investing: Social media, Crypto, </a:t>
            </a:r>
            <a:r>
              <a:rPr lang="en-US" dirty="0" err="1"/>
              <a:t>Fomo</a:t>
            </a:r>
            <a:r>
              <a:rPr lang="en-US" dirty="0"/>
              <a:t>, and family , 2023.</a:t>
            </a:r>
          </a:p>
          <a:p>
            <a:r>
              <a:rPr lang="en-US" dirty="0"/>
              <a:t>Survey methodology: The total sample size for this study is 2,872, comprising Gen Z (ages 18–25) investors and non-investors, in the U.S., Canada, U.K., and China. Data were collected in November and December 2022, and respondents were obtained using a combination of Schlesinger’s proprietary online panel and social media advertising on TikTok and Instagram. Figures may not always sum to 100 percent due to rounding. Within each generation, U.S. participants were sampled to be balanced to the population on age, region, race/ethnicity, and gender (based on the American Community Survey’s five-year rolling average). In addition, the results in the U.S. and the U.K. are balanced on income. </a:t>
            </a:r>
            <a:endParaRPr lang="en-CA" dirty="0"/>
          </a:p>
        </p:txBody>
      </p:sp>
      <p:sp>
        <p:nvSpPr>
          <p:cNvPr id="4" name="Text Placeholder 3">
            <a:extLst>
              <a:ext uri="{FF2B5EF4-FFF2-40B4-BE49-F238E27FC236}">
                <a16:creationId xmlns:a16="http://schemas.microsoft.com/office/drawing/2014/main" id="{02362146-8548-5BB6-6953-A7879975D9F4}"/>
              </a:ext>
            </a:extLst>
          </p:cNvPr>
          <p:cNvSpPr>
            <a:spLocks noGrp="1"/>
          </p:cNvSpPr>
          <p:nvPr>
            <p:ph type="body" sz="quarter" idx="32"/>
          </p:nvPr>
        </p:nvSpPr>
        <p:spPr/>
        <p:txBody>
          <a:bodyPr/>
          <a:lstStyle/>
          <a:p>
            <a:r>
              <a:rPr lang="en-CA"/>
              <a:t>Gen Z are early investors</a:t>
            </a:r>
          </a:p>
          <a:p>
            <a:r>
              <a:rPr lang="en-CA" sz="2000" b="0">
                <a:solidFill>
                  <a:srgbClr val="595959"/>
                </a:solidFill>
              </a:rPr>
              <a:t>According to the CFA Institute </a:t>
            </a:r>
          </a:p>
        </p:txBody>
      </p:sp>
      <p:sp>
        <p:nvSpPr>
          <p:cNvPr id="9" name="TextBox 8">
            <a:extLst>
              <a:ext uri="{FF2B5EF4-FFF2-40B4-BE49-F238E27FC236}">
                <a16:creationId xmlns:a16="http://schemas.microsoft.com/office/drawing/2014/main" id="{6BBE3235-4D8D-602C-468B-70340EDC6C26}"/>
              </a:ext>
            </a:extLst>
          </p:cNvPr>
          <p:cNvSpPr txBox="1"/>
          <p:nvPr/>
        </p:nvSpPr>
        <p:spPr>
          <a:xfrm>
            <a:off x="5705886" y="3283535"/>
            <a:ext cx="5097703" cy="1077218"/>
          </a:xfrm>
          <a:prstGeom prst="rect">
            <a:avLst/>
          </a:prstGeom>
          <a:noFill/>
        </p:spPr>
        <p:txBody>
          <a:bodyPr wrap="square">
            <a:spAutoFit/>
          </a:bodyPr>
          <a:lstStyle/>
          <a:p>
            <a:r>
              <a:rPr lang="en-US" sz="3200"/>
              <a:t>US Gen Zs report owning </a:t>
            </a:r>
            <a:r>
              <a:rPr lang="en-US" sz="3200" b="1"/>
              <a:t>at least </a:t>
            </a:r>
            <a:r>
              <a:rPr lang="en-US" sz="3200"/>
              <a:t>some investments.</a:t>
            </a:r>
            <a:endParaRPr lang="en-CA" sz="3200"/>
          </a:p>
        </p:txBody>
      </p:sp>
      <p:pic>
        <p:nvPicPr>
          <p:cNvPr id="41" name="Picture 40">
            <a:extLst>
              <a:ext uri="{FF2B5EF4-FFF2-40B4-BE49-F238E27FC236}">
                <a16:creationId xmlns:a16="http://schemas.microsoft.com/office/drawing/2014/main" id="{1DE189B3-28D2-EAA4-47D4-FBAFCD84A3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14"/>
          <a:stretch/>
        </p:blipFill>
        <p:spPr>
          <a:xfrm>
            <a:off x="457199" y="1210032"/>
            <a:ext cx="4077569" cy="4077569"/>
          </a:xfrm>
          <a:prstGeom prst="rect">
            <a:avLst/>
          </a:prstGeom>
        </p:spPr>
      </p:pic>
      <p:sp>
        <p:nvSpPr>
          <p:cNvPr id="43" name="TextBox 42">
            <a:extLst>
              <a:ext uri="{FF2B5EF4-FFF2-40B4-BE49-F238E27FC236}">
                <a16:creationId xmlns:a16="http://schemas.microsoft.com/office/drawing/2014/main" id="{47031804-C207-3DA8-CDBC-8F4C360A40D1}"/>
              </a:ext>
            </a:extLst>
          </p:cNvPr>
          <p:cNvSpPr txBox="1"/>
          <p:nvPr/>
        </p:nvSpPr>
        <p:spPr>
          <a:xfrm>
            <a:off x="5680119" y="1802266"/>
            <a:ext cx="3394211" cy="1600438"/>
          </a:xfrm>
          <a:prstGeom prst="rect">
            <a:avLst/>
          </a:prstGeom>
          <a:noFill/>
        </p:spPr>
        <p:txBody>
          <a:bodyPr wrap="square">
            <a:spAutoFit/>
          </a:bodyPr>
          <a:lstStyle/>
          <a:p>
            <a:r>
              <a:rPr lang="en-US" sz="4400" b="1"/>
              <a:t>CLOSE TO </a:t>
            </a:r>
          </a:p>
          <a:p>
            <a:r>
              <a:rPr lang="en-US" sz="5400" b="1">
                <a:solidFill>
                  <a:schemeClr val="accent2"/>
                </a:solidFill>
              </a:rPr>
              <a:t>six in ten</a:t>
            </a:r>
            <a:endParaRPr lang="en-CA" sz="5400" b="1">
              <a:solidFill>
                <a:schemeClr val="accent2"/>
              </a:solidFill>
            </a:endParaRPr>
          </a:p>
        </p:txBody>
      </p:sp>
      <p:cxnSp>
        <p:nvCxnSpPr>
          <p:cNvPr id="45" name="Straight Connector 44">
            <a:extLst>
              <a:ext uri="{FF2B5EF4-FFF2-40B4-BE49-F238E27FC236}">
                <a16:creationId xmlns:a16="http://schemas.microsoft.com/office/drawing/2014/main" id="{8E8F3964-187E-A1D4-F669-2038749EE1F7}"/>
              </a:ext>
            </a:extLst>
          </p:cNvPr>
          <p:cNvCxnSpPr/>
          <p:nvPr/>
        </p:nvCxnSpPr>
        <p:spPr>
          <a:xfrm>
            <a:off x="5077097" y="1201323"/>
            <a:ext cx="0" cy="407756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461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BD9AB-6360-4E08-DD7B-B5B965C689D8}"/>
              </a:ext>
            </a:extLst>
          </p:cNvPr>
          <p:cNvSpPr>
            <a:spLocks noGrp="1"/>
          </p:cNvSpPr>
          <p:nvPr>
            <p:ph type="body" sz="quarter" idx="26"/>
          </p:nvPr>
        </p:nvSpPr>
        <p:spPr>
          <a:xfrm>
            <a:off x="457200" y="5890750"/>
            <a:ext cx="11247120" cy="615553"/>
          </a:xfrm>
        </p:spPr>
        <p:txBody>
          <a:bodyPr/>
          <a:lstStyle/>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Source: CFA institute, Gen Z and investing: Social media, Crypto, FOMO, and family, 2023.</a:t>
            </a:r>
          </a:p>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Survey methodology: The total sample size for this study is 2,872, comprising Gen Z (ages 18–25) investors and non-investors, in the U.S., Canada, U.K., and China. Data were collected in November and December 2022, and respondents were obtained using a combination of Schlesinger’s proprietary online panel and social media advertising on TikTok and Instagram. Figures may not always sum to 100 percent due to rounding. Within each generation, U.S. participants were sampled to be balanced to the population on age, region, race/ethnicity, and gender (based on the American Community Survey’s five-year rolling average). In addition, the results in the U.S. and the U.K. are balanced on income. </a:t>
            </a:r>
            <a:endParaRPr kumimoji="0" lang="en-CA" sz="10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02362146-8548-5BB6-6953-A7879975D9F4}"/>
              </a:ext>
            </a:extLst>
          </p:cNvPr>
          <p:cNvSpPr>
            <a:spLocks noGrp="1"/>
          </p:cNvSpPr>
          <p:nvPr>
            <p:ph type="body" sz="quarter" idx="32"/>
          </p:nvPr>
        </p:nvSpPr>
        <p:spPr/>
        <p:txBody>
          <a:bodyPr/>
          <a:lstStyle/>
          <a:p>
            <a:r>
              <a:rPr lang="en-CA"/>
              <a:t>Financial goals of Gen Z</a:t>
            </a:r>
          </a:p>
          <a:p>
            <a:r>
              <a:rPr lang="en-CA" sz="2000" b="0">
                <a:solidFill>
                  <a:srgbClr val="595959"/>
                </a:solidFill>
              </a:rPr>
              <a:t>According to the CFA Institute </a:t>
            </a:r>
          </a:p>
        </p:txBody>
      </p:sp>
      <p:sp>
        <p:nvSpPr>
          <p:cNvPr id="5" name="TextBox 4">
            <a:extLst>
              <a:ext uri="{FF2B5EF4-FFF2-40B4-BE49-F238E27FC236}">
                <a16:creationId xmlns:a16="http://schemas.microsoft.com/office/drawing/2014/main" id="{E4F8B9E4-16ED-FC70-340C-8DE375322E52}"/>
              </a:ext>
            </a:extLst>
          </p:cNvPr>
          <p:cNvSpPr txBox="1"/>
          <p:nvPr/>
        </p:nvSpPr>
        <p:spPr>
          <a:xfrm>
            <a:off x="4548700" y="4552454"/>
            <a:ext cx="2923040" cy="707886"/>
          </a:xfrm>
          <a:prstGeom prst="rect">
            <a:avLst/>
          </a:prstGeom>
          <a:noFill/>
        </p:spPr>
        <p:txBody>
          <a:bodyPr wrap="square">
            <a:spAutoFit/>
          </a:bodyPr>
          <a:lstStyle/>
          <a:p>
            <a:pPr algn="ctr">
              <a:buClr>
                <a:schemeClr val="accent1"/>
              </a:buClr>
            </a:pPr>
            <a:r>
              <a:rPr lang="en-US" sz="2000" b="1"/>
              <a:t>Saving for  unexpected expenses </a:t>
            </a:r>
          </a:p>
        </p:txBody>
      </p:sp>
      <p:sp>
        <p:nvSpPr>
          <p:cNvPr id="6" name="TextBox 5">
            <a:extLst>
              <a:ext uri="{FF2B5EF4-FFF2-40B4-BE49-F238E27FC236}">
                <a16:creationId xmlns:a16="http://schemas.microsoft.com/office/drawing/2014/main" id="{ADFBEACC-119D-FA51-78AC-79B67045BD31}"/>
              </a:ext>
            </a:extLst>
          </p:cNvPr>
          <p:cNvSpPr txBox="1"/>
          <p:nvPr/>
        </p:nvSpPr>
        <p:spPr>
          <a:xfrm>
            <a:off x="984286" y="4513716"/>
            <a:ext cx="2923039" cy="707886"/>
          </a:xfrm>
          <a:prstGeom prst="rect">
            <a:avLst/>
          </a:prstGeom>
          <a:noFill/>
        </p:spPr>
        <p:txBody>
          <a:bodyPr wrap="square">
            <a:spAutoFit/>
          </a:bodyPr>
          <a:lstStyle/>
          <a:p>
            <a:pPr algn="ctr">
              <a:buClr>
                <a:schemeClr val="accent1"/>
              </a:buClr>
            </a:pPr>
            <a:r>
              <a:rPr lang="en-US" sz="2000" b="1"/>
              <a:t>Having enough money to travel/vacation </a:t>
            </a:r>
          </a:p>
        </p:txBody>
      </p:sp>
      <p:sp>
        <p:nvSpPr>
          <p:cNvPr id="7" name="TextBox 6">
            <a:extLst>
              <a:ext uri="{FF2B5EF4-FFF2-40B4-BE49-F238E27FC236}">
                <a16:creationId xmlns:a16="http://schemas.microsoft.com/office/drawing/2014/main" id="{2DBAF146-98C7-5FE9-78DB-BC83785B6F0B}"/>
              </a:ext>
            </a:extLst>
          </p:cNvPr>
          <p:cNvSpPr txBox="1"/>
          <p:nvPr/>
        </p:nvSpPr>
        <p:spPr>
          <a:xfrm>
            <a:off x="7883394" y="4506207"/>
            <a:ext cx="3276313" cy="1015663"/>
          </a:xfrm>
          <a:prstGeom prst="rect">
            <a:avLst/>
          </a:prstGeom>
          <a:noFill/>
        </p:spPr>
        <p:txBody>
          <a:bodyPr wrap="square">
            <a:spAutoFit/>
          </a:bodyPr>
          <a:lstStyle/>
          <a:p>
            <a:pPr algn="ctr">
              <a:buClr>
                <a:schemeClr val="accent1"/>
              </a:buClr>
            </a:pPr>
            <a:r>
              <a:rPr lang="en-US" sz="2000" b="1"/>
              <a:t>Being able to retire when they choose and live</a:t>
            </a:r>
          </a:p>
          <a:p>
            <a:pPr algn="ctr">
              <a:buClr>
                <a:schemeClr val="accent1"/>
              </a:buClr>
            </a:pPr>
            <a:r>
              <a:rPr lang="en-US" sz="2000" b="1"/>
              <a:t>comfortably</a:t>
            </a:r>
          </a:p>
        </p:txBody>
      </p:sp>
      <p:grpSp>
        <p:nvGrpSpPr>
          <p:cNvPr id="8" name="Group 7">
            <a:extLst>
              <a:ext uri="{FF2B5EF4-FFF2-40B4-BE49-F238E27FC236}">
                <a16:creationId xmlns:a16="http://schemas.microsoft.com/office/drawing/2014/main" id="{29D05068-A2C5-B0F5-521C-3C3202083452}"/>
              </a:ext>
            </a:extLst>
          </p:cNvPr>
          <p:cNvGrpSpPr/>
          <p:nvPr/>
        </p:nvGrpSpPr>
        <p:grpSpPr>
          <a:xfrm>
            <a:off x="4602526" y="1635344"/>
            <a:ext cx="2815389" cy="2815389"/>
            <a:chOff x="4543416" y="1696503"/>
            <a:chExt cx="2815389" cy="2815389"/>
          </a:xfrm>
        </p:grpSpPr>
        <p:sp>
          <p:nvSpPr>
            <p:cNvPr id="10" name="Oval 9">
              <a:extLst>
                <a:ext uri="{FF2B5EF4-FFF2-40B4-BE49-F238E27FC236}">
                  <a16:creationId xmlns:a16="http://schemas.microsoft.com/office/drawing/2014/main" id="{7DA30339-175D-6ACA-831A-B4F05EEB6A91}"/>
                </a:ext>
              </a:extLst>
            </p:cNvPr>
            <p:cNvSpPr/>
            <p:nvPr/>
          </p:nvSpPr>
          <p:spPr>
            <a:xfrm>
              <a:off x="4543416" y="1696503"/>
              <a:ext cx="2815389" cy="2815389"/>
            </a:xfrm>
            <a:prstGeom prst="ellipse">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CF6D1B44-C3CE-C4A3-D99A-14397AD35C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0204"/>
            <a:stretch/>
          </p:blipFill>
          <p:spPr>
            <a:xfrm>
              <a:off x="4777255" y="1837690"/>
              <a:ext cx="2300866" cy="2448917"/>
            </a:xfrm>
            <a:prstGeom prst="ellipse">
              <a:avLst/>
            </a:prstGeom>
          </p:spPr>
        </p:pic>
      </p:grpSp>
      <p:grpSp>
        <p:nvGrpSpPr>
          <p:cNvPr id="12" name="Group 11">
            <a:extLst>
              <a:ext uri="{FF2B5EF4-FFF2-40B4-BE49-F238E27FC236}">
                <a16:creationId xmlns:a16="http://schemas.microsoft.com/office/drawing/2014/main" id="{7C68B7FA-F4FB-B75E-844E-C14EAEC76026}"/>
              </a:ext>
            </a:extLst>
          </p:cNvPr>
          <p:cNvGrpSpPr/>
          <p:nvPr/>
        </p:nvGrpSpPr>
        <p:grpSpPr>
          <a:xfrm>
            <a:off x="8113858" y="1635344"/>
            <a:ext cx="2815389" cy="2815389"/>
            <a:chOff x="8632473" y="1696503"/>
            <a:chExt cx="2815389" cy="2815389"/>
          </a:xfrm>
        </p:grpSpPr>
        <p:sp>
          <p:nvSpPr>
            <p:cNvPr id="14" name="Oval 13">
              <a:extLst>
                <a:ext uri="{FF2B5EF4-FFF2-40B4-BE49-F238E27FC236}">
                  <a16:creationId xmlns:a16="http://schemas.microsoft.com/office/drawing/2014/main" id="{5E7DEA3A-E37C-8D1C-4753-DE9A8B353C08}"/>
                </a:ext>
              </a:extLst>
            </p:cNvPr>
            <p:cNvSpPr/>
            <p:nvPr/>
          </p:nvSpPr>
          <p:spPr>
            <a:xfrm>
              <a:off x="8632473" y="1696503"/>
              <a:ext cx="2815389" cy="2815389"/>
            </a:xfrm>
            <a:prstGeom prst="ellipse">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a:extLst>
                <a:ext uri="{FF2B5EF4-FFF2-40B4-BE49-F238E27FC236}">
                  <a16:creationId xmlns:a16="http://schemas.microsoft.com/office/drawing/2014/main" id="{BE8213AD-6386-B45D-C619-3FECEB8DFD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8799"/>
            <a:stretch/>
          </p:blipFill>
          <p:spPr>
            <a:xfrm>
              <a:off x="9210887" y="1758755"/>
              <a:ext cx="1658559" cy="2753137"/>
            </a:xfrm>
            <a:prstGeom prst="ellipse">
              <a:avLst/>
            </a:prstGeom>
          </p:spPr>
        </p:pic>
      </p:grpSp>
      <p:grpSp>
        <p:nvGrpSpPr>
          <p:cNvPr id="16" name="Group 15">
            <a:extLst>
              <a:ext uri="{FF2B5EF4-FFF2-40B4-BE49-F238E27FC236}">
                <a16:creationId xmlns:a16="http://schemas.microsoft.com/office/drawing/2014/main" id="{3CB46EBA-F8DD-A46F-88E6-DEF5B9AD100C}"/>
              </a:ext>
            </a:extLst>
          </p:cNvPr>
          <p:cNvGrpSpPr/>
          <p:nvPr/>
        </p:nvGrpSpPr>
        <p:grpSpPr>
          <a:xfrm>
            <a:off x="1091193" y="1635344"/>
            <a:ext cx="2815389" cy="2815389"/>
            <a:chOff x="454358" y="1696503"/>
            <a:chExt cx="2815389" cy="2815389"/>
          </a:xfrm>
        </p:grpSpPr>
        <p:sp>
          <p:nvSpPr>
            <p:cNvPr id="17" name="Oval 16">
              <a:extLst>
                <a:ext uri="{FF2B5EF4-FFF2-40B4-BE49-F238E27FC236}">
                  <a16:creationId xmlns:a16="http://schemas.microsoft.com/office/drawing/2014/main" id="{DEE2E919-986A-A8A9-B5C1-43A640C0EE93}"/>
                </a:ext>
              </a:extLst>
            </p:cNvPr>
            <p:cNvSpPr/>
            <p:nvPr/>
          </p:nvSpPr>
          <p:spPr>
            <a:xfrm>
              <a:off x="454358" y="1696503"/>
              <a:ext cx="2815389" cy="2815389"/>
            </a:xfrm>
            <a:prstGeom prst="ellipse">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a:extLst>
                <a:ext uri="{FF2B5EF4-FFF2-40B4-BE49-F238E27FC236}">
                  <a16:creationId xmlns:a16="http://schemas.microsoft.com/office/drawing/2014/main" id="{7C61F03B-0521-3826-2A6E-9E2B4DEDF7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74"/>
            <a:stretch/>
          </p:blipFill>
          <p:spPr>
            <a:xfrm>
              <a:off x="1258826" y="1861649"/>
              <a:ext cx="1100291" cy="2485095"/>
            </a:xfrm>
            <a:prstGeom prst="rect">
              <a:avLst/>
            </a:prstGeom>
          </p:spPr>
        </p:pic>
      </p:grpSp>
    </p:spTree>
    <p:extLst>
      <p:ext uri="{BB962C8B-B14F-4D97-AF65-F5344CB8AC3E}">
        <p14:creationId xmlns:p14="http://schemas.microsoft.com/office/powerpoint/2010/main" val="249053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3A1CD-FD36-9FFE-FB92-E6A7793DC6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88823" cy="6858000"/>
          </a:xfrm>
          <a:prstGeom prst="rect">
            <a:avLst/>
          </a:prstGeom>
        </p:spPr>
      </p:pic>
      <p:sp>
        <p:nvSpPr>
          <p:cNvPr id="9" name="TextBox 8">
            <a:extLst>
              <a:ext uri="{FF2B5EF4-FFF2-40B4-BE49-F238E27FC236}">
                <a16:creationId xmlns:a16="http://schemas.microsoft.com/office/drawing/2014/main" id="{8DACC97F-D4F2-265C-98C8-098C0A692065}"/>
              </a:ext>
            </a:extLst>
          </p:cNvPr>
          <p:cNvSpPr txBox="1"/>
          <p:nvPr/>
        </p:nvSpPr>
        <p:spPr>
          <a:xfrm>
            <a:off x="344438" y="303867"/>
            <a:ext cx="4253024" cy="4253024"/>
          </a:xfrm>
          <a:custGeom>
            <a:avLst/>
            <a:gdLst/>
            <a:ahLst/>
            <a:cxnLst/>
            <a:rect l="l" t="t" r="r" b="b"/>
            <a:pathLst>
              <a:path w="4253024" h="4253024">
                <a:moveTo>
                  <a:pt x="3039331" y="3181913"/>
                </a:moveTo>
                <a:lnTo>
                  <a:pt x="3039331" y="3238109"/>
                </a:lnTo>
                <a:lnTo>
                  <a:pt x="3095528" y="3238109"/>
                </a:lnTo>
                <a:lnTo>
                  <a:pt x="3095528" y="3181913"/>
                </a:lnTo>
                <a:close/>
                <a:moveTo>
                  <a:pt x="2427955" y="3066720"/>
                </a:moveTo>
                <a:cubicBezTo>
                  <a:pt x="2442621" y="3066720"/>
                  <a:pt x="2454920" y="3072319"/>
                  <a:pt x="2464853" y="3083519"/>
                </a:cubicBezTo>
                <a:cubicBezTo>
                  <a:pt x="2474785" y="3094718"/>
                  <a:pt x="2479752" y="3110717"/>
                  <a:pt x="2479752" y="3131516"/>
                </a:cubicBezTo>
                <a:cubicBezTo>
                  <a:pt x="2479752" y="3152848"/>
                  <a:pt x="2474785" y="3169113"/>
                  <a:pt x="2464853" y="3180313"/>
                </a:cubicBezTo>
                <a:cubicBezTo>
                  <a:pt x="2454920" y="3191512"/>
                  <a:pt x="2442621" y="3197112"/>
                  <a:pt x="2427955" y="3197112"/>
                </a:cubicBezTo>
                <a:cubicBezTo>
                  <a:pt x="2413289" y="3197112"/>
                  <a:pt x="2400957" y="3191512"/>
                  <a:pt x="2390957" y="3180313"/>
                </a:cubicBezTo>
                <a:cubicBezTo>
                  <a:pt x="2380958" y="3169113"/>
                  <a:pt x="2375958" y="3152981"/>
                  <a:pt x="2375958" y="3131916"/>
                </a:cubicBezTo>
                <a:cubicBezTo>
                  <a:pt x="2375958" y="3110850"/>
                  <a:pt x="2380958" y="3094718"/>
                  <a:pt x="2390957" y="3083519"/>
                </a:cubicBezTo>
                <a:cubicBezTo>
                  <a:pt x="2400957" y="3072319"/>
                  <a:pt x="2413289" y="3066720"/>
                  <a:pt x="2427955" y="3066720"/>
                </a:cubicBezTo>
                <a:close/>
                <a:moveTo>
                  <a:pt x="1777581" y="3063920"/>
                </a:moveTo>
                <a:cubicBezTo>
                  <a:pt x="1789047" y="3063920"/>
                  <a:pt x="1798779" y="3068153"/>
                  <a:pt x="1806779" y="3076619"/>
                </a:cubicBezTo>
                <a:cubicBezTo>
                  <a:pt x="1814779" y="3085085"/>
                  <a:pt x="1818978" y="3097451"/>
                  <a:pt x="1819378" y="3113717"/>
                </a:cubicBezTo>
                <a:lnTo>
                  <a:pt x="1735383" y="3113717"/>
                </a:lnTo>
                <a:cubicBezTo>
                  <a:pt x="1735250" y="3098384"/>
                  <a:pt x="1739183" y="3086252"/>
                  <a:pt x="1747183" y="3077319"/>
                </a:cubicBezTo>
                <a:cubicBezTo>
                  <a:pt x="1755182" y="3068386"/>
                  <a:pt x="1765315" y="3063920"/>
                  <a:pt x="1777581" y="3063920"/>
                </a:cubicBezTo>
                <a:close/>
                <a:moveTo>
                  <a:pt x="2083711" y="3025722"/>
                </a:moveTo>
                <a:lnTo>
                  <a:pt x="2083711" y="3238109"/>
                </a:lnTo>
                <a:lnTo>
                  <a:pt x="2139908" y="3238109"/>
                </a:lnTo>
                <a:lnTo>
                  <a:pt x="2139908" y="3025722"/>
                </a:lnTo>
                <a:close/>
                <a:moveTo>
                  <a:pt x="1083586" y="3025722"/>
                </a:moveTo>
                <a:lnTo>
                  <a:pt x="1083586" y="3238109"/>
                </a:lnTo>
                <a:lnTo>
                  <a:pt x="1139782" y="3238109"/>
                </a:lnTo>
                <a:lnTo>
                  <a:pt x="1139782" y="3025722"/>
                </a:lnTo>
                <a:close/>
                <a:moveTo>
                  <a:pt x="2818331" y="3020922"/>
                </a:moveTo>
                <a:cubicBezTo>
                  <a:pt x="2787799" y="3020922"/>
                  <a:pt x="2765268" y="3027189"/>
                  <a:pt x="2750735" y="3039721"/>
                </a:cubicBezTo>
                <a:cubicBezTo>
                  <a:pt x="2736203" y="3052254"/>
                  <a:pt x="2728937" y="3067720"/>
                  <a:pt x="2728937" y="3086118"/>
                </a:cubicBezTo>
                <a:cubicBezTo>
                  <a:pt x="2728937" y="3106517"/>
                  <a:pt x="2737336" y="3122449"/>
                  <a:pt x="2754135" y="3133916"/>
                </a:cubicBezTo>
                <a:cubicBezTo>
                  <a:pt x="2766268" y="3142182"/>
                  <a:pt x="2794999" y="3151314"/>
                  <a:pt x="2840330" y="3161314"/>
                </a:cubicBezTo>
                <a:cubicBezTo>
                  <a:pt x="2850062" y="3163580"/>
                  <a:pt x="2856329" y="3166047"/>
                  <a:pt x="2859129" y="3168713"/>
                </a:cubicBezTo>
                <a:cubicBezTo>
                  <a:pt x="2861795" y="3171513"/>
                  <a:pt x="2863128" y="3175046"/>
                  <a:pt x="2863128" y="3179313"/>
                </a:cubicBezTo>
                <a:cubicBezTo>
                  <a:pt x="2863128" y="3185579"/>
                  <a:pt x="2860662" y="3190579"/>
                  <a:pt x="2855729" y="3194312"/>
                </a:cubicBezTo>
                <a:cubicBezTo>
                  <a:pt x="2848396" y="3199645"/>
                  <a:pt x="2837463" y="3202311"/>
                  <a:pt x="2822931" y="3202311"/>
                </a:cubicBezTo>
                <a:cubicBezTo>
                  <a:pt x="2809732" y="3202311"/>
                  <a:pt x="2799466" y="3199478"/>
                  <a:pt x="2792133" y="3193812"/>
                </a:cubicBezTo>
                <a:cubicBezTo>
                  <a:pt x="2784800" y="3188145"/>
                  <a:pt x="2779933" y="3179846"/>
                  <a:pt x="2777534" y="3168913"/>
                </a:cubicBezTo>
                <a:lnTo>
                  <a:pt x="2721137" y="3177513"/>
                </a:lnTo>
                <a:cubicBezTo>
                  <a:pt x="2726337" y="3197645"/>
                  <a:pt x="2737370" y="3213577"/>
                  <a:pt x="2754235" y="3225310"/>
                </a:cubicBezTo>
                <a:cubicBezTo>
                  <a:pt x="2771101" y="3237043"/>
                  <a:pt x="2793999" y="3242909"/>
                  <a:pt x="2822931" y="3242909"/>
                </a:cubicBezTo>
                <a:cubicBezTo>
                  <a:pt x="2854795" y="3242909"/>
                  <a:pt x="2878861" y="3235909"/>
                  <a:pt x="2895126" y="3221910"/>
                </a:cubicBezTo>
                <a:cubicBezTo>
                  <a:pt x="2911392" y="3207911"/>
                  <a:pt x="2919525" y="3191179"/>
                  <a:pt x="2919525" y="3171713"/>
                </a:cubicBezTo>
                <a:cubicBezTo>
                  <a:pt x="2919525" y="3153848"/>
                  <a:pt x="2913659" y="3139915"/>
                  <a:pt x="2901926" y="3129916"/>
                </a:cubicBezTo>
                <a:cubicBezTo>
                  <a:pt x="2890060" y="3120050"/>
                  <a:pt x="2869161" y="3111717"/>
                  <a:pt x="2839230" y="3104917"/>
                </a:cubicBezTo>
                <a:cubicBezTo>
                  <a:pt x="2809298" y="3098118"/>
                  <a:pt x="2791799" y="3092851"/>
                  <a:pt x="2786733" y="3089118"/>
                </a:cubicBezTo>
                <a:cubicBezTo>
                  <a:pt x="2783000" y="3086318"/>
                  <a:pt x="2781133" y="3082919"/>
                  <a:pt x="2781133" y="3078919"/>
                </a:cubicBezTo>
                <a:cubicBezTo>
                  <a:pt x="2781133" y="3074252"/>
                  <a:pt x="2783267" y="3070453"/>
                  <a:pt x="2787533" y="3067520"/>
                </a:cubicBezTo>
                <a:cubicBezTo>
                  <a:pt x="2793932" y="3063386"/>
                  <a:pt x="2804532" y="3061320"/>
                  <a:pt x="2819331" y="3061320"/>
                </a:cubicBezTo>
                <a:cubicBezTo>
                  <a:pt x="2831064" y="3061320"/>
                  <a:pt x="2840096" y="3063520"/>
                  <a:pt x="2846429" y="3067920"/>
                </a:cubicBezTo>
                <a:cubicBezTo>
                  <a:pt x="2852762" y="3072319"/>
                  <a:pt x="2857062" y="3078652"/>
                  <a:pt x="2859329" y="3086918"/>
                </a:cubicBezTo>
                <a:lnTo>
                  <a:pt x="2912325" y="3077119"/>
                </a:lnTo>
                <a:cubicBezTo>
                  <a:pt x="2906992" y="3058587"/>
                  <a:pt x="2897260" y="3044588"/>
                  <a:pt x="2883127" y="3035122"/>
                </a:cubicBezTo>
                <a:cubicBezTo>
                  <a:pt x="2868994" y="3025655"/>
                  <a:pt x="2847396" y="3020922"/>
                  <a:pt x="2818331" y="3020922"/>
                </a:cubicBezTo>
                <a:close/>
                <a:moveTo>
                  <a:pt x="2677205" y="3020922"/>
                </a:moveTo>
                <a:cubicBezTo>
                  <a:pt x="2668139" y="3020922"/>
                  <a:pt x="2660039" y="3023189"/>
                  <a:pt x="2652906" y="3027722"/>
                </a:cubicBezTo>
                <a:cubicBezTo>
                  <a:pt x="2645773" y="3032255"/>
                  <a:pt x="2637741" y="3041654"/>
                  <a:pt x="2628808" y="3055920"/>
                </a:cubicBezTo>
                <a:lnTo>
                  <a:pt x="2628808" y="3025722"/>
                </a:lnTo>
                <a:lnTo>
                  <a:pt x="2576611" y="3025722"/>
                </a:lnTo>
                <a:lnTo>
                  <a:pt x="2576611" y="3238109"/>
                </a:lnTo>
                <a:lnTo>
                  <a:pt x="2632808" y="3238109"/>
                </a:lnTo>
                <a:lnTo>
                  <a:pt x="2632808" y="3172513"/>
                </a:lnTo>
                <a:cubicBezTo>
                  <a:pt x="2632808" y="3136382"/>
                  <a:pt x="2634374" y="3112650"/>
                  <a:pt x="2637507" y="3101318"/>
                </a:cubicBezTo>
                <a:cubicBezTo>
                  <a:pt x="2640640" y="3089985"/>
                  <a:pt x="2644940" y="3082152"/>
                  <a:pt x="2650407" y="3077819"/>
                </a:cubicBezTo>
                <a:cubicBezTo>
                  <a:pt x="2655873" y="3073486"/>
                  <a:pt x="2662539" y="3071319"/>
                  <a:pt x="2670405" y="3071319"/>
                </a:cubicBezTo>
                <a:cubicBezTo>
                  <a:pt x="2678538" y="3071319"/>
                  <a:pt x="2687338" y="3074386"/>
                  <a:pt x="2696804" y="3080519"/>
                </a:cubicBezTo>
                <a:lnTo>
                  <a:pt x="2714203" y="3031522"/>
                </a:lnTo>
                <a:cubicBezTo>
                  <a:pt x="2702337" y="3024455"/>
                  <a:pt x="2690004" y="3020922"/>
                  <a:pt x="2677205" y="3020922"/>
                </a:cubicBezTo>
                <a:close/>
                <a:moveTo>
                  <a:pt x="2427755" y="3020922"/>
                </a:moveTo>
                <a:cubicBezTo>
                  <a:pt x="2406956" y="3020922"/>
                  <a:pt x="2388124" y="3025522"/>
                  <a:pt x="2371259" y="3034722"/>
                </a:cubicBezTo>
                <a:cubicBezTo>
                  <a:pt x="2354393" y="3043921"/>
                  <a:pt x="2341360" y="3057253"/>
                  <a:pt x="2332161" y="3074719"/>
                </a:cubicBezTo>
                <a:cubicBezTo>
                  <a:pt x="2322961" y="3092185"/>
                  <a:pt x="2318362" y="3110250"/>
                  <a:pt x="2318362" y="3128916"/>
                </a:cubicBezTo>
                <a:cubicBezTo>
                  <a:pt x="2318362" y="3153314"/>
                  <a:pt x="2322961" y="3174013"/>
                  <a:pt x="2332161" y="3191012"/>
                </a:cubicBezTo>
                <a:cubicBezTo>
                  <a:pt x="2341360" y="3208011"/>
                  <a:pt x="2354793" y="3220910"/>
                  <a:pt x="2372458" y="3229710"/>
                </a:cubicBezTo>
                <a:cubicBezTo>
                  <a:pt x="2390124" y="3238509"/>
                  <a:pt x="2408690" y="3242909"/>
                  <a:pt x="2428155" y="3242909"/>
                </a:cubicBezTo>
                <a:cubicBezTo>
                  <a:pt x="2459620" y="3242909"/>
                  <a:pt x="2485718" y="3232343"/>
                  <a:pt x="2506450" y="3211211"/>
                </a:cubicBezTo>
                <a:cubicBezTo>
                  <a:pt x="2527182" y="3190079"/>
                  <a:pt x="2537548" y="3163447"/>
                  <a:pt x="2537548" y="3131316"/>
                </a:cubicBezTo>
                <a:cubicBezTo>
                  <a:pt x="2537548" y="3099451"/>
                  <a:pt x="2527282" y="3073086"/>
                  <a:pt x="2506750" y="3052221"/>
                </a:cubicBezTo>
                <a:cubicBezTo>
                  <a:pt x="2486218" y="3031355"/>
                  <a:pt x="2459886" y="3020922"/>
                  <a:pt x="2427755" y="3020922"/>
                </a:cubicBezTo>
                <a:close/>
                <a:moveTo>
                  <a:pt x="2019980" y="3020922"/>
                </a:moveTo>
                <a:cubicBezTo>
                  <a:pt x="2010914" y="3020922"/>
                  <a:pt x="2002814" y="3023189"/>
                  <a:pt x="1995681" y="3027722"/>
                </a:cubicBezTo>
                <a:cubicBezTo>
                  <a:pt x="1988549" y="3032255"/>
                  <a:pt x="1980516" y="3041654"/>
                  <a:pt x="1971583" y="3055920"/>
                </a:cubicBezTo>
                <a:lnTo>
                  <a:pt x="1971583" y="3025722"/>
                </a:lnTo>
                <a:lnTo>
                  <a:pt x="1919386" y="3025722"/>
                </a:lnTo>
                <a:lnTo>
                  <a:pt x="1919386" y="3238109"/>
                </a:lnTo>
                <a:lnTo>
                  <a:pt x="1975583" y="3238109"/>
                </a:lnTo>
                <a:lnTo>
                  <a:pt x="1975583" y="3172513"/>
                </a:lnTo>
                <a:cubicBezTo>
                  <a:pt x="1975583" y="3136382"/>
                  <a:pt x="1977149" y="3112650"/>
                  <a:pt x="1980282" y="3101318"/>
                </a:cubicBezTo>
                <a:cubicBezTo>
                  <a:pt x="1983415" y="3089985"/>
                  <a:pt x="1987715" y="3082152"/>
                  <a:pt x="1993182" y="3077819"/>
                </a:cubicBezTo>
                <a:cubicBezTo>
                  <a:pt x="1998648" y="3073486"/>
                  <a:pt x="2005314" y="3071319"/>
                  <a:pt x="2013180" y="3071319"/>
                </a:cubicBezTo>
                <a:cubicBezTo>
                  <a:pt x="2021313" y="3071319"/>
                  <a:pt x="2030113" y="3074386"/>
                  <a:pt x="2039579" y="3080519"/>
                </a:cubicBezTo>
                <a:lnTo>
                  <a:pt x="2056978" y="3031522"/>
                </a:lnTo>
                <a:cubicBezTo>
                  <a:pt x="2045112" y="3024455"/>
                  <a:pt x="2032779" y="3020922"/>
                  <a:pt x="2019980" y="3020922"/>
                </a:cubicBezTo>
                <a:close/>
                <a:moveTo>
                  <a:pt x="1774181" y="3020922"/>
                </a:moveTo>
                <a:cubicBezTo>
                  <a:pt x="1746049" y="3020922"/>
                  <a:pt x="1722784" y="3030889"/>
                  <a:pt x="1704385" y="3050821"/>
                </a:cubicBezTo>
                <a:cubicBezTo>
                  <a:pt x="1685986" y="3070753"/>
                  <a:pt x="1676787" y="3098318"/>
                  <a:pt x="1676787" y="3133516"/>
                </a:cubicBezTo>
                <a:cubicBezTo>
                  <a:pt x="1676787" y="3162980"/>
                  <a:pt x="1683787" y="3187379"/>
                  <a:pt x="1697786" y="3206711"/>
                </a:cubicBezTo>
                <a:cubicBezTo>
                  <a:pt x="1715518" y="3230843"/>
                  <a:pt x="1742850" y="3242909"/>
                  <a:pt x="1779781" y="3242909"/>
                </a:cubicBezTo>
                <a:cubicBezTo>
                  <a:pt x="1803113" y="3242909"/>
                  <a:pt x="1822545" y="3237542"/>
                  <a:pt x="1838077" y="3226810"/>
                </a:cubicBezTo>
                <a:cubicBezTo>
                  <a:pt x="1853609" y="3216077"/>
                  <a:pt x="1864975" y="3200445"/>
                  <a:pt x="1872175" y="3179913"/>
                </a:cubicBezTo>
                <a:lnTo>
                  <a:pt x="1816178" y="3170513"/>
                </a:lnTo>
                <a:cubicBezTo>
                  <a:pt x="1813112" y="3181179"/>
                  <a:pt x="1808579" y="3188912"/>
                  <a:pt x="1802579" y="3193712"/>
                </a:cubicBezTo>
                <a:cubicBezTo>
                  <a:pt x="1796580" y="3198512"/>
                  <a:pt x="1789180" y="3200911"/>
                  <a:pt x="1780381" y="3200911"/>
                </a:cubicBezTo>
                <a:cubicBezTo>
                  <a:pt x="1767448" y="3200911"/>
                  <a:pt x="1756649" y="3196278"/>
                  <a:pt x="1747983" y="3187012"/>
                </a:cubicBezTo>
                <a:cubicBezTo>
                  <a:pt x="1739316" y="3177746"/>
                  <a:pt x="1734783" y="3164780"/>
                  <a:pt x="1734383" y="3148115"/>
                </a:cubicBezTo>
                <a:lnTo>
                  <a:pt x="1875175" y="3148115"/>
                </a:lnTo>
                <a:cubicBezTo>
                  <a:pt x="1875975" y="3105051"/>
                  <a:pt x="1867242" y="3073086"/>
                  <a:pt x="1848976" y="3052221"/>
                </a:cubicBezTo>
                <a:cubicBezTo>
                  <a:pt x="1830711" y="3031355"/>
                  <a:pt x="1805779" y="3020922"/>
                  <a:pt x="1774181" y="3020922"/>
                </a:cubicBezTo>
                <a:close/>
                <a:moveTo>
                  <a:pt x="1319678" y="3020922"/>
                </a:moveTo>
                <a:cubicBezTo>
                  <a:pt x="1291547" y="3020922"/>
                  <a:pt x="1268215" y="3032922"/>
                  <a:pt x="1249683" y="3056920"/>
                </a:cubicBezTo>
                <a:lnTo>
                  <a:pt x="1249683" y="3025722"/>
                </a:lnTo>
                <a:lnTo>
                  <a:pt x="1197486" y="3025722"/>
                </a:lnTo>
                <a:lnTo>
                  <a:pt x="1197486" y="3238109"/>
                </a:lnTo>
                <a:lnTo>
                  <a:pt x="1253682" y="3238109"/>
                </a:lnTo>
                <a:lnTo>
                  <a:pt x="1253682" y="3141915"/>
                </a:lnTo>
                <a:cubicBezTo>
                  <a:pt x="1253682" y="3118183"/>
                  <a:pt x="1255116" y="3101917"/>
                  <a:pt x="1257982" y="3093118"/>
                </a:cubicBezTo>
                <a:cubicBezTo>
                  <a:pt x="1260849" y="3084319"/>
                  <a:pt x="1266148" y="3077252"/>
                  <a:pt x="1273881" y="3071919"/>
                </a:cubicBezTo>
                <a:cubicBezTo>
                  <a:pt x="1281614" y="3066586"/>
                  <a:pt x="1290347" y="3063920"/>
                  <a:pt x="1300080" y="3063920"/>
                </a:cubicBezTo>
                <a:cubicBezTo>
                  <a:pt x="1307679" y="3063920"/>
                  <a:pt x="1314179" y="3065786"/>
                  <a:pt x="1319578" y="3069519"/>
                </a:cubicBezTo>
                <a:cubicBezTo>
                  <a:pt x="1324978" y="3073253"/>
                  <a:pt x="1328878" y="3078485"/>
                  <a:pt x="1331278" y="3085218"/>
                </a:cubicBezTo>
                <a:cubicBezTo>
                  <a:pt x="1333678" y="3091951"/>
                  <a:pt x="1334878" y="3106784"/>
                  <a:pt x="1334878" y="3129716"/>
                </a:cubicBezTo>
                <a:lnTo>
                  <a:pt x="1334878" y="3238109"/>
                </a:lnTo>
                <a:lnTo>
                  <a:pt x="1391074" y="3238109"/>
                </a:lnTo>
                <a:lnTo>
                  <a:pt x="1391074" y="3106117"/>
                </a:lnTo>
                <a:cubicBezTo>
                  <a:pt x="1391074" y="3089718"/>
                  <a:pt x="1390041" y="3077119"/>
                  <a:pt x="1387974" y="3068320"/>
                </a:cubicBezTo>
                <a:cubicBezTo>
                  <a:pt x="1385908" y="3059520"/>
                  <a:pt x="1382241" y="3051654"/>
                  <a:pt x="1376975" y="3044721"/>
                </a:cubicBezTo>
                <a:cubicBezTo>
                  <a:pt x="1371709" y="3037788"/>
                  <a:pt x="1363942" y="3032088"/>
                  <a:pt x="1353676" y="3027622"/>
                </a:cubicBezTo>
                <a:cubicBezTo>
                  <a:pt x="1343410" y="3023156"/>
                  <a:pt x="1332078" y="3020922"/>
                  <a:pt x="1319678" y="3020922"/>
                </a:cubicBezTo>
                <a:close/>
                <a:moveTo>
                  <a:pt x="2257007" y="2950727"/>
                </a:moveTo>
                <a:lnTo>
                  <a:pt x="2200611" y="2983525"/>
                </a:lnTo>
                <a:lnTo>
                  <a:pt x="2200611" y="3025722"/>
                </a:lnTo>
                <a:lnTo>
                  <a:pt x="2174812" y="3025722"/>
                </a:lnTo>
                <a:lnTo>
                  <a:pt x="2174812" y="3070519"/>
                </a:lnTo>
                <a:lnTo>
                  <a:pt x="2200611" y="3070519"/>
                </a:lnTo>
                <a:lnTo>
                  <a:pt x="2200611" y="3163114"/>
                </a:lnTo>
                <a:cubicBezTo>
                  <a:pt x="2200611" y="3182979"/>
                  <a:pt x="2201211" y="3196178"/>
                  <a:pt x="2202411" y="3202711"/>
                </a:cubicBezTo>
                <a:cubicBezTo>
                  <a:pt x="2203877" y="3211911"/>
                  <a:pt x="2206510" y="3219210"/>
                  <a:pt x="2210310" y="3224610"/>
                </a:cubicBezTo>
                <a:cubicBezTo>
                  <a:pt x="2214110" y="3230010"/>
                  <a:pt x="2220076" y="3234409"/>
                  <a:pt x="2228209" y="3237809"/>
                </a:cubicBezTo>
                <a:cubicBezTo>
                  <a:pt x="2236342" y="3241209"/>
                  <a:pt x="2245475" y="3242909"/>
                  <a:pt x="2255607" y="3242909"/>
                </a:cubicBezTo>
                <a:cubicBezTo>
                  <a:pt x="2272140" y="3242909"/>
                  <a:pt x="2286939" y="3240109"/>
                  <a:pt x="2300005" y="3234509"/>
                </a:cubicBezTo>
                <a:lnTo>
                  <a:pt x="2295205" y="3190912"/>
                </a:lnTo>
                <a:cubicBezTo>
                  <a:pt x="2285339" y="3194512"/>
                  <a:pt x="2277806" y="3196312"/>
                  <a:pt x="2272606" y="3196312"/>
                </a:cubicBezTo>
                <a:cubicBezTo>
                  <a:pt x="2268873" y="3196312"/>
                  <a:pt x="2265707" y="3195378"/>
                  <a:pt x="2263107" y="3193512"/>
                </a:cubicBezTo>
                <a:cubicBezTo>
                  <a:pt x="2260507" y="3191645"/>
                  <a:pt x="2258841" y="3189279"/>
                  <a:pt x="2258107" y="3186412"/>
                </a:cubicBezTo>
                <a:cubicBezTo>
                  <a:pt x="2257374" y="3183546"/>
                  <a:pt x="2257007" y="3173446"/>
                  <a:pt x="2257007" y="3156114"/>
                </a:cubicBezTo>
                <a:lnTo>
                  <a:pt x="2257007" y="3070519"/>
                </a:lnTo>
                <a:lnTo>
                  <a:pt x="2295405" y="3070519"/>
                </a:lnTo>
                <a:lnTo>
                  <a:pt x="2295405" y="3025722"/>
                </a:lnTo>
                <a:lnTo>
                  <a:pt x="2257007" y="3025722"/>
                </a:lnTo>
                <a:close/>
                <a:moveTo>
                  <a:pt x="2083711" y="2944927"/>
                </a:moveTo>
                <a:lnTo>
                  <a:pt x="2083711" y="2996924"/>
                </a:lnTo>
                <a:lnTo>
                  <a:pt x="2139908" y="2996924"/>
                </a:lnTo>
                <a:lnTo>
                  <a:pt x="2139908" y="2944927"/>
                </a:lnTo>
                <a:close/>
                <a:moveTo>
                  <a:pt x="1445336" y="2944927"/>
                </a:moveTo>
                <a:lnTo>
                  <a:pt x="1445336" y="3238109"/>
                </a:lnTo>
                <a:lnTo>
                  <a:pt x="1501532" y="3238109"/>
                </a:lnTo>
                <a:lnTo>
                  <a:pt x="1501532" y="3131716"/>
                </a:lnTo>
                <a:cubicBezTo>
                  <a:pt x="1501532" y="3113850"/>
                  <a:pt x="1503232" y="3100351"/>
                  <a:pt x="1506632" y="3091218"/>
                </a:cubicBezTo>
                <a:cubicBezTo>
                  <a:pt x="1510032" y="3082085"/>
                  <a:pt x="1515398" y="3075252"/>
                  <a:pt x="1522731" y="3070719"/>
                </a:cubicBezTo>
                <a:cubicBezTo>
                  <a:pt x="1530064" y="3066186"/>
                  <a:pt x="1538397" y="3063920"/>
                  <a:pt x="1547730" y="3063920"/>
                </a:cubicBezTo>
                <a:cubicBezTo>
                  <a:pt x="1555862" y="3063920"/>
                  <a:pt x="1562629" y="3065686"/>
                  <a:pt x="1568028" y="3069219"/>
                </a:cubicBezTo>
                <a:cubicBezTo>
                  <a:pt x="1573428" y="3072753"/>
                  <a:pt x="1577195" y="3077519"/>
                  <a:pt x="1579328" y="3083519"/>
                </a:cubicBezTo>
                <a:cubicBezTo>
                  <a:pt x="1581461" y="3089518"/>
                  <a:pt x="1582528" y="3103651"/>
                  <a:pt x="1582528" y="3125916"/>
                </a:cubicBezTo>
                <a:lnTo>
                  <a:pt x="1582528" y="3238109"/>
                </a:lnTo>
                <a:lnTo>
                  <a:pt x="1638724" y="3238109"/>
                </a:lnTo>
                <a:lnTo>
                  <a:pt x="1638724" y="3113517"/>
                </a:lnTo>
                <a:cubicBezTo>
                  <a:pt x="1638724" y="3094451"/>
                  <a:pt x="1637757" y="3080385"/>
                  <a:pt x="1635824" y="3071319"/>
                </a:cubicBezTo>
                <a:cubicBezTo>
                  <a:pt x="1633891" y="3062253"/>
                  <a:pt x="1630291" y="3053987"/>
                  <a:pt x="1625025" y="3046521"/>
                </a:cubicBezTo>
                <a:cubicBezTo>
                  <a:pt x="1619759" y="3039055"/>
                  <a:pt x="1611926" y="3032922"/>
                  <a:pt x="1601526" y="3028122"/>
                </a:cubicBezTo>
                <a:cubicBezTo>
                  <a:pt x="1591127" y="3023322"/>
                  <a:pt x="1579461" y="3020922"/>
                  <a:pt x="1566529" y="3020922"/>
                </a:cubicBezTo>
                <a:cubicBezTo>
                  <a:pt x="1541330" y="3020922"/>
                  <a:pt x="1519665" y="3031522"/>
                  <a:pt x="1501532" y="3052720"/>
                </a:cubicBezTo>
                <a:lnTo>
                  <a:pt x="1501532" y="2944927"/>
                </a:lnTo>
                <a:close/>
                <a:moveTo>
                  <a:pt x="1083586" y="2944927"/>
                </a:moveTo>
                <a:lnTo>
                  <a:pt x="1083586" y="2996924"/>
                </a:lnTo>
                <a:lnTo>
                  <a:pt x="1139782" y="2996924"/>
                </a:lnTo>
                <a:lnTo>
                  <a:pt x="1139782" y="2944927"/>
                </a:lnTo>
                <a:close/>
                <a:moveTo>
                  <a:pt x="3066130" y="2941927"/>
                </a:moveTo>
                <a:cubicBezTo>
                  <a:pt x="3035465" y="2941927"/>
                  <a:pt x="3010700" y="2950260"/>
                  <a:pt x="2991834" y="2966926"/>
                </a:cubicBezTo>
                <a:cubicBezTo>
                  <a:pt x="2972969" y="2983591"/>
                  <a:pt x="2962803" y="3003857"/>
                  <a:pt x="2961336" y="3027722"/>
                </a:cubicBezTo>
                <a:lnTo>
                  <a:pt x="3012933" y="3034122"/>
                </a:lnTo>
                <a:cubicBezTo>
                  <a:pt x="3016533" y="3017456"/>
                  <a:pt x="3023132" y="3005057"/>
                  <a:pt x="3032732" y="2996924"/>
                </a:cubicBezTo>
                <a:cubicBezTo>
                  <a:pt x="3042331" y="2988791"/>
                  <a:pt x="3054264" y="2984725"/>
                  <a:pt x="3068530" y="2984725"/>
                </a:cubicBezTo>
                <a:cubicBezTo>
                  <a:pt x="3083329" y="2984725"/>
                  <a:pt x="3095095" y="2988624"/>
                  <a:pt x="3103828" y="2996424"/>
                </a:cubicBezTo>
                <a:cubicBezTo>
                  <a:pt x="3112560" y="3004223"/>
                  <a:pt x="3116927" y="3013590"/>
                  <a:pt x="3116927" y="3024522"/>
                </a:cubicBezTo>
                <a:cubicBezTo>
                  <a:pt x="3116927" y="3032388"/>
                  <a:pt x="3114460" y="3039588"/>
                  <a:pt x="3109527" y="3046121"/>
                </a:cubicBezTo>
                <a:cubicBezTo>
                  <a:pt x="3106327" y="3050254"/>
                  <a:pt x="3096528" y="3058987"/>
                  <a:pt x="3080129" y="3072319"/>
                </a:cubicBezTo>
                <a:cubicBezTo>
                  <a:pt x="3063730" y="3085652"/>
                  <a:pt x="3052798" y="3097651"/>
                  <a:pt x="3047331" y="3108317"/>
                </a:cubicBezTo>
                <a:cubicBezTo>
                  <a:pt x="3041865" y="3118983"/>
                  <a:pt x="3039131" y="3132582"/>
                  <a:pt x="3039131" y="3149115"/>
                </a:cubicBezTo>
                <a:cubicBezTo>
                  <a:pt x="3039131" y="3150714"/>
                  <a:pt x="3039198" y="3155181"/>
                  <a:pt x="3039331" y="3162514"/>
                </a:cubicBezTo>
                <a:lnTo>
                  <a:pt x="3090328" y="3162514"/>
                </a:lnTo>
                <a:cubicBezTo>
                  <a:pt x="3090062" y="3147048"/>
                  <a:pt x="3091362" y="3136315"/>
                  <a:pt x="3094228" y="3130316"/>
                </a:cubicBezTo>
                <a:cubicBezTo>
                  <a:pt x="3097095" y="3124316"/>
                  <a:pt x="3104461" y="3116383"/>
                  <a:pt x="3116327" y="3106517"/>
                </a:cubicBezTo>
                <a:cubicBezTo>
                  <a:pt x="3139259" y="3087452"/>
                  <a:pt x="3154224" y="3072386"/>
                  <a:pt x="3161224" y="3061320"/>
                </a:cubicBezTo>
                <a:cubicBezTo>
                  <a:pt x="3168224" y="3050254"/>
                  <a:pt x="3171723" y="3038521"/>
                  <a:pt x="3171723" y="3026122"/>
                </a:cubicBezTo>
                <a:cubicBezTo>
                  <a:pt x="3171723" y="3003723"/>
                  <a:pt x="3162191" y="2984091"/>
                  <a:pt x="3143125" y="2967226"/>
                </a:cubicBezTo>
                <a:cubicBezTo>
                  <a:pt x="3124060" y="2950360"/>
                  <a:pt x="3098395" y="2941927"/>
                  <a:pt x="3066130" y="2941927"/>
                </a:cubicBezTo>
                <a:close/>
                <a:moveTo>
                  <a:pt x="2858129" y="2650340"/>
                </a:moveTo>
                <a:lnTo>
                  <a:pt x="2858129" y="2661540"/>
                </a:lnTo>
                <a:cubicBezTo>
                  <a:pt x="2858129" y="2675006"/>
                  <a:pt x="2857395" y="2684138"/>
                  <a:pt x="2855929" y="2688938"/>
                </a:cubicBezTo>
                <a:cubicBezTo>
                  <a:pt x="2853795" y="2696271"/>
                  <a:pt x="2849329" y="2702471"/>
                  <a:pt x="2842530" y="2707537"/>
                </a:cubicBezTo>
                <a:cubicBezTo>
                  <a:pt x="2833330" y="2714203"/>
                  <a:pt x="2823664" y="2717536"/>
                  <a:pt x="2813531" y="2717536"/>
                </a:cubicBezTo>
                <a:cubicBezTo>
                  <a:pt x="2804465" y="2717536"/>
                  <a:pt x="2796999" y="2714670"/>
                  <a:pt x="2791133" y="2708937"/>
                </a:cubicBezTo>
                <a:cubicBezTo>
                  <a:pt x="2785266" y="2703204"/>
                  <a:pt x="2782333" y="2696404"/>
                  <a:pt x="2782333" y="2688538"/>
                </a:cubicBezTo>
                <a:cubicBezTo>
                  <a:pt x="2782333" y="2680539"/>
                  <a:pt x="2786000" y="2673939"/>
                  <a:pt x="2793333" y="2668739"/>
                </a:cubicBezTo>
                <a:cubicBezTo>
                  <a:pt x="2798132" y="2665540"/>
                  <a:pt x="2808332" y="2662273"/>
                  <a:pt x="2823931" y="2658940"/>
                </a:cubicBezTo>
                <a:cubicBezTo>
                  <a:pt x="2839530" y="2655607"/>
                  <a:pt x="2850929" y="2652740"/>
                  <a:pt x="2858129" y="2650340"/>
                </a:cubicBezTo>
                <a:close/>
                <a:moveTo>
                  <a:pt x="2342230" y="2580945"/>
                </a:moveTo>
                <a:cubicBezTo>
                  <a:pt x="2356896" y="2580945"/>
                  <a:pt x="2369195" y="2586544"/>
                  <a:pt x="2379128" y="2597744"/>
                </a:cubicBezTo>
                <a:cubicBezTo>
                  <a:pt x="2389060" y="2608943"/>
                  <a:pt x="2394027" y="2624942"/>
                  <a:pt x="2394027" y="2645741"/>
                </a:cubicBezTo>
                <a:cubicBezTo>
                  <a:pt x="2394027" y="2667073"/>
                  <a:pt x="2389060" y="2683338"/>
                  <a:pt x="2379128" y="2694538"/>
                </a:cubicBezTo>
                <a:cubicBezTo>
                  <a:pt x="2369195" y="2705737"/>
                  <a:pt x="2356896" y="2711337"/>
                  <a:pt x="2342230" y="2711337"/>
                </a:cubicBezTo>
                <a:cubicBezTo>
                  <a:pt x="2327564" y="2711337"/>
                  <a:pt x="2315232" y="2705737"/>
                  <a:pt x="2305232" y="2694538"/>
                </a:cubicBezTo>
                <a:cubicBezTo>
                  <a:pt x="2295233" y="2683338"/>
                  <a:pt x="2290233" y="2667206"/>
                  <a:pt x="2290233" y="2646141"/>
                </a:cubicBezTo>
                <a:cubicBezTo>
                  <a:pt x="2290233" y="2625075"/>
                  <a:pt x="2295233" y="2608943"/>
                  <a:pt x="2305232" y="2597744"/>
                </a:cubicBezTo>
                <a:cubicBezTo>
                  <a:pt x="2315232" y="2586544"/>
                  <a:pt x="2327564" y="2580945"/>
                  <a:pt x="2342230" y="2580945"/>
                </a:cubicBezTo>
                <a:close/>
                <a:moveTo>
                  <a:pt x="1208755" y="2580945"/>
                </a:moveTo>
                <a:cubicBezTo>
                  <a:pt x="1223421" y="2580945"/>
                  <a:pt x="1235720" y="2586544"/>
                  <a:pt x="1245653" y="2597744"/>
                </a:cubicBezTo>
                <a:cubicBezTo>
                  <a:pt x="1255585" y="2608943"/>
                  <a:pt x="1260552" y="2624942"/>
                  <a:pt x="1260552" y="2645741"/>
                </a:cubicBezTo>
                <a:cubicBezTo>
                  <a:pt x="1260552" y="2667073"/>
                  <a:pt x="1255585" y="2683338"/>
                  <a:pt x="1245653" y="2694538"/>
                </a:cubicBezTo>
                <a:cubicBezTo>
                  <a:pt x="1235720" y="2705737"/>
                  <a:pt x="1223421" y="2711337"/>
                  <a:pt x="1208755" y="2711337"/>
                </a:cubicBezTo>
                <a:cubicBezTo>
                  <a:pt x="1194089" y="2711337"/>
                  <a:pt x="1181757" y="2705737"/>
                  <a:pt x="1171757" y="2694538"/>
                </a:cubicBezTo>
                <a:cubicBezTo>
                  <a:pt x="1161758" y="2683338"/>
                  <a:pt x="1156758" y="2667206"/>
                  <a:pt x="1156758" y="2646141"/>
                </a:cubicBezTo>
                <a:cubicBezTo>
                  <a:pt x="1156758" y="2625075"/>
                  <a:pt x="1161758" y="2608943"/>
                  <a:pt x="1171757" y="2597744"/>
                </a:cubicBezTo>
                <a:cubicBezTo>
                  <a:pt x="1181757" y="2586544"/>
                  <a:pt x="1194089" y="2580945"/>
                  <a:pt x="1208755" y="2580945"/>
                </a:cubicBezTo>
                <a:close/>
                <a:moveTo>
                  <a:pt x="1937855" y="2579545"/>
                </a:moveTo>
                <a:cubicBezTo>
                  <a:pt x="1951054" y="2579545"/>
                  <a:pt x="1962120" y="2584944"/>
                  <a:pt x="1971053" y="2595744"/>
                </a:cubicBezTo>
                <a:cubicBezTo>
                  <a:pt x="1979985" y="2606543"/>
                  <a:pt x="1984452" y="2623075"/>
                  <a:pt x="1984452" y="2645341"/>
                </a:cubicBezTo>
                <a:cubicBezTo>
                  <a:pt x="1984452" y="2669206"/>
                  <a:pt x="1980119" y="2686372"/>
                  <a:pt x="1971453" y="2696838"/>
                </a:cubicBezTo>
                <a:cubicBezTo>
                  <a:pt x="1962786" y="2707304"/>
                  <a:pt x="1951920" y="2712537"/>
                  <a:pt x="1938855" y="2712537"/>
                </a:cubicBezTo>
                <a:cubicBezTo>
                  <a:pt x="1925255" y="2712537"/>
                  <a:pt x="1913723" y="2706837"/>
                  <a:pt x="1904257" y="2695438"/>
                </a:cubicBezTo>
                <a:cubicBezTo>
                  <a:pt x="1894791" y="2684038"/>
                  <a:pt x="1890058" y="2666406"/>
                  <a:pt x="1890058" y="2642541"/>
                </a:cubicBezTo>
                <a:cubicBezTo>
                  <a:pt x="1890058" y="2621742"/>
                  <a:pt x="1894591" y="2606043"/>
                  <a:pt x="1903657" y="2595444"/>
                </a:cubicBezTo>
                <a:cubicBezTo>
                  <a:pt x="1912723" y="2584844"/>
                  <a:pt x="1924122" y="2579545"/>
                  <a:pt x="1937855" y="2579545"/>
                </a:cubicBezTo>
                <a:close/>
                <a:moveTo>
                  <a:pt x="3415881" y="2578145"/>
                </a:moveTo>
                <a:cubicBezTo>
                  <a:pt x="3427346" y="2578145"/>
                  <a:pt x="3437079" y="2582378"/>
                  <a:pt x="3445079" y="2590844"/>
                </a:cubicBezTo>
                <a:cubicBezTo>
                  <a:pt x="3453078" y="2599310"/>
                  <a:pt x="3457278" y="2611676"/>
                  <a:pt x="3457678" y="2627942"/>
                </a:cubicBezTo>
                <a:lnTo>
                  <a:pt x="3373683" y="2627942"/>
                </a:lnTo>
                <a:cubicBezTo>
                  <a:pt x="3373550" y="2612609"/>
                  <a:pt x="3377483" y="2600477"/>
                  <a:pt x="3385482" y="2591544"/>
                </a:cubicBezTo>
                <a:cubicBezTo>
                  <a:pt x="3393482" y="2582611"/>
                  <a:pt x="3403614" y="2578145"/>
                  <a:pt x="3415881" y="2578145"/>
                </a:cubicBezTo>
                <a:close/>
                <a:moveTo>
                  <a:pt x="3069930" y="2578145"/>
                </a:moveTo>
                <a:cubicBezTo>
                  <a:pt x="3083662" y="2578145"/>
                  <a:pt x="3094928" y="2583511"/>
                  <a:pt x="3103728" y="2594244"/>
                </a:cubicBezTo>
                <a:cubicBezTo>
                  <a:pt x="3112527" y="2604976"/>
                  <a:pt x="3116927" y="2622475"/>
                  <a:pt x="3116927" y="2646741"/>
                </a:cubicBezTo>
                <a:cubicBezTo>
                  <a:pt x="3116927" y="2669539"/>
                  <a:pt x="3112560" y="2686238"/>
                  <a:pt x="3103828" y="2696838"/>
                </a:cubicBezTo>
                <a:cubicBezTo>
                  <a:pt x="3095095" y="2707437"/>
                  <a:pt x="3084529" y="2712737"/>
                  <a:pt x="3072130" y="2712737"/>
                </a:cubicBezTo>
                <a:cubicBezTo>
                  <a:pt x="3055997" y="2712737"/>
                  <a:pt x="3043065" y="2705270"/>
                  <a:pt x="3033332" y="2690338"/>
                </a:cubicBezTo>
                <a:cubicBezTo>
                  <a:pt x="3026399" y="2679805"/>
                  <a:pt x="3022933" y="2663540"/>
                  <a:pt x="3022933" y="2641541"/>
                </a:cubicBezTo>
                <a:cubicBezTo>
                  <a:pt x="3022933" y="2620209"/>
                  <a:pt x="3027399" y="2604310"/>
                  <a:pt x="3036332" y="2593844"/>
                </a:cubicBezTo>
                <a:cubicBezTo>
                  <a:pt x="3045265" y="2583378"/>
                  <a:pt x="3056464" y="2578145"/>
                  <a:pt x="3069930" y="2578145"/>
                </a:cubicBezTo>
                <a:close/>
                <a:moveTo>
                  <a:pt x="2593680" y="2578145"/>
                </a:moveTo>
                <a:cubicBezTo>
                  <a:pt x="2607412" y="2578145"/>
                  <a:pt x="2618678" y="2583511"/>
                  <a:pt x="2627478" y="2594244"/>
                </a:cubicBezTo>
                <a:cubicBezTo>
                  <a:pt x="2636277" y="2604976"/>
                  <a:pt x="2640677" y="2622475"/>
                  <a:pt x="2640677" y="2646741"/>
                </a:cubicBezTo>
                <a:cubicBezTo>
                  <a:pt x="2640677" y="2669539"/>
                  <a:pt x="2636310" y="2686238"/>
                  <a:pt x="2627578" y="2696838"/>
                </a:cubicBezTo>
                <a:cubicBezTo>
                  <a:pt x="2618845" y="2707437"/>
                  <a:pt x="2608279" y="2712737"/>
                  <a:pt x="2595880" y="2712737"/>
                </a:cubicBezTo>
                <a:cubicBezTo>
                  <a:pt x="2579747" y="2712737"/>
                  <a:pt x="2566815" y="2705270"/>
                  <a:pt x="2557082" y="2690338"/>
                </a:cubicBezTo>
                <a:cubicBezTo>
                  <a:pt x="2550149" y="2679805"/>
                  <a:pt x="2546683" y="2663540"/>
                  <a:pt x="2546683" y="2641541"/>
                </a:cubicBezTo>
                <a:cubicBezTo>
                  <a:pt x="2546683" y="2620209"/>
                  <a:pt x="2551149" y="2604310"/>
                  <a:pt x="2560082" y="2593844"/>
                </a:cubicBezTo>
                <a:cubicBezTo>
                  <a:pt x="2569015" y="2583378"/>
                  <a:pt x="2580214" y="2578145"/>
                  <a:pt x="2593680" y="2578145"/>
                </a:cubicBezTo>
                <a:close/>
                <a:moveTo>
                  <a:pt x="3412481" y="2535147"/>
                </a:moveTo>
                <a:cubicBezTo>
                  <a:pt x="3384349" y="2535147"/>
                  <a:pt x="3361084" y="2545114"/>
                  <a:pt x="3342685" y="2565046"/>
                </a:cubicBezTo>
                <a:cubicBezTo>
                  <a:pt x="3324286" y="2584978"/>
                  <a:pt x="3315087" y="2612543"/>
                  <a:pt x="3315087" y="2647741"/>
                </a:cubicBezTo>
                <a:cubicBezTo>
                  <a:pt x="3315087" y="2677205"/>
                  <a:pt x="3322086" y="2701604"/>
                  <a:pt x="3336085" y="2720936"/>
                </a:cubicBezTo>
                <a:cubicBezTo>
                  <a:pt x="3353818" y="2745068"/>
                  <a:pt x="3381149" y="2757134"/>
                  <a:pt x="3418080" y="2757134"/>
                </a:cubicBezTo>
                <a:cubicBezTo>
                  <a:pt x="3441412" y="2757134"/>
                  <a:pt x="3460844" y="2751768"/>
                  <a:pt x="3476377" y="2741035"/>
                </a:cubicBezTo>
                <a:cubicBezTo>
                  <a:pt x="3491909" y="2730302"/>
                  <a:pt x="3503275" y="2714670"/>
                  <a:pt x="3510475" y="2694138"/>
                </a:cubicBezTo>
                <a:lnTo>
                  <a:pt x="3454478" y="2684738"/>
                </a:lnTo>
                <a:cubicBezTo>
                  <a:pt x="3451412" y="2695404"/>
                  <a:pt x="3446879" y="2703137"/>
                  <a:pt x="3440879" y="2707937"/>
                </a:cubicBezTo>
                <a:cubicBezTo>
                  <a:pt x="3434879" y="2712737"/>
                  <a:pt x="3427480" y="2715136"/>
                  <a:pt x="3418680" y="2715136"/>
                </a:cubicBezTo>
                <a:cubicBezTo>
                  <a:pt x="3405748" y="2715136"/>
                  <a:pt x="3394948" y="2710503"/>
                  <a:pt x="3386282" y="2701237"/>
                </a:cubicBezTo>
                <a:cubicBezTo>
                  <a:pt x="3377616" y="2691971"/>
                  <a:pt x="3373083" y="2679005"/>
                  <a:pt x="3372683" y="2662340"/>
                </a:cubicBezTo>
                <a:lnTo>
                  <a:pt x="3513475" y="2662340"/>
                </a:lnTo>
                <a:cubicBezTo>
                  <a:pt x="3514275" y="2619276"/>
                  <a:pt x="3505542" y="2587311"/>
                  <a:pt x="3487276" y="2566446"/>
                </a:cubicBezTo>
                <a:cubicBezTo>
                  <a:pt x="3469010" y="2545580"/>
                  <a:pt x="3444079" y="2535147"/>
                  <a:pt x="3412481" y="2535147"/>
                </a:cubicBezTo>
                <a:close/>
                <a:moveTo>
                  <a:pt x="2823931" y="2535147"/>
                </a:moveTo>
                <a:cubicBezTo>
                  <a:pt x="2796332" y="2535147"/>
                  <a:pt x="2775534" y="2540080"/>
                  <a:pt x="2761535" y="2549947"/>
                </a:cubicBezTo>
                <a:cubicBezTo>
                  <a:pt x="2747535" y="2559813"/>
                  <a:pt x="2737670" y="2575012"/>
                  <a:pt x="2731936" y="2595544"/>
                </a:cubicBezTo>
                <a:lnTo>
                  <a:pt x="2782933" y="2604743"/>
                </a:lnTo>
                <a:cubicBezTo>
                  <a:pt x="2786400" y="2594877"/>
                  <a:pt x="2790933" y="2587978"/>
                  <a:pt x="2796532" y="2584044"/>
                </a:cubicBezTo>
                <a:cubicBezTo>
                  <a:pt x="2802132" y="2580111"/>
                  <a:pt x="2809932" y="2578145"/>
                  <a:pt x="2819931" y="2578145"/>
                </a:cubicBezTo>
                <a:cubicBezTo>
                  <a:pt x="2834730" y="2578145"/>
                  <a:pt x="2844796" y="2580445"/>
                  <a:pt x="2850129" y="2585044"/>
                </a:cubicBezTo>
                <a:cubicBezTo>
                  <a:pt x="2855462" y="2589644"/>
                  <a:pt x="2858129" y="2597344"/>
                  <a:pt x="2858129" y="2608143"/>
                </a:cubicBezTo>
                <a:lnTo>
                  <a:pt x="2858129" y="2613743"/>
                </a:lnTo>
                <a:cubicBezTo>
                  <a:pt x="2847996" y="2618009"/>
                  <a:pt x="2829797" y="2622609"/>
                  <a:pt x="2803532" y="2627542"/>
                </a:cubicBezTo>
                <a:cubicBezTo>
                  <a:pt x="2784067" y="2631275"/>
                  <a:pt x="2769168" y="2635641"/>
                  <a:pt x="2758835" y="2640641"/>
                </a:cubicBezTo>
                <a:cubicBezTo>
                  <a:pt x="2748502" y="2645641"/>
                  <a:pt x="2740469" y="2652840"/>
                  <a:pt x="2734736" y="2662240"/>
                </a:cubicBezTo>
                <a:cubicBezTo>
                  <a:pt x="2729003" y="2671639"/>
                  <a:pt x="2726137" y="2682338"/>
                  <a:pt x="2726137" y="2694338"/>
                </a:cubicBezTo>
                <a:cubicBezTo>
                  <a:pt x="2726137" y="2712470"/>
                  <a:pt x="2732436" y="2727469"/>
                  <a:pt x="2745036" y="2739335"/>
                </a:cubicBezTo>
                <a:cubicBezTo>
                  <a:pt x="2757635" y="2751201"/>
                  <a:pt x="2774867" y="2757134"/>
                  <a:pt x="2796732" y="2757134"/>
                </a:cubicBezTo>
                <a:cubicBezTo>
                  <a:pt x="2809132" y="2757134"/>
                  <a:pt x="2820797" y="2754801"/>
                  <a:pt x="2831730" y="2750134"/>
                </a:cubicBezTo>
                <a:cubicBezTo>
                  <a:pt x="2842663" y="2745468"/>
                  <a:pt x="2852929" y="2738468"/>
                  <a:pt x="2862528" y="2729136"/>
                </a:cubicBezTo>
                <a:cubicBezTo>
                  <a:pt x="2862928" y="2730202"/>
                  <a:pt x="2863595" y="2732402"/>
                  <a:pt x="2864528" y="2735735"/>
                </a:cubicBezTo>
                <a:cubicBezTo>
                  <a:pt x="2866661" y="2743068"/>
                  <a:pt x="2868461" y="2748601"/>
                  <a:pt x="2869928" y="2752334"/>
                </a:cubicBezTo>
                <a:lnTo>
                  <a:pt x="2925524" y="2752334"/>
                </a:lnTo>
                <a:cubicBezTo>
                  <a:pt x="2920591" y="2742201"/>
                  <a:pt x="2917225" y="2732702"/>
                  <a:pt x="2915425" y="2723836"/>
                </a:cubicBezTo>
                <a:cubicBezTo>
                  <a:pt x="2913625" y="2714970"/>
                  <a:pt x="2912725" y="2701204"/>
                  <a:pt x="2912725" y="2682538"/>
                </a:cubicBezTo>
                <a:lnTo>
                  <a:pt x="2913325" y="2616942"/>
                </a:lnTo>
                <a:cubicBezTo>
                  <a:pt x="2913325" y="2592544"/>
                  <a:pt x="2910825" y="2575778"/>
                  <a:pt x="2905826" y="2566646"/>
                </a:cubicBezTo>
                <a:cubicBezTo>
                  <a:pt x="2900826" y="2557513"/>
                  <a:pt x="2892193" y="2549980"/>
                  <a:pt x="2879927" y="2544047"/>
                </a:cubicBezTo>
                <a:cubicBezTo>
                  <a:pt x="2867661" y="2538114"/>
                  <a:pt x="2848996" y="2535147"/>
                  <a:pt x="2823931" y="2535147"/>
                </a:cubicBezTo>
                <a:close/>
                <a:moveTo>
                  <a:pt x="2342030" y="2535147"/>
                </a:moveTo>
                <a:cubicBezTo>
                  <a:pt x="2321231" y="2535147"/>
                  <a:pt x="2302399" y="2539747"/>
                  <a:pt x="2285534" y="2548947"/>
                </a:cubicBezTo>
                <a:cubicBezTo>
                  <a:pt x="2268668" y="2558146"/>
                  <a:pt x="2255635" y="2571479"/>
                  <a:pt x="2246436" y="2588944"/>
                </a:cubicBezTo>
                <a:cubicBezTo>
                  <a:pt x="2237236" y="2606410"/>
                  <a:pt x="2232637" y="2624475"/>
                  <a:pt x="2232637" y="2643141"/>
                </a:cubicBezTo>
                <a:cubicBezTo>
                  <a:pt x="2232637" y="2667539"/>
                  <a:pt x="2237236" y="2688238"/>
                  <a:pt x="2246436" y="2705237"/>
                </a:cubicBezTo>
                <a:cubicBezTo>
                  <a:pt x="2255635" y="2722236"/>
                  <a:pt x="2269068" y="2735135"/>
                  <a:pt x="2286733" y="2743935"/>
                </a:cubicBezTo>
                <a:cubicBezTo>
                  <a:pt x="2304399" y="2752734"/>
                  <a:pt x="2322965" y="2757134"/>
                  <a:pt x="2342430" y="2757134"/>
                </a:cubicBezTo>
                <a:cubicBezTo>
                  <a:pt x="2373895" y="2757134"/>
                  <a:pt x="2399993" y="2746568"/>
                  <a:pt x="2420725" y="2725436"/>
                </a:cubicBezTo>
                <a:cubicBezTo>
                  <a:pt x="2441457" y="2704304"/>
                  <a:pt x="2451823" y="2677672"/>
                  <a:pt x="2451823" y="2645541"/>
                </a:cubicBezTo>
                <a:cubicBezTo>
                  <a:pt x="2451823" y="2613676"/>
                  <a:pt x="2441557" y="2587311"/>
                  <a:pt x="2421025" y="2566446"/>
                </a:cubicBezTo>
                <a:cubicBezTo>
                  <a:pt x="2400493" y="2545580"/>
                  <a:pt x="2374161" y="2535147"/>
                  <a:pt x="2342030" y="2535147"/>
                </a:cubicBezTo>
                <a:close/>
                <a:moveTo>
                  <a:pt x="2181905" y="2535147"/>
                </a:moveTo>
                <a:cubicBezTo>
                  <a:pt x="2172839" y="2535147"/>
                  <a:pt x="2164739" y="2537414"/>
                  <a:pt x="2157606" y="2541947"/>
                </a:cubicBezTo>
                <a:cubicBezTo>
                  <a:pt x="2150474" y="2546480"/>
                  <a:pt x="2142441" y="2555879"/>
                  <a:pt x="2133508" y="2570145"/>
                </a:cubicBezTo>
                <a:lnTo>
                  <a:pt x="2133508" y="2539947"/>
                </a:lnTo>
                <a:lnTo>
                  <a:pt x="2081311" y="2539947"/>
                </a:lnTo>
                <a:lnTo>
                  <a:pt x="2081311" y="2752334"/>
                </a:lnTo>
                <a:lnTo>
                  <a:pt x="2137508" y="2752334"/>
                </a:lnTo>
                <a:lnTo>
                  <a:pt x="2137508" y="2686738"/>
                </a:lnTo>
                <a:cubicBezTo>
                  <a:pt x="2137508" y="2650607"/>
                  <a:pt x="2139074" y="2626875"/>
                  <a:pt x="2142207" y="2615543"/>
                </a:cubicBezTo>
                <a:cubicBezTo>
                  <a:pt x="2145340" y="2604210"/>
                  <a:pt x="2149640" y="2596377"/>
                  <a:pt x="2155107" y="2592044"/>
                </a:cubicBezTo>
                <a:cubicBezTo>
                  <a:pt x="2160573" y="2587711"/>
                  <a:pt x="2167239" y="2585544"/>
                  <a:pt x="2175105" y="2585544"/>
                </a:cubicBezTo>
                <a:cubicBezTo>
                  <a:pt x="2183238" y="2585544"/>
                  <a:pt x="2192038" y="2588611"/>
                  <a:pt x="2201504" y="2594744"/>
                </a:cubicBezTo>
                <a:lnTo>
                  <a:pt x="2218903" y="2545747"/>
                </a:lnTo>
                <a:cubicBezTo>
                  <a:pt x="2207037" y="2538681"/>
                  <a:pt x="2194704" y="2535147"/>
                  <a:pt x="2181905" y="2535147"/>
                </a:cubicBezTo>
                <a:close/>
                <a:moveTo>
                  <a:pt x="1953054" y="2535147"/>
                </a:moveTo>
                <a:cubicBezTo>
                  <a:pt x="1938921" y="2535147"/>
                  <a:pt x="1926055" y="2538481"/>
                  <a:pt x="1914456" y="2545147"/>
                </a:cubicBezTo>
                <a:cubicBezTo>
                  <a:pt x="1902857" y="2551813"/>
                  <a:pt x="1893657" y="2560479"/>
                  <a:pt x="1886858" y="2571145"/>
                </a:cubicBezTo>
                <a:lnTo>
                  <a:pt x="1886858" y="2539947"/>
                </a:lnTo>
                <a:lnTo>
                  <a:pt x="1834461" y="2539947"/>
                </a:lnTo>
                <a:lnTo>
                  <a:pt x="1834461" y="2833129"/>
                </a:lnTo>
                <a:lnTo>
                  <a:pt x="1890658" y="2833129"/>
                </a:lnTo>
                <a:lnTo>
                  <a:pt x="1890658" y="2726136"/>
                </a:lnTo>
                <a:cubicBezTo>
                  <a:pt x="1901190" y="2737468"/>
                  <a:pt x="1911223" y="2745468"/>
                  <a:pt x="1920756" y="2750134"/>
                </a:cubicBezTo>
                <a:cubicBezTo>
                  <a:pt x="1930288" y="2754801"/>
                  <a:pt x="1940921" y="2757134"/>
                  <a:pt x="1952654" y="2757134"/>
                </a:cubicBezTo>
                <a:cubicBezTo>
                  <a:pt x="1977319" y="2757134"/>
                  <a:pt x="1998318" y="2747301"/>
                  <a:pt x="2015650" y="2727636"/>
                </a:cubicBezTo>
                <a:cubicBezTo>
                  <a:pt x="2032982" y="2707970"/>
                  <a:pt x="2041648" y="2680405"/>
                  <a:pt x="2041648" y="2644941"/>
                </a:cubicBezTo>
                <a:cubicBezTo>
                  <a:pt x="2041648" y="2610409"/>
                  <a:pt x="2033049" y="2583478"/>
                  <a:pt x="2015850" y="2564146"/>
                </a:cubicBezTo>
                <a:cubicBezTo>
                  <a:pt x="1998651" y="2544814"/>
                  <a:pt x="1977719" y="2535147"/>
                  <a:pt x="1953054" y="2535147"/>
                </a:cubicBezTo>
                <a:close/>
                <a:moveTo>
                  <a:pt x="1437206" y="2535147"/>
                </a:moveTo>
                <a:cubicBezTo>
                  <a:pt x="1406675" y="2535147"/>
                  <a:pt x="1384143" y="2541414"/>
                  <a:pt x="1369610" y="2553946"/>
                </a:cubicBezTo>
                <a:cubicBezTo>
                  <a:pt x="1355078" y="2566479"/>
                  <a:pt x="1347812" y="2581945"/>
                  <a:pt x="1347812" y="2600343"/>
                </a:cubicBezTo>
                <a:cubicBezTo>
                  <a:pt x="1347812" y="2620742"/>
                  <a:pt x="1356211" y="2636675"/>
                  <a:pt x="1373010" y="2648141"/>
                </a:cubicBezTo>
                <a:cubicBezTo>
                  <a:pt x="1385143" y="2656407"/>
                  <a:pt x="1413874" y="2665540"/>
                  <a:pt x="1459205" y="2675539"/>
                </a:cubicBezTo>
                <a:cubicBezTo>
                  <a:pt x="1468938" y="2677805"/>
                  <a:pt x="1475204" y="2680272"/>
                  <a:pt x="1478004" y="2682938"/>
                </a:cubicBezTo>
                <a:cubicBezTo>
                  <a:pt x="1480670" y="2685738"/>
                  <a:pt x="1482003" y="2689271"/>
                  <a:pt x="1482003" y="2693538"/>
                </a:cubicBezTo>
                <a:cubicBezTo>
                  <a:pt x="1482003" y="2699804"/>
                  <a:pt x="1479537" y="2704804"/>
                  <a:pt x="1474604" y="2708537"/>
                </a:cubicBezTo>
                <a:cubicBezTo>
                  <a:pt x="1467271" y="2713870"/>
                  <a:pt x="1456338" y="2716536"/>
                  <a:pt x="1441806" y="2716536"/>
                </a:cubicBezTo>
                <a:cubicBezTo>
                  <a:pt x="1428607" y="2716536"/>
                  <a:pt x="1418341" y="2713703"/>
                  <a:pt x="1411008" y="2708037"/>
                </a:cubicBezTo>
                <a:cubicBezTo>
                  <a:pt x="1403675" y="2702371"/>
                  <a:pt x="1398809" y="2694071"/>
                  <a:pt x="1396409" y="2683138"/>
                </a:cubicBezTo>
                <a:lnTo>
                  <a:pt x="1340012" y="2691738"/>
                </a:lnTo>
                <a:cubicBezTo>
                  <a:pt x="1345212" y="2711870"/>
                  <a:pt x="1356245" y="2727802"/>
                  <a:pt x="1373110" y="2739535"/>
                </a:cubicBezTo>
                <a:cubicBezTo>
                  <a:pt x="1389976" y="2751268"/>
                  <a:pt x="1412874" y="2757134"/>
                  <a:pt x="1441806" y="2757134"/>
                </a:cubicBezTo>
                <a:cubicBezTo>
                  <a:pt x="1473671" y="2757134"/>
                  <a:pt x="1497736" y="2750134"/>
                  <a:pt x="1514002" y="2736135"/>
                </a:cubicBezTo>
                <a:cubicBezTo>
                  <a:pt x="1530267" y="2722136"/>
                  <a:pt x="1538400" y="2705404"/>
                  <a:pt x="1538400" y="2685938"/>
                </a:cubicBezTo>
                <a:cubicBezTo>
                  <a:pt x="1538400" y="2668073"/>
                  <a:pt x="1532534" y="2654140"/>
                  <a:pt x="1520801" y="2644141"/>
                </a:cubicBezTo>
                <a:cubicBezTo>
                  <a:pt x="1508935" y="2634275"/>
                  <a:pt x="1488036" y="2625942"/>
                  <a:pt x="1458105" y="2619142"/>
                </a:cubicBezTo>
                <a:cubicBezTo>
                  <a:pt x="1428173" y="2612343"/>
                  <a:pt x="1410674" y="2607076"/>
                  <a:pt x="1405608" y="2603343"/>
                </a:cubicBezTo>
                <a:cubicBezTo>
                  <a:pt x="1401875" y="2600543"/>
                  <a:pt x="1400008" y="2597144"/>
                  <a:pt x="1400008" y="2593144"/>
                </a:cubicBezTo>
                <a:cubicBezTo>
                  <a:pt x="1400008" y="2588478"/>
                  <a:pt x="1402142" y="2584678"/>
                  <a:pt x="1406408" y="2581745"/>
                </a:cubicBezTo>
                <a:cubicBezTo>
                  <a:pt x="1412808" y="2577611"/>
                  <a:pt x="1423407" y="2575545"/>
                  <a:pt x="1438206" y="2575545"/>
                </a:cubicBezTo>
                <a:cubicBezTo>
                  <a:pt x="1449939" y="2575545"/>
                  <a:pt x="1458971" y="2577745"/>
                  <a:pt x="1465304" y="2582145"/>
                </a:cubicBezTo>
                <a:cubicBezTo>
                  <a:pt x="1471637" y="2586544"/>
                  <a:pt x="1475937" y="2592877"/>
                  <a:pt x="1478204" y="2601143"/>
                </a:cubicBezTo>
                <a:lnTo>
                  <a:pt x="1531200" y="2591344"/>
                </a:lnTo>
                <a:cubicBezTo>
                  <a:pt x="1525867" y="2572812"/>
                  <a:pt x="1516135" y="2558813"/>
                  <a:pt x="1502002" y="2549347"/>
                </a:cubicBezTo>
                <a:cubicBezTo>
                  <a:pt x="1487870" y="2539880"/>
                  <a:pt x="1466271" y="2535147"/>
                  <a:pt x="1437206" y="2535147"/>
                </a:cubicBezTo>
                <a:close/>
                <a:moveTo>
                  <a:pt x="1208555" y="2535147"/>
                </a:moveTo>
                <a:cubicBezTo>
                  <a:pt x="1187756" y="2535147"/>
                  <a:pt x="1168924" y="2539747"/>
                  <a:pt x="1152059" y="2548947"/>
                </a:cubicBezTo>
                <a:cubicBezTo>
                  <a:pt x="1135193" y="2558146"/>
                  <a:pt x="1122160" y="2571479"/>
                  <a:pt x="1112961" y="2588944"/>
                </a:cubicBezTo>
                <a:cubicBezTo>
                  <a:pt x="1103761" y="2606410"/>
                  <a:pt x="1099162" y="2624475"/>
                  <a:pt x="1099162" y="2643141"/>
                </a:cubicBezTo>
                <a:cubicBezTo>
                  <a:pt x="1099162" y="2667539"/>
                  <a:pt x="1103761" y="2688238"/>
                  <a:pt x="1112961" y="2705237"/>
                </a:cubicBezTo>
                <a:cubicBezTo>
                  <a:pt x="1122160" y="2722236"/>
                  <a:pt x="1135593" y="2735135"/>
                  <a:pt x="1153259" y="2743935"/>
                </a:cubicBezTo>
                <a:cubicBezTo>
                  <a:pt x="1170924" y="2752734"/>
                  <a:pt x="1189489" y="2757134"/>
                  <a:pt x="1208955" y="2757134"/>
                </a:cubicBezTo>
                <a:cubicBezTo>
                  <a:pt x="1240420" y="2757134"/>
                  <a:pt x="1266518" y="2746568"/>
                  <a:pt x="1287250" y="2725436"/>
                </a:cubicBezTo>
                <a:cubicBezTo>
                  <a:pt x="1307982" y="2704304"/>
                  <a:pt x="1318348" y="2677672"/>
                  <a:pt x="1318348" y="2645541"/>
                </a:cubicBezTo>
                <a:cubicBezTo>
                  <a:pt x="1318348" y="2613676"/>
                  <a:pt x="1308082" y="2587311"/>
                  <a:pt x="1287550" y="2566446"/>
                </a:cubicBezTo>
                <a:cubicBezTo>
                  <a:pt x="1267018" y="2545580"/>
                  <a:pt x="1240686" y="2535147"/>
                  <a:pt x="1208555" y="2535147"/>
                </a:cubicBezTo>
                <a:close/>
                <a:moveTo>
                  <a:pt x="864004" y="2535147"/>
                </a:moveTo>
                <a:cubicBezTo>
                  <a:pt x="838406" y="2535147"/>
                  <a:pt x="816340" y="2546414"/>
                  <a:pt x="797808" y="2568945"/>
                </a:cubicBezTo>
                <a:lnTo>
                  <a:pt x="797808" y="2539947"/>
                </a:lnTo>
                <a:lnTo>
                  <a:pt x="746011" y="2539947"/>
                </a:lnTo>
                <a:lnTo>
                  <a:pt x="746011" y="2752334"/>
                </a:lnTo>
                <a:lnTo>
                  <a:pt x="802208" y="2752334"/>
                </a:lnTo>
                <a:lnTo>
                  <a:pt x="802208" y="2649141"/>
                </a:lnTo>
                <a:cubicBezTo>
                  <a:pt x="802208" y="2628742"/>
                  <a:pt x="803708" y="2614143"/>
                  <a:pt x="806707" y="2605343"/>
                </a:cubicBezTo>
                <a:cubicBezTo>
                  <a:pt x="809707" y="2596544"/>
                  <a:pt x="814674" y="2589811"/>
                  <a:pt x="821607" y="2585144"/>
                </a:cubicBezTo>
                <a:cubicBezTo>
                  <a:pt x="828539" y="2580478"/>
                  <a:pt x="836339" y="2578145"/>
                  <a:pt x="845005" y="2578145"/>
                </a:cubicBezTo>
                <a:cubicBezTo>
                  <a:pt x="852205" y="2578145"/>
                  <a:pt x="857904" y="2579611"/>
                  <a:pt x="862104" y="2582545"/>
                </a:cubicBezTo>
                <a:cubicBezTo>
                  <a:pt x="866304" y="2585478"/>
                  <a:pt x="869404" y="2589944"/>
                  <a:pt x="871403" y="2595944"/>
                </a:cubicBezTo>
                <a:cubicBezTo>
                  <a:pt x="873403" y="2601943"/>
                  <a:pt x="874403" y="2615276"/>
                  <a:pt x="874403" y="2635941"/>
                </a:cubicBezTo>
                <a:lnTo>
                  <a:pt x="874403" y="2752334"/>
                </a:lnTo>
                <a:lnTo>
                  <a:pt x="930600" y="2752334"/>
                </a:lnTo>
                <a:lnTo>
                  <a:pt x="930600" y="2650340"/>
                </a:lnTo>
                <a:cubicBezTo>
                  <a:pt x="930600" y="2630342"/>
                  <a:pt x="932133" y="2615709"/>
                  <a:pt x="935200" y="2606443"/>
                </a:cubicBezTo>
                <a:cubicBezTo>
                  <a:pt x="938266" y="2597177"/>
                  <a:pt x="943266" y="2590144"/>
                  <a:pt x="950199" y="2585344"/>
                </a:cubicBezTo>
                <a:cubicBezTo>
                  <a:pt x="957131" y="2580545"/>
                  <a:pt x="964531" y="2578145"/>
                  <a:pt x="972397" y="2578145"/>
                </a:cubicBezTo>
                <a:cubicBezTo>
                  <a:pt x="983197" y="2578145"/>
                  <a:pt x="991196" y="2582145"/>
                  <a:pt x="996396" y="2590144"/>
                </a:cubicBezTo>
                <a:cubicBezTo>
                  <a:pt x="1000262" y="2596277"/>
                  <a:pt x="1002195" y="2609876"/>
                  <a:pt x="1002195" y="2630942"/>
                </a:cubicBezTo>
                <a:lnTo>
                  <a:pt x="1002195" y="2752334"/>
                </a:lnTo>
                <a:lnTo>
                  <a:pt x="1058392" y="2752334"/>
                </a:lnTo>
                <a:lnTo>
                  <a:pt x="1058392" y="2616543"/>
                </a:lnTo>
                <a:cubicBezTo>
                  <a:pt x="1058392" y="2596277"/>
                  <a:pt x="1056459" y="2581611"/>
                  <a:pt x="1052592" y="2572545"/>
                </a:cubicBezTo>
                <a:cubicBezTo>
                  <a:pt x="1047259" y="2560279"/>
                  <a:pt x="1039193" y="2550980"/>
                  <a:pt x="1028394" y="2544647"/>
                </a:cubicBezTo>
                <a:cubicBezTo>
                  <a:pt x="1017595" y="2538314"/>
                  <a:pt x="1004395" y="2535147"/>
                  <a:pt x="988796" y="2535147"/>
                </a:cubicBezTo>
                <a:cubicBezTo>
                  <a:pt x="976530" y="2535147"/>
                  <a:pt x="964998" y="2537947"/>
                  <a:pt x="954198" y="2543547"/>
                </a:cubicBezTo>
                <a:cubicBezTo>
                  <a:pt x="943399" y="2549147"/>
                  <a:pt x="933333" y="2557613"/>
                  <a:pt x="924000" y="2568945"/>
                </a:cubicBezTo>
                <a:cubicBezTo>
                  <a:pt x="917601" y="2557613"/>
                  <a:pt x="909401" y="2549147"/>
                  <a:pt x="899402" y="2543547"/>
                </a:cubicBezTo>
                <a:cubicBezTo>
                  <a:pt x="889402" y="2537947"/>
                  <a:pt x="877603" y="2535147"/>
                  <a:pt x="864004" y="2535147"/>
                </a:cubicBezTo>
                <a:close/>
                <a:moveTo>
                  <a:pt x="1647407" y="2464952"/>
                </a:moveTo>
                <a:lnTo>
                  <a:pt x="1591011" y="2497750"/>
                </a:lnTo>
                <a:lnTo>
                  <a:pt x="1591011" y="2539947"/>
                </a:lnTo>
                <a:lnTo>
                  <a:pt x="1565212" y="2539947"/>
                </a:lnTo>
                <a:lnTo>
                  <a:pt x="1565212" y="2584744"/>
                </a:lnTo>
                <a:lnTo>
                  <a:pt x="1591011" y="2584744"/>
                </a:lnTo>
                <a:lnTo>
                  <a:pt x="1591011" y="2677339"/>
                </a:lnTo>
                <a:cubicBezTo>
                  <a:pt x="1591011" y="2697204"/>
                  <a:pt x="1591611" y="2710403"/>
                  <a:pt x="1592811" y="2716936"/>
                </a:cubicBezTo>
                <a:cubicBezTo>
                  <a:pt x="1594277" y="2726136"/>
                  <a:pt x="1596910" y="2733435"/>
                  <a:pt x="1600710" y="2738835"/>
                </a:cubicBezTo>
                <a:cubicBezTo>
                  <a:pt x="1604510" y="2744235"/>
                  <a:pt x="1610476" y="2748634"/>
                  <a:pt x="1618609" y="2752034"/>
                </a:cubicBezTo>
                <a:cubicBezTo>
                  <a:pt x="1626742" y="2755434"/>
                  <a:pt x="1635875" y="2757134"/>
                  <a:pt x="1646007" y="2757134"/>
                </a:cubicBezTo>
                <a:cubicBezTo>
                  <a:pt x="1662540" y="2757134"/>
                  <a:pt x="1677339" y="2754334"/>
                  <a:pt x="1690405" y="2748734"/>
                </a:cubicBezTo>
                <a:lnTo>
                  <a:pt x="1685605" y="2705137"/>
                </a:lnTo>
                <a:cubicBezTo>
                  <a:pt x="1675739" y="2708737"/>
                  <a:pt x="1668206" y="2710537"/>
                  <a:pt x="1663006" y="2710537"/>
                </a:cubicBezTo>
                <a:cubicBezTo>
                  <a:pt x="1659273" y="2710537"/>
                  <a:pt x="1656107" y="2709603"/>
                  <a:pt x="1653507" y="2707737"/>
                </a:cubicBezTo>
                <a:cubicBezTo>
                  <a:pt x="1650907" y="2705870"/>
                  <a:pt x="1649241" y="2703504"/>
                  <a:pt x="1648507" y="2700637"/>
                </a:cubicBezTo>
                <a:cubicBezTo>
                  <a:pt x="1647774" y="2697771"/>
                  <a:pt x="1647407" y="2687671"/>
                  <a:pt x="1647407" y="2670339"/>
                </a:cubicBezTo>
                <a:lnTo>
                  <a:pt x="1647407" y="2584744"/>
                </a:lnTo>
                <a:lnTo>
                  <a:pt x="1685805" y="2584744"/>
                </a:lnTo>
                <a:lnTo>
                  <a:pt x="1685805" y="2539947"/>
                </a:lnTo>
                <a:lnTo>
                  <a:pt x="1647407" y="2539947"/>
                </a:lnTo>
                <a:close/>
                <a:moveTo>
                  <a:pt x="3217186" y="2459152"/>
                </a:moveTo>
                <a:lnTo>
                  <a:pt x="3217186" y="2752334"/>
                </a:lnTo>
                <a:lnTo>
                  <a:pt x="3273382" y="2752334"/>
                </a:lnTo>
                <a:lnTo>
                  <a:pt x="3273382" y="2459152"/>
                </a:lnTo>
                <a:close/>
                <a:moveTo>
                  <a:pt x="2967136" y="2459152"/>
                </a:moveTo>
                <a:lnTo>
                  <a:pt x="2967136" y="2752334"/>
                </a:lnTo>
                <a:lnTo>
                  <a:pt x="3019333" y="2752334"/>
                </a:lnTo>
                <a:lnTo>
                  <a:pt x="3019333" y="2721136"/>
                </a:lnTo>
                <a:cubicBezTo>
                  <a:pt x="3027866" y="2733002"/>
                  <a:pt x="3038032" y="2741968"/>
                  <a:pt x="3049831" y="2748034"/>
                </a:cubicBezTo>
                <a:cubicBezTo>
                  <a:pt x="3061630" y="2754101"/>
                  <a:pt x="3073596" y="2757134"/>
                  <a:pt x="3085729" y="2757134"/>
                </a:cubicBezTo>
                <a:cubicBezTo>
                  <a:pt x="3110394" y="2757134"/>
                  <a:pt x="3131359" y="2747335"/>
                  <a:pt x="3148625" y="2727736"/>
                </a:cubicBezTo>
                <a:cubicBezTo>
                  <a:pt x="3165890" y="2708137"/>
                  <a:pt x="3174523" y="2680205"/>
                  <a:pt x="3174523" y="2643941"/>
                </a:cubicBezTo>
                <a:cubicBezTo>
                  <a:pt x="3174523" y="2608876"/>
                  <a:pt x="3166057" y="2581978"/>
                  <a:pt x="3149125" y="2563246"/>
                </a:cubicBezTo>
                <a:cubicBezTo>
                  <a:pt x="3132193" y="2544514"/>
                  <a:pt x="3110794" y="2535147"/>
                  <a:pt x="3084929" y="2535147"/>
                </a:cubicBezTo>
                <a:cubicBezTo>
                  <a:pt x="3061197" y="2535147"/>
                  <a:pt x="3040665" y="2545014"/>
                  <a:pt x="3023333" y="2564746"/>
                </a:cubicBezTo>
                <a:lnTo>
                  <a:pt x="3023333" y="2459152"/>
                </a:lnTo>
                <a:close/>
                <a:moveTo>
                  <a:pt x="2490886" y="2459152"/>
                </a:moveTo>
                <a:lnTo>
                  <a:pt x="2490886" y="2752334"/>
                </a:lnTo>
                <a:lnTo>
                  <a:pt x="2543083" y="2752334"/>
                </a:lnTo>
                <a:lnTo>
                  <a:pt x="2543083" y="2721136"/>
                </a:lnTo>
                <a:cubicBezTo>
                  <a:pt x="2551616" y="2733002"/>
                  <a:pt x="2561782" y="2741968"/>
                  <a:pt x="2573581" y="2748034"/>
                </a:cubicBezTo>
                <a:cubicBezTo>
                  <a:pt x="2585380" y="2754101"/>
                  <a:pt x="2597346" y="2757134"/>
                  <a:pt x="2609479" y="2757134"/>
                </a:cubicBezTo>
                <a:cubicBezTo>
                  <a:pt x="2634144" y="2757134"/>
                  <a:pt x="2655109" y="2747335"/>
                  <a:pt x="2672375" y="2727736"/>
                </a:cubicBezTo>
                <a:cubicBezTo>
                  <a:pt x="2689641" y="2708137"/>
                  <a:pt x="2698273" y="2680205"/>
                  <a:pt x="2698273" y="2643941"/>
                </a:cubicBezTo>
                <a:cubicBezTo>
                  <a:pt x="2698273" y="2608876"/>
                  <a:pt x="2689807" y="2581978"/>
                  <a:pt x="2672875" y="2563246"/>
                </a:cubicBezTo>
                <a:cubicBezTo>
                  <a:pt x="2655943" y="2544514"/>
                  <a:pt x="2634544" y="2535147"/>
                  <a:pt x="2608679" y="2535147"/>
                </a:cubicBezTo>
                <a:cubicBezTo>
                  <a:pt x="2584947" y="2535147"/>
                  <a:pt x="2564415" y="2545014"/>
                  <a:pt x="2547083" y="2564746"/>
                </a:cubicBezTo>
                <a:lnTo>
                  <a:pt x="2547083" y="2459152"/>
                </a:lnTo>
                <a:close/>
                <a:moveTo>
                  <a:pt x="865855" y="2095170"/>
                </a:moveTo>
                <a:cubicBezTo>
                  <a:pt x="880521" y="2095170"/>
                  <a:pt x="892820" y="2100769"/>
                  <a:pt x="902753" y="2111969"/>
                </a:cubicBezTo>
                <a:cubicBezTo>
                  <a:pt x="912686" y="2123168"/>
                  <a:pt x="917652" y="2139167"/>
                  <a:pt x="917652" y="2159966"/>
                </a:cubicBezTo>
                <a:cubicBezTo>
                  <a:pt x="917652" y="2181298"/>
                  <a:pt x="912686" y="2197563"/>
                  <a:pt x="902753" y="2208763"/>
                </a:cubicBezTo>
                <a:cubicBezTo>
                  <a:pt x="892820" y="2219962"/>
                  <a:pt x="880521" y="2225562"/>
                  <a:pt x="865855" y="2225562"/>
                </a:cubicBezTo>
                <a:cubicBezTo>
                  <a:pt x="851189" y="2225562"/>
                  <a:pt x="838857" y="2219962"/>
                  <a:pt x="828857" y="2208763"/>
                </a:cubicBezTo>
                <a:cubicBezTo>
                  <a:pt x="818858" y="2197563"/>
                  <a:pt x="813858" y="2181431"/>
                  <a:pt x="813858" y="2160366"/>
                </a:cubicBezTo>
                <a:cubicBezTo>
                  <a:pt x="813858" y="2139300"/>
                  <a:pt x="818858" y="2123168"/>
                  <a:pt x="828857" y="2111969"/>
                </a:cubicBezTo>
                <a:cubicBezTo>
                  <a:pt x="838857" y="2100769"/>
                  <a:pt x="851189" y="2095170"/>
                  <a:pt x="865855" y="2095170"/>
                </a:cubicBezTo>
                <a:close/>
                <a:moveTo>
                  <a:pt x="3615906" y="2092370"/>
                </a:moveTo>
                <a:cubicBezTo>
                  <a:pt x="3627372" y="2092370"/>
                  <a:pt x="3637104" y="2096603"/>
                  <a:pt x="3645104" y="2105069"/>
                </a:cubicBezTo>
                <a:cubicBezTo>
                  <a:pt x="3653103" y="2113535"/>
                  <a:pt x="3657303" y="2125901"/>
                  <a:pt x="3657703" y="2142167"/>
                </a:cubicBezTo>
                <a:lnTo>
                  <a:pt x="3573708" y="2142167"/>
                </a:lnTo>
                <a:cubicBezTo>
                  <a:pt x="3573575" y="2126834"/>
                  <a:pt x="3577508" y="2114702"/>
                  <a:pt x="3585507" y="2105769"/>
                </a:cubicBezTo>
                <a:cubicBezTo>
                  <a:pt x="3593507" y="2096836"/>
                  <a:pt x="3603640" y="2092370"/>
                  <a:pt x="3615906" y="2092370"/>
                </a:cubicBezTo>
                <a:close/>
                <a:moveTo>
                  <a:pt x="1739481" y="2092370"/>
                </a:moveTo>
                <a:cubicBezTo>
                  <a:pt x="1750947" y="2092370"/>
                  <a:pt x="1760679" y="2096603"/>
                  <a:pt x="1768679" y="2105069"/>
                </a:cubicBezTo>
                <a:cubicBezTo>
                  <a:pt x="1776679" y="2113535"/>
                  <a:pt x="1780878" y="2125901"/>
                  <a:pt x="1781278" y="2142167"/>
                </a:cubicBezTo>
                <a:lnTo>
                  <a:pt x="1697283" y="2142167"/>
                </a:lnTo>
                <a:cubicBezTo>
                  <a:pt x="1697150" y="2126834"/>
                  <a:pt x="1701083" y="2114702"/>
                  <a:pt x="1709083" y="2105769"/>
                </a:cubicBezTo>
                <a:cubicBezTo>
                  <a:pt x="1717082" y="2096836"/>
                  <a:pt x="1727215" y="2092370"/>
                  <a:pt x="1739481" y="2092370"/>
                </a:cubicBezTo>
                <a:close/>
                <a:moveTo>
                  <a:pt x="2559961" y="2054172"/>
                </a:moveTo>
                <a:lnTo>
                  <a:pt x="2559961" y="2266559"/>
                </a:lnTo>
                <a:lnTo>
                  <a:pt x="2616157" y="2266559"/>
                </a:lnTo>
                <a:lnTo>
                  <a:pt x="2616157" y="2054172"/>
                </a:lnTo>
                <a:close/>
                <a:moveTo>
                  <a:pt x="2198988" y="2054172"/>
                </a:moveTo>
                <a:lnTo>
                  <a:pt x="2266184" y="2266559"/>
                </a:lnTo>
                <a:lnTo>
                  <a:pt x="2320780" y="2266559"/>
                </a:lnTo>
                <a:lnTo>
                  <a:pt x="2356778" y="2129968"/>
                </a:lnTo>
                <a:lnTo>
                  <a:pt x="2393376" y="2266559"/>
                </a:lnTo>
                <a:lnTo>
                  <a:pt x="2447372" y="2266559"/>
                </a:lnTo>
                <a:lnTo>
                  <a:pt x="2515568" y="2054172"/>
                </a:lnTo>
                <a:lnTo>
                  <a:pt x="2460172" y="2054172"/>
                </a:lnTo>
                <a:lnTo>
                  <a:pt x="2419574" y="2193364"/>
                </a:lnTo>
                <a:lnTo>
                  <a:pt x="2384176" y="2054172"/>
                </a:lnTo>
                <a:lnTo>
                  <a:pt x="2329980" y="2054172"/>
                </a:lnTo>
                <a:lnTo>
                  <a:pt x="2293382" y="2193364"/>
                </a:lnTo>
                <a:lnTo>
                  <a:pt x="2253584" y="2054172"/>
                </a:lnTo>
                <a:close/>
                <a:moveTo>
                  <a:pt x="1015711" y="2054172"/>
                </a:moveTo>
                <a:lnTo>
                  <a:pt x="1015711" y="2188564"/>
                </a:lnTo>
                <a:cubicBezTo>
                  <a:pt x="1015711" y="2208563"/>
                  <a:pt x="1018244" y="2224228"/>
                  <a:pt x="1023311" y="2235561"/>
                </a:cubicBezTo>
                <a:cubicBezTo>
                  <a:pt x="1028377" y="2246894"/>
                  <a:pt x="1036576" y="2255693"/>
                  <a:pt x="1047909" y="2261959"/>
                </a:cubicBezTo>
                <a:cubicBezTo>
                  <a:pt x="1059242" y="2268226"/>
                  <a:pt x="1072041" y="2271359"/>
                  <a:pt x="1086307" y="2271359"/>
                </a:cubicBezTo>
                <a:cubicBezTo>
                  <a:pt x="1100306" y="2271359"/>
                  <a:pt x="1113605" y="2268092"/>
                  <a:pt x="1126204" y="2261560"/>
                </a:cubicBezTo>
                <a:cubicBezTo>
                  <a:pt x="1138804" y="2255026"/>
                  <a:pt x="1148969" y="2246094"/>
                  <a:pt x="1156702" y="2234761"/>
                </a:cubicBezTo>
                <a:lnTo>
                  <a:pt x="1156702" y="2266559"/>
                </a:lnTo>
                <a:lnTo>
                  <a:pt x="1208899" y="2266559"/>
                </a:lnTo>
                <a:lnTo>
                  <a:pt x="1208899" y="2054172"/>
                </a:lnTo>
                <a:lnTo>
                  <a:pt x="1152703" y="2054172"/>
                </a:lnTo>
                <a:lnTo>
                  <a:pt x="1152703" y="2143767"/>
                </a:lnTo>
                <a:cubicBezTo>
                  <a:pt x="1152703" y="2174165"/>
                  <a:pt x="1151303" y="2193264"/>
                  <a:pt x="1148503" y="2201063"/>
                </a:cubicBezTo>
                <a:cubicBezTo>
                  <a:pt x="1145703" y="2208863"/>
                  <a:pt x="1140503" y="2215396"/>
                  <a:pt x="1132904" y="2220662"/>
                </a:cubicBezTo>
                <a:cubicBezTo>
                  <a:pt x="1125304" y="2225928"/>
                  <a:pt x="1116705" y="2228562"/>
                  <a:pt x="1107105" y="2228562"/>
                </a:cubicBezTo>
                <a:cubicBezTo>
                  <a:pt x="1098706" y="2228562"/>
                  <a:pt x="1091773" y="2226595"/>
                  <a:pt x="1086307" y="2222662"/>
                </a:cubicBezTo>
                <a:cubicBezTo>
                  <a:pt x="1080840" y="2218729"/>
                  <a:pt x="1077074" y="2213396"/>
                  <a:pt x="1075007" y="2206663"/>
                </a:cubicBezTo>
                <a:cubicBezTo>
                  <a:pt x="1072941" y="2199930"/>
                  <a:pt x="1071908" y="2181631"/>
                  <a:pt x="1071908" y="2151766"/>
                </a:cubicBezTo>
                <a:lnTo>
                  <a:pt x="1071908" y="2054172"/>
                </a:lnTo>
                <a:close/>
                <a:moveTo>
                  <a:pt x="514063" y="2054172"/>
                </a:moveTo>
                <a:lnTo>
                  <a:pt x="594858" y="2267159"/>
                </a:lnTo>
                <a:cubicBezTo>
                  <a:pt x="591524" y="2279025"/>
                  <a:pt x="586725" y="2288791"/>
                  <a:pt x="580458" y="2296457"/>
                </a:cubicBezTo>
                <a:cubicBezTo>
                  <a:pt x="574192" y="2304123"/>
                  <a:pt x="564526" y="2307957"/>
                  <a:pt x="551460" y="2307957"/>
                </a:cubicBezTo>
                <a:cubicBezTo>
                  <a:pt x="544394" y="2307957"/>
                  <a:pt x="536461" y="2307090"/>
                  <a:pt x="527662" y="2305357"/>
                </a:cubicBezTo>
                <a:lnTo>
                  <a:pt x="532661" y="2349354"/>
                </a:lnTo>
                <a:cubicBezTo>
                  <a:pt x="543061" y="2351621"/>
                  <a:pt x="553660" y="2352754"/>
                  <a:pt x="564459" y="2352754"/>
                </a:cubicBezTo>
                <a:cubicBezTo>
                  <a:pt x="575125" y="2352754"/>
                  <a:pt x="584692" y="2351621"/>
                  <a:pt x="593158" y="2349354"/>
                </a:cubicBezTo>
                <a:cubicBezTo>
                  <a:pt x="601624" y="2347088"/>
                  <a:pt x="608757" y="2343921"/>
                  <a:pt x="614556" y="2339855"/>
                </a:cubicBezTo>
                <a:cubicBezTo>
                  <a:pt x="620356" y="2335788"/>
                  <a:pt x="625489" y="2330489"/>
                  <a:pt x="629955" y="2323956"/>
                </a:cubicBezTo>
                <a:cubicBezTo>
                  <a:pt x="634422" y="2317423"/>
                  <a:pt x="639122" y="2307957"/>
                  <a:pt x="644055" y="2295557"/>
                </a:cubicBezTo>
                <a:lnTo>
                  <a:pt x="657454" y="2258560"/>
                </a:lnTo>
                <a:lnTo>
                  <a:pt x="732449" y="2054172"/>
                </a:lnTo>
                <a:lnTo>
                  <a:pt x="674253" y="2054172"/>
                </a:lnTo>
                <a:lnTo>
                  <a:pt x="624656" y="2204963"/>
                </a:lnTo>
                <a:lnTo>
                  <a:pt x="573859" y="2054172"/>
                </a:lnTo>
                <a:close/>
                <a:moveTo>
                  <a:pt x="3612506" y="2049372"/>
                </a:moveTo>
                <a:cubicBezTo>
                  <a:pt x="3584374" y="2049372"/>
                  <a:pt x="3561109" y="2059339"/>
                  <a:pt x="3542710" y="2079271"/>
                </a:cubicBezTo>
                <a:cubicBezTo>
                  <a:pt x="3524311" y="2099203"/>
                  <a:pt x="3515112" y="2126768"/>
                  <a:pt x="3515112" y="2161966"/>
                </a:cubicBezTo>
                <a:cubicBezTo>
                  <a:pt x="3515112" y="2191430"/>
                  <a:pt x="3522111" y="2215829"/>
                  <a:pt x="3536110" y="2235161"/>
                </a:cubicBezTo>
                <a:cubicBezTo>
                  <a:pt x="3553843" y="2259293"/>
                  <a:pt x="3581175" y="2271359"/>
                  <a:pt x="3618105" y="2271359"/>
                </a:cubicBezTo>
                <a:cubicBezTo>
                  <a:pt x="3641437" y="2271359"/>
                  <a:pt x="3660870" y="2265993"/>
                  <a:pt x="3676402" y="2255260"/>
                </a:cubicBezTo>
                <a:cubicBezTo>
                  <a:pt x="3691934" y="2244527"/>
                  <a:pt x="3703300" y="2228895"/>
                  <a:pt x="3710500" y="2208363"/>
                </a:cubicBezTo>
                <a:lnTo>
                  <a:pt x="3654503" y="2198963"/>
                </a:lnTo>
                <a:cubicBezTo>
                  <a:pt x="3651437" y="2209629"/>
                  <a:pt x="3646904" y="2217362"/>
                  <a:pt x="3640904" y="2222162"/>
                </a:cubicBezTo>
                <a:cubicBezTo>
                  <a:pt x="3634904" y="2226962"/>
                  <a:pt x="3627505" y="2229361"/>
                  <a:pt x="3618705" y="2229361"/>
                </a:cubicBezTo>
                <a:cubicBezTo>
                  <a:pt x="3605773" y="2229361"/>
                  <a:pt x="3594974" y="2224728"/>
                  <a:pt x="3586307" y="2215462"/>
                </a:cubicBezTo>
                <a:cubicBezTo>
                  <a:pt x="3577641" y="2206196"/>
                  <a:pt x="3573108" y="2193230"/>
                  <a:pt x="3572708" y="2176565"/>
                </a:cubicBezTo>
                <a:lnTo>
                  <a:pt x="3713500" y="2176565"/>
                </a:lnTo>
                <a:cubicBezTo>
                  <a:pt x="3714300" y="2133501"/>
                  <a:pt x="3705567" y="2101536"/>
                  <a:pt x="3687301" y="2080671"/>
                </a:cubicBezTo>
                <a:cubicBezTo>
                  <a:pt x="3669036" y="2059805"/>
                  <a:pt x="3644104" y="2049372"/>
                  <a:pt x="3612506" y="2049372"/>
                </a:cubicBezTo>
                <a:close/>
                <a:moveTo>
                  <a:pt x="1736081" y="2049372"/>
                </a:moveTo>
                <a:cubicBezTo>
                  <a:pt x="1707949" y="2049372"/>
                  <a:pt x="1684684" y="2059339"/>
                  <a:pt x="1666285" y="2079271"/>
                </a:cubicBezTo>
                <a:cubicBezTo>
                  <a:pt x="1647886" y="2099203"/>
                  <a:pt x="1638687" y="2126768"/>
                  <a:pt x="1638687" y="2161966"/>
                </a:cubicBezTo>
                <a:cubicBezTo>
                  <a:pt x="1638687" y="2191430"/>
                  <a:pt x="1645687" y="2215829"/>
                  <a:pt x="1659686" y="2235161"/>
                </a:cubicBezTo>
                <a:cubicBezTo>
                  <a:pt x="1677418" y="2259293"/>
                  <a:pt x="1704749" y="2271359"/>
                  <a:pt x="1741681" y="2271359"/>
                </a:cubicBezTo>
                <a:cubicBezTo>
                  <a:pt x="1765013" y="2271359"/>
                  <a:pt x="1784445" y="2265993"/>
                  <a:pt x="1799977" y="2255260"/>
                </a:cubicBezTo>
                <a:cubicBezTo>
                  <a:pt x="1815509" y="2244527"/>
                  <a:pt x="1826875" y="2228895"/>
                  <a:pt x="1834075" y="2208363"/>
                </a:cubicBezTo>
                <a:lnTo>
                  <a:pt x="1778078" y="2198963"/>
                </a:lnTo>
                <a:cubicBezTo>
                  <a:pt x="1775012" y="2209629"/>
                  <a:pt x="1770479" y="2217362"/>
                  <a:pt x="1764479" y="2222162"/>
                </a:cubicBezTo>
                <a:cubicBezTo>
                  <a:pt x="1758480" y="2226962"/>
                  <a:pt x="1751080" y="2229361"/>
                  <a:pt x="1742281" y="2229361"/>
                </a:cubicBezTo>
                <a:cubicBezTo>
                  <a:pt x="1729348" y="2229361"/>
                  <a:pt x="1718549" y="2224728"/>
                  <a:pt x="1709883" y="2215462"/>
                </a:cubicBezTo>
                <a:cubicBezTo>
                  <a:pt x="1701216" y="2206196"/>
                  <a:pt x="1696683" y="2193230"/>
                  <a:pt x="1696283" y="2176565"/>
                </a:cubicBezTo>
                <a:lnTo>
                  <a:pt x="1837075" y="2176565"/>
                </a:lnTo>
                <a:cubicBezTo>
                  <a:pt x="1837875" y="2133501"/>
                  <a:pt x="1829142" y="2101536"/>
                  <a:pt x="1810876" y="2080671"/>
                </a:cubicBezTo>
                <a:cubicBezTo>
                  <a:pt x="1792611" y="2059805"/>
                  <a:pt x="1767679" y="2049372"/>
                  <a:pt x="1736081" y="2049372"/>
                </a:cubicBezTo>
                <a:close/>
                <a:moveTo>
                  <a:pt x="1503881" y="2049372"/>
                </a:moveTo>
                <a:cubicBezTo>
                  <a:pt x="1473350" y="2049372"/>
                  <a:pt x="1450818" y="2055639"/>
                  <a:pt x="1436285" y="2068171"/>
                </a:cubicBezTo>
                <a:cubicBezTo>
                  <a:pt x="1421753" y="2080704"/>
                  <a:pt x="1414487" y="2096170"/>
                  <a:pt x="1414487" y="2114568"/>
                </a:cubicBezTo>
                <a:cubicBezTo>
                  <a:pt x="1414487" y="2134967"/>
                  <a:pt x="1422886" y="2150900"/>
                  <a:pt x="1439685" y="2162366"/>
                </a:cubicBezTo>
                <a:cubicBezTo>
                  <a:pt x="1451818" y="2170632"/>
                  <a:pt x="1480549" y="2179765"/>
                  <a:pt x="1525880" y="2189764"/>
                </a:cubicBezTo>
                <a:cubicBezTo>
                  <a:pt x="1535613" y="2192030"/>
                  <a:pt x="1541879" y="2194497"/>
                  <a:pt x="1544679" y="2197163"/>
                </a:cubicBezTo>
                <a:cubicBezTo>
                  <a:pt x="1547345" y="2199963"/>
                  <a:pt x="1548678" y="2203496"/>
                  <a:pt x="1548678" y="2207763"/>
                </a:cubicBezTo>
                <a:cubicBezTo>
                  <a:pt x="1548678" y="2214029"/>
                  <a:pt x="1546212" y="2219029"/>
                  <a:pt x="1541279" y="2222762"/>
                </a:cubicBezTo>
                <a:cubicBezTo>
                  <a:pt x="1533946" y="2228095"/>
                  <a:pt x="1523013" y="2230761"/>
                  <a:pt x="1508481" y="2230761"/>
                </a:cubicBezTo>
                <a:cubicBezTo>
                  <a:pt x="1495282" y="2230761"/>
                  <a:pt x="1485016" y="2227928"/>
                  <a:pt x="1477683" y="2222262"/>
                </a:cubicBezTo>
                <a:cubicBezTo>
                  <a:pt x="1470350" y="2216596"/>
                  <a:pt x="1465483" y="2208296"/>
                  <a:pt x="1463084" y="2197363"/>
                </a:cubicBezTo>
                <a:lnTo>
                  <a:pt x="1406687" y="2205963"/>
                </a:lnTo>
                <a:cubicBezTo>
                  <a:pt x="1411887" y="2226095"/>
                  <a:pt x="1422919" y="2242027"/>
                  <a:pt x="1439785" y="2253760"/>
                </a:cubicBezTo>
                <a:cubicBezTo>
                  <a:pt x="1456651" y="2265493"/>
                  <a:pt x="1479549" y="2271359"/>
                  <a:pt x="1508481" y="2271359"/>
                </a:cubicBezTo>
                <a:cubicBezTo>
                  <a:pt x="1540346" y="2271359"/>
                  <a:pt x="1564411" y="2264359"/>
                  <a:pt x="1580677" y="2250360"/>
                </a:cubicBezTo>
                <a:cubicBezTo>
                  <a:pt x="1596942" y="2236361"/>
                  <a:pt x="1605075" y="2219629"/>
                  <a:pt x="1605075" y="2200163"/>
                </a:cubicBezTo>
                <a:cubicBezTo>
                  <a:pt x="1605075" y="2182298"/>
                  <a:pt x="1599209" y="2168365"/>
                  <a:pt x="1587476" y="2158366"/>
                </a:cubicBezTo>
                <a:cubicBezTo>
                  <a:pt x="1575610" y="2148500"/>
                  <a:pt x="1554711" y="2140167"/>
                  <a:pt x="1524780" y="2133367"/>
                </a:cubicBezTo>
                <a:cubicBezTo>
                  <a:pt x="1494848" y="2126568"/>
                  <a:pt x="1477349" y="2121301"/>
                  <a:pt x="1472283" y="2117568"/>
                </a:cubicBezTo>
                <a:cubicBezTo>
                  <a:pt x="1468550" y="2114768"/>
                  <a:pt x="1466683" y="2111369"/>
                  <a:pt x="1466683" y="2107369"/>
                </a:cubicBezTo>
                <a:cubicBezTo>
                  <a:pt x="1466683" y="2102703"/>
                  <a:pt x="1468817" y="2098903"/>
                  <a:pt x="1473083" y="2095970"/>
                </a:cubicBezTo>
                <a:cubicBezTo>
                  <a:pt x="1479483" y="2091836"/>
                  <a:pt x="1490082" y="2089770"/>
                  <a:pt x="1504881" y="2089770"/>
                </a:cubicBezTo>
                <a:cubicBezTo>
                  <a:pt x="1516614" y="2089770"/>
                  <a:pt x="1525646" y="2091970"/>
                  <a:pt x="1531979" y="2096370"/>
                </a:cubicBezTo>
                <a:cubicBezTo>
                  <a:pt x="1538312" y="2100769"/>
                  <a:pt x="1542612" y="2107102"/>
                  <a:pt x="1544879" y="2115368"/>
                </a:cubicBezTo>
                <a:lnTo>
                  <a:pt x="1597875" y="2105569"/>
                </a:lnTo>
                <a:cubicBezTo>
                  <a:pt x="1592542" y="2087037"/>
                  <a:pt x="1582810" y="2073038"/>
                  <a:pt x="1568677" y="2063572"/>
                </a:cubicBezTo>
                <a:cubicBezTo>
                  <a:pt x="1554545" y="2054105"/>
                  <a:pt x="1532946" y="2049372"/>
                  <a:pt x="1503881" y="2049372"/>
                </a:cubicBezTo>
                <a:close/>
                <a:moveTo>
                  <a:pt x="1362755" y="2049372"/>
                </a:moveTo>
                <a:cubicBezTo>
                  <a:pt x="1353689" y="2049372"/>
                  <a:pt x="1345589" y="2051639"/>
                  <a:pt x="1338456" y="2056172"/>
                </a:cubicBezTo>
                <a:cubicBezTo>
                  <a:pt x="1331324" y="2060705"/>
                  <a:pt x="1323291" y="2070104"/>
                  <a:pt x="1314358" y="2084370"/>
                </a:cubicBezTo>
                <a:lnTo>
                  <a:pt x="1314358" y="2054172"/>
                </a:lnTo>
                <a:lnTo>
                  <a:pt x="1262161" y="2054172"/>
                </a:lnTo>
                <a:lnTo>
                  <a:pt x="1262161" y="2266559"/>
                </a:lnTo>
                <a:lnTo>
                  <a:pt x="1318357" y="2266559"/>
                </a:lnTo>
                <a:lnTo>
                  <a:pt x="1318357" y="2200963"/>
                </a:lnTo>
                <a:cubicBezTo>
                  <a:pt x="1318357" y="2164832"/>
                  <a:pt x="1319924" y="2141100"/>
                  <a:pt x="1323057" y="2129768"/>
                </a:cubicBezTo>
                <a:cubicBezTo>
                  <a:pt x="1326191" y="2118435"/>
                  <a:pt x="1330490" y="2110602"/>
                  <a:pt x="1335956" y="2106269"/>
                </a:cubicBezTo>
                <a:cubicBezTo>
                  <a:pt x="1341423" y="2101936"/>
                  <a:pt x="1348089" y="2099769"/>
                  <a:pt x="1355955" y="2099769"/>
                </a:cubicBezTo>
                <a:cubicBezTo>
                  <a:pt x="1364088" y="2099769"/>
                  <a:pt x="1372888" y="2102836"/>
                  <a:pt x="1382354" y="2108969"/>
                </a:cubicBezTo>
                <a:lnTo>
                  <a:pt x="1399753" y="2059972"/>
                </a:lnTo>
                <a:cubicBezTo>
                  <a:pt x="1387887" y="2052906"/>
                  <a:pt x="1375554" y="2049372"/>
                  <a:pt x="1362755" y="2049372"/>
                </a:cubicBezTo>
                <a:close/>
                <a:moveTo>
                  <a:pt x="865655" y="2049372"/>
                </a:moveTo>
                <a:cubicBezTo>
                  <a:pt x="844857" y="2049372"/>
                  <a:pt x="826024" y="2053972"/>
                  <a:pt x="809158" y="2063172"/>
                </a:cubicBezTo>
                <a:cubicBezTo>
                  <a:pt x="792293" y="2072371"/>
                  <a:pt x="779260" y="2085704"/>
                  <a:pt x="770061" y="2103169"/>
                </a:cubicBezTo>
                <a:cubicBezTo>
                  <a:pt x="760861" y="2120635"/>
                  <a:pt x="756262" y="2138700"/>
                  <a:pt x="756262" y="2157366"/>
                </a:cubicBezTo>
                <a:cubicBezTo>
                  <a:pt x="756262" y="2181764"/>
                  <a:pt x="760861" y="2202463"/>
                  <a:pt x="770061" y="2219462"/>
                </a:cubicBezTo>
                <a:cubicBezTo>
                  <a:pt x="779260" y="2236461"/>
                  <a:pt x="792693" y="2249360"/>
                  <a:pt x="810358" y="2258160"/>
                </a:cubicBezTo>
                <a:cubicBezTo>
                  <a:pt x="828024" y="2266959"/>
                  <a:pt x="846590" y="2271359"/>
                  <a:pt x="866055" y="2271359"/>
                </a:cubicBezTo>
                <a:cubicBezTo>
                  <a:pt x="897520" y="2271359"/>
                  <a:pt x="923618" y="2260793"/>
                  <a:pt x="944350" y="2239661"/>
                </a:cubicBezTo>
                <a:cubicBezTo>
                  <a:pt x="965082" y="2218529"/>
                  <a:pt x="975448" y="2191897"/>
                  <a:pt x="975448" y="2159766"/>
                </a:cubicBezTo>
                <a:cubicBezTo>
                  <a:pt x="975448" y="2127901"/>
                  <a:pt x="965182" y="2101536"/>
                  <a:pt x="944650" y="2080671"/>
                </a:cubicBezTo>
                <a:cubicBezTo>
                  <a:pt x="924118" y="2059805"/>
                  <a:pt x="897787" y="2049372"/>
                  <a:pt x="865655" y="2049372"/>
                </a:cubicBezTo>
                <a:close/>
                <a:moveTo>
                  <a:pt x="3209507" y="1979177"/>
                </a:moveTo>
                <a:lnTo>
                  <a:pt x="3153111" y="2011975"/>
                </a:lnTo>
                <a:lnTo>
                  <a:pt x="3153111" y="2054172"/>
                </a:lnTo>
                <a:lnTo>
                  <a:pt x="3127312" y="2054172"/>
                </a:lnTo>
                <a:lnTo>
                  <a:pt x="3127312" y="2098969"/>
                </a:lnTo>
                <a:lnTo>
                  <a:pt x="3153111" y="2098969"/>
                </a:lnTo>
                <a:lnTo>
                  <a:pt x="3153111" y="2191564"/>
                </a:lnTo>
                <a:cubicBezTo>
                  <a:pt x="3153111" y="2211429"/>
                  <a:pt x="3153711" y="2224628"/>
                  <a:pt x="3154910" y="2231161"/>
                </a:cubicBezTo>
                <a:cubicBezTo>
                  <a:pt x="3156377" y="2240361"/>
                  <a:pt x="3159010" y="2247660"/>
                  <a:pt x="3162810" y="2253060"/>
                </a:cubicBezTo>
                <a:cubicBezTo>
                  <a:pt x="3166610" y="2258460"/>
                  <a:pt x="3172576" y="2262859"/>
                  <a:pt x="3180709" y="2266259"/>
                </a:cubicBezTo>
                <a:cubicBezTo>
                  <a:pt x="3188842" y="2269659"/>
                  <a:pt x="3197975" y="2271359"/>
                  <a:pt x="3208107" y="2271359"/>
                </a:cubicBezTo>
                <a:cubicBezTo>
                  <a:pt x="3224640" y="2271359"/>
                  <a:pt x="3239439" y="2268559"/>
                  <a:pt x="3252505" y="2262959"/>
                </a:cubicBezTo>
                <a:lnTo>
                  <a:pt x="3247705" y="2219362"/>
                </a:lnTo>
                <a:cubicBezTo>
                  <a:pt x="3237839" y="2222962"/>
                  <a:pt x="3230306" y="2224762"/>
                  <a:pt x="3225106" y="2224762"/>
                </a:cubicBezTo>
                <a:cubicBezTo>
                  <a:pt x="3221373" y="2224762"/>
                  <a:pt x="3218207" y="2223828"/>
                  <a:pt x="3215607" y="2221962"/>
                </a:cubicBezTo>
                <a:cubicBezTo>
                  <a:pt x="3213007" y="2220095"/>
                  <a:pt x="3211340" y="2217729"/>
                  <a:pt x="3210607" y="2214862"/>
                </a:cubicBezTo>
                <a:cubicBezTo>
                  <a:pt x="3209874" y="2211996"/>
                  <a:pt x="3209507" y="2201896"/>
                  <a:pt x="3209507" y="2184564"/>
                </a:cubicBezTo>
                <a:lnTo>
                  <a:pt x="3209507" y="2098969"/>
                </a:lnTo>
                <a:lnTo>
                  <a:pt x="3247905" y="2098969"/>
                </a:lnTo>
                <a:lnTo>
                  <a:pt x="3247905" y="2054172"/>
                </a:lnTo>
                <a:lnTo>
                  <a:pt x="3209507" y="2054172"/>
                </a:lnTo>
                <a:close/>
                <a:moveTo>
                  <a:pt x="2733257" y="1979177"/>
                </a:moveTo>
                <a:lnTo>
                  <a:pt x="2676861" y="2011975"/>
                </a:lnTo>
                <a:lnTo>
                  <a:pt x="2676861" y="2054172"/>
                </a:lnTo>
                <a:lnTo>
                  <a:pt x="2651062" y="2054172"/>
                </a:lnTo>
                <a:lnTo>
                  <a:pt x="2651062" y="2098969"/>
                </a:lnTo>
                <a:lnTo>
                  <a:pt x="2676861" y="2098969"/>
                </a:lnTo>
                <a:lnTo>
                  <a:pt x="2676861" y="2191564"/>
                </a:lnTo>
                <a:cubicBezTo>
                  <a:pt x="2676861" y="2211429"/>
                  <a:pt x="2677461" y="2224628"/>
                  <a:pt x="2678661" y="2231161"/>
                </a:cubicBezTo>
                <a:cubicBezTo>
                  <a:pt x="2680127" y="2240361"/>
                  <a:pt x="2682760" y="2247660"/>
                  <a:pt x="2686560" y="2253060"/>
                </a:cubicBezTo>
                <a:cubicBezTo>
                  <a:pt x="2690360" y="2258460"/>
                  <a:pt x="2696326" y="2262859"/>
                  <a:pt x="2704459" y="2266259"/>
                </a:cubicBezTo>
                <a:cubicBezTo>
                  <a:pt x="2712592" y="2269659"/>
                  <a:pt x="2721725" y="2271359"/>
                  <a:pt x="2731857" y="2271359"/>
                </a:cubicBezTo>
                <a:cubicBezTo>
                  <a:pt x="2748390" y="2271359"/>
                  <a:pt x="2763189" y="2268559"/>
                  <a:pt x="2776255" y="2262959"/>
                </a:cubicBezTo>
                <a:lnTo>
                  <a:pt x="2771455" y="2219362"/>
                </a:lnTo>
                <a:cubicBezTo>
                  <a:pt x="2761589" y="2222962"/>
                  <a:pt x="2754056" y="2224762"/>
                  <a:pt x="2748856" y="2224762"/>
                </a:cubicBezTo>
                <a:cubicBezTo>
                  <a:pt x="2745123" y="2224762"/>
                  <a:pt x="2741957" y="2223828"/>
                  <a:pt x="2739357" y="2221962"/>
                </a:cubicBezTo>
                <a:cubicBezTo>
                  <a:pt x="2736757" y="2220095"/>
                  <a:pt x="2735090" y="2217729"/>
                  <a:pt x="2734357" y="2214862"/>
                </a:cubicBezTo>
                <a:cubicBezTo>
                  <a:pt x="2733624" y="2211996"/>
                  <a:pt x="2733257" y="2201896"/>
                  <a:pt x="2733257" y="2184564"/>
                </a:cubicBezTo>
                <a:lnTo>
                  <a:pt x="2733257" y="2098969"/>
                </a:lnTo>
                <a:lnTo>
                  <a:pt x="2771655" y="2098969"/>
                </a:lnTo>
                <a:lnTo>
                  <a:pt x="2771655" y="2054172"/>
                </a:lnTo>
                <a:lnTo>
                  <a:pt x="2733257" y="2054172"/>
                </a:lnTo>
                <a:close/>
                <a:moveTo>
                  <a:pt x="3283661" y="1973377"/>
                </a:moveTo>
                <a:lnTo>
                  <a:pt x="3283661" y="2266559"/>
                </a:lnTo>
                <a:lnTo>
                  <a:pt x="3339857" y="2266559"/>
                </a:lnTo>
                <a:lnTo>
                  <a:pt x="3339857" y="2160166"/>
                </a:lnTo>
                <a:cubicBezTo>
                  <a:pt x="3339857" y="2142300"/>
                  <a:pt x="3341557" y="2128801"/>
                  <a:pt x="3344957" y="2119668"/>
                </a:cubicBezTo>
                <a:cubicBezTo>
                  <a:pt x="3348357" y="2110535"/>
                  <a:pt x="3353723" y="2103702"/>
                  <a:pt x="3361056" y="2099169"/>
                </a:cubicBezTo>
                <a:cubicBezTo>
                  <a:pt x="3368389" y="2094636"/>
                  <a:pt x="3376722" y="2092370"/>
                  <a:pt x="3386054" y="2092370"/>
                </a:cubicBezTo>
                <a:cubicBezTo>
                  <a:pt x="3394187" y="2092370"/>
                  <a:pt x="3400954" y="2094136"/>
                  <a:pt x="3406353" y="2097670"/>
                </a:cubicBezTo>
                <a:cubicBezTo>
                  <a:pt x="3411753" y="2101203"/>
                  <a:pt x="3415520" y="2105969"/>
                  <a:pt x="3417653" y="2111969"/>
                </a:cubicBezTo>
                <a:cubicBezTo>
                  <a:pt x="3419786" y="2117968"/>
                  <a:pt x="3420852" y="2132101"/>
                  <a:pt x="3420852" y="2154366"/>
                </a:cubicBezTo>
                <a:lnTo>
                  <a:pt x="3420852" y="2266559"/>
                </a:lnTo>
                <a:lnTo>
                  <a:pt x="3477049" y="2266559"/>
                </a:lnTo>
                <a:lnTo>
                  <a:pt x="3477049" y="2141967"/>
                </a:lnTo>
                <a:cubicBezTo>
                  <a:pt x="3477049" y="2122901"/>
                  <a:pt x="3476082" y="2108835"/>
                  <a:pt x="3474149" y="2099769"/>
                </a:cubicBezTo>
                <a:cubicBezTo>
                  <a:pt x="3472216" y="2090703"/>
                  <a:pt x="3468616" y="2082437"/>
                  <a:pt x="3463350" y="2074971"/>
                </a:cubicBezTo>
                <a:cubicBezTo>
                  <a:pt x="3458084" y="2067505"/>
                  <a:pt x="3450251" y="2061372"/>
                  <a:pt x="3439851" y="2056572"/>
                </a:cubicBezTo>
                <a:cubicBezTo>
                  <a:pt x="3429452" y="2051772"/>
                  <a:pt x="3417786" y="2049372"/>
                  <a:pt x="3404853" y="2049372"/>
                </a:cubicBezTo>
                <a:cubicBezTo>
                  <a:pt x="3379655" y="2049372"/>
                  <a:pt x="3357990" y="2059972"/>
                  <a:pt x="3339857" y="2081171"/>
                </a:cubicBezTo>
                <a:lnTo>
                  <a:pt x="3339857" y="1973377"/>
                </a:lnTo>
                <a:close/>
                <a:moveTo>
                  <a:pt x="2807411" y="1973377"/>
                </a:moveTo>
                <a:lnTo>
                  <a:pt x="2807411" y="2266559"/>
                </a:lnTo>
                <a:lnTo>
                  <a:pt x="2863607" y="2266559"/>
                </a:lnTo>
                <a:lnTo>
                  <a:pt x="2863607" y="2160166"/>
                </a:lnTo>
                <a:cubicBezTo>
                  <a:pt x="2863607" y="2142300"/>
                  <a:pt x="2865307" y="2128801"/>
                  <a:pt x="2868707" y="2119668"/>
                </a:cubicBezTo>
                <a:cubicBezTo>
                  <a:pt x="2872107" y="2110535"/>
                  <a:pt x="2877473" y="2103702"/>
                  <a:pt x="2884806" y="2099169"/>
                </a:cubicBezTo>
                <a:cubicBezTo>
                  <a:pt x="2892139" y="2094636"/>
                  <a:pt x="2900472" y="2092370"/>
                  <a:pt x="2909804" y="2092370"/>
                </a:cubicBezTo>
                <a:cubicBezTo>
                  <a:pt x="2917937" y="2092370"/>
                  <a:pt x="2924704" y="2094136"/>
                  <a:pt x="2930103" y="2097670"/>
                </a:cubicBezTo>
                <a:cubicBezTo>
                  <a:pt x="2935503" y="2101203"/>
                  <a:pt x="2939270" y="2105969"/>
                  <a:pt x="2941403" y="2111969"/>
                </a:cubicBezTo>
                <a:cubicBezTo>
                  <a:pt x="2943536" y="2117968"/>
                  <a:pt x="2944602" y="2132101"/>
                  <a:pt x="2944602" y="2154366"/>
                </a:cubicBezTo>
                <a:lnTo>
                  <a:pt x="2944602" y="2266559"/>
                </a:lnTo>
                <a:lnTo>
                  <a:pt x="3000799" y="2266559"/>
                </a:lnTo>
                <a:lnTo>
                  <a:pt x="3000799" y="2141967"/>
                </a:lnTo>
                <a:cubicBezTo>
                  <a:pt x="3000799" y="2122901"/>
                  <a:pt x="2999832" y="2108835"/>
                  <a:pt x="2997899" y="2099769"/>
                </a:cubicBezTo>
                <a:cubicBezTo>
                  <a:pt x="2995966" y="2090703"/>
                  <a:pt x="2992366" y="2082437"/>
                  <a:pt x="2987100" y="2074971"/>
                </a:cubicBezTo>
                <a:cubicBezTo>
                  <a:pt x="2981834" y="2067505"/>
                  <a:pt x="2974001" y="2061372"/>
                  <a:pt x="2963601" y="2056572"/>
                </a:cubicBezTo>
                <a:cubicBezTo>
                  <a:pt x="2953202" y="2051772"/>
                  <a:pt x="2941536" y="2049372"/>
                  <a:pt x="2928603" y="2049372"/>
                </a:cubicBezTo>
                <a:cubicBezTo>
                  <a:pt x="2903405" y="2049372"/>
                  <a:pt x="2881740" y="2059972"/>
                  <a:pt x="2863607" y="2081171"/>
                </a:cubicBezTo>
                <a:lnTo>
                  <a:pt x="2863607" y="1973377"/>
                </a:lnTo>
                <a:close/>
                <a:moveTo>
                  <a:pt x="2559961" y="1973377"/>
                </a:moveTo>
                <a:lnTo>
                  <a:pt x="2559961" y="2025374"/>
                </a:lnTo>
                <a:lnTo>
                  <a:pt x="2616157" y="2025374"/>
                </a:lnTo>
                <a:lnTo>
                  <a:pt x="2616157" y="1973377"/>
                </a:lnTo>
                <a:close/>
                <a:moveTo>
                  <a:pt x="1883686" y="1973377"/>
                </a:moveTo>
                <a:lnTo>
                  <a:pt x="1883686" y="2266559"/>
                </a:lnTo>
                <a:lnTo>
                  <a:pt x="1939883" y="2266559"/>
                </a:lnTo>
                <a:lnTo>
                  <a:pt x="1939883" y="1973377"/>
                </a:lnTo>
                <a:close/>
                <a:moveTo>
                  <a:pt x="2069982" y="1968377"/>
                </a:moveTo>
                <a:cubicBezTo>
                  <a:pt x="2054382" y="1968377"/>
                  <a:pt x="2041483" y="1971144"/>
                  <a:pt x="2031284" y="1976677"/>
                </a:cubicBezTo>
                <a:cubicBezTo>
                  <a:pt x="2021085" y="1982210"/>
                  <a:pt x="2014085" y="1989376"/>
                  <a:pt x="2010285" y="1998176"/>
                </a:cubicBezTo>
                <a:cubicBezTo>
                  <a:pt x="2006485" y="2006975"/>
                  <a:pt x="2004586" y="2020308"/>
                  <a:pt x="2004586" y="2038173"/>
                </a:cubicBezTo>
                <a:lnTo>
                  <a:pt x="2004586" y="2054172"/>
                </a:lnTo>
                <a:lnTo>
                  <a:pt x="1973387" y="2054172"/>
                </a:lnTo>
                <a:lnTo>
                  <a:pt x="1973387" y="2098369"/>
                </a:lnTo>
                <a:lnTo>
                  <a:pt x="2004586" y="2098369"/>
                </a:lnTo>
                <a:lnTo>
                  <a:pt x="2004586" y="2266559"/>
                </a:lnTo>
                <a:lnTo>
                  <a:pt x="2060782" y="2266559"/>
                </a:lnTo>
                <a:lnTo>
                  <a:pt x="2060782" y="2098369"/>
                </a:lnTo>
                <a:lnTo>
                  <a:pt x="2102780" y="2098369"/>
                </a:lnTo>
                <a:lnTo>
                  <a:pt x="2102780" y="2054172"/>
                </a:lnTo>
                <a:lnTo>
                  <a:pt x="2060782" y="2054172"/>
                </a:lnTo>
                <a:lnTo>
                  <a:pt x="2060782" y="2039173"/>
                </a:lnTo>
                <a:cubicBezTo>
                  <a:pt x="2060782" y="2028374"/>
                  <a:pt x="2062549" y="2021074"/>
                  <a:pt x="2066082" y="2017274"/>
                </a:cubicBezTo>
                <a:cubicBezTo>
                  <a:pt x="2069615" y="2013475"/>
                  <a:pt x="2075448" y="2011575"/>
                  <a:pt x="2083581" y="2011575"/>
                </a:cubicBezTo>
                <a:cubicBezTo>
                  <a:pt x="2091847" y="2011575"/>
                  <a:pt x="2100446" y="2012641"/>
                  <a:pt x="2109379" y="2014775"/>
                </a:cubicBezTo>
                <a:lnTo>
                  <a:pt x="2116979" y="1975577"/>
                </a:lnTo>
                <a:cubicBezTo>
                  <a:pt x="2101646" y="1970777"/>
                  <a:pt x="2085981" y="1968377"/>
                  <a:pt x="2069982" y="1968377"/>
                </a:cubicBezTo>
                <a:close/>
                <a:moveTo>
                  <a:pt x="3318505" y="1606595"/>
                </a:moveTo>
                <a:cubicBezTo>
                  <a:pt x="3332238" y="1606595"/>
                  <a:pt x="3343504" y="1611961"/>
                  <a:pt x="3352303" y="1622694"/>
                </a:cubicBezTo>
                <a:cubicBezTo>
                  <a:pt x="3361103" y="1633426"/>
                  <a:pt x="3365502" y="1650992"/>
                  <a:pt x="3365502" y="1675391"/>
                </a:cubicBezTo>
                <a:cubicBezTo>
                  <a:pt x="3365502" y="1697256"/>
                  <a:pt x="3360969" y="1713688"/>
                  <a:pt x="3351903" y="1724688"/>
                </a:cubicBezTo>
                <a:cubicBezTo>
                  <a:pt x="3342837" y="1735687"/>
                  <a:pt x="3331838" y="1741187"/>
                  <a:pt x="3318905" y="1741187"/>
                </a:cubicBezTo>
                <a:cubicBezTo>
                  <a:pt x="3302640" y="1741187"/>
                  <a:pt x="3289973" y="1733854"/>
                  <a:pt x="3280907" y="1719188"/>
                </a:cubicBezTo>
                <a:cubicBezTo>
                  <a:pt x="3274641" y="1709055"/>
                  <a:pt x="3271508" y="1692656"/>
                  <a:pt x="3271508" y="1669991"/>
                </a:cubicBezTo>
                <a:cubicBezTo>
                  <a:pt x="3271508" y="1648926"/>
                  <a:pt x="3276008" y="1633093"/>
                  <a:pt x="3285007" y="1622494"/>
                </a:cubicBezTo>
                <a:cubicBezTo>
                  <a:pt x="3294007" y="1611894"/>
                  <a:pt x="3305173" y="1606595"/>
                  <a:pt x="3318505" y="1606595"/>
                </a:cubicBezTo>
                <a:close/>
                <a:moveTo>
                  <a:pt x="3082506" y="1606595"/>
                </a:moveTo>
                <a:cubicBezTo>
                  <a:pt x="3093972" y="1606595"/>
                  <a:pt x="3103704" y="1610828"/>
                  <a:pt x="3111704" y="1619294"/>
                </a:cubicBezTo>
                <a:cubicBezTo>
                  <a:pt x="3119703" y="1627760"/>
                  <a:pt x="3123903" y="1640126"/>
                  <a:pt x="3124303" y="1656392"/>
                </a:cubicBezTo>
                <a:lnTo>
                  <a:pt x="3040308" y="1656392"/>
                </a:lnTo>
                <a:cubicBezTo>
                  <a:pt x="3040175" y="1641059"/>
                  <a:pt x="3044108" y="1628927"/>
                  <a:pt x="3052107" y="1619994"/>
                </a:cubicBezTo>
                <a:cubicBezTo>
                  <a:pt x="3060107" y="1611061"/>
                  <a:pt x="3070240" y="1606595"/>
                  <a:pt x="3082506" y="1606595"/>
                </a:cubicBezTo>
                <a:close/>
                <a:moveTo>
                  <a:pt x="2003655" y="1606595"/>
                </a:moveTo>
                <a:cubicBezTo>
                  <a:pt x="2017521" y="1606595"/>
                  <a:pt x="2028987" y="1611928"/>
                  <a:pt x="2038053" y="1622594"/>
                </a:cubicBezTo>
                <a:cubicBezTo>
                  <a:pt x="2047119" y="1633260"/>
                  <a:pt x="2051652" y="1649592"/>
                  <a:pt x="2051652" y="1671591"/>
                </a:cubicBezTo>
                <a:cubicBezTo>
                  <a:pt x="2051652" y="1692656"/>
                  <a:pt x="2046919" y="1708555"/>
                  <a:pt x="2037453" y="1719288"/>
                </a:cubicBezTo>
                <a:cubicBezTo>
                  <a:pt x="2027987" y="1730021"/>
                  <a:pt x="2016388" y="1735387"/>
                  <a:pt x="2002655" y="1735387"/>
                </a:cubicBezTo>
                <a:cubicBezTo>
                  <a:pt x="1989856" y="1735387"/>
                  <a:pt x="1979090" y="1730154"/>
                  <a:pt x="1970357" y="1719688"/>
                </a:cubicBezTo>
                <a:cubicBezTo>
                  <a:pt x="1961624" y="1709222"/>
                  <a:pt x="1957258" y="1692723"/>
                  <a:pt x="1957258" y="1670191"/>
                </a:cubicBezTo>
                <a:cubicBezTo>
                  <a:pt x="1957258" y="1648726"/>
                  <a:pt x="1961624" y="1632760"/>
                  <a:pt x="1970357" y="1622294"/>
                </a:cubicBezTo>
                <a:cubicBezTo>
                  <a:pt x="1979090" y="1611828"/>
                  <a:pt x="1990190" y="1606595"/>
                  <a:pt x="2003655" y="1606595"/>
                </a:cubicBezTo>
                <a:close/>
                <a:moveTo>
                  <a:pt x="918205" y="1606595"/>
                </a:moveTo>
                <a:cubicBezTo>
                  <a:pt x="931938" y="1606595"/>
                  <a:pt x="943204" y="1611961"/>
                  <a:pt x="952003" y="1622694"/>
                </a:cubicBezTo>
                <a:cubicBezTo>
                  <a:pt x="960803" y="1633426"/>
                  <a:pt x="965202" y="1650992"/>
                  <a:pt x="965202" y="1675391"/>
                </a:cubicBezTo>
                <a:cubicBezTo>
                  <a:pt x="965202" y="1697256"/>
                  <a:pt x="960669" y="1713688"/>
                  <a:pt x="951603" y="1724688"/>
                </a:cubicBezTo>
                <a:cubicBezTo>
                  <a:pt x="942537" y="1735687"/>
                  <a:pt x="931538" y="1741187"/>
                  <a:pt x="918605" y="1741187"/>
                </a:cubicBezTo>
                <a:cubicBezTo>
                  <a:pt x="902340" y="1741187"/>
                  <a:pt x="889674" y="1733854"/>
                  <a:pt x="880608" y="1719188"/>
                </a:cubicBezTo>
                <a:cubicBezTo>
                  <a:pt x="874341" y="1709055"/>
                  <a:pt x="871208" y="1692656"/>
                  <a:pt x="871208" y="1669991"/>
                </a:cubicBezTo>
                <a:cubicBezTo>
                  <a:pt x="871208" y="1648926"/>
                  <a:pt x="875708" y="1633093"/>
                  <a:pt x="884707" y="1622494"/>
                </a:cubicBezTo>
                <a:cubicBezTo>
                  <a:pt x="893707" y="1611894"/>
                  <a:pt x="904873" y="1606595"/>
                  <a:pt x="918205" y="1606595"/>
                </a:cubicBezTo>
                <a:close/>
                <a:moveTo>
                  <a:pt x="2407561" y="1568397"/>
                </a:moveTo>
                <a:lnTo>
                  <a:pt x="2407561" y="1780784"/>
                </a:lnTo>
                <a:lnTo>
                  <a:pt x="2463757" y="1780784"/>
                </a:lnTo>
                <a:lnTo>
                  <a:pt x="2463757" y="1568397"/>
                </a:lnTo>
                <a:close/>
                <a:moveTo>
                  <a:pt x="2158711" y="1568397"/>
                </a:moveTo>
                <a:lnTo>
                  <a:pt x="2158711" y="1702789"/>
                </a:lnTo>
                <a:cubicBezTo>
                  <a:pt x="2158711" y="1722788"/>
                  <a:pt x="2161244" y="1738453"/>
                  <a:pt x="2166311" y="1749786"/>
                </a:cubicBezTo>
                <a:cubicBezTo>
                  <a:pt x="2171377" y="1761119"/>
                  <a:pt x="2179576" y="1769918"/>
                  <a:pt x="2190909" y="1776184"/>
                </a:cubicBezTo>
                <a:cubicBezTo>
                  <a:pt x="2202242" y="1782451"/>
                  <a:pt x="2215041" y="1785584"/>
                  <a:pt x="2229307" y="1785584"/>
                </a:cubicBezTo>
                <a:cubicBezTo>
                  <a:pt x="2243306" y="1785584"/>
                  <a:pt x="2256605" y="1782317"/>
                  <a:pt x="2269204" y="1775784"/>
                </a:cubicBezTo>
                <a:cubicBezTo>
                  <a:pt x="2281803" y="1769252"/>
                  <a:pt x="2291970" y="1760319"/>
                  <a:pt x="2299702" y="1748986"/>
                </a:cubicBezTo>
                <a:lnTo>
                  <a:pt x="2299702" y="1780784"/>
                </a:lnTo>
                <a:lnTo>
                  <a:pt x="2351899" y="1780784"/>
                </a:lnTo>
                <a:lnTo>
                  <a:pt x="2351899" y="1568397"/>
                </a:lnTo>
                <a:lnTo>
                  <a:pt x="2295703" y="1568397"/>
                </a:lnTo>
                <a:lnTo>
                  <a:pt x="2295703" y="1657992"/>
                </a:lnTo>
                <a:cubicBezTo>
                  <a:pt x="2295703" y="1688390"/>
                  <a:pt x="2294303" y="1707489"/>
                  <a:pt x="2291503" y="1715288"/>
                </a:cubicBezTo>
                <a:cubicBezTo>
                  <a:pt x="2288703" y="1723088"/>
                  <a:pt x="2283503" y="1729621"/>
                  <a:pt x="2275904" y="1734887"/>
                </a:cubicBezTo>
                <a:cubicBezTo>
                  <a:pt x="2268304" y="1740153"/>
                  <a:pt x="2259705" y="1742787"/>
                  <a:pt x="2250105" y="1742787"/>
                </a:cubicBezTo>
                <a:cubicBezTo>
                  <a:pt x="2241706" y="1742787"/>
                  <a:pt x="2234773" y="1740820"/>
                  <a:pt x="2229307" y="1736887"/>
                </a:cubicBezTo>
                <a:cubicBezTo>
                  <a:pt x="2223840" y="1732954"/>
                  <a:pt x="2220074" y="1727621"/>
                  <a:pt x="2218007" y="1720888"/>
                </a:cubicBezTo>
                <a:cubicBezTo>
                  <a:pt x="2215941" y="1714155"/>
                  <a:pt x="2214908" y="1695856"/>
                  <a:pt x="2214908" y="1665991"/>
                </a:cubicBezTo>
                <a:lnTo>
                  <a:pt x="2214908" y="1568397"/>
                </a:lnTo>
                <a:close/>
                <a:moveTo>
                  <a:pt x="1550311" y="1568397"/>
                </a:moveTo>
                <a:lnTo>
                  <a:pt x="1550311" y="1780784"/>
                </a:lnTo>
                <a:lnTo>
                  <a:pt x="1606508" y="1780784"/>
                </a:lnTo>
                <a:lnTo>
                  <a:pt x="1606508" y="1568397"/>
                </a:lnTo>
                <a:close/>
                <a:moveTo>
                  <a:pt x="1074061" y="1568397"/>
                </a:moveTo>
                <a:lnTo>
                  <a:pt x="1074061" y="1780784"/>
                </a:lnTo>
                <a:lnTo>
                  <a:pt x="1130257" y="1780784"/>
                </a:lnTo>
                <a:lnTo>
                  <a:pt x="1130257" y="1568397"/>
                </a:lnTo>
                <a:close/>
                <a:moveTo>
                  <a:pt x="3079106" y="1563597"/>
                </a:moveTo>
                <a:cubicBezTo>
                  <a:pt x="3050974" y="1563597"/>
                  <a:pt x="3027709" y="1573563"/>
                  <a:pt x="3009310" y="1593496"/>
                </a:cubicBezTo>
                <a:cubicBezTo>
                  <a:pt x="2990911" y="1613428"/>
                  <a:pt x="2981712" y="1640993"/>
                  <a:pt x="2981712" y="1676191"/>
                </a:cubicBezTo>
                <a:cubicBezTo>
                  <a:pt x="2981712" y="1705655"/>
                  <a:pt x="2988711" y="1730054"/>
                  <a:pt x="3002710" y="1749386"/>
                </a:cubicBezTo>
                <a:cubicBezTo>
                  <a:pt x="3020443" y="1773518"/>
                  <a:pt x="3047775" y="1785584"/>
                  <a:pt x="3084705" y="1785584"/>
                </a:cubicBezTo>
                <a:cubicBezTo>
                  <a:pt x="3108037" y="1785584"/>
                  <a:pt x="3127470" y="1780218"/>
                  <a:pt x="3143002" y="1769485"/>
                </a:cubicBezTo>
                <a:cubicBezTo>
                  <a:pt x="3158534" y="1758752"/>
                  <a:pt x="3169900" y="1743120"/>
                  <a:pt x="3177100" y="1722588"/>
                </a:cubicBezTo>
                <a:lnTo>
                  <a:pt x="3121103" y="1713188"/>
                </a:lnTo>
                <a:cubicBezTo>
                  <a:pt x="3118037" y="1723854"/>
                  <a:pt x="3113504" y="1731587"/>
                  <a:pt x="3107504" y="1736387"/>
                </a:cubicBezTo>
                <a:cubicBezTo>
                  <a:pt x="3101504" y="1741187"/>
                  <a:pt x="3094105" y="1743586"/>
                  <a:pt x="3085305" y="1743586"/>
                </a:cubicBezTo>
                <a:cubicBezTo>
                  <a:pt x="3072373" y="1743586"/>
                  <a:pt x="3061574" y="1738953"/>
                  <a:pt x="3052907" y="1729687"/>
                </a:cubicBezTo>
                <a:cubicBezTo>
                  <a:pt x="3044241" y="1720421"/>
                  <a:pt x="3039708" y="1707455"/>
                  <a:pt x="3039308" y="1690790"/>
                </a:cubicBezTo>
                <a:lnTo>
                  <a:pt x="3180100" y="1690790"/>
                </a:lnTo>
                <a:cubicBezTo>
                  <a:pt x="3180900" y="1647726"/>
                  <a:pt x="3172167" y="1615761"/>
                  <a:pt x="3153901" y="1594896"/>
                </a:cubicBezTo>
                <a:cubicBezTo>
                  <a:pt x="3135636" y="1574030"/>
                  <a:pt x="3110704" y="1563597"/>
                  <a:pt x="3079106" y="1563597"/>
                </a:cubicBezTo>
                <a:close/>
                <a:moveTo>
                  <a:pt x="2599256" y="1563597"/>
                </a:moveTo>
                <a:cubicBezTo>
                  <a:pt x="2568725" y="1563597"/>
                  <a:pt x="2546193" y="1569864"/>
                  <a:pt x="2531660" y="1582396"/>
                </a:cubicBezTo>
                <a:cubicBezTo>
                  <a:pt x="2517128" y="1594929"/>
                  <a:pt x="2509862" y="1610395"/>
                  <a:pt x="2509862" y="1628793"/>
                </a:cubicBezTo>
                <a:cubicBezTo>
                  <a:pt x="2509862" y="1649192"/>
                  <a:pt x="2518261" y="1665125"/>
                  <a:pt x="2535060" y="1676591"/>
                </a:cubicBezTo>
                <a:cubicBezTo>
                  <a:pt x="2547193" y="1684857"/>
                  <a:pt x="2575924" y="1693989"/>
                  <a:pt x="2621255" y="1703989"/>
                </a:cubicBezTo>
                <a:cubicBezTo>
                  <a:pt x="2630988" y="1706255"/>
                  <a:pt x="2637254" y="1708722"/>
                  <a:pt x="2640054" y="1711388"/>
                </a:cubicBezTo>
                <a:cubicBezTo>
                  <a:pt x="2642720" y="1714188"/>
                  <a:pt x="2644053" y="1717721"/>
                  <a:pt x="2644053" y="1721988"/>
                </a:cubicBezTo>
                <a:cubicBezTo>
                  <a:pt x="2644053" y="1728254"/>
                  <a:pt x="2641587" y="1733254"/>
                  <a:pt x="2636654" y="1736987"/>
                </a:cubicBezTo>
                <a:cubicBezTo>
                  <a:pt x="2629321" y="1742320"/>
                  <a:pt x="2618388" y="1744986"/>
                  <a:pt x="2603856" y="1744986"/>
                </a:cubicBezTo>
                <a:cubicBezTo>
                  <a:pt x="2590657" y="1744986"/>
                  <a:pt x="2580391" y="1742153"/>
                  <a:pt x="2573058" y="1736487"/>
                </a:cubicBezTo>
                <a:cubicBezTo>
                  <a:pt x="2565725" y="1730821"/>
                  <a:pt x="2560858" y="1722521"/>
                  <a:pt x="2558459" y="1711588"/>
                </a:cubicBezTo>
                <a:lnTo>
                  <a:pt x="2502062" y="1720188"/>
                </a:lnTo>
                <a:cubicBezTo>
                  <a:pt x="2507262" y="1740320"/>
                  <a:pt x="2518295" y="1756252"/>
                  <a:pt x="2535160" y="1767985"/>
                </a:cubicBezTo>
                <a:cubicBezTo>
                  <a:pt x="2552026" y="1779718"/>
                  <a:pt x="2574924" y="1785584"/>
                  <a:pt x="2603856" y="1785584"/>
                </a:cubicBezTo>
                <a:cubicBezTo>
                  <a:pt x="2635720" y="1785584"/>
                  <a:pt x="2659786" y="1778584"/>
                  <a:pt x="2676051" y="1764585"/>
                </a:cubicBezTo>
                <a:cubicBezTo>
                  <a:pt x="2692317" y="1750586"/>
                  <a:pt x="2700450" y="1733854"/>
                  <a:pt x="2700450" y="1714388"/>
                </a:cubicBezTo>
                <a:cubicBezTo>
                  <a:pt x="2700450" y="1696523"/>
                  <a:pt x="2694584" y="1682590"/>
                  <a:pt x="2682851" y="1672591"/>
                </a:cubicBezTo>
                <a:cubicBezTo>
                  <a:pt x="2670985" y="1662725"/>
                  <a:pt x="2650086" y="1654392"/>
                  <a:pt x="2620155" y="1647592"/>
                </a:cubicBezTo>
                <a:cubicBezTo>
                  <a:pt x="2590223" y="1640793"/>
                  <a:pt x="2572724" y="1635526"/>
                  <a:pt x="2567658" y="1631793"/>
                </a:cubicBezTo>
                <a:cubicBezTo>
                  <a:pt x="2563925" y="1628993"/>
                  <a:pt x="2562058" y="1625594"/>
                  <a:pt x="2562058" y="1621594"/>
                </a:cubicBezTo>
                <a:cubicBezTo>
                  <a:pt x="2562058" y="1616927"/>
                  <a:pt x="2564192" y="1613128"/>
                  <a:pt x="2568458" y="1610195"/>
                </a:cubicBezTo>
                <a:cubicBezTo>
                  <a:pt x="2574858" y="1606061"/>
                  <a:pt x="2585457" y="1603995"/>
                  <a:pt x="2600256" y="1603995"/>
                </a:cubicBezTo>
                <a:cubicBezTo>
                  <a:pt x="2611989" y="1603995"/>
                  <a:pt x="2621021" y="1606195"/>
                  <a:pt x="2627354" y="1610595"/>
                </a:cubicBezTo>
                <a:cubicBezTo>
                  <a:pt x="2633687" y="1614994"/>
                  <a:pt x="2637987" y="1621327"/>
                  <a:pt x="2640254" y="1629593"/>
                </a:cubicBezTo>
                <a:lnTo>
                  <a:pt x="2693250" y="1619794"/>
                </a:lnTo>
                <a:cubicBezTo>
                  <a:pt x="2687917" y="1601262"/>
                  <a:pt x="2678185" y="1587263"/>
                  <a:pt x="2664052" y="1577797"/>
                </a:cubicBezTo>
                <a:cubicBezTo>
                  <a:pt x="2649920" y="1568330"/>
                  <a:pt x="2628321" y="1563597"/>
                  <a:pt x="2599256" y="1563597"/>
                </a:cubicBezTo>
                <a:close/>
                <a:moveTo>
                  <a:pt x="1989256" y="1563597"/>
                </a:moveTo>
                <a:cubicBezTo>
                  <a:pt x="1963791" y="1563597"/>
                  <a:pt x="1942493" y="1572997"/>
                  <a:pt x="1925360" y="1591796"/>
                </a:cubicBezTo>
                <a:cubicBezTo>
                  <a:pt x="1908228" y="1610595"/>
                  <a:pt x="1899662" y="1637793"/>
                  <a:pt x="1899662" y="1673391"/>
                </a:cubicBezTo>
                <a:cubicBezTo>
                  <a:pt x="1899662" y="1701789"/>
                  <a:pt x="1906195" y="1725521"/>
                  <a:pt x="1919261" y="1744586"/>
                </a:cubicBezTo>
                <a:cubicBezTo>
                  <a:pt x="1935926" y="1768718"/>
                  <a:pt x="1958525" y="1780784"/>
                  <a:pt x="1987056" y="1780784"/>
                </a:cubicBezTo>
                <a:cubicBezTo>
                  <a:pt x="2012655" y="1780784"/>
                  <a:pt x="2033854" y="1769318"/>
                  <a:pt x="2050652" y="1746386"/>
                </a:cubicBezTo>
                <a:lnTo>
                  <a:pt x="2050652" y="1777384"/>
                </a:lnTo>
                <a:cubicBezTo>
                  <a:pt x="2050652" y="1789917"/>
                  <a:pt x="2049786" y="1798516"/>
                  <a:pt x="2048053" y="1803183"/>
                </a:cubicBezTo>
                <a:cubicBezTo>
                  <a:pt x="2045519" y="1809716"/>
                  <a:pt x="2041786" y="1814449"/>
                  <a:pt x="2036853" y="1817382"/>
                </a:cubicBezTo>
                <a:cubicBezTo>
                  <a:pt x="2029520" y="1821782"/>
                  <a:pt x="2018521" y="1823982"/>
                  <a:pt x="2003855" y="1823982"/>
                </a:cubicBezTo>
                <a:cubicBezTo>
                  <a:pt x="1992389" y="1823982"/>
                  <a:pt x="1983990" y="1821982"/>
                  <a:pt x="1978657" y="1817982"/>
                </a:cubicBezTo>
                <a:cubicBezTo>
                  <a:pt x="1974791" y="1815182"/>
                  <a:pt x="1972324" y="1810049"/>
                  <a:pt x="1971257" y="1802583"/>
                </a:cubicBezTo>
                <a:lnTo>
                  <a:pt x="1907061" y="1794783"/>
                </a:lnTo>
                <a:cubicBezTo>
                  <a:pt x="1906928" y="1797450"/>
                  <a:pt x="1906861" y="1799716"/>
                  <a:pt x="1906861" y="1801583"/>
                </a:cubicBezTo>
                <a:cubicBezTo>
                  <a:pt x="1906861" y="1820515"/>
                  <a:pt x="1914394" y="1836147"/>
                  <a:pt x="1929460" y="1848480"/>
                </a:cubicBezTo>
                <a:cubicBezTo>
                  <a:pt x="1944526" y="1860813"/>
                  <a:pt x="1970057" y="1866979"/>
                  <a:pt x="2006055" y="1866979"/>
                </a:cubicBezTo>
                <a:cubicBezTo>
                  <a:pt x="2025121" y="1866979"/>
                  <a:pt x="2040886" y="1864979"/>
                  <a:pt x="2053352" y="1860979"/>
                </a:cubicBezTo>
                <a:cubicBezTo>
                  <a:pt x="2065818" y="1856980"/>
                  <a:pt x="2075784" y="1851447"/>
                  <a:pt x="2083250" y="1844380"/>
                </a:cubicBezTo>
                <a:cubicBezTo>
                  <a:pt x="2090717" y="1837314"/>
                  <a:pt x="2096516" y="1827581"/>
                  <a:pt x="2100649" y="1815182"/>
                </a:cubicBezTo>
                <a:cubicBezTo>
                  <a:pt x="2104782" y="1802783"/>
                  <a:pt x="2106849" y="1784051"/>
                  <a:pt x="2106849" y="1758986"/>
                </a:cubicBezTo>
                <a:lnTo>
                  <a:pt x="2106849" y="1568397"/>
                </a:lnTo>
                <a:lnTo>
                  <a:pt x="2054252" y="1568397"/>
                </a:lnTo>
                <a:lnTo>
                  <a:pt x="2054252" y="1598195"/>
                </a:lnTo>
                <a:cubicBezTo>
                  <a:pt x="2037187" y="1575130"/>
                  <a:pt x="2015521" y="1563597"/>
                  <a:pt x="1989256" y="1563597"/>
                </a:cubicBezTo>
                <a:close/>
                <a:moveTo>
                  <a:pt x="1786404" y="1563597"/>
                </a:moveTo>
                <a:cubicBezTo>
                  <a:pt x="1758272" y="1563597"/>
                  <a:pt x="1734940" y="1575597"/>
                  <a:pt x="1716408" y="1599595"/>
                </a:cubicBezTo>
                <a:lnTo>
                  <a:pt x="1716408" y="1568397"/>
                </a:lnTo>
                <a:lnTo>
                  <a:pt x="1664211" y="1568397"/>
                </a:lnTo>
                <a:lnTo>
                  <a:pt x="1664211" y="1780784"/>
                </a:lnTo>
                <a:lnTo>
                  <a:pt x="1720408" y="1780784"/>
                </a:lnTo>
                <a:lnTo>
                  <a:pt x="1720408" y="1684590"/>
                </a:lnTo>
                <a:cubicBezTo>
                  <a:pt x="1720408" y="1660858"/>
                  <a:pt x="1721841" y="1644592"/>
                  <a:pt x="1724707" y="1635793"/>
                </a:cubicBezTo>
                <a:cubicBezTo>
                  <a:pt x="1727574" y="1626994"/>
                  <a:pt x="1732873" y="1619927"/>
                  <a:pt x="1740606" y="1614594"/>
                </a:cubicBezTo>
                <a:cubicBezTo>
                  <a:pt x="1748339" y="1609261"/>
                  <a:pt x="1757072" y="1606595"/>
                  <a:pt x="1766805" y="1606595"/>
                </a:cubicBezTo>
                <a:cubicBezTo>
                  <a:pt x="1774404" y="1606595"/>
                  <a:pt x="1780904" y="1608461"/>
                  <a:pt x="1786304" y="1612194"/>
                </a:cubicBezTo>
                <a:cubicBezTo>
                  <a:pt x="1791703" y="1615928"/>
                  <a:pt x="1795603" y="1621161"/>
                  <a:pt x="1798003" y="1627894"/>
                </a:cubicBezTo>
                <a:cubicBezTo>
                  <a:pt x="1800403" y="1634626"/>
                  <a:pt x="1801603" y="1649459"/>
                  <a:pt x="1801603" y="1672391"/>
                </a:cubicBezTo>
                <a:lnTo>
                  <a:pt x="1801603" y="1780784"/>
                </a:lnTo>
                <a:lnTo>
                  <a:pt x="1857799" y="1780784"/>
                </a:lnTo>
                <a:lnTo>
                  <a:pt x="1857799" y="1648792"/>
                </a:lnTo>
                <a:cubicBezTo>
                  <a:pt x="1857799" y="1632393"/>
                  <a:pt x="1856766" y="1619794"/>
                  <a:pt x="1854699" y="1610995"/>
                </a:cubicBezTo>
                <a:cubicBezTo>
                  <a:pt x="1852633" y="1602195"/>
                  <a:pt x="1848966" y="1594329"/>
                  <a:pt x="1843700" y="1587396"/>
                </a:cubicBezTo>
                <a:cubicBezTo>
                  <a:pt x="1838434" y="1580463"/>
                  <a:pt x="1830668" y="1574763"/>
                  <a:pt x="1820401" y="1570297"/>
                </a:cubicBezTo>
                <a:cubicBezTo>
                  <a:pt x="1810135" y="1565831"/>
                  <a:pt x="1798803" y="1563597"/>
                  <a:pt x="1786404" y="1563597"/>
                </a:cubicBezTo>
                <a:close/>
                <a:moveTo>
                  <a:pt x="1265756" y="1563597"/>
                </a:moveTo>
                <a:cubicBezTo>
                  <a:pt x="1235225" y="1563597"/>
                  <a:pt x="1212693" y="1569864"/>
                  <a:pt x="1198160" y="1582396"/>
                </a:cubicBezTo>
                <a:cubicBezTo>
                  <a:pt x="1183628" y="1594929"/>
                  <a:pt x="1176362" y="1610395"/>
                  <a:pt x="1176362" y="1628793"/>
                </a:cubicBezTo>
                <a:cubicBezTo>
                  <a:pt x="1176362" y="1649192"/>
                  <a:pt x="1184761" y="1665125"/>
                  <a:pt x="1201560" y="1676591"/>
                </a:cubicBezTo>
                <a:cubicBezTo>
                  <a:pt x="1213693" y="1684857"/>
                  <a:pt x="1242424" y="1693989"/>
                  <a:pt x="1287755" y="1703989"/>
                </a:cubicBezTo>
                <a:cubicBezTo>
                  <a:pt x="1297488" y="1706255"/>
                  <a:pt x="1303754" y="1708722"/>
                  <a:pt x="1306554" y="1711388"/>
                </a:cubicBezTo>
                <a:cubicBezTo>
                  <a:pt x="1309220" y="1714188"/>
                  <a:pt x="1310553" y="1717721"/>
                  <a:pt x="1310553" y="1721988"/>
                </a:cubicBezTo>
                <a:cubicBezTo>
                  <a:pt x="1310553" y="1728254"/>
                  <a:pt x="1308087" y="1733254"/>
                  <a:pt x="1303154" y="1736987"/>
                </a:cubicBezTo>
                <a:cubicBezTo>
                  <a:pt x="1295821" y="1742320"/>
                  <a:pt x="1284888" y="1744986"/>
                  <a:pt x="1270356" y="1744986"/>
                </a:cubicBezTo>
                <a:cubicBezTo>
                  <a:pt x="1257157" y="1744986"/>
                  <a:pt x="1246891" y="1742153"/>
                  <a:pt x="1239558" y="1736487"/>
                </a:cubicBezTo>
                <a:cubicBezTo>
                  <a:pt x="1232225" y="1730821"/>
                  <a:pt x="1227358" y="1722521"/>
                  <a:pt x="1224959" y="1711588"/>
                </a:cubicBezTo>
                <a:lnTo>
                  <a:pt x="1168562" y="1720188"/>
                </a:lnTo>
                <a:cubicBezTo>
                  <a:pt x="1173762" y="1740320"/>
                  <a:pt x="1184794" y="1756252"/>
                  <a:pt x="1201660" y="1767985"/>
                </a:cubicBezTo>
                <a:cubicBezTo>
                  <a:pt x="1218526" y="1779718"/>
                  <a:pt x="1241424" y="1785584"/>
                  <a:pt x="1270356" y="1785584"/>
                </a:cubicBezTo>
                <a:cubicBezTo>
                  <a:pt x="1302221" y="1785584"/>
                  <a:pt x="1326286" y="1778584"/>
                  <a:pt x="1342552" y="1764585"/>
                </a:cubicBezTo>
                <a:cubicBezTo>
                  <a:pt x="1358817" y="1750586"/>
                  <a:pt x="1366950" y="1733854"/>
                  <a:pt x="1366950" y="1714388"/>
                </a:cubicBezTo>
                <a:cubicBezTo>
                  <a:pt x="1366950" y="1696523"/>
                  <a:pt x="1361084" y="1682590"/>
                  <a:pt x="1349351" y="1672591"/>
                </a:cubicBezTo>
                <a:cubicBezTo>
                  <a:pt x="1337485" y="1662725"/>
                  <a:pt x="1316586" y="1654392"/>
                  <a:pt x="1286655" y="1647592"/>
                </a:cubicBezTo>
                <a:cubicBezTo>
                  <a:pt x="1256723" y="1640793"/>
                  <a:pt x="1239224" y="1635526"/>
                  <a:pt x="1234158" y="1631793"/>
                </a:cubicBezTo>
                <a:cubicBezTo>
                  <a:pt x="1230425" y="1628993"/>
                  <a:pt x="1228558" y="1625594"/>
                  <a:pt x="1228558" y="1621594"/>
                </a:cubicBezTo>
                <a:cubicBezTo>
                  <a:pt x="1228558" y="1616927"/>
                  <a:pt x="1230692" y="1613128"/>
                  <a:pt x="1234958" y="1610195"/>
                </a:cubicBezTo>
                <a:cubicBezTo>
                  <a:pt x="1241358" y="1606061"/>
                  <a:pt x="1251957" y="1603995"/>
                  <a:pt x="1266756" y="1603995"/>
                </a:cubicBezTo>
                <a:cubicBezTo>
                  <a:pt x="1278489" y="1603995"/>
                  <a:pt x="1287521" y="1606195"/>
                  <a:pt x="1293854" y="1610595"/>
                </a:cubicBezTo>
                <a:cubicBezTo>
                  <a:pt x="1300187" y="1614994"/>
                  <a:pt x="1304487" y="1621327"/>
                  <a:pt x="1306754" y="1629593"/>
                </a:cubicBezTo>
                <a:lnTo>
                  <a:pt x="1359750" y="1619794"/>
                </a:lnTo>
                <a:cubicBezTo>
                  <a:pt x="1354417" y="1601262"/>
                  <a:pt x="1344685" y="1587263"/>
                  <a:pt x="1330552" y="1577797"/>
                </a:cubicBezTo>
                <a:cubicBezTo>
                  <a:pt x="1316420" y="1568330"/>
                  <a:pt x="1294821" y="1563597"/>
                  <a:pt x="1265756" y="1563597"/>
                </a:cubicBezTo>
                <a:close/>
                <a:moveTo>
                  <a:pt x="1475957" y="1493402"/>
                </a:moveTo>
                <a:lnTo>
                  <a:pt x="1419561" y="1526200"/>
                </a:lnTo>
                <a:lnTo>
                  <a:pt x="1419561" y="1568397"/>
                </a:lnTo>
                <a:lnTo>
                  <a:pt x="1393762" y="1568397"/>
                </a:lnTo>
                <a:lnTo>
                  <a:pt x="1393762" y="1613194"/>
                </a:lnTo>
                <a:lnTo>
                  <a:pt x="1419561" y="1613194"/>
                </a:lnTo>
                <a:lnTo>
                  <a:pt x="1419561" y="1705789"/>
                </a:lnTo>
                <a:cubicBezTo>
                  <a:pt x="1419561" y="1725654"/>
                  <a:pt x="1420161" y="1738853"/>
                  <a:pt x="1421361" y="1745386"/>
                </a:cubicBezTo>
                <a:cubicBezTo>
                  <a:pt x="1422827" y="1754586"/>
                  <a:pt x="1425460" y="1761885"/>
                  <a:pt x="1429260" y="1767285"/>
                </a:cubicBezTo>
                <a:cubicBezTo>
                  <a:pt x="1433060" y="1772685"/>
                  <a:pt x="1439026" y="1777084"/>
                  <a:pt x="1447159" y="1780484"/>
                </a:cubicBezTo>
                <a:cubicBezTo>
                  <a:pt x="1455292" y="1783884"/>
                  <a:pt x="1464425" y="1785584"/>
                  <a:pt x="1474557" y="1785584"/>
                </a:cubicBezTo>
                <a:cubicBezTo>
                  <a:pt x="1491090" y="1785584"/>
                  <a:pt x="1505889" y="1782784"/>
                  <a:pt x="1518955" y="1777184"/>
                </a:cubicBezTo>
                <a:lnTo>
                  <a:pt x="1514155" y="1733587"/>
                </a:lnTo>
                <a:cubicBezTo>
                  <a:pt x="1504289" y="1737187"/>
                  <a:pt x="1496756" y="1738987"/>
                  <a:pt x="1491556" y="1738987"/>
                </a:cubicBezTo>
                <a:cubicBezTo>
                  <a:pt x="1487823" y="1738987"/>
                  <a:pt x="1484657" y="1738053"/>
                  <a:pt x="1482057" y="1736187"/>
                </a:cubicBezTo>
                <a:cubicBezTo>
                  <a:pt x="1479457" y="1734320"/>
                  <a:pt x="1477791" y="1731954"/>
                  <a:pt x="1477057" y="1729087"/>
                </a:cubicBezTo>
                <a:cubicBezTo>
                  <a:pt x="1476324" y="1726221"/>
                  <a:pt x="1475957" y="1716121"/>
                  <a:pt x="1475957" y="1698789"/>
                </a:cubicBezTo>
                <a:lnTo>
                  <a:pt x="1475957" y="1613194"/>
                </a:lnTo>
                <a:lnTo>
                  <a:pt x="1514355" y="1613194"/>
                </a:lnTo>
                <a:lnTo>
                  <a:pt x="1514355" y="1568397"/>
                </a:lnTo>
                <a:lnTo>
                  <a:pt x="1475957" y="1568397"/>
                </a:lnTo>
                <a:close/>
                <a:moveTo>
                  <a:pt x="3365302" y="1487602"/>
                </a:moveTo>
                <a:lnTo>
                  <a:pt x="3365302" y="1593196"/>
                </a:lnTo>
                <a:cubicBezTo>
                  <a:pt x="3347970" y="1573463"/>
                  <a:pt x="3327438" y="1563597"/>
                  <a:pt x="3303706" y="1563597"/>
                </a:cubicBezTo>
                <a:cubicBezTo>
                  <a:pt x="3277841" y="1563597"/>
                  <a:pt x="3256442" y="1572964"/>
                  <a:pt x="3239510" y="1591696"/>
                </a:cubicBezTo>
                <a:cubicBezTo>
                  <a:pt x="3222578" y="1610428"/>
                  <a:pt x="3214111" y="1637793"/>
                  <a:pt x="3214111" y="1673791"/>
                </a:cubicBezTo>
                <a:cubicBezTo>
                  <a:pt x="3214111" y="1708989"/>
                  <a:pt x="3222811" y="1736420"/>
                  <a:pt x="3240210" y="1756086"/>
                </a:cubicBezTo>
                <a:cubicBezTo>
                  <a:pt x="3257609" y="1775751"/>
                  <a:pt x="3278508" y="1785584"/>
                  <a:pt x="3302906" y="1785584"/>
                </a:cubicBezTo>
                <a:cubicBezTo>
                  <a:pt x="3314905" y="1785584"/>
                  <a:pt x="3326805" y="1782617"/>
                  <a:pt x="3338604" y="1776684"/>
                </a:cubicBezTo>
                <a:cubicBezTo>
                  <a:pt x="3350403" y="1770751"/>
                  <a:pt x="3360636" y="1761719"/>
                  <a:pt x="3369302" y="1749586"/>
                </a:cubicBezTo>
                <a:lnTo>
                  <a:pt x="3369302" y="1780784"/>
                </a:lnTo>
                <a:lnTo>
                  <a:pt x="3421499" y="1780784"/>
                </a:lnTo>
                <a:lnTo>
                  <a:pt x="3421499" y="1487602"/>
                </a:lnTo>
                <a:close/>
                <a:moveTo>
                  <a:pt x="2750261" y="1487602"/>
                </a:moveTo>
                <a:lnTo>
                  <a:pt x="2750261" y="1780784"/>
                </a:lnTo>
                <a:lnTo>
                  <a:pt x="2806457" y="1780784"/>
                </a:lnTo>
                <a:lnTo>
                  <a:pt x="2806457" y="1674391"/>
                </a:lnTo>
                <a:cubicBezTo>
                  <a:pt x="2806457" y="1656525"/>
                  <a:pt x="2808157" y="1643026"/>
                  <a:pt x="2811557" y="1633893"/>
                </a:cubicBezTo>
                <a:cubicBezTo>
                  <a:pt x="2814957" y="1624760"/>
                  <a:pt x="2820323" y="1617927"/>
                  <a:pt x="2827656" y="1613394"/>
                </a:cubicBezTo>
                <a:cubicBezTo>
                  <a:pt x="2834989" y="1608861"/>
                  <a:pt x="2843322" y="1606595"/>
                  <a:pt x="2852654" y="1606595"/>
                </a:cubicBezTo>
                <a:cubicBezTo>
                  <a:pt x="2860787" y="1606595"/>
                  <a:pt x="2867554" y="1608361"/>
                  <a:pt x="2872953" y="1611894"/>
                </a:cubicBezTo>
                <a:cubicBezTo>
                  <a:pt x="2878353" y="1615428"/>
                  <a:pt x="2882120" y="1620194"/>
                  <a:pt x="2884253" y="1626194"/>
                </a:cubicBezTo>
                <a:cubicBezTo>
                  <a:pt x="2886386" y="1632193"/>
                  <a:pt x="2887452" y="1646326"/>
                  <a:pt x="2887452" y="1668591"/>
                </a:cubicBezTo>
                <a:lnTo>
                  <a:pt x="2887452" y="1780784"/>
                </a:lnTo>
                <a:lnTo>
                  <a:pt x="2943649" y="1780784"/>
                </a:lnTo>
                <a:lnTo>
                  <a:pt x="2943649" y="1656192"/>
                </a:lnTo>
                <a:cubicBezTo>
                  <a:pt x="2943649" y="1637126"/>
                  <a:pt x="2942682" y="1623060"/>
                  <a:pt x="2940749" y="1613994"/>
                </a:cubicBezTo>
                <a:cubicBezTo>
                  <a:pt x="2938816" y="1604928"/>
                  <a:pt x="2935216" y="1596662"/>
                  <a:pt x="2929950" y="1589196"/>
                </a:cubicBezTo>
                <a:cubicBezTo>
                  <a:pt x="2924684" y="1581730"/>
                  <a:pt x="2916851" y="1575597"/>
                  <a:pt x="2906451" y="1570797"/>
                </a:cubicBezTo>
                <a:cubicBezTo>
                  <a:pt x="2896052" y="1565997"/>
                  <a:pt x="2884386" y="1563597"/>
                  <a:pt x="2871453" y="1563597"/>
                </a:cubicBezTo>
                <a:cubicBezTo>
                  <a:pt x="2846255" y="1563597"/>
                  <a:pt x="2824590" y="1574197"/>
                  <a:pt x="2806457" y="1595396"/>
                </a:cubicBezTo>
                <a:lnTo>
                  <a:pt x="2806457" y="1487602"/>
                </a:lnTo>
                <a:close/>
                <a:moveTo>
                  <a:pt x="2407561" y="1487602"/>
                </a:moveTo>
                <a:lnTo>
                  <a:pt x="2407561" y="1539599"/>
                </a:lnTo>
                <a:lnTo>
                  <a:pt x="2463757" y="1539599"/>
                </a:lnTo>
                <a:lnTo>
                  <a:pt x="2463757" y="1487602"/>
                </a:lnTo>
                <a:close/>
                <a:moveTo>
                  <a:pt x="1550311" y="1487602"/>
                </a:moveTo>
                <a:lnTo>
                  <a:pt x="1550311" y="1539599"/>
                </a:lnTo>
                <a:lnTo>
                  <a:pt x="1606508" y="1539599"/>
                </a:lnTo>
                <a:lnTo>
                  <a:pt x="1606508" y="1487602"/>
                </a:lnTo>
                <a:close/>
                <a:moveTo>
                  <a:pt x="1074061" y="1487602"/>
                </a:moveTo>
                <a:lnTo>
                  <a:pt x="1074061" y="1539599"/>
                </a:lnTo>
                <a:lnTo>
                  <a:pt x="1130257" y="1539599"/>
                </a:lnTo>
                <a:lnTo>
                  <a:pt x="1130257" y="1487602"/>
                </a:lnTo>
                <a:close/>
                <a:moveTo>
                  <a:pt x="965002" y="1487602"/>
                </a:moveTo>
                <a:lnTo>
                  <a:pt x="965002" y="1593196"/>
                </a:lnTo>
                <a:cubicBezTo>
                  <a:pt x="947670" y="1573463"/>
                  <a:pt x="927138" y="1563597"/>
                  <a:pt x="903406" y="1563597"/>
                </a:cubicBezTo>
                <a:cubicBezTo>
                  <a:pt x="877541" y="1563597"/>
                  <a:pt x="856142" y="1572964"/>
                  <a:pt x="839210" y="1591696"/>
                </a:cubicBezTo>
                <a:cubicBezTo>
                  <a:pt x="822278" y="1610428"/>
                  <a:pt x="813812" y="1637793"/>
                  <a:pt x="813812" y="1673791"/>
                </a:cubicBezTo>
                <a:cubicBezTo>
                  <a:pt x="813812" y="1708989"/>
                  <a:pt x="822511" y="1736420"/>
                  <a:pt x="839910" y="1756086"/>
                </a:cubicBezTo>
                <a:cubicBezTo>
                  <a:pt x="857309" y="1775751"/>
                  <a:pt x="878208" y="1785584"/>
                  <a:pt x="902606" y="1785584"/>
                </a:cubicBezTo>
                <a:cubicBezTo>
                  <a:pt x="914606" y="1785584"/>
                  <a:pt x="926505" y="1782617"/>
                  <a:pt x="938304" y="1776684"/>
                </a:cubicBezTo>
                <a:cubicBezTo>
                  <a:pt x="950103" y="1770751"/>
                  <a:pt x="960336" y="1761719"/>
                  <a:pt x="969002" y="1749586"/>
                </a:cubicBezTo>
                <a:lnTo>
                  <a:pt x="969002" y="1780784"/>
                </a:lnTo>
                <a:lnTo>
                  <a:pt x="1021199" y="1780784"/>
                </a:lnTo>
                <a:lnTo>
                  <a:pt x="1021199" y="1487602"/>
                </a:lnTo>
                <a:close/>
                <a:moveTo>
                  <a:pt x="1657979" y="1183490"/>
                </a:moveTo>
                <a:lnTo>
                  <a:pt x="1657979" y="1194690"/>
                </a:lnTo>
                <a:cubicBezTo>
                  <a:pt x="1657979" y="1208156"/>
                  <a:pt x="1657245" y="1217288"/>
                  <a:pt x="1655779" y="1222088"/>
                </a:cubicBezTo>
                <a:cubicBezTo>
                  <a:pt x="1653646" y="1229421"/>
                  <a:pt x="1649179" y="1235620"/>
                  <a:pt x="1642380" y="1240687"/>
                </a:cubicBezTo>
                <a:cubicBezTo>
                  <a:pt x="1633180" y="1247353"/>
                  <a:pt x="1623514" y="1250686"/>
                  <a:pt x="1613382" y="1250686"/>
                </a:cubicBezTo>
                <a:cubicBezTo>
                  <a:pt x="1604315" y="1250686"/>
                  <a:pt x="1596849" y="1247820"/>
                  <a:pt x="1590983" y="1242087"/>
                </a:cubicBezTo>
                <a:cubicBezTo>
                  <a:pt x="1585117" y="1236354"/>
                  <a:pt x="1582183" y="1229554"/>
                  <a:pt x="1582183" y="1221688"/>
                </a:cubicBezTo>
                <a:cubicBezTo>
                  <a:pt x="1582183" y="1213689"/>
                  <a:pt x="1585850" y="1207089"/>
                  <a:pt x="1593183" y="1201889"/>
                </a:cubicBezTo>
                <a:cubicBezTo>
                  <a:pt x="1597982" y="1198689"/>
                  <a:pt x="1608182" y="1195423"/>
                  <a:pt x="1623781" y="1192090"/>
                </a:cubicBezTo>
                <a:cubicBezTo>
                  <a:pt x="1639380" y="1188757"/>
                  <a:pt x="1650779" y="1185890"/>
                  <a:pt x="1657979" y="1183490"/>
                </a:cubicBezTo>
                <a:close/>
                <a:moveTo>
                  <a:pt x="2656555" y="1114095"/>
                </a:moveTo>
                <a:cubicBezTo>
                  <a:pt x="2671221" y="1114095"/>
                  <a:pt x="2683520" y="1119694"/>
                  <a:pt x="2693453" y="1130894"/>
                </a:cubicBezTo>
                <a:cubicBezTo>
                  <a:pt x="2703385" y="1142093"/>
                  <a:pt x="2708352" y="1158092"/>
                  <a:pt x="2708352" y="1178891"/>
                </a:cubicBezTo>
                <a:cubicBezTo>
                  <a:pt x="2708352" y="1200223"/>
                  <a:pt x="2703385" y="1216488"/>
                  <a:pt x="2693453" y="1227688"/>
                </a:cubicBezTo>
                <a:cubicBezTo>
                  <a:pt x="2683520" y="1238887"/>
                  <a:pt x="2671221" y="1244487"/>
                  <a:pt x="2656555" y="1244487"/>
                </a:cubicBezTo>
                <a:cubicBezTo>
                  <a:pt x="2641889" y="1244487"/>
                  <a:pt x="2629557" y="1238887"/>
                  <a:pt x="2619557" y="1227688"/>
                </a:cubicBezTo>
                <a:cubicBezTo>
                  <a:pt x="2609558" y="1216488"/>
                  <a:pt x="2604558" y="1200356"/>
                  <a:pt x="2604558" y="1179291"/>
                </a:cubicBezTo>
                <a:cubicBezTo>
                  <a:pt x="2604558" y="1158225"/>
                  <a:pt x="2609558" y="1142093"/>
                  <a:pt x="2619557" y="1130894"/>
                </a:cubicBezTo>
                <a:cubicBezTo>
                  <a:pt x="2629557" y="1119694"/>
                  <a:pt x="2641889" y="1114095"/>
                  <a:pt x="2656555" y="1114095"/>
                </a:cubicBezTo>
                <a:close/>
                <a:moveTo>
                  <a:pt x="2072856" y="1111295"/>
                </a:moveTo>
                <a:cubicBezTo>
                  <a:pt x="2084322" y="1111295"/>
                  <a:pt x="2094054" y="1115528"/>
                  <a:pt x="2102054" y="1123994"/>
                </a:cubicBezTo>
                <a:cubicBezTo>
                  <a:pt x="2110054" y="1132460"/>
                  <a:pt x="2114253" y="1144826"/>
                  <a:pt x="2114653" y="1161092"/>
                </a:cubicBezTo>
                <a:lnTo>
                  <a:pt x="2030658" y="1161092"/>
                </a:lnTo>
                <a:cubicBezTo>
                  <a:pt x="2030525" y="1145759"/>
                  <a:pt x="2034458" y="1133627"/>
                  <a:pt x="2042458" y="1124694"/>
                </a:cubicBezTo>
                <a:cubicBezTo>
                  <a:pt x="2050457" y="1115761"/>
                  <a:pt x="2060590" y="1111295"/>
                  <a:pt x="2072856" y="1111295"/>
                </a:cubicBezTo>
                <a:close/>
                <a:moveTo>
                  <a:pt x="2806411" y="1073097"/>
                </a:moveTo>
                <a:lnTo>
                  <a:pt x="2806411" y="1207489"/>
                </a:lnTo>
                <a:cubicBezTo>
                  <a:pt x="2806411" y="1227488"/>
                  <a:pt x="2808944" y="1243153"/>
                  <a:pt x="2814010" y="1254486"/>
                </a:cubicBezTo>
                <a:cubicBezTo>
                  <a:pt x="2819077" y="1265819"/>
                  <a:pt x="2827276" y="1274618"/>
                  <a:pt x="2838609" y="1280884"/>
                </a:cubicBezTo>
                <a:cubicBezTo>
                  <a:pt x="2849942" y="1287151"/>
                  <a:pt x="2862741" y="1290284"/>
                  <a:pt x="2877006" y="1290284"/>
                </a:cubicBezTo>
                <a:cubicBezTo>
                  <a:pt x="2891006" y="1290284"/>
                  <a:pt x="2904305" y="1287017"/>
                  <a:pt x="2916904" y="1280484"/>
                </a:cubicBezTo>
                <a:cubicBezTo>
                  <a:pt x="2929503" y="1273952"/>
                  <a:pt x="2939669" y="1265019"/>
                  <a:pt x="2947402" y="1253686"/>
                </a:cubicBezTo>
                <a:lnTo>
                  <a:pt x="2947402" y="1285484"/>
                </a:lnTo>
                <a:lnTo>
                  <a:pt x="2999599" y="1285484"/>
                </a:lnTo>
                <a:lnTo>
                  <a:pt x="2999599" y="1073097"/>
                </a:lnTo>
                <a:lnTo>
                  <a:pt x="2943402" y="1073097"/>
                </a:lnTo>
                <a:lnTo>
                  <a:pt x="2943402" y="1162692"/>
                </a:lnTo>
                <a:cubicBezTo>
                  <a:pt x="2943402" y="1193090"/>
                  <a:pt x="2942003" y="1212189"/>
                  <a:pt x="2939203" y="1219988"/>
                </a:cubicBezTo>
                <a:cubicBezTo>
                  <a:pt x="2936403" y="1227788"/>
                  <a:pt x="2931203" y="1234321"/>
                  <a:pt x="2923604" y="1239587"/>
                </a:cubicBezTo>
                <a:cubicBezTo>
                  <a:pt x="2916004" y="1244853"/>
                  <a:pt x="2907405" y="1247486"/>
                  <a:pt x="2897805" y="1247486"/>
                </a:cubicBezTo>
                <a:cubicBezTo>
                  <a:pt x="2889406" y="1247486"/>
                  <a:pt x="2882473" y="1245520"/>
                  <a:pt x="2877006" y="1241587"/>
                </a:cubicBezTo>
                <a:cubicBezTo>
                  <a:pt x="2871540" y="1237654"/>
                  <a:pt x="2867774" y="1232321"/>
                  <a:pt x="2865707" y="1225588"/>
                </a:cubicBezTo>
                <a:cubicBezTo>
                  <a:pt x="2863641" y="1218855"/>
                  <a:pt x="2862607" y="1200556"/>
                  <a:pt x="2862607" y="1170691"/>
                </a:cubicBezTo>
                <a:lnTo>
                  <a:pt x="2862607" y="1073097"/>
                </a:lnTo>
                <a:close/>
                <a:moveTo>
                  <a:pt x="2304763" y="1073097"/>
                </a:moveTo>
                <a:lnTo>
                  <a:pt x="2385558" y="1286084"/>
                </a:lnTo>
                <a:cubicBezTo>
                  <a:pt x="2382224" y="1297950"/>
                  <a:pt x="2377425" y="1307716"/>
                  <a:pt x="2371159" y="1315382"/>
                </a:cubicBezTo>
                <a:cubicBezTo>
                  <a:pt x="2364892" y="1323049"/>
                  <a:pt x="2355226" y="1326882"/>
                  <a:pt x="2342160" y="1326882"/>
                </a:cubicBezTo>
                <a:cubicBezTo>
                  <a:pt x="2335094" y="1326882"/>
                  <a:pt x="2327161" y="1326015"/>
                  <a:pt x="2318362" y="1324282"/>
                </a:cubicBezTo>
                <a:lnTo>
                  <a:pt x="2323361" y="1368279"/>
                </a:lnTo>
                <a:cubicBezTo>
                  <a:pt x="2333761" y="1370546"/>
                  <a:pt x="2344360" y="1371679"/>
                  <a:pt x="2355159" y="1371679"/>
                </a:cubicBezTo>
                <a:cubicBezTo>
                  <a:pt x="2365825" y="1371679"/>
                  <a:pt x="2375392" y="1370546"/>
                  <a:pt x="2383858" y="1368279"/>
                </a:cubicBezTo>
                <a:cubicBezTo>
                  <a:pt x="2392324" y="1366013"/>
                  <a:pt x="2399457" y="1362846"/>
                  <a:pt x="2405256" y="1358780"/>
                </a:cubicBezTo>
                <a:cubicBezTo>
                  <a:pt x="2411056" y="1354713"/>
                  <a:pt x="2416189" y="1349414"/>
                  <a:pt x="2420655" y="1342881"/>
                </a:cubicBezTo>
                <a:cubicBezTo>
                  <a:pt x="2425122" y="1336348"/>
                  <a:pt x="2429821" y="1326882"/>
                  <a:pt x="2434755" y="1314482"/>
                </a:cubicBezTo>
                <a:lnTo>
                  <a:pt x="2448154" y="1277485"/>
                </a:lnTo>
                <a:lnTo>
                  <a:pt x="2523149" y="1073097"/>
                </a:lnTo>
                <a:lnTo>
                  <a:pt x="2464953" y="1073097"/>
                </a:lnTo>
                <a:lnTo>
                  <a:pt x="2415356" y="1223888"/>
                </a:lnTo>
                <a:lnTo>
                  <a:pt x="2364559" y="1073097"/>
                </a:lnTo>
                <a:close/>
                <a:moveTo>
                  <a:pt x="1742188" y="1073097"/>
                </a:moveTo>
                <a:lnTo>
                  <a:pt x="1827782" y="1285484"/>
                </a:lnTo>
                <a:lnTo>
                  <a:pt x="1878379" y="1285484"/>
                </a:lnTo>
                <a:lnTo>
                  <a:pt x="1962774" y="1073097"/>
                </a:lnTo>
                <a:lnTo>
                  <a:pt x="1904978" y="1073097"/>
                </a:lnTo>
                <a:lnTo>
                  <a:pt x="1864580" y="1181490"/>
                </a:lnTo>
                <a:cubicBezTo>
                  <a:pt x="1862447" y="1187490"/>
                  <a:pt x="1860447" y="1193490"/>
                  <a:pt x="1858580" y="1199489"/>
                </a:cubicBezTo>
                <a:cubicBezTo>
                  <a:pt x="1857781" y="1202423"/>
                  <a:pt x="1855847" y="1208489"/>
                  <a:pt x="1852781" y="1217688"/>
                </a:cubicBezTo>
                <a:lnTo>
                  <a:pt x="1841182" y="1181490"/>
                </a:lnTo>
                <a:lnTo>
                  <a:pt x="1801184" y="1073097"/>
                </a:lnTo>
                <a:close/>
                <a:moveTo>
                  <a:pt x="2656355" y="1068297"/>
                </a:moveTo>
                <a:cubicBezTo>
                  <a:pt x="2635556" y="1068297"/>
                  <a:pt x="2616724" y="1072897"/>
                  <a:pt x="2599858" y="1082097"/>
                </a:cubicBezTo>
                <a:cubicBezTo>
                  <a:pt x="2582993" y="1091296"/>
                  <a:pt x="2569960" y="1104629"/>
                  <a:pt x="2560761" y="1122094"/>
                </a:cubicBezTo>
                <a:cubicBezTo>
                  <a:pt x="2551561" y="1139560"/>
                  <a:pt x="2546962" y="1157625"/>
                  <a:pt x="2546962" y="1176291"/>
                </a:cubicBezTo>
                <a:cubicBezTo>
                  <a:pt x="2546962" y="1200689"/>
                  <a:pt x="2551561" y="1221388"/>
                  <a:pt x="2560761" y="1238387"/>
                </a:cubicBezTo>
                <a:cubicBezTo>
                  <a:pt x="2569960" y="1255386"/>
                  <a:pt x="2583393" y="1268285"/>
                  <a:pt x="2601058" y="1277085"/>
                </a:cubicBezTo>
                <a:cubicBezTo>
                  <a:pt x="2618724" y="1285884"/>
                  <a:pt x="2637289" y="1290284"/>
                  <a:pt x="2656755" y="1290284"/>
                </a:cubicBezTo>
                <a:cubicBezTo>
                  <a:pt x="2688220" y="1290284"/>
                  <a:pt x="2714318" y="1279718"/>
                  <a:pt x="2735050" y="1258586"/>
                </a:cubicBezTo>
                <a:cubicBezTo>
                  <a:pt x="2755782" y="1237454"/>
                  <a:pt x="2766148" y="1210822"/>
                  <a:pt x="2766148" y="1178691"/>
                </a:cubicBezTo>
                <a:cubicBezTo>
                  <a:pt x="2766148" y="1146826"/>
                  <a:pt x="2755882" y="1120461"/>
                  <a:pt x="2735350" y="1099595"/>
                </a:cubicBezTo>
                <a:cubicBezTo>
                  <a:pt x="2714818" y="1078730"/>
                  <a:pt x="2688486" y="1068297"/>
                  <a:pt x="2656355" y="1068297"/>
                </a:cubicBezTo>
                <a:close/>
                <a:moveTo>
                  <a:pt x="2069456" y="1068297"/>
                </a:moveTo>
                <a:cubicBezTo>
                  <a:pt x="2041324" y="1068297"/>
                  <a:pt x="2018059" y="1078263"/>
                  <a:pt x="1999660" y="1098196"/>
                </a:cubicBezTo>
                <a:cubicBezTo>
                  <a:pt x="1981261" y="1118128"/>
                  <a:pt x="1972062" y="1145693"/>
                  <a:pt x="1972062" y="1180891"/>
                </a:cubicBezTo>
                <a:cubicBezTo>
                  <a:pt x="1972062" y="1210355"/>
                  <a:pt x="1979062" y="1234754"/>
                  <a:pt x="1993061" y="1254086"/>
                </a:cubicBezTo>
                <a:cubicBezTo>
                  <a:pt x="2010793" y="1278218"/>
                  <a:pt x="2038124" y="1290284"/>
                  <a:pt x="2075056" y="1290284"/>
                </a:cubicBezTo>
                <a:cubicBezTo>
                  <a:pt x="2098388" y="1290284"/>
                  <a:pt x="2117820" y="1284918"/>
                  <a:pt x="2133352" y="1274185"/>
                </a:cubicBezTo>
                <a:cubicBezTo>
                  <a:pt x="2148884" y="1263452"/>
                  <a:pt x="2160250" y="1247820"/>
                  <a:pt x="2167450" y="1227288"/>
                </a:cubicBezTo>
                <a:lnTo>
                  <a:pt x="2111453" y="1217888"/>
                </a:lnTo>
                <a:cubicBezTo>
                  <a:pt x="2108387" y="1228554"/>
                  <a:pt x="2103854" y="1236287"/>
                  <a:pt x="2097854" y="1241087"/>
                </a:cubicBezTo>
                <a:cubicBezTo>
                  <a:pt x="2091855" y="1245887"/>
                  <a:pt x="2084455" y="1248286"/>
                  <a:pt x="2075656" y="1248286"/>
                </a:cubicBezTo>
                <a:cubicBezTo>
                  <a:pt x="2062723" y="1248286"/>
                  <a:pt x="2051924" y="1243653"/>
                  <a:pt x="2043258" y="1234387"/>
                </a:cubicBezTo>
                <a:cubicBezTo>
                  <a:pt x="2034591" y="1225121"/>
                  <a:pt x="2030058" y="1212155"/>
                  <a:pt x="2029658" y="1195490"/>
                </a:cubicBezTo>
                <a:lnTo>
                  <a:pt x="2170450" y="1195490"/>
                </a:lnTo>
                <a:cubicBezTo>
                  <a:pt x="2171250" y="1152426"/>
                  <a:pt x="2162517" y="1120461"/>
                  <a:pt x="2144251" y="1099595"/>
                </a:cubicBezTo>
                <a:cubicBezTo>
                  <a:pt x="2125986" y="1078730"/>
                  <a:pt x="2101054" y="1068297"/>
                  <a:pt x="2069456" y="1068297"/>
                </a:cubicBezTo>
                <a:close/>
                <a:moveTo>
                  <a:pt x="1623781" y="1068297"/>
                </a:moveTo>
                <a:cubicBezTo>
                  <a:pt x="1596183" y="1068297"/>
                  <a:pt x="1575384" y="1073230"/>
                  <a:pt x="1561385" y="1083096"/>
                </a:cubicBezTo>
                <a:cubicBezTo>
                  <a:pt x="1547386" y="1092963"/>
                  <a:pt x="1537519" y="1108162"/>
                  <a:pt x="1531786" y="1128694"/>
                </a:cubicBezTo>
                <a:lnTo>
                  <a:pt x="1582783" y="1137893"/>
                </a:lnTo>
                <a:cubicBezTo>
                  <a:pt x="1586250" y="1128027"/>
                  <a:pt x="1590783" y="1121128"/>
                  <a:pt x="1596383" y="1117194"/>
                </a:cubicBezTo>
                <a:cubicBezTo>
                  <a:pt x="1601982" y="1113261"/>
                  <a:pt x="1609782" y="1111295"/>
                  <a:pt x="1619781" y="1111295"/>
                </a:cubicBezTo>
                <a:cubicBezTo>
                  <a:pt x="1634580" y="1111295"/>
                  <a:pt x="1644646" y="1113595"/>
                  <a:pt x="1649979" y="1118194"/>
                </a:cubicBezTo>
                <a:cubicBezTo>
                  <a:pt x="1655312" y="1122794"/>
                  <a:pt x="1657979" y="1130494"/>
                  <a:pt x="1657979" y="1141293"/>
                </a:cubicBezTo>
                <a:lnTo>
                  <a:pt x="1657979" y="1146893"/>
                </a:lnTo>
                <a:cubicBezTo>
                  <a:pt x="1647846" y="1151159"/>
                  <a:pt x="1629647" y="1155759"/>
                  <a:pt x="1603382" y="1160692"/>
                </a:cubicBezTo>
                <a:cubicBezTo>
                  <a:pt x="1583917" y="1164425"/>
                  <a:pt x="1569017" y="1168791"/>
                  <a:pt x="1558685" y="1173791"/>
                </a:cubicBezTo>
                <a:cubicBezTo>
                  <a:pt x="1548352" y="1178791"/>
                  <a:pt x="1540319" y="1185990"/>
                  <a:pt x="1534586" y="1195390"/>
                </a:cubicBezTo>
                <a:cubicBezTo>
                  <a:pt x="1528853" y="1204789"/>
                  <a:pt x="1525987" y="1215488"/>
                  <a:pt x="1525987" y="1227488"/>
                </a:cubicBezTo>
                <a:cubicBezTo>
                  <a:pt x="1525987" y="1245620"/>
                  <a:pt x="1532286" y="1260619"/>
                  <a:pt x="1544886" y="1272485"/>
                </a:cubicBezTo>
                <a:cubicBezTo>
                  <a:pt x="1557485" y="1284351"/>
                  <a:pt x="1574717" y="1290284"/>
                  <a:pt x="1596583" y="1290284"/>
                </a:cubicBezTo>
                <a:cubicBezTo>
                  <a:pt x="1608982" y="1290284"/>
                  <a:pt x="1620648" y="1287951"/>
                  <a:pt x="1631580" y="1283284"/>
                </a:cubicBezTo>
                <a:cubicBezTo>
                  <a:pt x="1642513" y="1278618"/>
                  <a:pt x="1652779" y="1271618"/>
                  <a:pt x="1662379" y="1262286"/>
                </a:cubicBezTo>
                <a:cubicBezTo>
                  <a:pt x="1662778" y="1263352"/>
                  <a:pt x="1663445" y="1265552"/>
                  <a:pt x="1664378" y="1268885"/>
                </a:cubicBezTo>
                <a:cubicBezTo>
                  <a:pt x="1666512" y="1276218"/>
                  <a:pt x="1668311" y="1281751"/>
                  <a:pt x="1669778" y="1285484"/>
                </a:cubicBezTo>
                <a:lnTo>
                  <a:pt x="1725375" y="1285484"/>
                </a:lnTo>
                <a:cubicBezTo>
                  <a:pt x="1720442" y="1275351"/>
                  <a:pt x="1717075" y="1265852"/>
                  <a:pt x="1715275" y="1256986"/>
                </a:cubicBezTo>
                <a:cubicBezTo>
                  <a:pt x="1713475" y="1248120"/>
                  <a:pt x="1712575" y="1234354"/>
                  <a:pt x="1712575" y="1215688"/>
                </a:cubicBezTo>
                <a:lnTo>
                  <a:pt x="1713175" y="1150092"/>
                </a:lnTo>
                <a:cubicBezTo>
                  <a:pt x="1713175" y="1125694"/>
                  <a:pt x="1710676" y="1108928"/>
                  <a:pt x="1705676" y="1099795"/>
                </a:cubicBezTo>
                <a:cubicBezTo>
                  <a:pt x="1700676" y="1090663"/>
                  <a:pt x="1692043" y="1083130"/>
                  <a:pt x="1679777" y="1077197"/>
                </a:cubicBezTo>
                <a:cubicBezTo>
                  <a:pt x="1667511" y="1071264"/>
                  <a:pt x="1648846" y="1068297"/>
                  <a:pt x="1623781" y="1068297"/>
                </a:cubicBezTo>
                <a:close/>
                <a:moveTo>
                  <a:pt x="1246111" y="992302"/>
                </a:moveTo>
                <a:lnTo>
                  <a:pt x="1246111" y="1285484"/>
                </a:lnTo>
                <a:lnTo>
                  <a:pt x="1305307" y="1285484"/>
                </a:lnTo>
                <a:lnTo>
                  <a:pt x="1305307" y="1157292"/>
                </a:lnTo>
                <a:lnTo>
                  <a:pt x="1421300" y="1157292"/>
                </a:lnTo>
                <a:lnTo>
                  <a:pt x="1421300" y="1285484"/>
                </a:lnTo>
                <a:lnTo>
                  <a:pt x="1480497" y="1285484"/>
                </a:lnTo>
                <a:lnTo>
                  <a:pt x="1480497" y="992302"/>
                </a:lnTo>
                <a:lnTo>
                  <a:pt x="1421300" y="992302"/>
                </a:lnTo>
                <a:lnTo>
                  <a:pt x="1421300" y="1107695"/>
                </a:lnTo>
                <a:lnTo>
                  <a:pt x="1305307" y="1107695"/>
                </a:lnTo>
                <a:lnTo>
                  <a:pt x="1305307" y="992302"/>
                </a:lnTo>
                <a:close/>
                <a:moveTo>
                  <a:pt x="2126512" y="0"/>
                </a:moveTo>
                <a:cubicBezTo>
                  <a:pt x="3300952" y="0"/>
                  <a:pt x="4253024" y="952072"/>
                  <a:pt x="4253024" y="2126512"/>
                </a:cubicBezTo>
                <a:cubicBezTo>
                  <a:pt x="4253024" y="3300952"/>
                  <a:pt x="3300952" y="4253024"/>
                  <a:pt x="2126512" y="4253024"/>
                </a:cubicBezTo>
                <a:cubicBezTo>
                  <a:pt x="952072" y="4253024"/>
                  <a:pt x="0" y="3300952"/>
                  <a:pt x="0" y="2126512"/>
                </a:cubicBezTo>
                <a:cubicBezTo>
                  <a:pt x="0" y="952072"/>
                  <a:pt x="952072" y="0"/>
                  <a:pt x="2126512" y="0"/>
                </a:cubicBezTo>
                <a:close/>
              </a:path>
            </a:pathLst>
          </a:custGeom>
          <a:solidFill>
            <a:schemeClr val="bg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CA" sz="3200" b="1">
              <a:solidFill>
                <a:schemeClr val="bg2"/>
              </a:solidFill>
            </a:endParaRPr>
          </a:p>
        </p:txBody>
      </p:sp>
    </p:spTree>
    <p:custDataLst>
      <p:tags r:id="rId1"/>
    </p:custDataLst>
    <p:extLst>
      <p:ext uri="{BB962C8B-B14F-4D97-AF65-F5344CB8AC3E}">
        <p14:creationId xmlns:p14="http://schemas.microsoft.com/office/powerpoint/2010/main" val="4260753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35135-DE5D-4E36-8118-9777581209E6}"/>
              </a:ext>
            </a:extLst>
          </p:cNvPr>
          <p:cNvSpPr>
            <a:spLocks noGrp="1"/>
          </p:cNvSpPr>
          <p:nvPr>
            <p:ph type="body" sz="quarter" idx="11"/>
          </p:nvPr>
        </p:nvSpPr>
        <p:spPr>
          <a:xfrm>
            <a:off x="913686" y="1070610"/>
            <a:ext cx="6703854" cy="1231106"/>
          </a:xfrm>
        </p:spPr>
        <p:txBody>
          <a:bodyPr/>
          <a:lstStyle/>
          <a:p>
            <a:r>
              <a:rPr lang="en-US" dirty="0"/>
              <a:t>Keys to developing a family-focused practice</a:t>
            </a:r>
            <a:endParaRPr lang="en-US" sz="2400" b="0" dirty="0"/>
          </a:p>
        </p:txBody>
      </p:sp>
    </p:spTree>
    <p:custDataLst>
      <p:tags r:id="rId1"/>
    </p:custDataLst>
    <p:extLst>
      <p:ext uri="{BB962C8B-B14F-4D97-AF65-F5344CB8AC3E}">
        <p14:creationId xmlns:p14="http://schemas.microsoft.com/office/powerpoint/2010/main" val="1525294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74B5B-39F1-D5A9-18A6-F234D4D04DFF}"/>
              </a:ext>
            </a:extLst>
          </p:cNvPr>
          <p:cNvSpPr txBox="1"/>
          <p:nvPr/>
        </p:nvSpPr>
        <p:spPr>
          <a:xfrm>
            <a:off x="1632006" y="929169"/>
            <a:ext cx="9293556" cy="1569660"/>
          </a:xfrm>
          <a:prstGeom prst="rect">
            <a:avLst/>
          </a:prstGeom>
          <a:noFill/>
        </p:spPr>
        <p:txBody>
          <a:bodyPr wrap="square">
            <a:spAutoFit/>
          </a:bodyPr>
          <a:lstStyle/>
          <a:p>
            <a:r>
              <a:rPr lang="en-US" sz="2400" b="1" dirty="0">
                <a:latin typeface="+mj-lt"/>
              </a:rPr>
              <a:t>Position your practice for success</a:t>
            </a:r>
          </a:p>
          <a:p>
            <a:pPr marL="285750" indent="-285750">
              <a:buClr>
                <a:schemeClr val="accent1"/>
              </a:buClr>
              <a:buFont typeface="Arial" panose="020B0604020202020204" pitchFamily="34" charset="0"/>
              <a:buChar char="•"/>
            </a:pPr>
            <a:r>
              <a:rPr lang="en-US" dirty="0">
                <a:latin typeface="+mj-lt"/>
              </a:rPr>
              <a:t>Broaden the scope of your practice to focus on families</a:t>
            </a:r>
          </a:p>
          <a:p>
            <a:pPr marL="285750" indent="-285750">
              <a:buClr>
                <a:schemeClr val="accent1"/>
              </a:buClr>
              <a:buFont typeface="Arial" panose="020B0604020202020204" pitchFamily="34" charset="0"/>
              <a:buChar char="•"/>
            </a:pPr>
            <a:r>
              <a:rPr lang="en-US" dirty="0">
                <a:latin typeface="+mj-lt"/>
              </a:rPr>
              <a:t>Promote intergenerational wealth transfer as part of your value proposition</a:t>
            </a:r>
          </a:p>
          <a:p>
            <a:pPr marL="285750" indent="-285750">
              <a:buClr>
                <a:schemeClr val="accent1"/>
              </a:buClr>
              <a:buFont typeface="Arial" panose="020B0604020202020204" pitchFamily="34" charset="0"/>
              <a:buChar char="•"/>
            </a:pPr>
            <a:r>
              <a:rPr lang="en-US" dirty="0">
                <a:latin typeface="+mj-lt"/>
              </a:rPr>
              <a:t>Develop a network of local professionals to offer comprehensive support to families</a:t>
            </a:r>
          </a:p>
          <a:p>
            <a:endParaRPr lang="en-CA" dirty="0">
              <a:latin typeface="+mj-lt"/>
            </a:endParaRPr>
          </a:p>
        </p:txBody>
      </p:sp>
      <p:cxnSp>
        <p:nvCxnSpPr>
          <p:cNvPr id="8" name="Straight Connector 7">
            <a:extLst>
              <a:ext uri="{FF2B5EF4-FFF2-40B4-BE49-F238E27FC236}">
                <a16:creationId xmlns:a16="http://schemas.microsoft.com/office/drawing/2014/main" id="{1177E911-A866-0F73-EBDC-A08B0A6CD983}"/>
              </a:ext>
            </a:extLst>
          </p:cNvPr>
          <p:cNvCxnSpPr>
            <a:cxnSpLocks/>
          </p:cNvCxnSpPr>
          <p:nvPr/>
        </p:nvCxnSpPr>
        <p:spPr>
          <a:xfrm>
            <a:off x="1263263" y="0"/>
            <a:ext cx="0" cy="6858000"/>
          </a:xfrm>
          <a:prstGeom prst="line">
            <a:avLst/>
          </a:prstGeom>
          <a:ln w="38100">
            <a:solidFill>
              <a:srgbClr val="91B9FF"/>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01706CF-BBD6-8231-43B1-3B5607AFBE81}"/>
              </a:ext>
            </a:extLst>
          </p:cNvPr>
          <p:cNvSpPr/>
          <p:nvPr/>
        </p:nvSpPr>
        <p:spPr>
          <a:xfrm>
            <a:off x="968237" y="874808"/>
            <a:ext cx="576000" cy="57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B3DB260E-C7BC-B0AB-940C-EA4A3865354D}"/>
              </a:ext>
            </a:extLst>
          </p:cNvPr>
          <p:cNvSpPr/>
          <p:nvPr/>
        </p:nvSpPr>
        <p:spPr>
          <a:xfrm>
            <a:off x="968237" y="2828222"/>
            <a:ext cx="576000" cy="57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6" name="Graphic 45" descr="Badge with solid fill">
            <a:extLst>
              <a:ext uri="{FF2B5EF4-FFF2-40B4-BE49-F238E27FC236}">
                <a16:creationId xmlns:a16="http://schemas.microsoft.com/office/drawing/2014/main" id="{417895E9-02CF-B2B4-ECAE-3EE278F4D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732" y="2719609"/>
            <a:ext cx="795294" cy="795294"/>
          </a:xfrm>
          <a:prstGeom prst="rect">
            <a:avLst/>
          </a:prstGeom>
        </p:spPr>
      </p:pic>
      <p:sp>
        <p:nvSpPr>
          <p:cNvPr id="12" name="Oval 11">
            <a:extLst>
              <a:ext uri="{FF2B5EF4-FFF2-40B4-BE49-F238E27FC236}">
                <a16:creationId xmlns:a16="http://schemas.microsoft.com/office/drawing/2014/main" id="{6EDAEED0-8E04-D5C0-D12B-9B0F6F6224CD}"/>
              </a:ext>
            </a:extLst>
          </p:cNvPr>
          <p:cNvSpPr/>
          <p:nvPr/>
        </p:nvSpPr>
        <p:spPr>
          <a:xfrm>
            <a:off x="968237" y="4781636"/>
            <a:ext cx="576000" cy="57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2D2E1D26-0475-64E5-EC0C-A3D5ECF4A326}"/>
              </a:ext>
            </a:extLst>
          </p:cNvPr>
          <p:cNvSpPr txBox="1"/>
          <p:nvPr/>
        </p:nvSpPr>
        <p:spPr>
          <a:xfrm>
            <a:off x="1711519" y="4844177"/>
            <a:ext cx="9963646" cy="1046440"/>
          </a:xfrm>
          <a:prstGeom prst="rect">
            <a:avLst/>
          </a:prstGeom>
          <a:noFill/>
        </p:spPr>
        <p:txBody>
          <a:bodyPr wrap="square">
            <a:spAutoFit/>
          </a:bodyPr>
          <a:lstStyle/>
          <a:p>
            <a:r>
              <a:rPr lang="en-US" sz="2400" b="1" dirty="0">
                <a:latin typeface="+mj-lt"/>
              </a:rPr>
              <a:t>Meet family members</a:t>
            </a:r>
          </a:p>
          <a:p>
            <a:pPr marL="285750" indent="-285750" algn="l">
              <a:buClr>
                <a:schemeClr val="accent2"/>
              </a:buClr>
              <a:buFont typeface="Arial" panose="020B0604020202020204" pitchFamily="34" charset="0"/>
              <a:buChar char="•"/>
            </a:pPr>
            <a:r>
              <a:rPr lang="en-US" dirty="0">
                <a:latin typeface="+mj-lt"/>
              </a:rPr>
              <a:t>Offer services and counsel around important life transitions </a:t>
            </a:r>
            <a:r>
              <a:rPr lang="en-CA" dirty="0">
                <a:latin typeface="+mj-lt"/>
              </a:rPr>
              <a:t>for family members</a:t>
            </a:r>
          </a:p>
          <a:p>
            <a:pPr marL="285750" indent="-285750" algn="l">
              <a:buClr>
                <a:schemeClr val="accent2"/>
              </a:buClr>
              <a:buFont typeface="Arial" panose="020B0604020202020204" pitchFamily="34" charset="0"/>
              <a:buChar char="•"/>
            </a:pPr>
            <a:r>
              <a:rPr lang="en-US" b="1" dirty="0">
                <a:latin typeface="+mj-lt"/>
              </a:rPr>
              <a:t>Facilitate </a:t>
            </a:r>
            <a:r>
              <a:rPr lang="en-CA" b="1" dirty="0">
                <a:latin typeface="+mj-lt"/>
              </a:rPr>
              <a:t>family meetings </a:t>
            </a:r>
            <a:r>
              <a:rPr lang="en-CA" sz="1600" b="1" i="0" u="none" strike="noStrike" baseline="0" dirty="0">
                <a:solidFill>
                  <a:srgbClr val="FFFFFF"/>
                </a:solidFill>
                <a:latin typeface="+mj-lt"/>
              </a:rPr>
              <a:t>school </a:t>
            </a:r>
            <a:r>
              <a:rPr lang="en-CA" sz="1800" b="1" i="0" u="none" strike="noStrike" baseline="0" dirty="0">
                <a:solidFill>
                  <a:srgbClr val="FFFFFF"/>
                </a:solidFill>
                <a:latin typeface="+mj-lt"/>
              </a:rPr>
              <a:t>graduate College</a:t>
            </a:r>
            <a:endParaRPr lang="en-US" sz="2400" b="1" dirty="0">
              <a:latin typeface="+mj-lt"/>
            </a:endParaRPr>
          </a:p>
        </p:txBody>
      </p:sp>
      <p:sp>
        <p:nvSpPr>
          <p:cNvPr id="16" name="TextBox 15">
            <a:extLst>
              <a:ext uri="{FF2B5EF4-FFF2-40B4-BE49-F238E27FC236}">
                <a16:creationId xmlns:a16="http://schemas.microsoft.com/office/drawing/2014/main" id="{5C8B821A-1FA3-9EBF-83DE-F5401E7365F8}"/>
              </a:ext>
            </a:extLst>
          </p:cNvPr>
          <p:cNvSpPr txBox="1"/>
          <p:nvPr/>
        </p:nvSpPr>
        <p:spPr>
          <a:xfrm>
            <a:off x="1711518" y="2881757"/>
            <a:ext cx="9407056" cy="1292662"/>
          </a:xfrm>
          <a:prstGeom prst="rect">
            <a:avLst/>
          </a:prstGeom>
          <a:noFill/>
        </p:spPr>
        <p:txBody>
          <a:bodyPr wrap="square">
            <a:spAutoFit/>
          </a:bodyPr>
          <a:lstStyle/>
          <a:p>
            <a:r>
              <a:rPr lang="en-US" sz="2400" b="1" dirty="0">
                <a:latin typeface="+mj-lt"/>
              </a:rPr>
              <a:t>Identify</a:t>
            </a:r>
            <a:r>
              <a:rPr lang="en-US" dirty="0">
                <a:latin typeface="+mj-lt"/>
              </a:rPr>
              <a:t> </a:t>
            </a:r>
            <a:r>
              <a:rPr lang="en-US" sz="2400" b="1" dirty="0">
                <a:latin typeface="+mj-lt"/>
              </a:rPr>
              <a:t>the opportunity</a:t>
            </a:r>
          </a:p>
          <a:p>
            <a:pPr marL="285750" indent="-285750">
              <a:buClr>
                <a:schemeClr val="accent4"/>
              </a:buClr>
              <a:buFont typeface="Arial" panose="020B0604020202020204" pitchFamily="34" charset="0"/>
              <a:buChar char="•"/>
            </a:pPr>
            <a:r>
              <a:rPr lang="en-US" dirty="0">
                <a:latin typeface="+mj-lt"/>
              </a:rPr>
              <a:t>Segment and prioritize since it’s likely not possible to meet all heirs of your clients</a:t>
            </a:r>
          </a:p>
          <a:p>
            <a:pPr marL="285750" indent="-285750">
              <a:buClr>
                <a:schemeClr val="accent4"/>
              </a:buClr>
              <a:buFont typeface="Arial" panose="020B0604020202020204" pitchFamily="34" charset="0"/>
              <a:buChar char="•"/>
            </a:pPr>
            <a:r>
              <a:rPr lang="en-US" dirty="0">
                <a:latin typeface="+mj-lt"/>
              </a:rPr>
              <a:t>Capture details on non-liquid asset holdings such as real estate, life insurance, etc. </a:t>
            </a:r>
          </a:p>
          <a:p>
            <a:pPr marL="285750" indent="-285750">
              <a:buClr>
                <a:schemeClr val="accent4"/>
              </a:buClr>
              <a:buFont typeface="Arial" panose="020B0604020202020204" pitchFamily="34" charset="0"/>
              <a:buChar char="•"/>
            </a:pPr>
            <a:r>
              <a:rPr lang="en-US" dirty="0">
                <a:latin typeface="+mj-lt"/>
              </a:rPr>
              <a:t>Construct a “family chart” to document the key family relationships</a:t>
            </a:r>
          </a:p>
        </p:txBody>
      </p:sp>
      <p:sp>
        <p:nvSpPr>
          <p:cNvPr id="26" name="exstream_shape42">
            <a:extLst>
              <a:ext uri="{FF2B5EF4-FFF2-40B4-BE49-F238E27FC236}">
                <a16:creationId xmlns:a16="http://schemas.microsoft.com/office/drawing/2014/main" id="{F66D49DB-E106-8E06-BFAA-B4055C425B99}"/>
              </a:ext>
            </a:extLst>
          </p:cNvPr>
          <p:cNvSpPr>
            <a:spLocks noGrp="1" noRot="1" noMove="1" noResize="1" noEditPoints="1" noAdjustHandles="1" noChangeArrowheads="1" noChangeShapeType="1"/>
          </p:cNvSpPr>
          <p:nvPr/>
        </p:nvSpPr>
        <p:spPr bwMode="auto">
          <a:xfrm>
            <a:off x="46022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dirty="0">
                <a:solidFill>
                  <a:srgbClr val="000000"/>
                </a:solidFill>
                <a:latin typeface="Arial Narrow" panose="020B0606020202030204" pitchFamily="34" charset="0"/>
              </a:rPr>
              <a:t>                           o</a:t>
            </a:r>
            <a:endParaRPr lang="en-US" sz="1000" b="1" dirty="0">
              <a:solidFill>
                <a:srgbClr val="CC0066"/>
              </a:solidFill>
              <a:latin typeface="Arial Narrow" panose="020B0606020202030204" pitchFamily="34" charset="0"/>
            </a:endParaRPr>
          </a:p>
        </p:txBody>
      </p:sp>
      <p:pic>
        <p:nvPicPr>
          <p:cNvPr id="49" name="Graphic 48" descr="Badge 3 with solid fill">
            <a:extLst>
              <a:ext uri="{FF2B5EF4-FFF2-40B4-BE49-F238E27FC236}">
                <a16:creationId xmlns:a16="http://schemas.microsoft.com/office/drawing/2014/main" id="{DEBE2452-657B-4ED3-0C14-E21333170A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32" y="4669005"/>
            <a:ext cx="795294" cy="795294"/>
          </a:xfrm>
          <a:prstGeom prst="rect">
            <a:avLst/>
          </a:prstGeom>
        </p:spPr>
      </p:pic>
      <p:pic>
        <p:nvPicPr>
          <p:cNvPr id="54" name="Graphic 53" descr="Badge 1 with solid fill">
            <a:extLst>
              <a:ext uri="{FF2B5EF4-FFF2-40B4-BE49-F238E27FC236}">
                <a16:creationId xmlns:a16="http://schemas.microsoft.com/office/drawing/2014/main" id="{CA4B70A0-F42A-B682-B6B5-A78FA2328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732" y="770213"/>
            <a:ext cx="795294" cy="795294"/>
          </a:xfrm>
          <a:prstGeom prst="rect">
            <a:avLst/>
          </a:prstGeom>
        </p:spPr>
      </p:pic>
    </p:spTree>
    <p:extLst>
      <p:ext uri="{BB962C8B-B14F-4D97-AF65-F5344CB8AC3E}">
        <p14:creationId xmlns:p14="http://schemas.microsoft.com/office/powerpoint/2010/main" val="22157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P spid="12" grpId="0" animBg="1"/>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97A768-D0C0-B9AF-0231-74D4A0A3CE3F}"/>
              </a:ext>
            </a:extLst>
          </p:cNvPr>
          <p:cNvSpPr>
            <a:spLocks noGrp="1"/>
          </p:cNvSpPr>
          <p:nvPr>
            <p:ph type="body" sz="quarter" idx="32"/>
          </p:nvPr>
        </p:nvSpPr>
        <p:spPr/>
        <p:txBody>
          <a:bodyPr/>
          <a:lstStyle/>
          <a:p>
            <a:r>
              <a:rPr lang="en-CA" dirty="0"/>
              <a:t>Four important family meetings </a:t>
            </a:r>
          </a:p>
          <a:p>
            <a:r>
              <a:rPr lang="en-US" sz="2000" b="0" dirty="0">
                <a:solidFill>
                  <a:srgbClr val="595959"/>
                </a:solidFill>
              </a:rPr>
              <a:t>Helping you create smooth wealth transitions for clients</a:t>
            </a:r>
            <a:endParaRPr lang="en-CA" sz="2000" b="0" dirty="0">
              <a:solidFill>
                <a:srgbClr val="595959"/>
              </a:solidFill>
            </a:endParaRPr>
          </a:p>
        </p:txBody>
      </p:sp>
      <p:grpSp>
        <p:nvGrpSpPr>
          <p:cNvPr id="19" name="Group 18">
            <a:extLst>
              <a:ext uri="{FF2B5EF4-FFF2-40B4-BE49-F238E27FC236}">
                <a16:creationId xmlns:a16="http://schemas.microsoft.com/office/drawing/2014/main" id="{03B2538D-91A8-71CF-F424-7B354E62E19B}"/>
              </a:ext>
            </a:extLst>
          </p:cNvPr>
          <p:cNvGrpSpPr/>
          <p:nvPr/>
        </p:nvGrpSpPr>
        <p:grpSpPr>
          <a:xfrm>
            <a:off x="457200" y="1761051"/>
            <a:ext cx="2363467" cy="2549495"/>
            <a:chOff x="615462" y="1345179"/>
            <a:chExt cx="3240000" cy="3495021"/>
          </a:xfrm>
        </p:grpSpPr>
        <p:pic>
          <p:nvPicPr>
            <p:cNvPr id="20" name="Picture 19">
              <a:extLst>
                <a:ext uri="{FF2B5EF4-FFF2-40B4-BE49-F238E27FC236}">
                  <a16:creationId xmlns:a16="http://schemas.microsoft.com/office/drawing/2014/main" id="{86278E94-EC5B-BF0B-3FA5-7EB52DD61103}"/>
                </a:ext>
              </a:extLst>
            </p:cNvPr>
            <p:cNvPicPr preferRelativeResize="0">
              <a:picLocks/>
            </p:cNvPicPr>
            <p:nvPr/>
          </p:nvPicPr>
          <p:blipFill>
            <a:blip r:embed="rId3"/>
            <a:srcRect/>
            <a:stretch/>
          </p:blipFill>
          <p:spPr>
            <a:xfrm>
              <a:off x="1155462" y="2140200"/>
              <a:ext cx="2160000" cy="2160000"/>
            </a:xfrm>
            <a:prstGeom prst="flowChartConnector">
              <a:avLst/>
            </a:prstGeom>
          </p:spPr>
        </p:pic>
        <p:sp>
          <p:nvSpPr>
            <p:cNvPr id="21" name="Freeform: Shape 20">
              <a:extLst>
                <a:ext uri="{FF2B5EF4-FFF2-40B4-BE49-F238E27FC236}">
                  <a16:creationId xmlns:a16="http://schemas.microsoft.com/office/drawing/2014/main" id="{F6991312-6C98-2C4F-CB2F-32710D80286D}"/>
                </a:ext>
              </a:extLst>
            </p:cNvPr>
            <p:cNvSpPr/>
            <p:nvPr/>
          </p:nvSpPr>
          <p:spPr>
            <a:xfrm>
              <a:off x="615462" y="1600200"/>
              <a:ext cx="3240000" cy="3240000"/>
            </a:xfrm>
            <a:custGeom>
              <a:avLst/>
              <a:gdLst>
                <a:gd name="connsiteX0" fmla="*/ 1618489 w 3240000"/>
                <a:gd name="connsiteY0" fmla="*/ 359712 h 3240000"/>
                <a:gd name="connsiteX1" fmla="*/ 358489 w 3240000"/>
                <a:gd name="connsiteY1" fmla="*/ 1620000 h 3240000"/>
                <a:gd name="connsiteX2" fmla="*/ 1618489 w 3240000"/>
                <a:gd name="connsiteY2" fmla="*/ 2880288 h 3240000"/>
                <a:gd name="connsiteX3" fmla="*/ 2878489 w 3240000"/>
                <a:gd name="connsiteY3" fmla="*/ 1620000 h 3240000"/>
                <a:gd name="connsiteX4" fmla="*/ 1618489 w 3240000"/>
                <a:gd name="connsiteY4" fmla="*/ 359712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18489" y="359712"/>
                  </a:moveTo>
                  <a:cubicBezTo>
                    <a:pt x="922610" y="359712"/>
                    <a:pt x="358489" y="923962"/>
                    <a:pt x="358489" y="1620000"/>
                  </a:cubicBezTo>
                  <a:cubicBezTo>
                    <a:pt x="358489" y="2316038"/>
                    <a:pt x="922610" y="2880288"/>
                    <a:pt x="1618489" y="2880288"/>
                  </a:cubicBezTo>
                  <a:cubicBezTo>
                    <a:pt x="2314368" y="2880288"/>
                    <a:pt x="2878489" y="2316038"/>
                    <a:pt x="2878489" y="1620000"/>
                  </a:cubicBezTo>
                  <a:cubicBezTo>
                    <a:pt x="2878489" y="923962"/>
                    <a:pt x="2314368" y="359712"/>
                    <a:pt x="1618489" y="359712"/>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050">
                <a:solidFill>
                  <a:srgbClr val="FFFFFF"/>
                </a:solidFill>
                <a:latin typeface="Arial"/>
              </a:endParaRPr>
            </a:p>
          </p:txBody>
        </p:sp>
        <p:grpSp>
          <p:nvGrpSpPr>
            <p:cNvPr id="22" name="Group 21">
              <a:extLst>
                <a:ext uri="{FF2B5EF4-FFF2-40B4-BE49-F238E27FC236}">
                  <a16:creationId xmlns:a16="http://schemas.microsoft.com/office/drawing/2014/main" id="{BE4860AF-BC8E-7CBA-4B3A-D2AC3404596D}"/>
                </a:ext>
              </a:extLst>
            </p:cNvPr>
            <p:cNvGrpSpPr/>
            <p:nvPr/>
          </p:nvGrpSpPr>
          <p:grpSpPr>
            <a:xfrm>
              <a:off x="793350" y="1345179"/>
              <a:ext cx="1107830" cy="1080000"/>
              <a:chOff x="793350" y="1345179"/>
              <a:chExt cx="1107830" cy="1080000"/>
            </a:xfrm>
          </p:grpSpPr>
          <p:sp>
            <p:nvSpPr>
              <p:cNvPr id="23" name="Flowchart: Connector 22">
                <a:extLst>
                  <a:ext uri="{FF2B5EF4-FFF2-40B4-BE49-F238E27FC236}">
                    <a16:creationId xmlns:a16="http://schemas.microsoft.com/office/drawing/2014/main" id="{CF8CFF1E-20DC-4619-DDF3-FD2AEFBA3EAD}"/>
                  </a:ext>
                </a:extLst>
              </p:cNvPr>
              <p:cNvSpPr/>
              <p:nvPr/>
            </p:nvSpPr>
            <p:spPr>
              <a:xfrm>
                <a:off x="821180" y="1345179"/>
                <a:ext cx="1080000" cy="1080000"/>
              </a:xfrm>
              <a:prstGeom prst="flowChartConnector">
                <a:avLst/>
              </a:prstGeom>
              <a:solidFill>
                <a:srgbClr val="91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latin typeface="Arial"/>
                </a:endParaRPr>
              </a:p>
            </p:txBody>
          </p:sp>
          <p:sp>
            <p:nvSpPr>
              <p:cNvPr id="24" name="TextBox 23">
                <a:extLst>
                  <a:ext uri="{FF2B5EF4-FFF2-40B4-BE49-F238E27FC236}">
                    <a16:creationId xmlns:a16="http://schemas.microsoft.com/office/drawing/2014/main" id="{FBFAC660-31D7-A90D-D075-791358F99541}"/>
                  </a:ext>
                </a:extLst>
              </p:cNvPr>
              <p:cNvSpPr txBox="1"/>
              <p:nvPr/>
            </p:nvSpPr>
            <p:spPr>
              <a:xfrm>
                <a:off x="793350" y="1383558"/>
                <a:ext cx="1107830" cy="970418"/>
              </a:xfrm>
              <a:prstGeom prst="rect">
                <a:avLst/>
              </a:prstGeom>
              <a:noFill/>
            </p:spPr>
            <p:txBody>
              <a:bodyPr wrap="square" rtlCol="0">
                <a:spAutoFit/>
              </a:bodyPr>
              <a:lstStyle/>
              <a:p>
                <a:pPr algn="ctr"/>
                <a:r>
                  <a:rPr lang="en-CA" sz="4000" b="1">
                    <a:solidFill>
                      <a:srgbClr val="FFFFFF"/>
                    </a:solidFill>
                    <a:latin typeface="Arial"/>
                  </a:rPr>
                  <a:t>1</a:t>
                </a:r>
              </a:p>
            </p:txBody>
          </p:sp>
        </p:grpSp>
      </p:grpSp>
      <p:grpSp>
        <p:nvGrpSpPr>
          <p:cNvPr id="28" name="Group 27">
            <a:extLst>
              <a:ext uri="{FF2B5EF4-FFF2-40B4-BE49-F238E27FC236}">
                <a16:creationId xmlns:a16="http://schemas.microsoft.com/office/drawing/2014/main" id="{B106C95D-3BF7-FC10-83F1-26161518F7D3}"/>
              </a:ext>
            </a:extLst>
          </p:cNvPr>
          <p:cNvGrpSpPr/>
          <p:nvPr/>
        </p:nvGrpSpPr>
        <p:grpSpPr>
          <a:xfrm>
            <a:off x="3418005" y="1761051"/>
            <a:ext cx="2363467" cy="2539285"/>
            <a:chOff x="4474412" y="1359177"/>
            <a:chExt cx="3240000" cy="3481023"/>
          </a:xfrm>
        </p:grpSpPr>
        <p:sp>
          <p:nvSpPr>
            <p:cNvPr id="29" name="Freeform: Shape 28">
              <a:extLst>
                <a:ext uri="{FF2B5EF4-FFF2-40B4-BE49-F238E27FC236}">
                  <a16:creationId xmlns:a16="http://schemas.microsoft.com/office/drawing/2014/main" id="{4F533CA9-0532-72B7-A7C5-5514C6728CB8}"/>
                </a:ext>
              </a:extLst>
            </p:cNvPr>
            <p:cNvSpPr/>
            <p:nvPr/>
          </p:nvSpPr>
          <p:spPr>
            <a:xfrm>
              <a:off x="4474412" y="1600200"/>
              <a:ext cx="3240000" cy="3240000"/>
            </a:xfrm>
            <a:custGeom>
              <a:avLst/>
              <a:gdLst>
                <a:gd name="connsiteX0" fmla="*/ 1620000 w 3240000"/>
                <a:gd name="connsiteY0" fmla="*/ 359712 h 3240000"/>
                <a:gd name="connsiteX1" fmla="*/ 360000 w 3240000"/>
                <a:gd name="connsiteY1" fmla="*/ 1620000 h 3240000"/>
                <a:gd name="connsiteX2" fmla="*/ 1620000 w 3240000"/>
                <a:gd name="connsiteY2" fmla="*/ 2880288 h 3240000"/>
                <a:gd name="connsiteX3" fmla="*/ 2880000 w 3240000"/>
                <a:gd name="connsiteY3" fmla="*/ 1620000 h 3240000"/>
                <a:gd name="connsiteX4" fmla="*/ 1620000 w 3240000"/>
                <a:gd name="connsiteY4" fmla="*/ 359712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20000" y="359712"/>
                  </a:moveTo>
                  <a:cubicBezTo>
                    <a:pt x="924121" y="359712"/>
                    <a:pt x="360000" y="923962"/>
                    <a:pt x="360000" y="1620000"/>
                  </a:cubicBezTo>
                  <a:cubicBezTo>
                    <a:pt x="360000" y="2316038"/>
                    <a:pt x="924121" y="2880288"/>
                    <a:pt x="1620000" y="2880288"/>
                  </a:cubicBezTo>
                  <a:cubicBezTo>
                    <a:pt x="2315879" y="2880288"/>
                    <a:pt x="2880000" y="2316038"/>
                    <a:pt x="2880000" y="1620000"/>
                  </a:cubicBezTo>
                  <a:cubicBezTo>
                    <a:pt x="2880000" y="923962"/>
                    <a:pt x="2315879" y="359712"/>
                    <a:pt x="1620000" y="359712"/>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050">
                <a:solidFill>
                  <a:srgbClr val="FFFFFF"/>
                </a:solidFill>
                <a:latin typeface="Arial"/>
              </a:endParaRPr>
            </a:p>
          </p:txBody>
        </p:sp>
        <p:grpSp>
          <p:nvGrpSpPr>
            <p:cNvPr id="30" name="Group 29">
              <a:extLst>
                <a:ext uri="{FF2B5EF4-FFF2-40B4-BE49-F238E27FC236}">
                  <a16:creationId xmlns:a16="http://schemas.microsoft.com/office/drawing/2014/main" id="{46138AAF-8E1C-015D-9B16-7701F9586004}"/>
                </a:ext>
              </a:extLst>
            </p:cNvPr>
            <p:cNvGrpSpPr/>
            <p:nvPr/>
          </p:nvGrpSpPr>
          <p:grpSpPr>
            <a:xfrm>
              <a:off x="4474412" y="1359177"/>
              <a:ext cx="1107830" cy="1080000"/>
              <a:chOff x="4474412" y="1359177"/>
              <a:chExt cx="1107830" cy="1080000"/>
            </a:xfrm>
          </p:grpSpPr>
          <p:sp>
            <p:nvSpPr>
              <p:cNvPr id="32" name="Flowchart: Connector 31">
                <a:extLst>
                  <a:ext uri="{FF2B5EF4-FFF2-40B4-BE49-F238E27FC236}">
                    <a16:creationId xmlns:a16="http://schemas.microsoft.com/office/drawing/2014/main" id="{2D64382D-8310-2943-D57E-2927BA74D4EA}"/>
                  </a:ext>
                </a:extLst>
              </p:cNvPr>
              <p:cNvSpPr/>
              <p:nvPr/>
            </p:nvSpPr>
            <p:spPr>
              <a:xfrm>
                <a:off x="4502242" y="1359177"/>
                <a:ext cx="1080000" cy="1080000"/>
              </a:xfrm>
              <a:prstGeom prst="flowChartConnector">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latin typeface="Arial"/>
                </a:endParaRPr>
              </a:p>
            </p:txBody>
          </p:sp>
          <p:sp>
            <p:nvSpPr>
              <p:cNvPr id="33" name="TextBox 32">
                <a:extLst>
                  <a:ext uri="{FF2B5EF4-FFF2-40B4-BE49-F238E27FC236}">
                    <a16:creationId xmlns:a16="http://schemas.microsoft.com/office/drawing/2014/main" id="{351EF6CC-A903-B1BD-9284-43E65A432475}"/>
                  </a:ext>
                </a:extLst>
              </p:cNvPr>
              <p:cNvSpPr txBox="1"/>
              <p:nvPr/>
            </p:nvSpPr>
            <p:spPr>
              <a:xfrm>
                <a:off x="4474412" y="1405837"/>
                <a:ext cx="1107830" cy="970418"/>
              </a:xfrm>
              <a:prstGeom prst="rect">
                <a:avLst/>
              </a:prstGeom>
              <a:noFill/>
            </p:spPr>
            <p:txBody>
              <a:bodyPr wrap="square" rtlCol="0">
                <a:spAutoFit/>
              </a:bodyPr>
              <a:lstStyle/>
              <a:p>
                <a:pPr algn="ctr"/>
                <a:r>
                  <a:rPr lang="en-CA" sz="4000" b="1">
                    <a:solidFill>
                      <a:srgbClr val="FFFFFF"/>
                    </a:solidFill>
                    <a:latin typeface="Arial"/>
                  </a:rPr>
                  <a:t>2</a:t>
                </a:r>
              </a:p>
            </p:txBody>
          </p:sp>
        </p:grpSp>
        <p:pic>
          <p:nvPicPr>
            <p:cNvPr id="31" name="Picture 30">
              <a:extLst>
                <a:ext uri="{FF2B5EF4-FFF2-40B4-BE49-F238E27FC236}">
                  <a16:creationId xmlns:a16="http://schemas.microsoft.com/office/drawing/2014/main" id="{456BD17B-DC28-A537-EC92-3414825E2699}"/>
                </a:ext>
              </a:extLst>
            </p:cNvPr>
            <p:cNvPicPr preferRelativeResize="0">
              <a:picLocks/>
            </p:cNvPicPr>
            <p:nvPr/>
          </p:nvPicPr>
          <p:blipFill>
            <a:blip r:embed="rId4"/>
            <a:srcRect/>
            <a:stretch/>
          </p:blipFill>
          <p:spPr>
            <a:xfrm>
              <a:off x="5014412" y="2129284"/>
              <a:ext cx="2160000" cy="2160000"/>
            </a:xfrm>
            <a:prstGeom prst="flowChartConnector">
              <a:avLst/>
            </a:prstGeom>
          </p:spPr>
        </p:pic>
      </p:grpSp>
      <p:grpSp>
        <p:nvGrpSpPr>
          <p:cNvPr id="34" name="Group 33">
            <a:extLst>
              <a:ext uri="{FF2B5EF4-FFF2-40B4-BE49-F238E27FC236}">
                <a16:creationId xmlns:a16="http://schemas.microsoft.com/office/drawing/2014/main" id="{727CCBF7-377D-AF2F-464A-F8799E820EBF}"/>
              </a:ext>
            </a:extLst>
          </p:cNvPr>
          <p:cNvGrpSpPr/>
          <p:nvPr/>
        </p:nvGrpSpPr>
        <p:grpSpPr>
          <a:xfrm>
            <a:off x="6378810" y="1761051"/>
            <a:ext cx="2377739" cy="2529074"/>
            <a:chOff x="8313797" y="1373175"/>
            <a:chExt cx="3259566" cy="3467025"/>
          </a:xfrm>
        </p:grpSpPr>
        <p:sp>
          <p:nvSpPr>
            <p:cNvPr id="35" name="Freeform: Shape 34">
              <a:extLst>
                <a:ext uri="{FF2B5EF4-FFF2-40B4-BE49-F238E27FC236}">
                  <a16:creationId xmlns:a16="http://schemas.microsoft.com/office/drawing/2014/main" id="{47A7E266-8306-82E3-A07D-BC769897B153}"/>
                </a:ext>
              </a:extLst>
            </p:cNvPr>
            <p:cNvSpPr/>
            <p:nvPr/>
          </p:nvSpPr>
          <p:spPr>
            <a:xfrm>
              <a:off x="8333363" y="1600200"/>
              <a:ext cx="3240000" cy="3240000"/>
            </a:xfrm>
            <a:custGeom>
              <a:avLst/>
              <a:gdLst>
                <a:gd name="connsiteX0" fmla="*/ 1620000 w 3240000"/>
                <a:gd name="connsiteY0" fmla="*/ 359713 h 3240000"/>
                <a:gd name="connsiteX1" fmla="*/ 360000 w 3240000"/>
                <a:gd name="connsiteY1" fmla="*/ 1620001 h 3240000"/>
                <a:gd name="connsiteX2" fmla="*/ 1620000 w 3240000"/>
                <a:gd name="connsiteY2" fmla="*/ 2880289 h 3240000"/>
                <a:gd name="connsiteX3" fmla="*/ 2880000 w 3240000"/>
                <a:gd name="connsiteY3" fmla="*/ 1620001 h 3240000"/>
                <a:gd name="connsiteX4" fmla="*/ 1620000 w 3240000"/>
                <a:gd name="connsiteY4" fmla="*/ 359713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20000" y="359713"/>
                  </a:moveTo>
                  <a:cubicBezTo>
                    <a:pt x="924121" y="359713"/>
                    <a:pt x="360000" y="923963"/>
                    <a:pt x="360000" y="1620001"/>
                  </a:cubicBezTo>
                  <a:cubicBezTo>
                    <a:pt x="360000" y="2316039"/>
                    <a:pt x="924121" y="2880289"/>
                    <a:pt x="1620000" y="2880289"/>
                  </a:cubicBezTo>
                  <a:cubicBezTo>
                    <a:pt x="2315879" y="2880289"/>
                    <a:pt x="2880000" y="2316039"/>
                    <a:pt x="2880000" y="1620001"/>
                  </a:cubicBezTo>
                  <a:cubicBezTo>
                    <a:pt x="2880000" y="923963"/>
                    <a:pt x="2315879" y="359713"/>
                    <a:pt x="1620000" y="35971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050">
                <a:solidFill>
                  <a:srgbClr val="FFFFFF"/>
                </a:solidFill>
                <a:latin typeface="Arial"/>
              </a:endParaRPr>
            </a:p>
          </p:txBody>
        </p:sp>
        <p:grpSp>
          <p:nvGrpSpPr>
            <p:cNvPr id="36" name="Group 35">
              <a:extLst>
                <a:ext uri="{FF2B5EF4-FFF2-40B4-BE49-F238E27FC236}">
                  <a16:creationId xmlns:a16="http://schemas.microsoft.com/office/drawing/2014/main" id="{3F81BE81-0917-671F-5274-28A1A326740D}"/>
                </a:ext>
              </a:extLst>
            </p:cNvPr>
            <p:cNvGrpSpPr/>
            <p:nvPr/>
          </p:nvGrpSpPr>
          <p:grpSpPr>
            <a:xfrm>
              <a:off x="8313797" y="1373175"/>
              <a:ext cx="1127395" cy="1080000"/>
              <a:chOff x="8313797" y="1373175"/>
              <a:chExt cx="1127395" cy="1080000"/>
            </a:xfrm>
          </p:grpSpPr>
          <p:sp>
            <p:nvSpPr>
              <p:cNvPr id="38" name="Flowchart: Connector 37">
                <a:extLst>
                  <a:ext uri="{FF2B5EF4-FFF2-40B4-BE49-F238E27FC236}">
                    <a16:creationId xmlns:a16="http://schemas.microsoft.com/office/drawing/2014/main" id="{70BC40DB-403C-9466-67E4-86BE1D66CD39}"/>
                  </a:ext>
                </a:extLst>
              </p:cNvPr>
              <p:cNvSpPr/>
              <p:nvPr/>
            </p:nvSpPr>
            <p:spPr>
              <a:xfrm>
                <a:off x="8361192" y="1373175"/>
                <a:ext cx="1080000" cy="108000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latin typeface="Arial"/>
                </a:endParaRPr>
              </a:p>
            </p:txBody>
          </p:sp>
          <p:sp>
            <p:nvSpPr>
              <p:cNvPr id="39" name="TextBox 38">
                <a:extLst>
                  <a:ext uri="{FF2B5EF4-FFF2-40B4-BE49-F238E27FC236}">
                    <a16:creationId xmlns:a16="http://schemas.microsoft.com/office/drawing/2014/main" id="{1760F483-BB90-0ECB-F095-D39CE99E7A3C}"/>
                  </a:ext>
                </a:extLst>
              </p:cNvPr>
              <p:cNvSpPr txBox="1"/>
              <p:nvPr/>
            </p:nvSpPr>
            <p:spPr>
              <a:xfrm>
                <a:off x="8313797" y="1409502"/>
                <a:ext cx="1107830" cy="970418"/>
              </a:xfrm>
              <a:prstGeom prst="rect">
                <a:avLst/>
              </a:prstGeom>
              <a:noFill/>
            </p:spPr>
            <p:txBody>
              <a:bodyPr wrap="square" rtlCol="0">
                <a:spAutoFit/>
              </a:bodyPr>
              <a:lstStyle/>
              <a:p>
                <a:pPr algn="ctr"/>
                <a:r>
                  <a:rPr lang="en-CA" sz="4000" b="1">
                    <a:solidFill>
                      <a:srgbClr val="FFFFFF"/>
                    </a:solidFill>
                    <a:latin typeface="Arial"/>
                  </a:rPr>
                  <a:t>3</a:t>
                </a:r>
              </a:p>
            </p:txBody>
          </p:sp>
        </p:grpSp>
        <p:pic>
          <p:nvPicPr>
            <p:cNvPr id="37" name="Picture 36">
              <a:extLst>
                <a:ext uri="{FF2B5EF4-FFF2-40B4-BE49-F238E27FC236}">
                  <a16:creationId xmlns:a16="http://schemas.microsoft.com/office/drawing/2014/main" id="{5A288732-8127-C168-5DB5-CAF6B24FDD40}"/>
                </a:ext>
              </a:extLst>
            </p:cNvPr>
            <p:cNvPicPr preferRelativeResize="0">
              <a:picLocks/>
            </p:cNvPicPr>
            <p:nvPr/>
          </p:nvPicPr>
          <p:blipFill rotWithShape="1">
            <a:blip r:embed="rId5" cstate="print">
              <a:extLst>
                <a:ext uri="{28A0092B-C50C-407E-A947-70E740481C1C}">
                  <a14:useLocalDpi xmlns:a14="http://schemas.microsoft.com/office/drawing/2010/main"/>
                </a:ext>
              </a:extLst>
            </a:blip>
            <a:srcRect/>
            <a:stretch/>
          </p:blipFill>
          <p:spPr>
            <a:xfrm>
              <a:off x="8873363" y="2140200"/>
              <a:ext cx="2160000" cy="2160000"/>
            </a:xfrm>
            <a:prstGeom prst="flowChartConnector">
              <a:avLst/>
            </a:prstGeom>
          </p:spPr>
        </p:pic>
      </p:grpSp>
      <p:grpSp>
        <p:nvGrpSpPr>
          <p:cNvPr id="40" name="Group 39">
            <a:extLst>
              <a:ext uri="{FF2B5EF4-FFF2-40B4-BE49-F238E27FC236}">
                <a16:creationId xmlns:a16="http://schemas.microsoft.com/office/drawing/2014/main" id="{05045FAC-2C89-D1E5-32DA-693592F5FE25}"/>
              </a:ext>
            </a:extLst>
          </p:cNvPr>
          <p:cNvGrpSpPr/>
          <p:nvPr/>
        </p:nvGrpSpPr>
        <p:grpSpPr>
          <a:xfrm>
            <a:off x="9353886" y="1761051"/>
            <a:ext cx="2377739" cy="2529074"/>
            <a:chOff x="8313797" y="1373175"/>
            <a:chExt cx="3259566" cy="3467025"/>
          </a:xfrm>
        </p:grpSpPr>
        <p:sp>
          <p:nvSpPr>
            <p:cNvPr id="41" name="Freeform: Shape 40">
              <a:extLst>
                <a:ext uri="{FF2B5EF4-FFF2-40B4-BE49-F238E27FC236}">
                  <a16:creationId xmlns:a16="http://schemas.microsoft.com/office/drawing/2014/main" id="{06143AE2-3D9C-A7D7-685E-3F4C3FD064DB}"/>
                </a:ext>
              </a:extLst>
            </p:cNvPr>
            <p:cNvSpPr/>
            <p:nvPr/>
          </p:nvSpPr>
          <p:spPr>
            <a:xfrm>
              <a:off x="8333363" y="1600200"/>
              <a:ext cx="3240000" cy="3240000"/>
            </a:xfrm>
            <a:custGeom>
              <a:avLst/>
              <a:gdLst>
                <a:gd name="connsiteX0" fmla="*/ 1620000 w 3240000"/>
                <a:gd name="connsiteY0" fmla="*/ 359713 h 3240000"/>
                <a:gd name="connsiteX1" fmla="*/ 360000 w 3240000"/>
                <a:gd name="connsiteY1" fmla="*/ 1620001 h 3240000"/>
                <a:gd name="connsiteX2" fmla="*/ 1620000 w 3240000"/>
                <a:gd name="connsiteY2" fmla="*/ 2880289 h 3240000"/>
                <a:gd name="connsiteX3" fmla="*/ 2880000 w 3240000"/>
                <a:gd name="connsiteY3" fmla="*/ 1620001 h 3240000"/>
                <a:gd name="connsiteX4" fmla="*/ 1620000 w 3240000"/>
                <a:gd name="connsiteY4" fmla="*/ 359713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20000" y="359713"/>
                  </a:moveTo>
                  <a:cubicBezTo>
                    <a:pt x="924121" y="359713"/>
                    <a:pt x="360000" y="923963"/>
                    <a:pt x="360000" y="1620001"/>
                  </a:cubicBezTo>
                  <a:cubicBezTo>
                    <a:pt x="360000" y="2316039"/>
                    <a:pt x="924121" y="2880289"/>
                    <a:pt x="1620000" y="2880289"/>
                  </a:cubicBezTo>
                  <a:cubicBezTo>
                    <a:pt x="2315879" y="2880289"/>
                    <a:pt x="2880000" y="2316039"/>
                    <a:pt x="2880000" y="1620001"/>
                  </a:cubicBezTo>
                  <a:cubicBezTo>
                    <a:pt x="2880000" y="923963"/>
                    <a:pt x="2315879" y="359713"/>
                    <a:pt x="1620000" y="35971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050">
                <a:solidFill>
                  <a:srgbClr val="FFFFFF"/>
                </a:solidFill>
                <a:latin typeface="Arial"/>
              </a:endParaRPr>
            </a:p>
          </p:txBody>
        </p:sp>
        <p:grpSp>
          <p:nvGrpSpPr>
            <p:cNvPr id="42" name="Group 41">
              <a:extLst>
                <a:ext uri="{FF2B5EF4-FFF2-40B4-BE49-F238E27FC236}">
                  <a16:creationId xmlns:a16="http://schemas.microsoft.com/office/drawing/2014/main" id="{B9885848-E575-4F58-6A18-27E117A2EEB6}"/>
                </a:ext>
              </a:extLst>
            </p:cNvPr>
            <p:cNvGrpSpPr/>
            <p:nvPr/>
          </p:nvGrpSpPr>
          <p:grpSpPr>
            <a:xfrm>
              <a:off x="8313797" y="1373175"/>
              <a:ext cx="1127395" cy="1080000"/>
              <a:chOff x="8313797" y="1373175"/>
              <a:chExt cx="1127395" cy="1080000"/>
            </a:xfrm>
          </p:grpSpPr>
          <p:sp>
            <p:nvSpPr>
              <p:cNvPr id="44" name="Flowchart: Connector 43">
                <a:extLst>
                  <a:ext uri="{FF2B5EF4-FFF2-40B4-BE49-F238E27FC236}">
                    <a16:creationId xmlns:a16="http://schemas.microsoft.com/office/drawing/2014/main" id="{0C0466F1-7441-59F7-EC73-5950AAF7F2EC}"/>
                  </a:ext>
                </a:extLst>
              </p:cNvPr>
              <p:cNvSpPr/>
              <p:nvPr/>
            </p:nvSpPr>
            <p:spPr>
              <a:xfrm>
                <a:off x="8361192" y="1373175"/>
                <a:ext cx="1080000" cy="1080000"/>
              </a:xfrm>
              <a:prstGeom prst="flowChartConnector">
                <a:avLst/>
              </a:prstGeom>
              <a:solidFill>
                <a:srgbClr val="FF0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latin typeface="Arial"/>
                </a:endParaRPr>
              </a:p>
            </p:txBody>
          </p:sp>
          <p:sp>
            <p:nvSpPr>
              <p:cNvPr id="45" name="TextBox 44">
                <a:extLst>
                  <a:ext uri="{FF2B5EF4-FFF2-40B4-BE49-F238E27FC236}">
                    <a16:creationId xmlns:a16="http://schemas.microsoft.com/office/drawing/2014/main" id="{BC98EBEE-FC89-3C50-3FDC-FC369A01A085}"/>
                  </a:ext>
                </a:extLst>
              </p:cNvPr>
              <p:cNvSpPr txBox="1"/>
              <p:nvPr/>
            </p:nvSpPr>
            <p:spPr>
              <a:xfrm>
                <a:off x="8313797" y="1403008"/>
                <a:ext cx="1107830" cy="970418"/>
              </a:xfrm>
              <a:prstGeom prst="rect">
                <a:avLst/>
              </a:prstGeom>
              <a:noFill/>
            </p:spPr>
            <p:txBody>
              <a:bodyPr wrap="square" rtlCol="0">
                <a:spAutoFit/>
              </a:bodyPr>
              <a:lstStyle/>
              <a:p>
                <a:pPr algn="ctr"/>
                <a:r>
                  <a:rPr lang="en-CA" sz="4000" b="1">
                    <a:solidFill>
                      <a:srgbClr val="FFFFFF"/>
                    </a:solidFill>
                    <a:latin typeface="Arial"/>
                  </a:rPr>
                  <a:t>4</a:t>
                </a:r>
              </a:p>
            </p:txBody>
          </p:sp>
        </p:grpSp>
        <p:pic>
          <p:nvPicPr>
            <p:cNvPr id="43" name="Picture 42">
              <a:extLst>
                <a:ext uri="{FF2B5EF4-FFF2-40B4-BE49-F238E27FC236}">
                  <a16:creationId xmlns:a16="http://schemas.microsoft.com/office/drawing/2014/main" id="{60E0B2FA-9BD7-22CE-5E4E-484C8AD6B82F}"/>
                </a:ext>
              </a:extLst>
            </p:cNvPr>
            <p:cNvPicPr preferRelativeResize="0">
              <a:picLocks/>
            </p:cNvPicPr>
            <p:nvPr/>
          </p:nvPicPr>
          <p:blipFill rotWithShape="1">
            <a:blip r:embed="rId6"/>
            <a:srcRect/>
            <a:stretch/>
          </p:blipFill>
          <p:spPr>
            <a:xfrm>
              <a:off x="8873363" y="2140200"/>
              <a:ext cx="2160000" cy="2160000"/>
            </a:xfrm>
            <a:prstGeom prst="flowChartConnector">
              <a:avLst/>
            </a:prstGeom>
          </p:spPr>
        </p:pic>
      </p:grpSp>
      <p:sp>
        <p:nvSpPr>
          <p:cNvPr id="47" name="TextBox 46">
            <a:extLst>
              <a:ext uri="{FF2B5EF4-FFF2-40B4-BE49-F238E27FC236}">
                <a16:creationId xmlns:a16="http://schemas.microsoft.com/office/drawing/2014/main" id="{EC693CF3-F31C-C14D-278D-195BA435BEBC}"/>
              </a:ext>
            </a:extLst>
          </p:cNvPr>
          <p:cNvSpPr txBox="1"/>
          <p:nvPr/>
        </p:nvSpPr>
        <p:spPr>
          <a:xfrm>
            <a:off x="115819" y="4472928"/>
            <a:ext cx="2900571" cy="892552"/>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Strategic Meeting</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Mapping out plans, intentions and responsibilities</a:t>
            </a:r>
          </a:p>
        </p:txBody>
      </p:sp>
      <p:sp>
        <p:nvSpPr>
          <p:cNvPr id="50" name="TextBox 49">
            <a:extLst>
              <a:ext uri="{FF2B5EF4-FFF2-40B4-BE49-F238E27FC236}">
                <a16:creationId xmlns:a16="http://schemas.microsoft.com/office/drawing/2014/main" id="{880DCC3D-A231-4C09-9F35-2789D3A9D74F}"/>
              </a:ext>
            </a:extLst>
          </p:cNvPr>
          <p:cNvSpPr txBox="1"/>
          <p:nvPr/>
        </p:nvSpPr>
        <p:spPr>
          <a:xfrm>
            <a:off x="3188535" y="4472928"/>
            <a:ext cx="2822405" cy="646331"/>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Arial" panose="020B0604020202020204" pitchFamily="34" charset="0"/>
                <a:cs typeface="Arial" panose="020B0604020202020204" pitchFamily="34" charset="0"/>
              </a:rPr>
              <a:t>Navigating the Future</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Plans </a:t>
            </a:r>
            <a:r>
              <a:rPr lang="en-US" sz="1600" dirty="0">
                <a:latin typeface="Arial" panose="020B0604020202020204" pitchFamily="34" charset="0"/>
                <a:cs typeface="Arial" panose="020B0604020202020204" pitchFamily="34" charset="0"/>
              </a:rPr>
              <a:t>on </a:t>
            </a:r>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aging and housing</a:t>
            </a:r>
          </a:p>
        </p:txBody>
      </p:sp>
      <p:sp>
        <p:nvSpPr>
          <p:cNvPr id="51" name="TextBox 50">
            <a:extLst>
              <a:ext uri="{FF2B5EF4-FFF2-40B4-BE49-F238E27FC236}">
                <a16:creationId xmlns:a16="http://schemas.microsoft.com/office/drawing/2014/main" id="{0BDA8A86-3647-7932-6275-79056208624B}"/>
              </a:ext>
            </a:extLst>
          </p:cNvPr>
          <p:cNvSpPr txBox="1"/>
          <p:nvPr/>
        </p:nvSpPr>
        <p:spPr>
          <a:xfrm>
            <a:off x="6051702" y="4472928"/>
            <a:ext cx="3046228" cy="892552"/>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Arial" panose="020B0604020202020204" pitchFamily="34" charset="0"/>
                <a:cs typeface="Arial" panose="020B0604020202020204" pitchFamily="34" charset="0"/>
              </a:rPr>
              <a:t>Investment</a:t>
            </a: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lang="en-US" sz="2000" b="1">
                <a:latin typeface="Arial" panose="020B0604020202020204" pitchFamily="34" charset="0"/>
                <a:cs typeface="Arial" panose="020B0604020202020204" pitchFamily="34" charset="0"/>
              </a:rPr>
              <a:t>Philosophy</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Arial" panose="020B0604020202020204" pitchFamily="34" charset="0"/>
                <a:cs typeface="Arial" panose="020B0604020202020204" pitchFamily="34" charset="0"/>
              </a:rPr>
              <a:t>E</a:t>
            </a:r>
            <a:r>
              <a:rPr kumimoji="0" lang="en-US" sz="1600" i="0" u="none" strike="noStrike" kern="1200" cap="none" spc="0" normalizeH="0" baseline="0" noProof="0" err="1">
                <a:ln>
                  <a:noFill/>
                </a:ln>
                <a:effectLst/>
                <a:uLnTx/>
                <a:uFillTx/>
                <a:latin typeface="Arial" panose="020B0604020202020204" pitchFamily="34" charset="0"/>
                <a:ea typeface="+mn-ea"/>
                <a:cs typeface="Arial" panose="020B0604020202020204" pitchFamily="34" charset="0"/>
              </a:rPr>
              <a:t>xploration</a:t>
            </a: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of the family's financial strategies</a:t>
            </a:r>
          </a:p>
        </p:txBody>
      </p:sp>
      <p:sp>
        <p:nvSpPr>
          <p:cNvPr id="52" name="TextBox 51">
            <a:extLst>
              <a:ext uri="{FF2B5EF4-FFF2-40B4-BE49-F238E27FC236}">
                <a16:creationId xmlns:a16="http://schemas.microsoft.com/office/drawing/2014/main" id="{6F07231B-2610-B8D7-10BC-8A10F34FBA3B}"/>
              </a:ext>
            </a:extLst>
          </p:cNvPr>
          <p:cNvSpPr txBox="1"/>
          <p:nvPr/>
        </p:nvSpPr>
        <p:spPr>
          <a:xfrm>
            <a:off x="9270075" y="4472928"/>
            <a:ext cx="2559633" cy="892552"/>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Arial" panose="020B0604020202020204" pitchFamily="34" charset="0"/>
                <a:cs typeface="Arial" panose="020B0604020202020204" pitchFamily="34" charset="0"/>
              </a:rPr>
              <a:t>Crafting</a:t>
            </a: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lang="en-US" sz="2000" b="1">
                <a:latin typeface="Arial" panose="020B0604020202020204" pitchFamily="34" charset="0"/>
                <a:cs typeface="Arial" panose="020B0604020202020204" pitchFamily="34" charset="0"/>
              </a:rPr>
              <a:t>Purpose</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Developing a family mission statement</a:t>
            </a:r>
          </a:p>
        </p:txBody>
      </p:sp>
    </p:spTree>
    <p:extLst>
      <p:ext uri="{BB962C8B-B14F-4D97-AF65-F5344CB8AC3E}">
        <p14:creationId xmlns:p14="http://schemas.microsoft.com/office/powerpoint/2010/main" val="737403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61B17-5D35-BB18-46AC-00B03E61E8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 y="0"/>
            <a:ext cx="12188828" cy="6858000"/>
          </a:xfrm>
          <a:prstGeom prst="rect">
            <a:avLst/>
          </a:prstGeom>
        </p:spPr>
      </p:pic>
      <p:sp>
        <p:nvSpPr>
          <p:cNvPr id="9" name="Rectangle 8">
            <a:extLst>
              <a:ext uri="{FF2B5EF4-FFF2-40B4-BE49-F238E27FC236}">
                <a16:creationId xmlns:a16="http://schemas.microsoft.com/office/drawing/2014/main" id="{97E771CB-3472-4EE9-8954-FE49E29E6C1A}"/>
              </a:ext>
            </a:extLst>
          </p:cNvPr>
          <p:cNvSpPr/>
          <p:nvPr/>
        </p:nvSpPr>
        <p:spPr>
          <a:xfrm>
            <a:off x="-4" y="0"/>
            <a:ext cx="6094416" cy="685800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stream_shape42">
            <a:extLst>
              <a:ext uri="{FF2B5EF4-FFF2-40B4-BE49-F238E27FC236}">
                <a16:creationId xmlns:a16="http://schemas.microsoft.com/office/drawing/2014/main" id="{B875C8B8-78F8-79D3-EED0-207AA913D6D6}"/>
              </a:ext>
            </a:extLst>
          </p:cNvPr>
          <p:cNvSpPr>
            <a:spLocks noChangeArrowheads="1"/>
          </p:cNvSpPr>
          <p:nvPr/>
        </p:nvSpPr>
        <p:spPr bwMode="auto">
          <a:xfrm>
            <a:off x="448916" y="6537960"/>
            <a:ext cx="10972801"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2"/>
                </a:solidFill>
                <a:latin typeface="Arial Narrow" panose="020B0606020202030204" pitchFamily="34" charset="0"/>
              </a:rPr>
              <a:t>For Financial Professional Use Only / Not for Distribution to the Public</a:t>
            </a:r>
          </a:p>
        </p:txBody>
      </p:sp>
      <p:sp>
        <p:nvSpPr>
          <p:cNvPr id="3" name="TextBox 2">
            <a:extLst>
              <a:ext uri="{FF2B5EF4-FFF2-40B4-BE49-F238E27FC236}">
                <a16:creationId xmlns:a16="http://schemas.microsoft.com/office/drawing/2014/main" id="{5F04CF78-B0FF-B14B-AADC-D6CCCC6DEA82}"/>
              </a:ext>
            </a:extLst>
          </p:cNvPr>
          <p:cNvSpPr txBox="1"/>
          <p:nvPr/>
        </p:nvSpPr>
        <p:spPr>
          <a:xfrm>
            <a:off x="271351" y="2253318"/>
            <a:ext cx="5551706" cy="2031325"/>
          </a:xfrm>
          <a:prstGeom prst="rect">
            <a:avLst/>
          </a:prstGeom>
          <a:noFill/>
        </p:spPr>
        <p:txBody>
          <a:bodyPr wrap="square" lIns="0" rIns="0" rtlCol="0">
            <a:spAutoFit/>
          </a:bodyPr>
          <a:lstStyle/>
          <a:p>
            <a:pPr rtl="0" fontAlgn="ctr">
              <a:spcBef>
                <a:spcPts val="0"/>
              </a:spcBef>
              <a:spcAft>
                <a:spcPts val="0"/>
              </a:spcAft>
            </a:pPr>
            <a:r>
              <a:rPr lang="en-US" sz="3600" b="1">
                <a:solidFill>
                  <a:schemeClr val="bg2"/>
                </a:solidFill>
                <a:latin typeface="+mj-lt"/>
              </a:rPr>
              <a:t>S</a:t>
            </a:r>
            <a:r>
              <a:rPr lang="en-US" sz="3600" b="1">
                <a:solidFill>
                  <a:schemeClr val="bg2"/>
                </a:solidFill>
                <a:effectLst/>
                <a:latin typeface="+mj-lt"/>
              </a:rPr>
              <a:t>trategic meeting</a:t>
            </a:r>
          </a:p>
          <a:p>
            <a:pPr rtl="0" fontAlgn="ctr">
              <a:spcBef>
                <a:spcPts val="0"/>
              </a:spcBef>
              <a:spcAft>
                <a:spcPts val="0"/>
              </a:spcAft>
            </a:pPr>
            <a:endParaRPr lang="en-US" sz="900">
              <a:effectLst/>
              <a:latin typeface="+mj-lt"/>
            </a:endParaRPr>
          </a:p>
          <a:p>
            <a:pPr rtl="0" fontAlgn="ctr">
              <a:spcBef>
                <a:spcPts val="0"/>
              </a:spcBef>
              <a:spcAft>
                <a:spcPts val="0"/>
              </a:spcAft>
            </a:pPr>
            <a:r>
              <a:rPr lang="en-US" sz="2700">
                <a:solidFill>
                  <a:schemeClr val="bg1"/>
                </a:solidFill>
                <a:latin typeface="+mj-lt"/>
              </a:rPr>
              <a:t>Communicating to your client's heirs their plans and intentions around the distribution of their wealth. </a:t>
            </a:r>
            <a:endParaRPr lang="en-US" sz="2000">
              <a:solidFill>
                <a:schemeClr val="bg1"/>
              </a:solidFill>
              <a:latin typeface="+mj-lt"/>
            </a:endParaRPr>
          </a:p>
        </p:txBody>
      </p:sp>
    </p:spTree>
    <p:extLst>
      <p:ext uri="{BB962C8B-B14F-4D97-AF65-F5344CB8AC3E}">
        <p14:creationId xmlns:p14="http://schemas.microsoft.com/office/powerpoint/2010/main" val="249361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2202706-D118-30EA-2138-DCD2F373BD8F}"/>
              </a:ext>
            </a:extLst>
          </p:cNvPr>
          <p:cNvSpPr txBox="1">
            <a:spLocks/>
          </p:cNvSpPr>
          <p:nvPr/>
        </p:nvSpPr>
        <p:spPr>
          <a:xfrm>
            <a:off x="2320682" y="677200"/>
            <a:ext cx="9173027" cy="832292"/>
          </a:xfrm>
          <a:prstGeom prst="rect">
            <a:avLst/>
          </a:prstGeom>
        </p:spPr>
        <p:txBody>
          <a:bodyPr/>
          <a:lstStyle>
            <a:lvl1pPr algn="ctr" defTabSz="1218895" rtl="0" eaLnBrk="1" latinLnBrk="0" hangingPunct="1">
              <a:spcBef>
                <a:spcPct val="0"/>
              </a:spcBef>
              <a:buNone/>
              <a:defRPr sz="5865" kern="1200">
                <a:solidFill>
                  <a:schemeClr val="tx1"/>
                </a:solidFill>
                <a:latin typeface="+mj-lt"/>
                <a:ea typeface="+mj-ea"/>
                <a:cs typeface="+mj-cs"/>
              </a:defRPr>
            </a:lvl1pPr>
          </a:lstStyle>
          <a:p>
            <a:pPr algn="l"/>
            <a:r>
              <a:rPr lang="en-US" sz="2800" b="1"/>
              <a:t>The strategic meeting</a:t>
            </a:r>
            <a:br>
              <a:rPr lang="en-US" sz="2800" b="1"/>
            </a:br>
            <a:r>
              <a:rPr lang="en-US" sz="2400">
                <a:solidFill>
                  <a:schemeClr val="accent1"/>
                </a:solidFill>
                <a:latin typeface="Arial Narrow" panose="020B0606020202030204" pitchFamily="34" charset="0"/>
              </a:rPr>
              <a:t>Mapping Out Plans, Intentions, and Responsibilities</a:t>
            </a:r>
            <a:endParaRPr lang="en-US" sz="2800" b="1"/>
          </a:p>
        </p:txBody>
      </p:sp>
      <p:graphicFrame>
        <p:nvGraphicFramePr>
          <p:cNvPr id="7" name="Content Placeholder 4">
            <a:extLst>
              <a:ext uri="{FF2B5EF4-FFF2-40B4-BE49-F238E27FC236}">
                <a16:creationId xmlns:a16="http://schemas.microsoft.com/office/drawing/2014/main" id="{33F2BBA2-D986-A9F4-0653-B9F0DC9515E5}"/>
              </a:ext>
            </a:extLst>
          </p:cNvPr>
          <p:cNvGraphicFramePr>
            <a:graphicFrameLocks/>
          </p:cNvGraphicFramePr>
          <p:nvPr>
            <p:extLst>
              <p:ext uri="{D42A27DB-BD31-4B8C-83A1-F6EECF244321}">
                <p14:modId xmlns:p14="http://schemas.microsoft.com/office/powerpoint/2010/main" val="4106086671"/>
              </p:ext>
            </p:extLst>
          </p:nvPr>
        </p:nvGraphicFramePr>
        <p:xfrm>
          <a:off x="430177" y="2726400"/>
          <a:ext cx="5951573" cy="2617129"/>
        </p:xfrm>
        <a:graphic>
          <a:graphicData uri="http://schemas.openxmlformats.org/drawingml/2006/table">
            <a:tbl>
              <a:tblPr firstRow="1" bandRow="1">
                <a:tableStyleId>{2D5ABB26-0587-4C30-8999-92F81FD0307C}</a:tableStyleId>
              </a:tblPr>
              <a:tblGrid>
                <a:gridCol w="5951573">
                  <a:extLst>
                    <a:ext uri="{9D8B030D-6E8A-4147-A177-3AD203B41FA5}">
                      <a16:colId xmlns:a16="http://schemas.microsoft.com/office/drawing/2014/main" val="20000"/>
                    </a:ext>
                  </a:extLst>
                </a:gridCol>
              </a:tblGrid>
              <a:tr h="352123">
                <a:tc>
                  <a:txBody>
                    <a:bodyPr/>
                    <a:lstStyle/>
                    <a:p>
                      <a:r>
                        <a:rPr lang="en-US" sz="1400" b="1">
                          <a:solidFill>
                            <a:schemeClr val="bg1"/>
                          </a:solidFill>
                        </a:rPr>
                        <a:t>SAMPLE MEETING AGENDA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7501">
                <a:tc>
                  <a:txBody>
                    <a:bodyPr/>
                    <a:lstStyle/>
                    <a:p>
                      <a:pPr marL="342900" indent="0"/>
                      <a:r>
                        <a:rPr lang="en-US" sz="1600" b="0">
                          <a:solidFill>
                            <a:schemeClr val="accent1"/>
                          </a:solidFill>
                        </a:rPr>
                        <a:t>Introduction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7501">
                <a:tc>
                  <a:txBody>
                    <a:bodyPr/>
                    <a:lstStyle/>
                    <a:p>
                      <a:pPr marL="342900" indent="0"/>
                      <a:r>
                        <a:rPr lang="en-US" sz="1600" b="0">
                          <a:solidFill>
                            <a:schemeClr val="accent1"/>
                          </a:solidFill>
                        </a:rPr>
                        <a:t>Overview of plans and</a:t>
                      </a:r>
                      <a:r>
                        <a:rPr lang="en-US" sz="1600" b="0" baseline="0">
                          <a:solidFill>
                            <a:schemeClr val="accent1"/>
                          </a:solidFill>
                        </a:rPr>
                        <a:t> intentions</a:t>
                      </a:r>
                      <a:endParaRPr lang="en-US" sz="1600" b="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7501">
                <a:tc>
                  <a:txBody>
                    <a:bodyPr/>
                    <a:lstStyle/>
                    <a:p>
                      <a:pPr marL="342900" indent="0"/>
                      <a:r>
                        <a:rPr lang="en-US" sz="1600" b="0">
                          <a:solidFill>
                            <a:schemeClr val="accent1"/>
                          </a:solidFill>
                        </a:rPr>
                        <a:t>Specific roles and responsibilities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7501">
                <a:tc>
                  <a:txBody>
                    <a:bodyPr/>
                    <a:lstStyle/>
                    <a:p>
                      <a:pPr marL="342900" indent="0"/>
                      <a:r>
                        <a:rPr lang="en-US" sz="1600" b="0">
                          <a:solidFill>
                            <a:schemeClr val="accent1"/>
                          </a:solidFill>
                        </a:rPr>
                        <a:t>General</a:t>
                      </a:r>
                      <a:r>
                        <a:rPr lang="en-US" sz="1600" b="0" baseline="0">
                          <a:solidFill>
                            <a:schemeClr val="accent1"/>
                          </a:solidFill>
                        </a:rPr>
                        <a:t> instructions: documents, wishes and intentions</a:t>
                      </a:r>
                      <a:endParaRPr lang="en-US" sz="1600" b="0" i="0" u="none" strike="noStrike" kern="1200" baseline="0">
                        <a:solidFill>
                          <a:schemeClr val="accent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7501">
                <a:tc>
                  <a:txBody>
                    <a:bodyPr/>
                    <a:lstStyle/>
                    <a:p>
                      <a:pPr marL="342900" indent="0"/>
                      <a:r>
                        <a:rPr lang="en-US" sz="1600" b="0">
                          <a:solidFill>
                            <a:schemeClr val="accent1"/>
                          </a:solidFill>
                        </a:rPr>
                        <a:t>Open dialogue and Q&amp;A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7501">
                <a:tc>
                  <a:txBody>
                    <a:bodyPr/>
                    <a:lstStyle/>
                    <a:p>
                      <a:pPr marL="342900" indent="0"/>
                      <a:r>
                        <a:rPr lang="en-US" sz="1600" b="0">
                          <a:solidFill>
                            <a:schemeClr val="accent1"/>
                          </a:solidFill>
                        </a:rPr>
                        <a:t>Guidelines for ongoing communication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BD2CA1D9-8142-D759-58F4-1A82EB335F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0177" y="191671"/>
            <a:ext cx="1803350" cy="1803350"/>
          </a:xfrm>
          <a:prstGeom prst="ellipse">
            <a:avLst/>
          </a:prstGeom>
        </p:spPr>
      </p:pic>
      <p:sp>
        <p:nvSpPr>
          <p:cNvPr id="11" name="TextBox 10">
            <a:extLst>
              <a:ext uri="{FF2B5EF4-FFF2-40B4-BE49-F238E27FC236}">
                <a16:creationId xmlns:a16="http://schemas.microsoft.com/office/drawing/2014/main" id="{2EB0D33A-8ED7-BF24-311D-8D1AB34EE1B2}"/>
              </a:ext>
            </a:extLst>
          </p:cNvPr>
          <p:cNvSpPr txBox="1"/>
          <p:nvPr/>
        </p:nvSpPr>
        <p:spPr>
          <a:xfrm>
            <a:off x="7109461" y="4169976"/>
            <a:ext cx="4887216" cy="1692771"/>
          </a:xfrm>
          <a:prstGeom prst="rect">
            <a:avLst/>
          </a:prstGeom>
          <a:noFill/>
        </p:spPr>
        <p:txBody>
          <a:bodyPr wrap="square">
            <a:spAutoFit/>
          </a:bodyPr>
          <a:lstStyle/>
          <a:p>
            <a:r>
              <a:rPr lang="en-CA" sz="2400" b="1">
                <a:solidFill>
                  <a:schemeClr val="accent1"/>
                </a:solidFill>
              </a:rPr>
              <a:t>2 </a:t>
            </a:r>
            <a:r>
              <a:rPr lang="en-CA" sz="2400">
                <a:solidFill>
                  <a:schemeClr val="accent1"/>
                </a:solidFill>
              </a:rPr>
              <a:t>|</a:t>
            </a:r>
            <a:r>
              <a:rPr lang="en-CA" sz="2400" b="1">
                <a:solidFill>
                  <a:schemeClr val="accent1"/>
                </a:solidFill>
              </a:rPr>
              <a:t> Introduction approach</a:t>
            </a:r>
            <a:endParaRPr lang="en-CA" sz="2400"/>
          </a:p>
          <a:p>
            <a:r>
              <a:rPr lang="en-CA" sz="2000"/>
              <a:t>Reassure heirs </a:t>
            </a:r>
            <a:r>
              <a:rPr lang="en-US" sz="2000"/>
              <a:t>that their loved ones anticipate living for an extended period, that is why this meeting is important. </a:t>
            </a:r>
          </a:p>
          <a:p>
            <a:endParaRPr lang="en-CA" sz="2000"/>
          </a:p>
        </p:txBody>
      </p:sp>
      <p:sp>
        <p:nvSpPr>
          <p:cNvPr id="12" name="TextBox 11">
            <a:extLst>
              <a:ext uri="{FF2B5EF4-FFF2-40B4-BE49-F238E27FC236}">
                <a16:creationId xmlns:a16="http://schemas.microsoft.com/office/drawing/2014/main" id="{EEE37AEC-1766-9A2F-B7AB-6954F0EE72ED}"/>
              </a:ext>
            </a:extLst>
          </p:cNvPr>
          <p:cNvSpPr txBox="1"/>
          <p:nvPr/>
        </p:nvSpPr>
        <p:spPr>
          <a:xfrm>
            <a:off x="7133167" y="2662662"/>
            <a:ext cx="4887216" cy="1692771"/>
          </a:xfrm>
          <a:prstGeom prst="rect">
            <a:avLst/>
          </a:prstGeom>
          <a:noFill/>
        </p:spPr>
        <p:txBody>
          <a:bodyPr wrap="square">
            <a:spAutoFit/>
          </a:bodyPr>
          <a:lstStyle/>
          <a:p>
            <a:r>
              <a:rPr lang="en-CA" sz="2400" b="1">
                <a:solidFill>
                  <a:schemeClr val="accent1"/>
                </a:solidFill>
              </a:rPr>
              <a:t>1 </a:t>
            </a:r>
            <a:r>
              <a:rPr lang="en-CA" sz="2400">
                <a:solidFill>
                  <a:schemeClr val="accent1"/>
                </a:solidFill>
              </a:rPr>
              <a:t>|</a:t>
            </a:r>
            <a:r>
              <a:rPr lang="en-CA" sz="2400" b="1">
                <a:solidFill>
                  <a:schemeClr val="accent1"/>
                </a:solidFill>
              </a:rPr>
              <a:t> Client preparation </a:t>
            </a:r>
            <a:endParaRPr lang="en-CA" sz="2400"/>
          </a:p>
          <a:p>
            <a:r>
              <a:rPr lang="en-CA" sz="2000"/>
              <a:t>Ahead of the meeting encourage clients to begin thinking of important documents and their locations. </a:t>
            </a:r>
            <a:endParaRPr lang="en-US" sz="2000"/>
          </a:p>
          <a:p>
            <a:endParaRPr lang="en-CA" sz="2000"/>
          </a:p>
        </p:txBody>
      </p:sp>
      <p:cxnSp>
        <p:nvCxnSpPr>
          <p:cNvPr id="14" name="Straight Connector 13">
            <a:extLst>
              <a:ext uri="{FF2B5EF4-FFF2-40B4-BE49-F238E27FC236}">
                <a16:creationId xmlns:a16="http://schemas.microsoft.com/office/drawing/2014/main" id="{76E7E3CA-05F6-DA0B-A50F-FE55B0E1E5C6}"/>
              </a:ext>
            </a:extLst>
          </p:cNvPr>
          <p:cNvCxnSpPr>
            <a:cxnSpLocks/>
          </p:cNvCxnSpPr>
          <p:nvPr/>
        </p:nvCxnSpPr>
        <p:spPr>
          <a:xfrm>
            <a:off x="6934200" y="2304262"/>
            <a:ext cx="0" cy="336614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672E2F67-B798-94F2-C2E8-F7C58C2CA284}"/>
              </a:ext>
            </a:extLst>
          </p:cNvPr>
          <p:cNvSpPr txBox="1">
            <a:spLocks/>
          </p:cNvSpPr>
          <p:nvPr/>
        </p:nvSpPr>
        <p:spPr>
          <a:xfrm>
            <a:off x="7217388" y="2304262"/>
            <a:ext cx="2419902" cy="249642"/>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595959"/>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US" sz="1800"/>
              <a:t>FACILITATION TIPS</a:t>
            </a:r>
          </a:p>
        </p:txBody>
      </p:sp>
    </p:spTree>
    <p:extLst>
      <p:ext uri="{BB962C8B-B14F-4D97-AF65-F5344CB8AC3E}">
        <p14:creationId xmlns:p14="http://schemas.microsoft.com/office/powerpoint/2010/main" val="2710625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61B17-5D35-BB18-46AC-00B03E61E8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 y="0"/>
            <a:ext cx="12188828" cy="6858000"/>
          </a:xfrm>
          <a:prstGeom prst="rect">
            <a:avLst/>
          </a:prstGeom>
        </p:spPr>
      </p:pic>
      <p:sp>
        <p:nvSpPr>
          <p:cNvPr id="9" name="Rectangle 8">
            <a:extLst>
              <a:ext uri="{FF2B5EF4-FFF2-40B4-BE49-F238E27FC236}">
                <a16:creationId xmlns:a16="http://schemas.microsoft.com/office/drawing/2014/main" id="{97E771CB-3472-4EE9-8954-FE49E29E6C1A}"/>
              </a:ext>
            </a:extLst>
          </p:cNvPr>
          <p:cNvSpPr/>
          <p:nvPr/>
        </p:nvSpPr>
        <p:spPr>
          <a:xfrm>
            <a:off x="-4" y="0"/>
            <a:ext cx="609441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stream_shape42">
            <a:extLst>
              <a:ext uri="{FF2B5EF4-FFF2-40B4-BE49-F238E27FC236}">
                <a16:creationId xmlns:a16="http://schemas.microsoft.com/office/drawing/2014/main" id="{B875C8B8-78F8-79D3-EED0-207AA913D6D6}"/>
              </a:ext>
            </a:extLst>
          </p:cNvPr>
          <p:cNvSpPr>
            <a:spLocks noChangeArrowheads="1"/>
          </p:cNvSpPr>
          <p:nvPr/>
        </p:nvSpPr>
        <p:spPr bwMode="auto">
          <a:xfrm>
            <a:off x="448916" y="6537960"/>
            <a:ext cx="10972801"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2"/>
                </a:solidFill>
                <a:latin typeface="Arial Narrow" panose="020B0606020202030204" pitchFamily="34" charset="0"/>
              </a:rPr>
              <a:t>For Financial Professional Use Only / Not for Distribution to the Public</a:t>
            </a:r>
          </a:p>
        </p:txBody>
      </p:sp>
      <p:sp>
        <p:nvSpPr>
          <p:cNvPr id="3" name="TextBox 2">
            <a:extLst>
              <a:ext uri="{FF2B5EF4-FFF2-40B4-BE49-F238E27FC236}">
                <a16:creationId xmlns:a16="http://schemas.microsoft.com/office/drawing/2014/main" id="{5F04CF78-B0FF-B14B-AADC-D6CCCC6DEA82}"/>
              </a:ext>
            </a:extLst>
          </p:cNvPr>
          <p:cNvSpPr txBox="1"/>
          <p:nvPr/>
        </p:nvSpPr>
        <p:spPr>
          <a:xfrm>
            <a:off x="271351" y="2253318"/>
            <a:ext cx="5551706" cy="2031325"/>
          </a:xfrm>
          <a:prstGeom prst="rect">
            <a:avLst/>
          </a:prstGeom>
          <a:noFill/>
        </p:spPr>
        <p:txBody>
          <a:bodyPr wrap="square" lIns="0" rIns="0" rtlCol="0">
            <a:spAutoFit/>
          </a:bodyPr>
          <a:lstStyle/>
          <a:p>
            <a:pPr rtl="0" fontAlgn="ctr">
              <a:spcBef>
                <a:spcPts val="0"/>
              </a:spcBef>
              <a:spcAft>
                <a:spcPts val="0"/>
              </a:spcAft>
            </a:pPr>
            <a:r>
              <a:rPr lang="en-US" sz="3600" b="1">
                <a:solidFill>
                  <a:schemeClr val="bg2"/>
                </a:solidFill>
                <a:latin typeface="+mj-lt"/>
              </a:rPr>
              <a:t>Navigating the Future</a:t>
            </a:r>
          </a:p>
          <a:p>
            <a:pPr rtl="0" fontAlgn="ctr">
              <a:spcBef>
                <a:spcPts val="0"/>
              </a:spcBef>
              <a:spcAft>
                <a:spcPts val="0"/>
              </a:spcAft>
            </a:pPr>
            <a:endParaRPr lang="en-US" sz="900">
              <a:effectLst/>
              <a:latin typeface="+mj-lt"/>
            </a:endParaRPr>
          </a:p>
          <a:p>
            <a:pPr rtl="0" fontAlgn="ctr">
              <a:spcBef>
                <a:spcPts val="0"/>
              </a:spcBef>
              <a:spcAft>
                <a:spcPts val="0"/>
              </a:spcAft>
            </a:pPr>
            <a:r>
              <a:rPr lang="en-US" sz="2700">
                <a:solidFill>
                  <a:schemeClr val="bg1"/>
                </a:solidFill>
                <a:latin typeface="+mj-lt"/>
              </a:rPr>
              <a:t>Discussing your client’s plans around aging and future housing decisions with their heirs. </a:t>
            </a:r>
          </a:p>
        </p:txBody>
      </p:sp>
    </p:spTree>
    <p:extLst>
      <p:ext uri="{BB962C8B-B14F-4D97-AF65-F5344CB8AC3E}">
        <p14:creationId xmlns:p14="http://schemas.microsoft.com/office/powerpoint/2010/main" val="318571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2202706-D118-30EA-2138-DCD2F373BD8F}"/>
              </a:ext>
            </a:extLst>
          </p:cNvPr>
          <p:cNvSpPr txBox="1">
            <a:spLocks/>
          </p:cNvSpPr>
          <p:nvPr/>
        </p:nvSpPr>
        <p:spPr>
          <a:xfrm>
            <a:off x="2320682" y="677200"/>
            <a:ext cx="9173027" cy="832292"/>
          </a:xfrm>
          <a:prstGeom prst="rect">
            <a:avLst/>
          </a:prstGeom>
        </p:spPr>
        <p:txBody>
          <a:bodyPr/>
          <a:lstStyle>
            <a:lvl1pPr algn="ctr" defTabSz="1218895" rtl="0" eaLnBrk="1" latinLnBrk="0" hangingPunct="1">
              <a:spcBef>
                <a:spcPct val="0"/>
              </a:spcBef>
              <a:buNone/>
              <a:defRPr sz="5865" kern="1200">
                <a:solidFill>
                  <a:schemeClr val="tx1"/>
                </a:solidFill>
                <a:latin typeface="+mj-lt"/>
                <a:ea typeface="+mj-ea"/>
                <a:cs typeface="+mj-cs"/>
              </a:defRPr>
            </a:lvl1pPr>
          </a:lstStyle>
          <a:p>
            <a:pPr algn="l"/>
            <a:r>
              <a:rPr lang="en-US" sz="2800" b="1"/>
              <a:t>Navigating the future meeting</a:t>
            </a:r>
          </a:p>
          <a:p>
            <a:pPr algn="l"/>
            <a:r>
              <a:rPr lang="en-US" sz="2400">
                <a:solidFill>
                  <a:srgbClr val="00A096"/>
                </a:solidFill>
                <a:latin typeface="Arial Narrow" panose="020B0606020202030204" pitchFamily="34" charset="0"/>
              </a:rPr>
              <a:t>Plans on aging and housing</a:t>
            </a:r>
          </a:p>
        </p:txBody>
      </p:sp>
      <p:graphicFrame>
        <p:nvGraphicFramePr>
          <p:cNvPr id="7" name="Content Placeholder 4">
            <a:extLst>
              <a:ext uri="{FF2B5EF4-FFF2-40B4-BE49-F238E27FC236}">
                <a16:creationId xmlns:a16="http://schemas.microsoft.com/office/drawing/2014/main" id="{33F2BBA2-D986-A9F4-0653-B9F0DC9515E5}"/>
              </a:ext>
            </a:extLst>
          </p:cNvPr>
          <p:cNvGraphicFramePr>
            <a:graphicFrameLocks/>
          </p:cNvGraphicFramePr>
          <p:nvPr>
            <p:extLst>
              <p:ext uri="{D42A27DB-BD31-4B8C-83A1-F6EECF244321}">
                <p14:modId xmlns:p14="http://schemas.microsoft.com/office/powerpoint/2010/main" val="2987723102"/>
              </p:ext>
            </p:extLst>
          </p:nvPr>
        </p:nvGraphicFramePr>
        <p:xfrm>
          <a:off x="574558" y="2471172"/>
          <a:ext cx="5320342" cy="2783166"/>
        </p:xfrm>
        <a:graphic>
          <a:graphicData uri="http://schemas.openxmlformats.org/drawingml/2006/table">
            <a:tbl>
              <a:tblPr firstRow="1" bandRow="1">
                <a:tableStyleId>{2D5ABB26-0587-4C30-8999-92F81FD0307C}</a:tableStyleId>
              </a:tblPr>
              <a:tblGrid>
                <a:gridCol w="5320342">
                  <a:extLst>
                    <a:ext uri="{9D8B030D-6E8A-4147-A177-3AD203B41FA5}">
                      <a16:colId xmlns:a16="http://schemas.microsoft.com/office/drawing/2014/main" val="20000"/>
                    </a:ext>
                  </a:extLst>
                </a:gridCol>
              </a:tblGrid>
              <a:tr h="352123">
                <a:tc>
                  <a:txBody>
                    <a:bodyPr/>
                    <a:lstStyle/>
                    <a:p>
                      <a:r>
                        <a:rPr lang="en-US" sz="1400" b="1">
                          <a:solidFill>
                            <a:schemeClr val="bg1"/>
                          </a:solidFill>
                        </a:rPr>
                        <a:t>SAMPLE MEETING AGENDA #1</a:t>
                      </a:r>
                      <a:br>
                        <a:rPr lang="en-US" sz="1400" b="1">
                          <a:solidFill>
                            <a:schemeClr val="bg1"/>
                          </a:solidFill>
                        </a:rPr>
                      </a:br>
                      <a:r>
                        <a:rPr lang="en-US" sz="1400" b="1">
                          <a:solidFill>
                            <a:schemeClr val="bg1"/>
                          </a:solidFill>
                        </a:rPr>
                        <a:t>Decisions have been made on aging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7501">
                <a:tc>
                  <a:txBody>
                    <a:bodyPr/>
                    <a:lstStyle/>
                    <a:p>
                      <a:pPr marL="342900" indent="0"/>
                      <a:r>
                        <a:rPr lang="en-US" sz="1600" b="0" kern="1200">
                          <a:solidFill>
                            <a:srgbClr val="00A096"/>
                          </a:solidFill>
                          <a:latin typeface="+mn-lt"/>
                          <a:ea typeface="+mn-ea"/>
                          <a:cs typeface="+mn-cs"/>
                        </a:rPr>
                        <a:t>Introduction</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7501">
                <a:tc>
                  <a:txBody>
                    <a:bodyPr/>
                    <a:lstStyle/>
                    <a:p>
                      <a:pPr marL="342900" indent="0"/>
                      <a:r>
                        <a:rPr lang="en-US" sz="1600" b="0" kern="1200">
                          <a:solidFill>
                            <a:srgbClr val="00A096"/>
                          </a:solidFill>
                          <a:latin typeface="+mn-lt"/>
                          <a:ea typeface="+mn-ea"/>
                          <a:cs typeface="+mn-cs"/>
                        </a:rPr>
                        <a:t>Overview of the issue of aging and housing choices</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7501">
                <a:tc>
                  <a:txBody>
                    <a:bodyPr/>
                    <a:lstStyle/>
                    <a:p>
                      <a:pPr marL="342900" indent="0"/>
                      <a:r>
                        <a:rPr lang="en-US" sz="1600" b="0" kern="1200">
                          <a:solidFill>
                            <a:srgbClr val="00A096"/>
                          </a:solidFill>
                          <a:latin typeface="+mn-lt"/>
                          <a:ea typeface="+mn-ea"/>
                          <a:cs typeface="+mn-cs"/>
                        </a:rPr>
                        <a:t>Discussion of </a:t>
                      </a:r>
                      <a:r>
                        <a:rPr lang="en-US" sz="1600" b="1" kern="1200">
                          <a:solidFill>
                            <a:srgbClr val="00A096"/>
                          </a:solidFill>
                          <a:latin typeface="+mn-lt"/>
                          <a:ea typeface="+mn-ea"/>
                          <a:cs typeface="+mn-cs"/>
                        </a:rPr>
                        <a:t>client’s housing choices </a:t>
                      </a:r>
                      <a:r>
                        <a:rPr lang="en-US" sz="1600" b="0" kern="1200">
                          <a:solidFill>
                            <a:srgbClr val="00A096"/>
                          </a:solidFill>
                          <a:latin typeface="+mn-lt"/>
                          <a:ea typeface="+mn-ea"/>
                          <a:cs typeface="+mn-cs"/>
                        </a:rPr>
                        <a:t>and cost</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F7F7"/>
                    </a:solidFill>
                  </a:tcPr>
                </a:tc>
                <a:extLst>
                  <a:ext uri="{0D108BD9-81ED-4DB2-BD59-A6C34878D82A}">
                    <a16:rowId xmlns:a16="http://schemas.microsoft.com/office/drawing/2014/main" val="10003"/>
                  </a:ext>
                </a:extLst>
              </a:tr>
              <a:tr h="377501">
                <a:tc>
                  <a:txBody>
                    <a:bodyPr/>
                    <a:lstStyle/>
                    <a:p>
                      <a:pPr marL="342900" indent="0"/>
                      <a:r>
                        <a:rPr lang="en-US" sz="1600" b="0" kern="1200">
                          <a:solidFill>
                            <a:srgbClr val="00A096"/>
                          </a:solidFill>
                          <a:latin typeface="+mn-lt"/>
                          <a:ea typeface="+mn-ea"/>
                          <a:cs typeface="+mn-cs"/>
                        </a:rPr>
                        <a:t>Conversation around family member support</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7501">
                <a:tc>
                  <a:txBody>
                    <a:bodyPr/>
                    <a:lstStyle/>
                    <a:p>
                      <a:pPr marL="342900" indent="0"/>
                      <a:r>
                        <a:rPr lang="en-US" sz="1600" b="0" kern="1200">
                          <a:solidFill>
                            <a:srgbClr val="00A096"/>
                          </a:solidFill>
                          <a:latin typeface="+mn-lt"/>
                          <a:ea typeface="+mn-ea"/>
                          <a:cs typeface="+mn-cs"/>
                        </a:rPr>
                        <a:t>Open dialogue and Q&amp;A</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7501">
                <a:tc>
                  <a:txBody>
                    <a:bodyPr/>
                    <a:lstStyle/>
                    <a:p>
                      <a:pPr marL="342900" indent="0"/>
                      <a:r>
                        <a:rPr lang="en-US" sz="1600" b="0" kern="1200">
                          <a:solidFill>
                            <a:srgbClr val="00A096"/>
                          </a:solidFill>
                          <a:latin typeface="+mn-lt"/>
                          <a:ea typeface="+mn-ea"/>
                          <a:cs typeface="+mn-cs"/>
                        </a:rPr>
                        <a:t>Determine action steps (if needed)</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BD2CA1D9-8142-D759-58F4-1A82EB335F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0177" y="191671"/>
            <a:ext cx="1803350" cy="1803350"/>
          </a:xfrm>
          <a:prstGeom prst="ellipse">
            <a:avLst/>
          </a:prstGeom>
        </p:spPr>
      </p:pic>
      <p:cxnSp>
        <p:nvCxnSpPr>
          <p:cNvPr id="14" name="Straight Connector 13">
            <a:extLst>
              <a:ext uri="{FF2B5EF4-FFF2-40B4-BE49-F238E27FC236}">
                <a16:creationId xmlns:a16="http://schemas.microsoft.com/office/drawing/2014/main" id="{76E7E3CA-05F6-DA0B-A50F-FE55B0E1E5C6}"/>
              </a:ext>
            </a:extLst>
          </p:cNvPr>
          <p:cNvCxnSpPr>
            <a:cxnSpLocks/>
          </p:cNvCxnSpPr>
          <p:nvPr/>
        </p:nvCxnSpPr>
        <p:spPr>
          <a:xfrm>
            <a:off x="6104024" y="2471172"/>
            <a:ext cx="0" cy="2783166"/>
          </a:xfrm>
          <a:prstGeom prst="line">
            <a:avLst/>
          </a:prstGeom>
        </p:spPr>
        <p:style>
          <a:lnRef idx="1">
            <a:schemeClr val="accent2"/>
          </a:lnRef>
          <a:fillRef idx="0">
            <a:schemeClr val="accent2"/>
          </a:fillRef>
          <a:effectRef idx="0">
            <a:schemeClr val="accent2"/>
          </a:effectRef>
          <a:fontRef idx="minor">
            <a:schemeClr val="tx1"/>
          </a:fontRef>
        </p:style>
      </p:cxnSp>
      <p:graphicFrame>
        <p:nvGraphicFramePr>
          <p:cNvPr id="5" name="Content Placeholder 4">
            <a:extLst>
              <a:ext uri="{FF2B5EF4-FFF2-40B4-BE49-F238E27FC236}">
                <a16:creationId xmlns:a16="http://schemas.microsoft.com/office/drawing/2014/main" id="{4839485F-8045-07C1-4663-756AC009BAA2}"/>
              </a:ext>
            </a:extLst>
          </p:cNvPr>
          <p:cNvGraphicFramePr>
            <a:graphicFrameLocks/>
          </p:cNvGraphicFramePr>
          <p:nvPr>
            <p:extLst>
              <p:ext uri="{D42A27DB-BD31-4B8C-83A1-F6EECF244321}">
                <p14:modId xmlns:p14="http://schemas.microsoft.com/office/powerpoint/2010/main" val="2780986134"/>
              </p:ext>
            </p:extLst>
          </p:nvPr>
        </p:nvGraphicFramePr>
        <p:xfrm>
          <a:off x="6313120" y="2471172"/>
          <a:ext cx="5320342" cy="2783166"/>
        </p:xfrm>
        <a:graphic>
          <a:graphicData uri="http://schemas.openxmlformats.org/drawingml/2006/table">
            <a:tbl>
              <a:tblPr firstRow="1" bandRow="1">
                <a:tableStyleId>{2D5ABB26-0587-4C30-8999-92F81FD0307C}</a:tableStyleId>
              </a:tblPr>
              <a:tblGrid>
                <a:gridCol w="5320342">
                  <a:extLst>
                    <a:ext uri="{9D8B030D-6E8A-4147-A177-3AD203B41FA5}">
                      <a16:colId xmlns:a16="http://schemas.microsoft.com/office/drawing/2014/main" val="20000"/>
                    </a:ext>
                  </a:extLst>
                </a:gridCol>
              </a:tblGrid>
              <a:tr h="352123">
                <a:tc>
                  <a:txBody>
                    <a:bodyPr/>
                    <a:lstStyle/>
                    <a:p>
                      <a:r>
                        <a:rPr lang="en-US" sz="1400" b="1">
                          <a:solidFill>
                            <a:schemeClr val="bg1"/>
                          </a:solidFill>
                        </a:rPr>
                        <a:t>SAMPLE MEETING AGENDA #2</a:t>
                      </a:r>
                      <a:br>
                        <a:rPr lang="en-US" sz="1400" b="1">
                          <a:solidFill>
                            <a:schemeClr val="bg1"/>
                          </a:solidFill>
                        </a:rPr>
                      </a:br>
                      <a:r>
                        <a:rPr lang="en-US" sz="1400" b="1">
                          <a:solidFill>
                            <a:schemeClr val="bg1"/>
                          </a:solidFill>
                        </a:rPr>
                        <a:t>Decisions have </a:t>
                      </a:r>
                      <a:r>
                        <a:rPr lang="en-US" sz="1400" b="1" u="sng">
                          <a:solidFill>
                            <a:schemeClr val="bg1"/>
                          </a:solidFill>
                        </a:rPr>
                        <a:t>not</a:t>
                      </a:r>
                      <a:r>
                        <a:rPr lang="en-US" sz="1400" b="1">
                          <a:solidFill>
                            <a:schemeClr val="bg1"/>
                          </a:solidFill>
                        </a:rPr>
                        <a:t> been made on aging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7501">
                <a:tc>
                  <a:txBody>
                    <a:bodyPr/>
                    <a:lstStyle/>
                    <a:p>
                      <a:pPr marL="342900" indent="0"/>
                      <a:r>
                        <a:rPr lang="en-US" sz="1600">
                          <a:solidFill>
                            <a:srgbClr val="00A096"/>
                          </a:solidFill>
                        </a:rPr>
                        <a:t>Introduction</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7501">
                <a:tc>
                  <a:txBody>
                    <a:bodyPr/>
                    <a:lstStyle/>
                    <a:p>
                      <a:pPr marL="342900" indent="0"/>
                      <a:r>
                        <a:rPr lang="en-US" sz="1600">
                          <a:solidFill>
                            <a:srgbClr val="00A096"/>
                          </a:solidFill>
                        </a:rPr>
                        <a:t>Overview</a:t>
                      </a:r>
                      <a:r>
                        <a:rPr lang="en-US" sz="1600" baseline="0">
                          <a:solidFill>
                            <a:srgbClr val="00A096"/>
                          </a:solidFill>
                        </a:rPr>
                        <a:t> of the issue of aging and housing choices</a:t>
                      </a:r>
                      <a:endParaRPr lang="en-US" sz="1600">
                        <a:solidFill>
                          <a:srgbClr val="00A096"/>
                        </a:solidFill>
                      </a:endParaRP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7501">
                <a:tc>
                  <a:txBody>
                    <a:bodyPr/>
                    <a:lstStyle/>
                    <a:p>
                      <a:pPr marL="342900" indent="0"/>
                      <a:r>
                        <a:rPr lang="en-US" sz="1600">
                          <a:solidFill>
                            <a:srgbClr val="00A096"/>
                          </a:solidFill>
                        </a:rPr>
                        <a:t>Discussion of the </a:t>
                      </a:r>
                      <a:r>
                        <a:rPr lang="en-US" sz="1600" b="1">
                          <a:solidFill>
                            <a:srgbClr val="00A096"/>
                          </a:solidFill>
                        </a:rPr>
                        <a:t>most</a:t>
                      </a:r>
                      <a:r>
                        <a:rPr lang="en-US" sz="1600" b="1" baseline="0">
                          <a:solidFill>
                            <a:srgbClr val="00A096"/>
                          </a:solidFill>
                        </a:rPr>
                        <a:t> popular housing options</a:t>
                      </a:r>
                      <a:endParaRPr lang="en-US" sz="1600">
                        <a:solidFill>
                          <a:srgbClr val="00A096"/>
                        </a:solidFill>
                      </a:endParaRP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F7F7"/>
                    </a:solidFill>
                  </a:tcPr>
                </a:tc>
                <a:extLst>
                  <a:ext uri="{0D108BD9-81ED-4DB2-BD59-A6C34878D82A}">
                    <a16:rowId xmlns:a16="http://schemas.microsoft.com/office/drawing/2014/main" val="10003"/>
                  </a:ext>
                </a:extLst>
              </a:tr>
              <a:tr h="377501">
                <a:tc>
                  <a:txBody>
                    <a:bodyPr/>
                    <a:lstStyle/>
                    <a:p>
                      <a:pPr marL="342900" indent="0"/>
                      <a:r>
                        <a:rPr lang="en-US" sz="1600">
                          <a:solidFill>
                            <a:srgbClr val="00A096"/>
                          </a:solidFill>
                        </a:rPr>
                        <a:t>Conversation around family member</a:t>
                      </a:r>
                      <a:r>
                        <a:rPr lang="en-US" sz="1600" baseline="0">
                          <a:solidFill>
                            <a:srgbClr val="00A096"/>
                          </a:solidFill>
                        </a:rPr>
                        <a:t> support</a:t>
                      </a:r>
                      <a:endParaRPr lang="en-US" sz="1600" b="0" i="0" u="none" strike="noStrike" kern="1200" baseline="0">
                        <a:solidFill>
                          <a:srgbClr val="00A096"/>
                        </a:solidFill>
                        <a:latin typeface="+mn-lt"/>
                        <a:ea typeface="+mn-ea"/>
                        <a:cs typeface="+mn-cs"/>
                      </a:endParaRP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7501">
                <a:tc>
                  <a:txBody>
                    <a:bodyPr/>
                    <a:lstStyle/>
                    <a:p>
                      <a:pPr marL="342900" indent="0"/>
                      <a:r>
                        <a:rPr lang="en-US" sz="1600">
                          <a:solidFill>
                            <a:srgbClr val="00A096"/>
                          </a:solidFill>
                        </a:rPr>
                        <a:t>Open dialogue and Q&amp;A</a:t>
                      </a: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7501">
                <a:tc>
                  <a:txBody>
                    <a:bodyPr/>
                    <a:lstStyle/>
                    <a:p>
                      <a:pPr marL="342900" indent="0"/>
                      <a:r>
                        <a:rPr lang="en-US" sz="1600">
                          <a:solidFill>
                            <a:srgbClr val="00A096"/>
                          </a:solidFill>
                        </a:rPr>
                        <a:t>Determine</a:t>
                      </a:r>
                      <a:r>
                        <a:rPr lang="en-US" sz="1600" baseline="0">
                          <a:solidFill>
                            <a:srgbClr val="00A096"/>
                          </a:solidFill>
                        </a:rPr>
                        <a:t> action steps (if needed)</a:t>
                      </a:r>
                      <a:endParaRPr lang="en-US" sz="1600">
                        <a:solidFill>
                          <a:srgbClr val="00A096"/>
                        </a:solidFill>
                      </a:endParaRPr>
                    </a:p>
                  </a:txBody>
                  <a:tcPr marL="133076" marR="1330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18450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7948C-2BF1-B6DF-613F-E0C94EDCE4E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094411" y="0"/>
            <a:ext cx="6094413" cy="6858000"/>
          </a:xfrm>
          <a:prstGeom prst="rect">
            <a:avLst/>
          </a:prstGeom>
        </p:spPr>
      </p:pic>
      <p:sp>
        <p:nvSpPr>
          <p:cNvPr id="4" name="Text Placeholder 3">
            <a:extLst>
              <a:ext uri="{FF2B5EF4-FFF2-40B4-BE49-F238E27FC236}">
                <a16:creationId xmlns:a16="http://schemas.microsoft.com/office/drawing/2014/main" id="{DD855BA2-030A-03A4-26C7-54C75884C1BC}"/>
              </a:ext>
            </a:extLst>
          </p:cNvPr>
          <p:cNvSpPr>
            <a:spLocks noGrp="1"/>
          </p:cNvSpPr>
          <p:nvPr>
            <p:ph type="body" sz="quarter" idx="32"/>
          </p:nvPr>
        </p:nvSpPr>
        <p:spPr/>
        <p:txBody>
          <a:bodyPr/>
          <a:lstStyle/>
          <a:p>
            <a:r>
              <a:rPr lang="en-US"/>
              <a:t>Facilitation tips</a:t>
            </a:r>
          </a:p>
          <a:p>
            <a:r>
              <a:rPr lang="en-US" sz="2000" b="0">
                <a:solidFill>
                  <a:srgbClr val="595959"/>
                </a:solidFill>
              </a:rPr>
              <a:t>Ideas for effective family meetings </a:t>
            </a:r>
          </a:p>
          <a:p>
            <a:endParaRPr lang="en-CA"/>
          </a:p>
        </p:txBody>
      </p:sp>
      <p:sp>
        <p:nvSpPr>
          <p:cNvPr id="5" name="Text Placeholder 2">
            <a:extLst>
              <a:ext uri="{FF2B5EF4-FFF2-40B4-BE49-F238E27FC236}">
                <a16:creationId xmlns:a16="http://schemas.microsoft.com/office/drawing/2014/main" id="{2CBD4BA3-452C-9C2E-0ECD-C5BB2B02F5DE}"/>
              </a:ext>
            </a:extLst>
          </p:cNvPr>
          <p:cNvSpPr txBox="1">
            <a:spLocks/>
          </p:cNvSpPr>
          <p:nvPr/>
        </p:nvSpPr>
        <p:spPr>
          <a:xfrm>
            <a:off x="609600" y="33528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595959"/>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endParaRPr lang="en-US" sz="2000" b="0">
              <a:solidFill>
                <a:srgbClr val="595959"/>
              </a:solidFill>
            </a:endParaRPr>
          </a:p>
        </p:txBody>
      </p:sp>
      <p:sp>
        <p:nvSpPr>
          <p:cNvPr id="8" name="TextBox 7">
            <a:extLst>
              <a:ext uri="{FF2B5EF4-FFF2-40B4-BE49-F238E27FC236}">
                <a16:creationId xmlns:a16="http://schemas.microsoft.com/office/drawing/2014/main" id="{0495C809-3EB7-555F-8507-32681BF7F6FC}"/>
              </a:ext>
            </a:extLst>
          </p:cNvPr>
          <p:cNvSpPr txBox="1"/>
          <p:nvPr/>
        </p:nvSpPr>
        <p:spPr>
          <a:xfrm>
            <a:off x="457200" y="1906420"/>
            <a:ext cx="328409" cy="923330"/>
          </a:xfrm>
          <a:prstGeom prst="rect">
            <a:avLst/>
          </a:prstGeom>
          <a:noFill/>
        </p:spPr>
        <p:txBody>
          <a:bodyPr wrap="square" lIns="0" tIns="0" rIns="0" bIns="0" rtlCol="0">
            <a:spAutoFit/>
          </a:bodyPr>
          <a:lstStyle/>
          <a:p>
            <a:r>
              <a:rPr lang="en-US" sz="6000" b="1">
                <a:solidFill>
                  <a:schemeClr val="accent2"/>
                </a:solidFill>
                <a:latin typeface="Arial Narrow" panose="020B0606020202030204" pitchFamily="34" charset="0"/>
              </a:rPr>
              <a:t>1</a:t>
            </a:r>
            <a:endParaRPr lang="en-US" b="1">
              <a:solidFill>
                <a:schemeClr val="accent2"/>
              </a:solidFill>
              <a:latin typeface="Arial Narrow" panose="020B0606020202030204" pitchFamily="34" charset="0"/>
            </a:endParaRPr>
          </a:p>
        </p:txBody>
      </p:sp>
      <p:sp>
        <p:nvSpPr>
          <p:cNvPr id="9" name="TextBox 8">
            <a:extLst>
              <a:ext uri="{FF2B5EF4-FFF2-40B4-BE49-F238E27FC236}">
                <a16:creationId xmlns:a16="http://schemas.microsoft.com/office/drawing/2014/main" id="{6E8DFF3D-8ADA-DB35-82E6-19673D3C2972}"/>
              </a:ext>
            </a:extLst>
          </p:cNvPr>
          <p:cNvSpPr txBox="1"/>
          <p:nvPr/>
        </p:nvSpPr>
        <p:spPr>
          <a:xfrm>
            <a:off x="457200" y="3983415"/>
            <a:ext cx="328410" cy="923330"/>
          </a:xfrm>
          <a:prstGeom prst="rect">
            <a:avLst/>
          </a:prstGeom>
          <a:noFill/>
        </p:spPr>
        <p:txBody>
          <a:bodyPr wrap="square" lIns="0" tIns="0" rIns="0" bIns="0" rtlCol="0">
            <a:spAutoFit/>
          </a:bodyPr>
          <a:lstStyle/>
          <a:p>
            <a:r>
              <a:rPr lang="en-US" sz="6000" b="1">
                <a:solidFill>
                  <a:schemeClr val="accent2"/>
                </a:solidFill>
                <a:latin typeface="Arial Narrow" panose="020B0606020202030204" pitchFamily="34" charset="0"/>
              </a:rPr>
              <a:t>2</a:t>
            </a:r>
            <a:endParaRPr lang="en-US" b="1">
              <a:solidFill>
                <a:schemeClr val="accent2"/>
              </a:solidFill>
              <a:latin typeface="Arial Narrow" panose="020B0606020202030204" pitchFamily="34" charset="0"/>
            </a:endParaRPr>
          </a:p>
        </p:txBody>
      </p:sp>
      <p:sp>
        <p:nvSpPr>
          <p:cNvPr id="13" name="TextBox 12">
            <a:extLst>
              <a:ext uri="{FF2B5EF4-FFF2-40B4-BE49-F238E27FC236}">
                <a16:creationId xmlns:a16="http://schemas.microsoft.com/office/drawing/2014/main" id="{1E25AE9A-710F-D5EC-1E49-D96BC3D1CF00}"/>
              </a:ext>
            </a:extLst>
          </p:cNvPr>
          <p:cNvSpPr txBox="1"/>
          <p:nvPr/>
        </p:nvSpPr>
        <p:spPr>
          <a:xfrm>
            <a:off x="955363" y="3598695"/>
            <a:ext cx="4831826" cy="1692771"/>
          </a:xfrm>
          <a:prstGeom prst="rect">
            <a:avLst/>
          </a:prstGeom>
          <a:noFill/>
        </p:spPr>
        <p:txBody>
          <a:bodyPr wrap="square">
            <a:spAutoFit/>
          </a:bodyPr>
          <a:lstStyle/>
          <a:p>
            <a:r>
              <a:rPr lang="en-CA" sz="2400" b="1" dirty="0">
                <a:solidFill>
                  <a:srgbClr val="00A096"/>
                </a:solidFill>
              </a:rPr>
              <a:t>Stay organized</a:t>
            </a:r>
            <a:endParaRPr lang="en-CA" sz="2400" dirty="0">
              <a:solidFill>
                <a:srgbClr val="00A096"/>
              </a:solidFill>
            </a:endParaRPr>
          </a:p>
          <a:p>
            <a:r>
              <a:rPr lang="en-US" sz="2000" dirty="0"/>
              <a:t>Since the agendas involve a significant amount of material, prepare thoughtfully, ensuring organization and conciseness in your materials. </a:t>
            </a:r>
            <a:endParaRPr lang="en-CA" sz="2000" dirty="0"/>
          </a:p>
        </p:txBody>
      </p:sp>
      <p:sp>
        <p:nvSpPr>
          <p:cNvPr id="16" name="TextBox 15">
            <a:extLst>
              <a:ext uri="{FF2B5EF4-FFF2-40B4-BE49-F238E27FC236}">
                <a16:creationId xmlns:a16="http://schemas.microsoft.com/office/drawing/2014/main" id="{D64269F8-7258-9501-C3E9-E99C7377B349}"/>
              </a:ext>
            </a:extLst>
          </p:cNvPr>
          <p:cNvSpPr txBox="1"/>
          <p:nvPr/>
        </p:nvSpPr>
        <p:spPr>
          <a:xfrm>
            <a:off x="955363" y="1675588"/>
            <a:ext cx="4831826" cy="1384995"/>
          </a:xfrm>
          <a:prstGeom prst="rect">
            <a:avLst/>
          </a:prstGeom>
          <a:noFill/>
        </p:spPr>
        <p:txBody>
          <a:bodyPr wrap="square">
            <a:spAutoFit/>
          </a:bodyPr>
          <a:lstStyle/>
          <a:p>
            <a:r>
              <a:rPr lang="en-CA" sz="2400" b="1">
                <a:solidFill>
                  <a:srgbClr val="00A096"/>
                </a:solidFill>
              </a:rPr>
              <a:t>Approach empathetically </a:t>
            </a:r>
            <a:endParaRPr lang="en-CA" sz="2400">
              <a:solidFill>
                <a:srgbClr val="00A096"/>
              </a:solidFill>
            </a:endParaRPr>
          </a:p>
          <a:p>
            <a:r>
              <a:rPr lang="en-US" sz="2000"/>
              <a:t>Navigate discussions about family homes and living arrangements with care, recognizing the emotions involved. </a:t>
            </a:r>
            <a:endParaRPr lang="en-CA" sz="2000"/>
          </a:p>
        </p:txBody>
      </p:sp>
      <p:cxnSp>
        <p:nvCxnSpPr>
          <p:cNvPr id="19" name="Straight Connector 18">
            <a:extLst>
              <a:ext uri="{FF2B5EF4-FFF2-40B4-BE49-F238E27FC236}">
                <a16:creationId xmlns:a16="http://schemas.microsoft.com/office/drawing/2014/main" id="{281D4CB7-738A-A29C-4F5A-AA34658C6771}"/>
              </a:ext>
            </a:extLst>
          </p:cNvPr>
          <p:cNvCxnSpPr/>
          <p:nvPr/>
        </p:nvCxnSpPr>
        <p:spPr>
          <a:xfrm>
            <a:off x="883171" y="1300080"/>
            <a:ext cx="0" cy="425784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60146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61B17-5D35-BB18-46AC-00B03E61E8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 y="0"/>
            <a:ext cx="12188828" cy="6858000"/>
          </a:xfrm>
          <a:prstGeom prst="rect">
            <a:avLst/>
          </a:prstGeom>
        </p:spPr>
      </p:pic>
      <p:sp>
        <p:nvSpPr>
          <p:cNvPr id="9" name="Rectangle 8">
            <a:extLst>
              <a:ext uri="{FF2B5EF4-FFF2-40B4-BE49-F238E27FC236}">
                <a16:creationId xmlns:a16="http://schemas.microsoft.com/office/drawing/2014/main" id="{97E771CB-3472-4EE9-8954-FE49E29E6C1A}"/>
              </a:ext>
            </a:extLst>
          </p:cNvPr>
          <p:cNvSpPr/>
          <p:nvPr/>
        </p:nvSpPr>
        <p:spPr>
          <a:xfrm>
            <a:off x="-4" y="0"/>
            <a:ext cx="6094416" cy="6858000"/>
          </a:xfrm>
          <a:prstGeom prst="rect">
            <a:avLst/>
          </a:prstGeom>
          <a:solidFill>
            <a:schemeClr val="accent4">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stream_shape42">
            <a:extLst>
              <a:ext uri="{FF2B5EF4-FFF2-40B4-BE49-F238E27FC236}">
                <a16:creationId xmlns:a16="http://schemas.microsoft.com/office/drawing/2014/main" id="{B875C8B8-78F8-79D3-EED0-207AA913D6D6}"/>
              </a:ext>
            </a:extLst>
          </p:cNvPr>
          <p:cNvSpPr>
            <a:spLocks noChangeArrowheads="1"/>
          </p:cNvSpPr>
          <p:nvPr/>
        </p:nvSpPr>
        <p:spPr bwMode="auto">
          <a:xfrm>
            <a:off x="448916" y="6537960"/>
            <a:ext cx="10972801"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2"/>
                </a:solidFill>
                <a:latin typeface="Arial Narrow" panose="020B0606020202030204" pitchFamily="34" charset="0"/>
              </a:rPr>
              <a:t>For Financial Professional Use Only / Not for Distribution to the Public</a:t>
            </a:r>
          </a:p>
        </p:txBody>
      </p:sp>
      <p:sp>
        <p:nvSpPr>
          <p:cNvPr id="3" name="TextBox 2">
            <a:extLst>
              <a:ext uri="{FF2B5EF4-FFF2-40B4-BE49-F238E27FC236}">
                <a16:creationId xmlns:a16="http://schemas.microsoft.com/office/drawing/2014/main" id="{5F04CF78-B0FF-B14B-AADC-D6CCCC6DEA82}"/>
              </a:ext>
            </a:extLst>
          </p:cNvPr>
          <p:cNvSpPr txBox="1"/>
          <p:nvPr/>
        </p:nvSpPr>
        <p:spPr>
          <a:xfrm>
            <a:off x="271351" y="2253318"/>
            <a:ext cx="5706368" cy="2031325"/>
          </a:xfrm>
          <a:prstGeom prst="rect">
            <a:avLst/>
          </a:prstGeom>
          <a:noFill/>
        </p:spPr>
        <p:txBody>
          <a:bodyPr wrap="square" lIns="0" rIns="0" rtlCol="0">
            <a:spAutoFit/>
          </a:bodyPr>
          <a:lstStyle/>
          <a:p>
            <a:pPr rtl="0" fontAlgn="ctr">
              <a:spcBef>
                <a:spcPts val="0"/>
              </a:spcBef>
              <a:spcAft>
                <a:spcPts val="0"/>
              </a:spcAft>
            </a:pPr>
            <a:r>
              <a:rPr lang="en-US" sz="3600" b="1">
                <a:solidFill>
                  <a:schemeClr val="bg2"/>
                </a:solidFill>
                <a:latin typeface="+mj-lt"/>
              </a:rPr>
              <a:t>Investment Philosophy</a:t>
            </a:r>
          </a:p>
          <a:p>
            <a:pPr rtl="0" fontAlgn="ctr">
              <a:spcBef>
                <a:spcPts val="0"/>
              </a:spcBef>
              <a:spcAft>
                <a:spcPts val="0"/>
              </a:spcAft>
            </a:pPr>
            <a:endParaRPr lang="en-US" sz="900">
              <a:effectLst/>
              <a:latin typeface="+mj-lt"/>
            </a:endParaRPr>
          </a:p>
          <a:p>
            <a:pPr rtl="0" fontAlgn="ctr">
              <a:spcBef>
                <a:spcPts val="0"/>
              </a:spcBef>
              <a:spcAft>
                <a:spcPts val="0"/>
              </a:spcAft>
            </a:pPr>
            <a:r>
              <a:rPr lang="en-US" sz="2700">
                <a:solidFill>
                  <a:schemeClr val="bg1"/>
                </a:solidFill>
                <a:latin typeface="+mj-lt"/>
              </a:rPr>
              <a:t>Discussing your client's investment philosophy and approach to investing with their heirs. </a:t>
            </a:r>
          </a:p>
        </p:txBody>
      </p:sp>
    </p:spTree>
    <p:extLst>
      <p:ext uri="{BB962C8B-B14F-4D97-AF65-F5344CB8AC3E}">
        <p14:creationId xmlns:p14="http://schemas.microsoft.com/office/powerpoint/2010/main" val="19927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2202706-D118-30EA-2138-DCD2F373BD8F}"/>
              </a:ext>
            </a:extLst>
          </p:cNvPr>
          <p:cNvSpPr txBox="1">
            <a:spLocks/>
          </p:cNvSpPr>
          <p:nvPr/>
        </p:nvSpPr>
        <p:spPr>
          <a:xfrm>
            <a:off x="2320682" y="677200"/>
            <a:ext cx="9173027" cy="832292"/>
          </a:xfrm>
          <a:prstGeom prst="rect">
            <a:avLst/>
          </a:prstGeom>
        </p:spPr>
        <p:txBody>
          <a:bodyPr/>
          <a:lstStyle>
            <a:lvl1pPr algn="ctr" defTabSz="1218895" rtl="0" eaLnBrk="1" latinLnBrk="0" hangingPunct="1">
              <a:spcBef>
                <a:spcPct val="0"/>
              </a:spcBef>
              <a:buNone/>
              <a:defRPr sz="5865" kern="1200">
                <a:solidFill>
                  <a:schemeClr val="tx1"/>
                </a:solidFill>
                <a:latin typeface="+mj-lt"/>
                <a:ea typeface="+mj-ea"/>
                <a:cs typeface="+mj-cs"/>
              </a:defRPr>
            </a:lvl1pPr>
          </a:lstStyle>
          <a:p>
            <a:pPr algn="l"/>
            <a:r>
              <a:rPr lang="en-US" sz="2800" b="1"/>
              <a:t>Investment philosophy meeting</a:t>
            </a:r>
          </a:p>
          <a:p>
            <a:pPr algn="l"/>
            <a:r>
              <a:rPr lang="en-US" sz="2400">
                <a:solidFill>
                  <a:schemeClr val="accent4"/>
                </a:solidFill>
                <a:latin typeface="Arial Narrow" panose="020B0606020202030204" pitchFamily="34" charset="0"/>
              </a:rPr>
              <a:t>Exploration of the family's financial strategies</a:t>
            </a:r>
          </a:p>
        </p:txBody>
      </p:sp>
      <p:graphicFrame>
        <p:nvGraphicFramePr>
          <p:cNvPr id="7" name="Content Placeholder 4">
            <a:extLst>
              <a:ext uri="{FF2B5EF4-FFF2-40B4-BE49-F238E27FC236}">
                <a16:creationId xmlns:a16="http://schemas.microsoft.com/office/drawing/2014/main" id="{33F2BBA2-D986-A9F4-0653-B9F0DC9515E5}"/>
              </a:ext>
            </a:extLst>
          </p:cNvPr>
          <p:cNvGraphicFramePr>
            <a:graphicFrameLocks/>
          </p:cNvGraphicFramePr>
          <p:nvPr>
            <p:extLst>
              <p:ext uri="{D42A27DB-BD31-4B8C-83A1-F6EECF244321}">
                <p14:modId xmlns:p14="http://schemas.microsoft.com/office/powerpoint/2010/main" val="1253081945"/>
              </p:ext>
            </p:extLst>
          </p:nvPr>
        </p:nvGraphicFramePr>
        <p:xfrm>
          <a:off x="574558" y="2471172"/>
          <a:ext cx="5519853" cy="2818748"/>
        </p:xfrm>
        <a:graphic>
          <a:graphicData uri="http://schemas.openxmlformats.org/drawingml/2006/table">
            <a:tbl>
              <a:tblPr firstRow="1" bandRow="1">
                <a:tableStyleId>{2D5ABB26-0587-4C30-8999-92F81FD0307C}</a:tableStyleId>
              </a:tblPr>
              <a:tblGrid>
                <a:gridCol w="5519853">
                  <a:extLst>
                    <a:ext uri="{9D8B030D-6E8A-4147-A177-3AD203B41FA5}">
                      <a16:colId xmlns:a16="http://schemas.microsoft.com/office/drawing/2014/main" val="20000"/>
                    </a:ext>
                  </a:extLst>
                </a:gridCol>
              </a:tblGrid>
              <a:tr h="352123">
                <a:tc>
                  <a:txBody>
                    <a:bodyPr/>
                    <a:lstStyle/>
                    <a:p>
                      <a:r>
                        <a:rPr lang="en-US" sz="1400" b="1">
                          <a:solidFill>
                            <a:schemeClr val="bg1"/>
                          </a:solidFill>
                        </a:rPr>
                        <a:t>SAMPLE MEETING AGENDA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377501">
                <a:tc>
                  <a:txBody>
                    <a:bodyPr/>
                    <a:lstStyle/>
                    <a:p>
                      <a:pPr marL="342900" indent="0"/>
                      <a:r>
                        <a:rPr lang="en-US" sz="1600">
                          <a:solidFill>
                            <a:schemeClr val="accent4"/>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7501">
                <a:tc>
                  <a:txBody>
                    <a:bodyPr/>
                    <a:lstStyle/>
                    <a:p>
                      <a:pPr marL="342900" indent="0"/>
                      <a:r>
                        <a:rPr lang="en-US" sz="1600">
                          <a:solidFill>
                            <a:schemeClr val="accent4"/>
                          </a:solidFill>
                        </a:rPr>
                        <a:t>Overview of your role as a Financial</a:t>
                      </a:r>
                      <a:r>
                        <a:rPr lang="en-US" sz="1600" baseline="0">
                          <a:solidFill>
                            <a:schemeClr val="accent4"/>
                          </a:solidFill>
                        </a:rPr>
                        <a:t> Professional and your value proposition</a:t>
                      </a:r>
                      <a:endParaRPr lang="en-US" sz="1600">
                        <a:solidFill>
                          <a:schemeClr val="accent4"/>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7501">
                <a:tc>
                  <a:txBody>
                    <a:bodyPr/>
                    <a:lstStyle/>
                    <a:p>
                      <a:pPr marL="342900" indent="0"/>
                      <a:r>
                        <a:rPr lang="en-US" sz="1600">
                          <a:solidFill>
                            <a:schemeClr val="accent4"/>
                          </a:solidFill>
                        </a:rPr>
                        <a:t>Investment philosophy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501">
                <a:tc>
                  <a:txBody>
                    <a:bodyPr/>
                    <a:lstStyle/>
                    <a:p>
                      <a:pPr marL="342900" indent="0"/>
                      <a:r>
                        <a:rPr lang="en-US" sz="1600">
                          <a:solidFill>
                            <a:schemeClr val="accent4"/>
                          </a:solidFill>
                        </a:rPr>
                        <a:t>Investment strategy</a:t>
                      </a:r>
                      <a:r>
                        <a:rPr lang="en-US" sz="1600" baseline="0">
                          <a:solidFill>
                            <a:schemeClr val="accent4"/>
                          </a:solidFill>
                        </a:rPr>
                        <a:t> </a:t>
                      </a:r>
                      <a:endParaRPr lang="en-US" sz="1600" b="0" i="0" u="none" strike="noStrike" kern="1200" baseline="0">
                        <a:solidFill>
                          <a:schemeClr val="accent4"/>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7501">
                <a:tc>
                  <a:txBody>
                    <a:bodyPr/>
                    <a:lstStyle/>
                    <a:p>
                      <a:pPr marL="342900" indent="0"/>
                      <a:r>
                        <a:rPr lang="en-US" sz="1600">
                          <a:solidFill>
                            <a:schemeClr val="accent4"/>
                          </a:solidFill>
                        </a:rPr>
                        <a:t>Existing</a:t>
                      </a:r>
                      <a:r>
                        <a:rPr lang="en-US" sz="1600" baseline="0">
                          <a:solidFill>
                            <a:schemeClr val="accent4"/>
                          </a:solidFill>
                        </a:rPr>
                        <a:t> reporting and communications</a:t>
                      </a:r>
                      <a:endParaRPr lang="en-US" sz="1600">
                        <a:solidFill>
                          <a:schemeClr val="accent4"/>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7501">
                <a:tc>
                  <a:txBody>
                    <a:bodyPr/>
                    <a:lstStyle/>
                    <a:p>
                      <a:pPr marL="342900" indent="0"/>
                      <a:r>
                        <a:rPr lang="en-US" sz="1600">
                          <a:solidFill>
                            <a:schemeClr val="accent4"/>
                          </a:solidFill>
                        </a:rPr>
                        <a:t>Open</a:t>
                      </a:r>
                      <a:r>
                        <a:rPr lang="en-US" sz="1600" baseline="0">
                          <a:solidFill>
                            <a:schemeClr val="accent4"/>
                          </a:solidFill>
                        </a:rPr>
                        <a:t> dialogue and Q&amp;A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BD2CA1D9-8142-D759-58F4-1A82EB335F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0177" y="191671"/>
            <a:ext cx="1803350" cy="1803350"/>
          </a:xfrm>
          <a:prstGeom prst="ellipse">
            <a:avLst/>
          </a:prstGeom>
        </p:spPr>
      </p:pic>
      <p:sp>
        <p:nvSpPr>
          <p:cNvPr id="2" name="TextBox 1">
            <a:extLst>
              <a:ext uri="{FF2B5EF4-FFF2-40B4-BE49-F238E27FC236}">
                <a16:creationId xmlns:a16="http://schemas.microsoft.com/office/drawing/2014/main" id="{F703EA0C-1FB0-4D66-2435-EEBFE5572C44}"/>
              </a:ext>
            </a:extLst>
          </p:cNvPr>
          <p:cNvSpPr txBox="1"/>
          <p:nvPr/>
        </p:nvSpPr>
        <p:spPr>
          <a:xfrm>
            <a:off x="6664287" y="4169976"/>
            <a:ext cx="4949980" cy="1692771"/>
          </a:xfrm>
          <a:prstGeom prst="rect">
            <a:avLst/>
          </a:prstGeom>
          <a:noFill/>
        </p:spPr>
        <p:txBody>
          <a:bodyPr wrap="square">
            <a:spAutoFit/>
          </a:bodyPr>
          <a:lstStyle/>
          <a:p>
            <a:r>
              <a:rPr lang="en-CA" sz="2400" b="1">
                <a:solidFill>
                  <a:schemeClr val="accent4"/>
                </a:solidFill>
              </a:rPr>
              <a:t>2 </a:t>
            </a:r>
            <a:r>
              <a:rPr lang="en-CA" sz="2400">
                <a:solidFill>
                  <a:schemeClr val="accent4"/>
                </a:solidFill>
              </a:rPr>
              <a:t>|</a:t>
            </a:r>
            <a:r>
              <a:rPr lang="en-CA" sz="2400" b="1">
                <a:solidFill>
                  <a:schemeClr val="accent4"/>
                </a:solidFill>
              </a:rPr>
              <a:t> Investment expertise</a:t>
            </a:r>
          </a:p>
          <a:p>
            <a:r>
              <a:rPr lang="en-US" sz="2000"/>
              <a:t>This meeting is a great opportunity for you to exhibit your professional investment expertise to any heirs. </a:t>
            </a:r>
          </a:p>
          <a:p>
            <a:endParaRPr lang="en-CA" sz="2000"/>
          </a:p>
        </p:txBody>
      </p:sp>
      <p:sp>
        <p:nvSpPr>
          <p:cNvPr id="8" name="TextBox 7">
            <a:extLst>
              <a:ext uri="{FF2B5EF4-FFF2-40B4-BE49-F238E27FC236}">
                <a16:creationId xmlns:a16="http://schemas.microsoft.com/office/drawing/2014/main" id="{2D55DCBB-D87A-FE4F-0AD5-4832438F1F9D}"/>
              </a:ext>
            </a:extLst>
          </p:cNvPr>
          <p:cNvSpPr txBox="1"/>
          <p:nvPr/>
        </p:nvSpPr>
        <p:spPr>
          <a:xfrm>
            <a:off x="6687993" y="2662662"/>
            <a:ext cx="4887216" cy="1384995"/>
          </a:xfrm>
          <a:prstGeom prst="rect">
            <a:avLst/>
          </a:prstGeom>
          <a:noFill/>
        </p:spPr>
        <p:txBody>
          <a:bodyPr wrap="square">
            <a:spAutoFit/>
          </a:bodyPr>
          <a:lstStyle/>
          <a:p>
            <a:r>
              <a:rPr lang="en-CA" sz="2400" b="1">
                <a:solidFill>
                  <a:schemeClr val="accent4"/>
                </a:solidFill>
              </a:rPr>
              <a:t>1 </a:t>
            </a:r>
            <a:r>
              <a:rPr lang="en-CA" sz="2400">
                <a:solidFill>
                  <a:schemeClr val="accent4"/>
                </a:solidFill>
              </a:rPr>
              <a:t>|</a:t>
            </a:r>
            <a:r>
              <a:rPr lang="en-CA" sz="2400" b="1">
                <a:solidFill>
                  <a:schemeClr val="accent4"/>
                </a:solidFill>
              </a:rPr>
              <a:t> Investment acumen </a:t>
            </a:r>
            <a:endParaRPr lang="en-CA" sz="2400">
              <a:solidFill>
                <a:schemeClr val="accent4"/>
              </a:solidFill>
            </a:endParaRPr>
          </a:p>
          <a:p>
            <a:r>
              <a:rPr lang="en-US" sz="2000"/>
              <a:t>In advance of this meeting, discuss with your clients their perception of their heirs’ investment acumen.</a:t>
            </a:r>
          </a:p>
        </p:txBody>
      </p:sp>
      <p:cxnSp>
        <p:nvCxnSpPr>
          <p:cNvPr id="9" name="Straight Connector 8">
            <a:extLst>
              <a:ext uri="{FF2B5EF4-FFF2-40B4-BE49-F238E27FC236}">
                <a16:creationId xmlns:a16="http://schemas.microsoft.com/office/drawing/2014/main" id="{78B7964E-F9D7-B235-0B8B-CC3B7752BF16}"/>
              </a:ext>
            </a:extLst>
          </p:cNvPr>
          <p:cNvCxnSpPr>
            <a:cxnSpLocks/>
          </p:cNvCxnSpPr>
          <p:nvPr/>
        </p:nvCxnSpPr>
        <p:spPr>
          <a:xfrm>
            <a:off x="6440905" y="2304262"/>
            <a:ext cx="0" cy="3366144"/>
          </a:xfrm>
          <a:prstGeom prst="line">
            <a:avLst/>
          </a:prstGeom>
        </p:spPr>
        <p:style>
          <a:lnRef idx="1">
            <a:schemeClr val="accent4"/>
          </a:lnRef>
          <a:fillRef idx="0">
            <a:schemeClr val="accent4"/>
          </a:fillRef>
          <a:effectRef idx="0">
            <a:schemeClr val="accent4"/>
          </a:effectRef>
          <a:fontRef idx="minor">
            <a:schemeClr val="tx1"/>
          </a:fontRef>
        </p:style>
      </p:cxnSp>
      <p:sp>
        <p:nvSpPr>
          <p:cNvPr id="10" name="Text Placeholder 10">
            <a:extLst>
              <a:ext uri="{FF2B5EF4-FFF2-40B4-BE49-F238E27FC236}">
                <a16:creationId xmlns:a16="http://schemas.microsoft.com/office/drawing/2014/main" id="{DED738D2-DD2C-60CC-3373-4F6A9B35303D}"/>
              </a:ext>
            </a:extLst>
          </p:cNvPr>
          <p:cNvSpPr txBox="1">
            <a:spLocks/>
          </p:cNvSpPr>
          <p:nvPr/>
        </p:nvSpPr>
        <p:spPr>
          <a:xfrm>
            <a:off x="6772214" y="2304262"/>
            <a:ext cx="2419902" cy="249642"/>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595959"/>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US" sz="1800"/>
              <a:t>FACILITATION TIPS</a:t>
            </a:r>
          </a:p>
        </p:txBody>
      </p:sp>
    </p:spTree>
    <p:extLst>
      <p:ext uri="{BB962C8B-B14F-4D97-AF65-F5344CB8AC3E}">
        <p14:creationId xmlns:p14="http://schemas.microsoft.com/office/powerpoint/2010/main" val="233367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4BED10C-610A-E539-ED53-62105225786C}"/>
              </a:ext>
            </a:extLst>
          </p:cNvPr>
          <p:cNvSpPr txBox="1"/>
          <p:nvPr/>
        </p:nvSpPr>
        <p:spPr>
          <a:xfrm>
            <a:off x="1402516" y="3024695"/>
            <a:ext cx="6439157" cy="707630"/>
          </a:xfrm>
          <a:prstGeom prst="rect">
            <a:avLst/>
          </a:prstGeom>
          <a:noFill/>
        </p:spPr>
        <p:txBody>
          <a:bodyPr wrap="square">
            <a:spAutoFit/>
          </a:bodyPr>
          <a:lstStyle/>
          <a:p>
            <a:pPr fontAlgn="ctr"/>
            <a:r>
              <a:rPr lang="en-US" sz="1999" b="1" dirty="0"/>
              <a:t>Recognize how to better connect with investors across generations.</a:t>
            </a:r>
            <a:endParaRPr lang="en-CA" sz="1999" dirty="0"/>
          </a:p>
        </p:txBody>
      </p:sp>
      <p:sp>
        <p:nvSpPr>
          <p:cNvPr id="25" name="TextBox 24">
            <a:extLst>
              <a:ext uri="{FF2B5EF4-FFF2-40B4-BE49-F238E27FC236}">
                <a16:creationId xmlns:a16="http://schemas.microsoft.com/office/drawing/2014/main" id="{A7C7E719-4D11-F218-CEEF-B0186FC82890}"/>
              </a:ext>
            </a:extLst>
          </p:cNvPr>
          <p:cNvSpPr txBox="1"/>
          <p:nvPr/>
        </p:nvSpPr>
        <p:spPr>
          <a:xfrm>
            <a:off x="1402516" y="4549423"/>
            <a:ext cx="6210396" cy="1015278"/>
          </a:xfrm>
          <a:prstGeom prst="rect">
            <a:avLst/>
          </a:prstGeom>
          <a:noFill/>
        </p:spPr>
        <p:txBody>
          <a:bodyPr wrap="square">
            <a:spAutoFit/>
          </a:bodyPr>
          <a:lstStyle/>
          <a:p>
            <a:pPr fontAlgn="ctr"/>
            <a:r>
              <a:rPr lang="en-US" sz="1999" b="1" dirty="0"/>
              <a:t>Determine an ideal format for a family meeting </a:t>
            </a:r>
            <a:r>
              <a:rPr lang="en-US" sz="1999" dirty="0"/>
              <a:t>to facilitate effective dialogue and get to know those closest to your clients.</a:t>
            </a:r>
            <a:endParaRPr lang="en-CA" sz="1999" dirty="0"/>
          </a:p>
        </p:txBody>
      </p:sp>
      <p:sp>
        <p:nvSpPr>
          <p:cNvPr id="26" name="TextBox 25">
            <a:extLst>
              <a:ext uri="{FF2B5EF4-FFF2-40B4-BE49-F238E27FC236}">
                <a16:creationId xmlns:a16="http://schemas.microsoft.com/office/drawing/2014/main" id="{4A2A60CB-0015-155F-29A8-D3C8EE9C7B69}"/>
              </a:ext>
            </a:extLst>
          </p:cNvPr>
          <p:cNvSpPr txBox="1"/>
          <p:nvPr/>
        </p:nvSpPr>
        <p:spPr>
          <a:xfrm>
            <a:off x="1402516" y="1507809"/>
            <a:ext cx="5504551" cy="707630"/>
          </a:xfrm>
          <a:prstGeom prst="rect">
            <a:avLst/>
          </a:prstGeom>
          <a:noFill/>
        </p:spPr>
        <p:txBody>
          <a:bodyPr wrap="square">
            <a:spAutoFit/>
          </a:bodyPr>
          <a:lstStyle/>
          <a:p>
            <a:pPr fontAlgn="ctr"/>
            <a:r>
              <a:rPr lang="en-CA" sz="1999" b="1"/>
              <a:t>Describe generational wealth complexities </a:t>
            </a:r>
            <a:r>
              <a:rPr lang="en-CA" sz="1999"/>
              <a:t>and their impact on client relationships.</a:t>
            </a:r>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p:txBody>
          <a:bodyPr/>
          <a:lstStyle/>
          <a:p>
            <a:r>
              <a:rPr lang="en-US"/>
              <a:t>Agenda</a:t>
            </a:r>
          </a:p>
          <a:p>
            <a:r>
              <a:rPr lang="en-US" sz="2000" b="0">
                <a:solidFill>
                  <a:srgbClr val="595959"/>
                </a:solidFill>
              </a:rPr>
              <a:t>By the end of this session, you will be able to:</a:t>
            </a:r>
          </a:p>
          <a:p>
            <a:endParaRPr lang="en-US"/>
          </a:p>
        </p:txBody>
      </p:sp>
      <p:pic>
        <p:nvPicPr>
          <p:cNvPr id="3" name="Graphic 2" descr="Badge 3 with solid fill">
            <a:extLst>
              <a:ext uri="{FF2B5EF4-FFF2-40B4-BE49-F238E27FC236}">
                <a16:creationId xmlns:a16="http://schemas.microsoft.com/office/drawing/2014/main" id="{D2F0515F-5123-5E45-DDCA-1D0396A5A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136" y="4599862"/>
            <a:ext cx="914400" cy="914400"/>
          </a:xfrm>
          <a:prstGeom prst="rect">
            <a:avLst/>
          </a:prstGeom>
        </p:spPr>
      </p:pic>
      <p:pic>
        <p:nvPicPr>
          <p:cNvPr id="7" name="Graphic 6" descr="Badge with solid fill">
            <a:extLst>
              <a:ext uri="{FF2B5EF4-FFF2-40B4-BE49-F238E27FC236}">
                <a16:creationId xmlns:a16="http://schemas.microsoft.com/office/drawing/2014/main" id="{ACB926D4-4F56-2AFE-5091-BE2781DB9C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136" y="2921310"/>
            <a:ext cx="914400" cy="914400"/>
          </a:xfrm>
          <a:prstGeom prst="rect">
            <a:avLst/>
          </a:prstGeom>
        </p:spPr>
      </p:pic>
      <p:pic>
        <p:nvPicPr>
          <p:cNvPr id="10" name="Graphic 9" descr="Badge 1 with solid fill">
            <a:extLst>
              <a:ext uri="{FF2B5EF4-FFF2-40B4-BE49-F238E27FC236}">
                <a16:creationId xmlns:a16="http://schemas.microsoft.com/office/drawing/2014/main" id="{4A0015F0-2505-769D-EF19-E6A9A10561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3136" y="1404424"/>
            <a:ext cx="914400" cy="914400"/>
          </a:xfrm>
          <a:prstGeom prst="rect">
            <a:avLst/>
          </a:prstGeom>
        </p:spPr>
      </p:pic>
      <p:sp>
        <p:nvSpPr>
          <p:cNvPr id="2" name="TextBox 1">
            <a:extLst>
              <a:ext uri="{FF2B5EF4-FFF2-40B4-BE49-F238E27FC236}">
                <a16:creationId xmlns:a16="http://schemas.microsoft.com/office/drawing/2014/main" id="{E2009698-ADDE-0CF2-BDDC-AD4DDC4F1F85}"/>
              </a:ext>
            </a:extLst>
          </p:cNvPr>
          <p:cNvSpPr txBox="1"/>
          <p:nvPr/>
        </p:nvSpPr>
        <p:spPr>
          <a:xfrm>
            <a:off x="8073189" y="1067541"/>
            <a:ext cx="3302059" cy="5102166"/>
          </a:xfrm>
          <a:prstGeom prst="rect">
            <a:avLst/>
          </a:prstGeom>
          <a:solidFill>
            <a:schemeClr val="accent1"/>
          </a:solidFill>
        </p:spPr>
        <p:txBody>
          <a:bodyPr wrap="square" lIns="360000" rtlCol="0">
            <a:spAutoFit/>
          </a:bodyPr>
          <a:lstStyle/>
          <a:p>
            <a:pPr>
              <a:lnSpc>
                <a:spcPct val="150000"/>
              </a:lnSpc>
            </a:pPr>
            <a:endParaRPr lang="en-US" sz="2400" b="1">
              <a:solidFill>
                <a:schemeClr val="bg2"/>
              </a:solidFill>
            </a:endParaRPr>
          </a:p>
          <a:p>
            <a:pPr>
              <a:lnSpc>
                <a:spcPct val="150000"/>
              </a:lnSpc>
            </a:pPr>
            <a:r>
              <a:rPr lang="en-US" sz="2400">
                <a:solidFill>
                  <a:schemeClr val="bg2"/>
                </a:solidFill>
                <a:latin typeface="Arial Narrow" panose="020B0606020202030204" pitchFamily="34" charset="0"/>
              </a:rPr>
              <a:t>TODAY’S JOURNEY:</a:t>
            </a:r>
          </a:p>
          <a:p>
            <a:pPr marL="285750" indent="-285750">
              <a:lnSpc>
                <a:spcPct val="150000"/>
              </a:lnSpc>
              <a:buFont typeface="Arial" panose="020B0604020202020204" pitchFamily="34" charset="0"/>
              <a:buChar char="•"/>
            </a:pPr>
            <a:r>
              <a:rPr lang="en-US" sz="2400">
                <a:solidFill>
                  <a:schemeClr val="bg2"/>
                </a:solidFill>
              </a:rPr>
              <a:t>Baby boomers</a:t>
            </a:r>
          </a:p>
          <a:p>
            <a:pPr marL="285750" indent="-285750">
              <a:lnSpc>
                <a:spcPct val="150000"/>
              </a:lnSpc>
              <a:buFont typeface="Arial" panose="020B0604020202020204" pitchFamily="34" charset="0"/>
              <a:buChar char="•"/>
            </a:pPr>
            <a:r>
              <a:rPr lang="en-US" sz="2400">
                <a:solidFill>
                  <a:schemeClr val="bg2"/>
                </a:solidFill>
              </a:rPr>
              <a:t>Generation X</a:t>
            </a:r>
          </a:p>
          <a:p>
            <a:pPr marL="285750" indent="-285750">
              <a:lnSpc>
                <a:spcPct val="150000"/>
              </a:lnSpc>
              <a:buFont typeface="Arial" panose="020B0604020202020204" pitchFamily="34" charset="0"/>
              <a:buChar char="•"/>
            </a:pPr>
            <a:r>
              <a:rPr lang="en-US" sz="2400">
                <a:solidFill>
                  <a:schemeClr val="bg2"/>
                </a:solidFill>
              </a:rPr>
              <a:t>Millennials </a:t>
            </a:r>
          </a:p>
          <a:p>
            <a:pPr marL="285750" indent="-285750">
              <a:lnSpc>
                <a:spcPct val="150000"/>
              </a:lnSpc>
              <a:buFont typeface="Arial" panose="020B0604020202020204" pitchFamily="34" charset="0"/>
              <a:buChar char="•"/>
            </a:pPr>
            <a:r>
              <a:rPr lang="en-US" sz="2400">
                <a:solidFill>
                  <a:schemeClr val="bg2"/>
                </a:solidFill>
              </a:rPr>
              <a:t>Generation Z</a:t>
            </a:r>
          </a:p>
          <a:p>
            <a:pPr marL="285750" indent="-285750">
              <a:lnSpc>
                <a:spcPct val="150000"/>
              </a:lnSpc>
              <a:buFont typeface="Arial" panose="020B0604020202020204" pitchFamily="34" charset="0"/>
              <a:buChar char="•"/>
            </a:pPr>
            <a:r>
              <a:rPr lang="en-US" sz="2400">
                <a:solidFill>
                  <a:schemeClr val="bg2"/>
                </a:solidFill>
              </a:rPr>
              <a:t>Family meetings</a:t>
            </a:r>
          </a:p>
          <a:p>
            <a:pPr marL="285750" indent="-285750">
              <a:lnSpc>
                <a:spcPct val="150000"/>
              </a:lnSpc>
              <a:buFont typeface="Arial" panose="020B0604020202020204" pitchFamily="34" charset="0"/>
              <a:buChar char="•"/>
            </a:pPr>
            <a:endParaRPr lang="en-US" sz="2400">
              <a:solidFill>
                <a:schemeClr val="bg2"/>
              </a:solidFill>
            </a:endParaRPr>
          </a:p>
          <a:p>
            <a:pPr marL="285750" indent="-285750">
              <a:lnSpc>
                <a:spcPct val="150000"/>
              </a:lnSpc>
              <a:buFont typeface="Arial" panose="020B0604020202020204" pitchFamily="34" charset="0"/>
              <a:buChar char="•"/>
            </a:pPr>
            <a:endParaRPr lang="en-US" sz="2400">
              <a:solidFill>
                <a:schemeClr val="bg2"/>
              </a:solidFill>
            </a:endParaRPr>
          </a:p>
        </p:txBody>
      </p:sp>
    </p:spTree>
    <p:custDataLst>
      <p:tags r:id="rId1"/>
    </p:custDataLst>
    <p:extLst>
      <p:ext uri="{BB962C8B-B14F-4D97-AF65-F5344CB8AC3E}">
        <p14:creationId xmlns:p14="http://schemas.microsoft.com/office/powerpoint/2010/main" val="2909178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61B17-5D35-BB18-46AC-00B03E61E8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 y="0"/>
            <a:ext cx="12188828" cy="6858000"/>
          </a:xfrm>
          <a:prstGeom prst="rect">
            <a:avLst/>
          </a:prstGeom>
        </p:spPr>
      </p:pic>
      <p:sp>
        <p:nvSpPr>
          <p:cNvPr id="9" name="Rectangle 8">
            <a:extLst>
              <a:ext uri="{FF2B5EF4-FFF2-40B4-BE49-F238E27FC236}">
                <a16:creationId xmlns:a16="http://schemas.microsoft.com/office/drawing/2014/main" id="{97E771CB-3472-4EE9-8954-FE49E29E6C1A}"/>
              </a:ext>
            </a:extLst>
          </p:cNvPr>
          <p:cNvSpPr/>
          <p:nvPr/>
        </p:nvSpPr>
        <p:spPr>
          <a:xfrm>
            <a:off x="-4" y="0"/>
            <a:ext cx="6094416" cy="6858000"/>
          </a:xfrm>
          <a:prstGeom prst="rect">
            <a:avLst/>
          </a:prstGeom>
          <a:solidFill>
            <a:schemeClr val="accent3">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stream_shape42">
            <a:extLst>
              <a:ext uri="{FF2B5EF4-FFF2-40B4-BE49-F238E27FC236}">
                <a16:creationId xmlns:a16="http://schemas.microsoft.com/office/drawing/2014/main" id="{B875C8B8-78F8-79D3-EED0-207AA913D6D6}"/>
              </a:ext>
            </a:extLst>
          </p:cNvPr>
          <p:cNvSpPr>
            <a:spLocks noChangeArrowheads="1"/>
          </p:cNvSpPr>
          <p:nvPr/>
        </p:nvSpPr>
        <p:spPr bwMode="auto">
          <a:xfrm>
            <a:off x="448916" y="6537960"/>
            <a:ext cx="10972801"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2"/>
                </a:solidFill>
                <a:latin typeface="Arial Narrow" panose="020B0606020202030204" pitchFamily="34" charset="0"/>
              </a:rPr>
              <a:t>For Financial Professional Use Only / Not for Distribution to the Public</a:t>
            </a:r>
          </a:p>
        </p:txBody>
      </p:sp>
      <p:sp>
        <p:nvSpPr>
          <p:cNvPr id="3" name="TextBox 2">
            <a:extLst>
              <a:ext uri="{FF2B5EF4-FFF2-40B4-BE49-F238E27FC236}">
                <a16:creationId xmlns:a16="http://schemas.microsoft.com/office/drawing/2014/main" id="{5F04CF78-B0FF-B14B-AADC-D6CCCC6DEA82}"/>
              </a:ext>
            </a:extLst>
          </p:cNvPr>
          <p:cNvSpPr txBox="1"/>
          <p:nvPr/>
        </p:nvSpPr>
        <p:spPr>
          <a:xfrm>
            <a:off x="271351" y="2253318"/>
            <a:ext cx="5551706" cy="2308324"/>
          </a:xfrm>
          <a:prstGeom prst="rect">
            <a:avLst/>
          </a:prstGeom>
          <a:noFill/>
        </p:spPr>
        <p:txBody>
          <a:bodyPr wrap="square" lIns="0" rIns="0" rtlCol="0">
            <a:spAutoFit/>
          </a:bodyPr>
          <a:lstStyle/>
          <a:p>
            <a:pPr rtl="0" fontAlgn="ctr">
              <a:spcBef>
                <a:spcPts val="0"/>
              </a:spcBef>
              <a:spcAft>
                <a:spcPts val="0"/>
              </a:spcAft>
            </a:pPr>
            <a:r>
              <a:rPr lang="en-US" sz="3600" b="1">
                <a:solidFill>
                  <a:schemeClr val="bg2"/>
                </a:solidFill>
                <a:latin typeface="+mj-lt"/>
              </a:rPr>
              <a:t>Crafting Purpose</a:t>
            </a:r>
          </a:p>
          <a:p>
            <a:pPr rtl="0" fontAlgn="ctr">
              <a:spcBef>
                <a:spcPts val="0"/>
              </a:spcBef>
              <a:spcAft>
                <a:spcPts val="0"/>
              </a:spcAft>
            </a:pPr>
            <a:r>
              <a:rPr lang="en-US" sz="2700">
                <a:solidFill>
                  <a:schemeClr val="bg1"/>
                </a:solidFill>
                <a:latin typeface="+mj-lt"/>
              </a:rPr>
              <a:t>Develop a family mission statement that summarizes the factors that define the family’s identity and guide financial decisions.</a:t>
            </a:r>
          </a:p>
        </p:txBody>
      </p:sp>
    </p:spTree>
    <p:extLst>
      <p:ext uri="{BB962C8B-B14F-4D97-AF65-F5344CB8AC3E}">
        <p14:creationId xmlns:p14="http://schemas.microsoft.com/office/powerpoint/2010/main" val="337655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2202706-D118-30EA-2138-DCD2F373BD8F}"/>
              </a:ext>
            </a:extLst>
          </p:cNvPr>
          <p:cNvSpPr txBox="1">
            <a:spLocks/>
          </p:cNvSpPr>
          <p:nvPr/>
        </p:nvSpPr>
        <p:spPr>
          <a:xfrm>
            <a:off x="2320682" y="677200"/>
            <a:ext cx="9173027" cy="832292"/>
          </a:xfrm>
          <a:prstGeom prst="rect">
            <a:avLst/>
          </a:prstGeom>
        </p:spPr>
        <p:txBody>
          <a:bodyPr/>
          <a:lstStyle>
            <a:lvl1pPr algn="ctr" defTabSz="1218895" rtl="0" eaLnBrk="1" latinLnBrk="0" hangingPunct="1">
              <a:spcBef>
                <a:spcPct val="0"/>
              </a:spcBef>
              <a:buNone/>
              <a:defRPr sz="5865" kern="1200">
                <a:solidFill>
                  <a:schemeClr val="tx1"/>
                </a:solidFill>
                <a:latin typeface="+mj-lt"/>
                <a:ea typeface="+mj-ea"/>
                <a:cs typeface="+mj-cs"/>
              </a:defRPr>
            </a:lvl1pPr>
          </a:lstStyle>
          <a:p>
            <a:pPr algn="l"/>
            <a:r>
              <a:rPr lang="en-US" sz="2800" b="1" dirty="0"/>
              <a:t>Crafting purpose meeting</a:t>
            </a:r>
          </a:p>
          <a:p>
            <a:pPr algn="l"/>
            <a:r>
              <a:rPr lang="en-US" sz="2400" dirty="0">
                <a:solidFill>
                  <a:schemeClr val="accent3"/>
                </a:solidFill>
                <a:latin typeface="Arial Narrow" panose="020B0606020202030204" pitchFamily="34" charset="0"/>
              </a:rPr>
              <a:t>Developing a family mission statement</a:t>
            </a:r>
          </a:p>
        </p:txBody>
      </p:sp>
      <p:graphicFrame>
        <p:nvGraphicFramePr>
          <p:cNvPr id="7" name="Content Placeholder 4">
            <a:extLst>
              <a:ext uri="{FF2B5EF4-FFF2-40B4-BE49-F238E27FC236}">
                <a16:creationId xmlns:a16="http://schemas.microsoft.com/office/drawing/2014/main" id="{33F2BBA2-D986-A9F4-0653-B9F0DC9515E5}"/>
              </a:ext>
            </a:extLst>
          </p:cNvPr>
          <p:cNvGraphicFramePr>
            <a:graphicFrameLocks/>
          </p:cNvGraphicFramePr>
          <p:nvPr>
            <p:extLst>
              <p:ext uri="{D42A27DB-BD31-4B8C-83A1-F6EECF244321}">
                <p14:modId xmlns:p14="http://schemas.microsoft.com/office/powerpoint/2010/main" val="1380223923"/>
              </p:ext>
            </p:extLst>
          </p:nvPr>
        </p:nvGraphicFramePr>
        <p:xfrm>
          <a:off x="574559" y="2623352"/>
          <a:ext cx="5519853" cy="2239628"/>
        </p:xfrm>
        <a:graphic>
          <a:graphicData uri="http://schemas.openxmlformats.org/drawingml/2006/table">
            <a:tbl>
              <a:tblPr firstRow="1" bandRow="1">
                <a:tableStyleId>{2D5ABB26-0587-4C30-8999-92F81FD0307C}</a:tableStyleId>
              </a:tblPr>
              <a:tblGrid>
                <a:gridCol w="5519853">
                  <a:extLst>
                    <a:ext uri="{9D8B030D-6E8A-4147-A177-3AD203B41FA5}">
                      <a16:colId xmlns:a16="http://schemas.microsoft.com/office/drawing/2014/main" val="20000"/>
                    </a:ext>
                  </a:extLst>
                </a:gridCol>
              </a:tblGrid>
              <a:tr h="352123">
                <a:tc>
                  <a:txBody>
                    <a:bodyPr/>
                    <a:lstStyle/>
                    <a:p>
                      <a:r>
                        <a:rPr lang="en-US" sz="1400" b="1">
                          <a:solidFill>
                            <a:schemeClr val="bg1"/>
                          </a:solidFill>
                        </a:rPr>
                        <a:t>SAMPLE MEETING AGENDA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7501">
                <a:tc>
                  <a:txBody>
                    <a:bodyPr/>
                    <a:lstStyle/>
                    <a:p>
                      <a:pPr marL="342900" indent="0"/>
                      <a:r>
                        <a:rPr lang="en-US" sz="1600">
                          <a:solidFill>
                            <a:schemeClr val="accent3"/>
                          </a:solidFill>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7501">
                <a:tc>
                  <a:txBody>
                    <a:bodyPr/>
                    <a:lstStyle/>
                    <a:p>
                      <a:pPr marL="342900" indent="0"/>
                      <a:r>
                        <a:rPr lang="en-US" sz="1600">
                          <a:solidFill>
                            <a:schemeClr val="accent3"/>
                          </a:solidFill>
                        </a:rPr>
                        <a:t>Overview</a:t>
                      </a:r>
                      <a:r>
                        <a:rPr lang="en-US" sz="1600" baseline="0">
                          <a:solidFill>
                            <a:schemeClr val="accent3"/>
                          </a:solidFill>
                        </a:rPr>
                        <a:t> of family mission statements</a:t>
                      </a:r>
                      <a:endParaRPr lang="en-US" sz="1600">
                        <a:solidFill>
                          <a:schemeClr val="accent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7501">
                <a:tc>
                  <a:txBody>
                    <a:bodyPr/>
                    <a:lstStyle/>
                    <a:p>
                      <a:pPr marL="342900" indent="0"/>
                      <a:r>
                        <a:rPr lang="en-US" sz="1600">
                          <a:solidFill>
                            <a:schemeClr val="accent3"/>
                          </a:solidFill>
                        </a:rPr>
                        <a:t>Brainstorming v</a:t>
                      </a:r>
                      <a:r>
                        <a:rPr lang="en-US" sz="1600" b="0" i="0" u="none" strike="noStrike" kern="1200" baseline="0">
                          <a:solidFill>
                            <a:schemeClr val="accent3"/>
                          </a:solidFill>
                          <a:latin typeface="+mn-lt"/>
                          <a:ea typeface="+mn-ea"/>
                          <a:cs typeface="+mn-cs"/>
                        </a:rPr>
                        <a:t>alues and beliefs that unify the family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501">
                <a:tc>
                  <a:txBody>
                    <a:bodyPr/>
                    <a:lstStyle/>
                    <a:p>
                      <a:pPr marL="342900" indent="0"/>
                      <a:r>
                        <a:rPr lang="en-US" sz="1600">
                          <a:solidFill>
                            <a:schemeClr val="accent3"/>
                          </a:solidFill>
                        </a:rPr>
                        <a:t>Draft sample family mission statements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377501">
                <a:tc>
                  <a:txBody>
                    <a:bodyPr/>
                    <a:lstStyle/>
                    <a:p>
                      <a:pPr marL="342900" indent="0"/>
                      <a:r>
                        <a:rPr lang="en-US" sz="1600" baseline="0">
                          <a:solidFill>
                            <a:schemeClr val="accent3"/>
                          </a:solidFill>
                        </a:rPr>
                        <a:t>Determine action steps (if needed)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4" name="Picture 3">
            <a:extLst>
              <a:ext uri="{FF2B5EF4-FFF2-40B4-BE49-F238E27FC236}">
                <a16:creationId xmlns:a16="http://schemas.microsoft.com/office/drawing/2014/main" id="{BD2CA1D9-8142-D759-58F4-1A82EB335F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0177" y="191671"/>
            <a:ext cx="1803350" cy="1803350"/>
          </a:xfrm>
          <a:prstGeom prst="ellipse">
            <a:avLst/>
          </a:prstGeom>
        </p:spPr>
      </p:pic>
      <p:cxnSp>
        <p:nvCxnSpPr>
          <p:cNvPr id="9" name="Straight Connector 8">
            <a:extLst>
              <a:ext uri="{FF2B5EF4-FFF2-40B4-BE49-F238E27FC236}">
                <a16:creationId xmlns:a16="http://schemas.microsoft.com/office/drawing/2014/main" id="{78B7964E-F9D7-B235-0B8B-CC3B7752BF16}"/>
              </a:ext>
            </a:extLst>
          </p:cNvPr>
          <p:cNvCxnSpPr>
            <a:cxnSpLocks/>
          </p:cNvCxnSpPr>
          <p:nvPr/>
        </p:nvCxnSpPr>
        <p:spPr>
          <a:xfrm>
            <a:off x="6260432" y="2060094"/>
            <a:ext cx="0" cy="3366144"/>
          </a:xfrm>
          <a:prstGeom prst="line">
            <a:avLst/>
          </a:prstGeom>
        </p:spPr>
        <p:style>
          <a:lnRef idx="1">
            <a:schemeClr val="accent3"/>
          </a:lnRef>
          <a:fillRef idx="0">
            <a:schemeClr val="accent3"/>
          </a:fillRef>
          <a:effectRef idx="0">
            <a:schemeClr val="accent3"/>
          </a:effectRef>
          <a:fontRef idx="minor">
            <a:schemeClr val="tx1"/>
          </a:fontRef>
        </p:style>
      </p:cxnSp>
      <p:sp>
        <p:nvSpPr>
          <p:cNvPr id="3" name="Content Placeholder 1">
            <a:extLst>
              <a:ext uri="{FF2B5EF4-FFF2-40B4-BE49-F238E27FC236}">
                <a16:creationId xmlns:a16="http://schemas.microsoft.com/office/drawing/2014/main" id="{D1B39A22-C797-2578-A93B-3D14EBE0D7CC}"/>
              </a:ext>
            </a:extLst>
          </p:cNvPr>
          <p:cNvSpPr txBox="1">
            <a:spLocks/>
          </p:cNvSpPr>
          <p:nvPr/>
        </p:nvSpPr>
        <p:spPr>
          <a:xfrm>
            <a:off x="6426453" y="1995021"/>
            <a:ext cx="5332195" cy="3366144"/>
          </a:xfrm>
          <a:prstGeom prst="rect">
            <a:avLst/>
          </a:prstGeom>
        </p:spPr>
        <p:txBody>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600" b="1">
                <a:latin typeface="Arial Narrow" panose="020B0606020202030204" pitchFamily="34" charset="0"/>
              </a:rPr>
              <a:t>SAMPLE FAMILY MISSION STATEMENTS</a:t>
            </a:r>
          </a:p>
          <a:p>
            <a:pPr marL="0" indent="0">
              <a:buFont typeface="Arial" panose="020B0604020202020204" pitchFamily="34" charset="0"/>
              <a:buNone/>
            </a:pPr>
            <a:r>
              <a:rPr lang="en-US" sz="1400" b="1">
                <a:solidFill>
                  <a:schemeClr val="accent3"/>
                </a:solidFill>
                <a:cs typeface="Times New Roman" panose="02020603050405020304" pitchFamily="18" charset="0"/>
              </a:rPr>
              <a:t>Sample 1</a:t>
            </a:r>
          </a:p>
          <a:p>
            <a:pPr marL="0" indent="0">
              <a:spcAft>
                <a:spcPts val="600"/>
              </a:spcAft>
              <a:buFont typeface="Arial" panose="020B0604020202020204" pitchFamily="34" charset="0"/>
              <a:buNone/>
            </a:pPr>
            <a:r>
              <a:rPr lang="en-US" sz="1400" i="1">
                <a:cs typeface="Times New Roman" panose="02020603050405020304" pitchFamily="18" charset="0"/>
              </a:rPr>
              <a:t>“Our family believes </a:t>
            </a:r>
            <a:r>
              <a:rPr lang="en-US" sz="1400" b="1" i="1">
                <a:cs typeface="Times New Roman" panose="02020603050405020304" pitchFamily="18" charset="0"/>
              </a:rPr>
              <a:t>that education is imperative </a:t>
            </a:r>
            <a:r>
              <a:rPr lang="en-US" sz="1400" i="1">
                <a:cs typeface="Times New Roman" panose="02020603050405020304" pitchFamily="18" charset="0"/>
              </a:rPr>
              <a:t>and was a key factor </a:t>
            </a:r>
            <a:r>
              <a:rPr lang="en-US" sz="1400" b="1" i="1">
                <a:cs typeface="Times New Roman" panose="02020603050405020304" pitchFamily="18" charset="0"/>
              </a:rPr>
              <a:t>leading to our success and happiness</a:t>
            </a:r>
            <a:r>
              <a:rPr lang="en-US" sz="1400" i="1">
                <a:cs typeface="Times New Roman" panose="02020603050405020304" pitchFamily="18" charset="0"/>
              </a:rPr>
              <a:t>. We pledge to support each other in the continued pursuit of learning, as well as support the educational institutions that share our values.”</a:t>
            </a:r>
          </a:p>
          <a:p>
            <a:pPr marL="0" indent="0">
              <a:buFont typeface="Arial" panose="020B0604020202020204" pitchFamily="34" charset="0"/>
              <a:buNone/>
            </a:pPr>
            <a:endParaRPr lang="en-US" sz="1400" b="1">
              <a:solidFill>
                <a:srgbClr val="C042EA"/>
              </a:solidFill>
              <a:cs typeface="Times New Roman" panose="02020603050405020304" pitchFamily="18" charset="0"/>
            </a:endParaRPr>
          </a:p>
          <a:p>
            <a:pPr marL="0" indent="0">
              <a:buFont typeface="Arial" panose="020B0604020202020204" pitchFamily="34" charset="0"/>
              <a:buNone/>
            </a:pPr>
            <a:r>
              <a:rPr lang="en-US" sz="1400" b="1">
                <a:solidFill>
                  <a:schemeClr val="accent3"/>
                </a:solidFill>
                <a:cs typeface="Times New Roman" panose="02020603050405020304" pitchFamily="18" charset="0"/>
              </a:rPr>
              <a:t>Sample 2</a:t>
            </a:r>
          </a:p>
          <a:p>
            <a:pPr marL="0" indent="0">
              <a:spcAft>
                <a:spcPts val="600"/>
              </a:spcAft>
              <a:buFont typeface="Arial" panose="020B0604020202020204" pitchFamily="34" charset="0"/>
              <a:buNone/>
            </a:pPr>
            <a:r>
              <a:rPr lang="en-US" sz="1400" i="1">
                <a:cs typeface="Times New Roman" panose="02020603050405020304" pitchFamily="18" charset="0"/>
              </a:rPr>
              <a:t>“Our family is committed to </a:t>
            </a:r>
            <a:r>
              <a:rPr lang="en-US" sz="1400" b="1" i="1">
                <a:cs typeface="Times New Roman" panose="02020603050405020304" pitchFamily="18" charset="0"/>
              </a:rPr>
              <a:t>strengthening our financial position </a:t>
            </a:r>
            <a:r>
              <a:rPr lang="en-US" sz="1400" i="1">
                <a:cs typeface="Times New Roman" panose="02020603050405020304" pitchFamily="18" charset="0"/>
              </a:rPr>
              <a:t>and </a:t>
            </a:r>
            <a:r>
              <a:rPr lang="en-US" sz="1400" b="1" i="1">
                <a:cs typeface="Times New Roman" panose="02020603050405020304" pitchFamily="18" charset="0"/>
              </a:rPr>
              <a:t>using its assets wisely</a:t>
            </a:r>
            <a:r>
              <a:rPr lang="en-US" sz="1400" i="1">
                <a:cs typeface="Times New Roman" panose="02020603050405020304" pitchFamily="18" charset="0"/>
              </a:rPr>
              <a:t>; to enable our family and others to realize their fullest potential; to value and encourage love, work, self-sufficiency and cooperation within the family and in the larger community.”</a:t>
            </a:r>
          </a:p>
        </p:txBody>
      </p:sp>
    </p:spTree>
    <p:extLst>
      <p:ext uri="{BB962C8B-B14F-4D97-AF65-F5344CB8AC3E}">
        <p14:creationId xmlns:p14="http://schemas.microsoft.com/office/powerpoint/2010/main" val="179344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97A768-D0C0-B9AF-0231-74D4A0A3CE3F}"/>
              </a:ext>
            </a:extLst>
          </p:cNvPr>
          <p:cNvSpPr>
            <a:spLocks noGrp="1"/>
          </p:cNvSpPr>
          <p:nvPr>
            <p:ph type="body" sz="quarter" idx="32"/>
          </p:nvPr>
        </p:nvSpPr>
        <p:spPr/>
        <p:txBody>
          <a:bodyPr/>
          <a:lstStyle/>
          <a:p>
            <a:r>
              <a:rPr lang="en-CA"/>
              <a:t>Four important family meetings </a:t>
            </a:r>
          </a:p>
          <a:p>
            <a:r>
              <a:rPr lang="en-US" sz="2000" b="0">
                <a:solidFill>
                  <a:srgbClr val="595959"/>
                </a:solidFill>
              </a:rPr>
              <a:t>Helping you create smooth wealth transitions for clients</a:t>
            </a:r>
            <a:endParaRPr lang="en-CA" sz="2000" b="0">
              <a:solidFill>
                <a:srgbClr val="595959"/>
              </a:solidFill>
            </a:endParaRPr>
          </a:p>
        </p:txBody>
      </p:sp>
      <p:grpSp>
        <p:nvGrpSpPr>
          <p:cNvPr id="19" name="Group 18">
            <a:extLst>
              <a:ext uri="{FF2B5EF4-FFF2-40B4-BE49-F238E27FC236}">
                <a16:creationId xmlns:a16="http://schemas.microsoft.com/office/drawing/2014/main" id="{03B2538D-91A8-71CF-F424-7B354E62E19B}"/>
              </a:ext>
            </a:extLst>
          </p:cNvPr>
          <p:cNvGrpSpPr/>
          <p:nvPr/>
        </p:nvGrpSpPr>
        <p:grpSpPr>
          <a:xfrm>
            <a:off x="457200" y="1761051"/>
            <a:ext cx="2363467" cy="2549495"/>
            <a:chOff x="615462" y="1345179"/>
            <a:chExt cx="3240000" cy="3495021"/>
          </a:xfrm>
        </p:grpSpPr>
        <p:pic>
          <p:nvPicPr>
            <p:cNvPr id="20" name="Picture 19">
              <a:extLst>
                <a:ext uri="{FF2B5EF4-FFF2-40B4-BE49-F238E27FC236}">
                  <a16:creationId xmlns:a16="http://schemas.microsoft.com/office/drawing/2014/main" id="{86278E94-EC5B-BF0B-3FA5-7EB52DD61103}"/>
                </a:ext>
              </a:extLst>
            </p:cNvPr>
            <p:cNvPicPr preferRelativeResize="0">
              <a:picLocks/>
            </p:cNvPicPr>
            <p:nvPr/>
          </p:nvPicPr>
          <p:blipFill>
            <a:blip r:embed="rId2"/>
            <a:srcRect/>
            <a:stretch/>
          </p:blipFill>
          <p:spPr>
            <a:xfrm>
              <a:off x="1155462" y="2140200"/>
              <a:ext cx="2160000" cy="2160000"/>
            </a:xfrm>
            <a:prstGeom prst="flowChartConnector">
              <a:avLst/>
            </a:prstGeom>
          </p:spPr>
        </p:pic>
        <p:sp>
          <p:nvSpPr>
            <p:cNvPr id="21" name="Freeform: Shape 20">
              <a:extLst>
                <a:ext uri="{FF2B5EF4-FFF2-40B4-BE49-F238E27FC236}">
                  <a16:creationId xmlns:a16="http://schemas.microsoft.com/office/drawing/2014/main" id="{F6991312-6C98-2C4F-CB2F-32710D80286D}"/>
                </a:ext>
              </a:extLst>
            </p:cNvPr>
            <p:cNvSpPr/>
            <p:nvPr/>
          </p:nvSpPr>
          <p:spPr>
            <a:xfrm>
              <a:off x="615462" y="1600200"/>
              <a:ext cx="3240000" cy="3240000"/>
            </a:xfrm>
            <a:custGeom>
              <a:avLst/>
              <a:gdLst>
                <a:gd name="connsiteX0" fmla="*/ 1618489 w 3240000"/>
                <a:gd name="connsiteY0" fmla="*/ 359712 h 3240000"/>
                <a:gd name="connsiteX1" fmla="*/ 358489 w 3240000"/>
                <a:gd name="connsiteY1" fmla="*/ 1620000 h 3240000"/>
                <a:gd name="connsiteX2" fmla="*/ 1618489 w 3240000"/>
                <a:gd name="connsiteY2" fmla="*/ 2880288 h 3240000"/>
                <a:gd name="connsiteX3" fmla="*/ 2878489 w 3240000"/>
                <a:gd name="connsiteY3" fmla="*/ 1620000 h 3240000"/>
                <a:gd name="connsiteX4" fmla="*/ 1618489 w 3240000"/>
                <a:gd name="connsiteY4" fmla="*/ 359712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18489" y="359712"/>
                  </a:moveTo>
                  <a:cubicBezTo>
                    <a:pt x="922610" y="359712"/>
                    <a:pt x="358489" y="923962"/>
                    <a:pt x="358489" y="1620000"/>
                  </a:cubicBezTo>
                  <a:cubicBezTo>
                    <a:pt x="358489" y="2316038"/>
                    <a:pt x="922610" y="2880288"/>
                    <a:pt x="1618489" y="2880288"/>
                  </a:cubicBezTo>
                  <a:cubicBezTo>
                    <a:pt x="2314368" y="2880288"/>
                    <a:pt x="2878489" y="2316038"/>
                    <a:pt x="2878489" y="1620000"/>
                  </a:cubicBezTo>
                  <a:cubicBezTo>
                    <a:pt x="2878489" y="923962"/>
                    <a:pt x="2314368" y="359712"/>
                    <a:pt x="1618489" y="359712"/>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BE4860AF-BC8E-7CBA-4B3A-D2AC3404596D}"/>
                </a:ext>
              </a:extLst>
            </p:cNvPr>
            <p:cNvGrpSpPr/>
            <p:nvPr/>
          </p:nvGrpSpPr>
          <p:grpSpPr>
            <a:xfrm>
              <a:off x="793350" y="1345179"/>
              <a:ext cx="1107830" cy="1080000"/>
              <a:chOff x="793350" y="1345179"/>
              <a:chExt cx="1107830" cy="1080000"/>
            </a:xfrm>
          </p:grpSpPr>
          <p:sp>
            <p:nvSpPr>
              <p:cNvPr id="23" name="Flowchart: Connector 22">
                <a:extLst>
                  <a:ext uri="{FF2B5EF4-FFF2-40B4-BE49-F238E27FC236}">
                    <a16:creationId xmlns:a16="http://schemas.microsoft.com/office/drawing/2014/main" id="{CF8CFF1E-20DC-4619-DDF3-FD2AEFBA3EAD}"/>
                  </a:ext>
                </a:extLst>
              </p:cNvPr>
              <p:cNvSpPr/>
              <p:nvPr/>
            </p:nvSpPr>
            <p:spPr>
              <a:xfrm>
                <a:off x="821180" y="1345179"/>
                <a:ext cx="1080000" cy="1080000"/>
              </a:xfrm>
              <a:prstGeom prst="flowChartConnector">
                <a:avLst/>
              </a:prstGeom>
              <a:solidFill>
                <a:srgbClr val="91B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FBFAC660-31D7-A90D-D075-791358F99541}"/>
                  </a:ext>
                </a:extLst>
              </p:cNvPr>
              <p:cNvSpPr txBox="1"/>
              <p:nvPr/>
            </p:nvSpPr>
            <p:spPr>
              <a:xfrm>
                <a:off x="793350" y="1383558"/>
                <a:ext cx="1107830" cy="9704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a:ln>
                      <a:noFill/>
                    </a:ln>
                    <a:solidFill>
                      <a:srgbClr val="FFFFFF"/>
                    </a:solidFill>
                    <a:effectLst/>
                    <a:uLnTx/>
                    <a:uFillTx/>
                    <a:latin typeface="Arial"/>
                    <a:ea typeface="+mn-ea"/>
                    <a:cs typeface="+mn-cs"/>
                  </a:rPr>
                  <a:t>1</a:t>
                </a:r>
              </a:p>
            </p:txBody>
          </p:sp>
        </p:grpSp>
      </p:grpSp>
      <p:grpSp>
        <p:nvGrpSpPr>
          <p:cNvPr id="28" name="Group 27">
            <a:extLst>
              <a:ext uri="{FF2B5EF4-FFF2-40B4-BE49-F238E27FC236}">
                <a16:creationId xmlns:a16="http://schemas.microsoft.com/office/drawing/2014/main" id="{B106C95D-3BF7-FC10-83F1-26161518F7D3}"/>
              </a:ext>
            </a:extLst>
          </p:cNvPr>
          <p:cNvGrpSpPr/>
          <p:nvPr/>
        </p:nvGrpSpPr>
        <p:grpSpPr>
          <a:xfrm>
            <a:off x="3418005" y="1761051"/>
            <a:ext cx="2363467" cy="2539285"/>
            <a:chOff x="4474412" y="1359177"/>
            <a:chExt cx="3240000" cy="3481023"/>
          </a:xfrm>
        </p:grpSpPr>
        <p:sp>
          <p:nvSpPr>
            <p:cNvPr id="29" name="Freeform: Shape 28">
              <a:extLst>
                <a:ext uri="{FF2B5EF4-FFF2-40B4-BE49-F238E27FC236}">
                  <a16:creationId xmlns:a16="http://schemas.microsoft.com/office/drawing/2014/main" id="{4F533CA9-0532-72B7-A7C5-5514C6728CB8}"/>
                </a:ext>
              </a:extLst>
            </p:cNvPr>
            <p:cNvSpPr/>
            <p:nvPr/>
          </p:nvSpPr>
          <p:spPr>
            <a:xfrm>
              <a:off x="4474412" y="1600200"/>
              <a:ext cx="3240000" cy="3240000"/>
            </a:xfrm>
            <a:custGeom>
              <a:avLst/>
              <a:gdLst>
                <a:gd name="connsiteX0" fmla="*/ 1620000 w 3240000"/>
                <a:gd name="connsiteY0" fmla="*/ 359712 h 3240000"/>
                <a:gd name="connsiteX1" fmla="*/ 360000 w 3240000"/>
                <a:gd name="connsiteY1" fmla="*/ 1620000 h 3240000"/>
                <a:gd name="connsiteX2" fmla="*/ 1620000 w 3240000"/>
                <a:gd name="connsiteY2" fmla="*/ 2880288 h 3240000"/>
                <a:gd name="connsiteX3" fmla="*/ 2880000 w 3240000"/>
                <a:gd name="connsiteY3" fmla="*/ 1620000 h 3240000"/>
                <a:gd name="connsiteX4" fmla="*/ 1620000 w 3240000"/>
                <a:gd name="connsiteY4" fmla="*/ 359712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20000" y="359712"/>
                  </a:moveTo>
                  <a:cubicBezTo>
                    <a:pt x="924121" y="359712"/>
                    <a:pt x="360000" y="923962"/>
                    <a:pt x="360000" y="1620000"/>
                  </a:cubicBezTo>
                  <a:cubicBezTo>
                    <a:pt x="360000" y="2316038"/>
                    <a:pt x="924121" y="2880288"/>
                    <a:pt x="1620000" y="2880288"/>
                  </a:cubicBezTo>
                  <a:cubicBezTo>
                    <a:pt x="2315879" y="2880288"/>
                    <a:pt x="2880000" y="2316038"/>
                    <a:pt x="2880000" y="1620000"/>
                  </a:cubicBezTo>
                  <a:cubicBezTo>
                    <a:pt x="2880000" y="923962"/>
                    <a:pt x="2315879" y="359712"/>
                    <a:pt x="1620000" y="359712"/>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46138AAF-8E1C-015D-9B16-7701F9586004}"/>
                </a:ext>
              </a:extLst>
            </p:cNvPr>
            <p:cNvGrpSpPr/>
            <p:nvPr/>
          </p:nvGrpSpPr>
          <p:grpSpPr>
            <a:xfrm>
              <a:off x="4474412" y="1359177"/>
              <a:ext cx="1107830" cy="1080000"/>
              <a:chOff x="4474412" y="1359177"/>
              <a:chExt cx="1107830" cy="1080000"/>
            </a:xfrm>
          </p:grpSpPr>
          <p:sp>
            <p:nvSpPr>
              <p:cNvPr id="32" name="Flowchart: Connector 31">
                <a:extLst>
                  <a:ext uri="{FF2B5EF4-FFF2-40B4-BE49-F238E27FC236}">
                    <a16:creationId xmlns:a16="http://schemas.microsoft.com/office/drawing/2014/main" id="{2D64382D-8310-2943-D57E-2927BA74D4EA}"/>
                  </a:ext>
                </a:extLst>
              </p:cNvPr>
              <p:cNvSpPr/>
              <p:nvPr/>
            </p:nvSpPr>
            <p:spPr>
              <a:xfrm>
                <a:off x="4502242" y="1359177"/>
                <a:ext cx="1080000" cy="1080000"/>
              </a:xfrm>
              <a:prstGeom prst="flowChartConnector">
                <a:avLst/>
              </a:prstGeom>
              <a:solidFill>
                <a:srgbClr val="72D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sp>
            <p:nvSpPr>
              <p:cNvPr id="33" name="TextBox 32">
                <a:extLst>
                  <a:ext uri="{FF2B5EF4-FFF2-40B4-BE49-F238E27FC236}">
                    <a16:creationId xmlns:a16="http://schemas.microsoft.com/office/drawing/2014/main" id="{351EF6CC-A903-B1BD-9284-43E65A432475}"/>
                  </a:ext>
                </a:extLst>
              </p:cNvPr>
              <p:cNvSpPr txBox="1"/>
              <p:nvPr/>
            </p:nvSpPr>
            <p:spPr>
              <a:xfrm>
                <a:off x="4474412" y="1405837"/>
                <a:ext cx="1107830" cy="9704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a:ln>
                      <a:noFill/>
                    </a:ln>
                    <a:solidFill>
                      <a:srgbClr val="FFFFFF"/>
                    </a:solidFill>
                    <a:effectLst/>
                    <a:uLnTx/>
                    <a:uFillTx/>
                    <a:latin typeface="Arial"/>
                    <a:ea typeface="+mn-ea"/>
                    <a:cs typeface="+mn-cs"/>
                  </a:rPr>
                  <a:t>2</a:t>
                </a:r>
              </a:p>
            </p:txBody>
          </p:sp>
        </p:grpSp>
        <p:pic>
          <p:nvPicPr>
            <p:cNvPr id="31" name="Picture 30">
              <a:extLst>
                <a:ext uri="{FF2B5EF4-FFF2-40B4-BE49-F238E27FC236}">
                  <a16:creationId xmlns:a16="http://schemas.microsoft.com/office/drawing/2014/main" id="{456BD17B-DC28-A537-EC92-3414825E2699}"/>
                </a:ext>
              </a:extLst>
            </p:cNvPr>
            <p:cNvPicPr preferRelativeResize="0">
              <a:picLocks/>
            </p:cNvPicPr>
            <p:nvPr/>
          </p:nvPicPr>
          <p:blipFill>
            <a:blip r:embed="rId3"/>
            <a:srcRect/>
            <a:stretch/>
          </p:blipFill>
          <p:spPr>
            <a:xfrm>
              <a:off x="5014412" y="2129284"/>
              <a:ext cx="2160000" cy="2160000"/>
            </a:xfrm>
            <a:prstGeom prst="flowChartConnector">
              <a:avLst/>
            </a:prstGeom>
          </p:spPr>
        </p:pic>
      </p:grpSp>
      <p:grpSp>
        <p:nvGrpSpPr>
          <p:cNvPr id="34" name="Group 33">
            <a:extLst>
              <a:ext uri="{FF2B5EF4-FFF2-40B4-BE49-F238E27FC236}">
                <a16:creationId xmlns:a16="http://schemas.microsoft.com/office/drawing/2014/main" id="{727CCBF7-377D-AF2F-464A-F8799E820EBF}"/>
              </a:ext>
            </a:extLst>
          </p:cNvPr>
          <p:cNvGrpSpPr/>
          <p:nvPr/>
        </p:nvGrpSpPr>
        <p:grpSpPr>
          <a:xfrm>
            <a:off x="6378810" y="1761051"/>
            <a:ext cx="2377739" cy="2529074"/>
            <a:chOff x="8313797" y="1373175"/>
            <a:chExt cx="3259566" cy="3467025"/>
          </a:xfrm>
        </p:grpSpPr>
        <p:sp>
          <p:nvSpPr>
            <p:cNvPr id="35" name="Freeform: Shape 34">
              <a:extLst>
                <a:ext uri="{FF2B5EF4-FFF2-40B4-BE49-F238E27FC236}">
                  <a16:creationId xmlns:a16="http://schemas.microsoft.com/office/drawing/2014/main" id="{47A7E266-8306-82E3-A07D-BC769897B153}"/>
                </a:ext>
              </a:extLst>
            </p:cNvPr>
            <p:cNvSpPr/>
            <p:nvPr/>
          </p:nvSpPr>
          <p:spPr>
            <a:xfrm>
              <a:off x="8333363" y="1600200"/>
              <a:ext cx="3240000" cy="3240000"/>
            </a:xfrm>
            <a:custGeom>
              <a:avLst/>
              <a:gdLst>
                <a:gd name="connsiteX0" fmla="*/ 1620000 w 3240000"/>
                <a:gd name="connsiteY0" fmla="*/ 359713 h 3240000"/>
                <a:gd name="connsiteX1" fmla="*/ 360000 w 3240000"/>
                <a:gd name="connsiteY1" fmla="*/ 1620001 h 3240000"/>
                <a:gd name="connsiteX2" fmla="*/ 1620000 w 3240000"/>
                <a:gd name="connsiteY2" fmla="*/ 2880289 h 3240000"/>
                <a:gd name="connsiteX3" fmla="*/ 2880000 w 3240000"/>
                <a:gd name="connsiteY3" fmla="*/ 1620001 h 3240000"/>
                <a:gd name="connsiteX4" fmla="*/ 1620000 w 3240000"/>
                <a:gd name="connsiteY4" fmla="*/ 359713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20000" y="359713"/>
                  </a:moveTo>
                  <a:cubicBezTo>
                    <a:pt x="924121" y="359713"/>
                    <a:pt x="360000" y="923963"/>
                    <a:pt x="360000" y="1620001"/>
                  </a:cubicBezTo>
                  <a:cubicBezTo>
                    <a:pt x="360000" y="2316039"/>
                    <a:pt x="924121" y="2880289"/>
                    <a:pt x="1620000" y="2880289"/>
                  </a:cubicBezTo>
                  <a:cubicBezTo>
                    <a:pt x="2315879" y="2880289"/>
                    <a:pt x="2880000" y="2316039"/>
                    <a:pt x="2880000" y="1620001"/>
                  </a:cubicBezTo>
                  <a:cubicBezTo>
                    <a:pt x="2880000" y="923963"/>
                    <a:pt x="2315879" y="359713"/>
                    <a:pt x="1620000" y="35971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F81BE81-0917-671F-5274-28A1A326740D}"/>
                </a:ext>
              </a:extLst>
            </p:cNvPr>
            <p:cNvGrpSpPr/>
            <p:nvPr/>
          </p:nvGrpSpPr>
          <p:grpSpPr>
            <a:xfrm>
              <a:off x="8313797" y="1373175"/>
              <a:ext cx="1127395" cy="1080000"/>
              <a:chOff x="8313797" y="1373175"/>
              <a:chExt cx="1127395" cy="1080000"/>
            </a:xfrm>
          </p:grpSpPr>
          <p:sp>
            <p:nvSpPr>
              <p:cNvPr id="38" name="Flowchart: Connector 37">
                <a:extLst>
                  <a:ext uri="{FF2B5EF4-FFF2-40B4-BE49-F238E27FC236}">
                    <a16:creationId xmlns:a16="http://schemas.microsoft.com/office/drawing/2014/main" id="{70BC40DB-403C-9466-67E4-86BE1D66CD39}"/>
                  </a:ext>
                </a:extLst>
              </p:cNvPr>
              <p:cNvSpPr/>
              <p:nvPr/>
            </p:nvSpPr>
            <p:spPr>
              <a:xfrm>
                <a:off x="8361192" y="1373175"/>
                <a:ext cx="1080000" cy="1080000"/>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1760F483-BB90-0ECB-F095-D39CE99E7A3C}"/>
                  </a:ext>
                </a:extLst>
              </p:cNvPr>
              <p:cNvSpPr txBox="1"/>
              <p:nvPr/>
            </p:nvSpPr>
            <p:spPr>
              <a:xfrm>
                <a:off x="8313797" y="1409502"/>
                <a:ext cx="1107830" cy="9704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a:ln>
                      <a:noFill/>
                    </a:ln>
                    <a:solidFill>
                      <a:srgbClr val="FFFFFF"/>
                    </a:solidFill>
                    <a:effectLst/>
                    <a:uLnTx/>
                    <a:uFillTx/>
                    <a:latin typeface="Arial"/>
                    <a:ea typeface="+mn-ea"/>
                    <a:cs typeface="+mn-cs"/>
                  </a:rPr>
                  <a:t>3</a:t>
                </a:r>
              </a:p>
            </p:txBody>
          </p:sp>
        </p:grpSp>
        <p:pic>
          <p:nvPicPr>
            <p:cNvPr id="37" name="Picture 36">
              <a:extLst>
                <a:ext uri="{FF2B5EF4-FFF2-40B4-BE49-F238E27FC236}">
                  <a16:creationId xmlns:a16="http://schemas.microsoft.com/office/drawing/2014/main" id="{5A288732-8127-C168-5DB5-CAF6B24FDD40}"/>
                </a:ext>
              </a:extLst>
            </p:cNvPr>
            <p:cNvPicPr preferRelativeResize="0">
              <a:picLocks/>
            </p:cNvPicPr>
            <p:nvPr/>
          </p:nvPicPr>
          <p:blipFill rotWithShape="1">
            <a:blip r:embed="rId4" cstate="print">
              <a:extLst>
                <a:ext uri="{28A0092B-C50C-407E-A947-70E740481C1C}">
                  <a14:useLocalDpi xmlns:a14="http://schemas.microsoft.com/office/drawing/2010/main"/>
                </a:ext>
              </a:extLst>
            </a:blip>
            <a:srcRect/>
            <a:stretch/>
          </p:blipFill>
          <p:spPr>
            <a:xfrm>
              <a:off x="8873363" y="2140200"/>
              <a:ext cx="2160000" cy="2160000"/>
            </a:xfrm>
            <a:prstGeom prst="flowChartConnector">
              <a:avLst/>
            </a:prstGeom>
          </p:spPr>
        </p:pic>
      </p:grpSp>
      <p:grpSp>
        <p:nvGrpSpPr>
          <p:cNvPr id="40" name="Group 39">
            <a:extLst>
              <a:ext uri="{FF2B5EF4-FFF2-40B4-BE49-F238E27FC236}">
                <a16:creationId xmlns:a16="http://schemas.microsoft.com/office/drawing/2014/main" id="{05045FAC-2C89-D1E5-32DA-693592F5FE25}"/>
              </a:ext>
            </a:extLst>
          </p:cNvPr>
          <p:cNvGrpSpPr/>
          <p:nvPr/>
        </p:nvGrpSpPr>
        <p:grpSpPr>
          <a:xfrm>
            <a:off x="9353886" y="1761051"/>
            <a:ext cx="2377739" cy="2529074"/>
            <a:chOff x="8313797" y="1373175"/>
            <a:chExt cx="3259566" cy="3467025"/>
          </a:xfrm>
        </p:grpSpPr>
        <p:sp>
          <p:nvSpPr>
            <p:cNvPr id="41" name="Freeform: Shape 40">
              <a:extLst>
                <a:ext uri="{FF2B5EF4-FFF2-40B4-BE49-F238E27FC236}">
                  <a16:creationId xmlns:a16="http://schemas.microsoft.com/office/drawing/2014/main" id="{06143AE2-3D9C-A7D7-685E-3F4C3FD064DB}"/>
                </a:ext>
              </a:extLst>
            </p:cNvPr>
            <p:cNvSpPr/>
            <p:nvPr/>
          </p:nvSpPr>
          <p:spPr>
            <a:xfrm>
              <a:off x="8333363" y="1600200"/>
              <a:ext cx="3240000" cy="3240000"/>
            </a:xfrm>
            <a:custGeom>
              <a:avLst/>
              <a:gdLst>
                <a:gd name="connsiteX0" fmla="*/ 1620000 w 3240000"/>
                <a:gd name="connsiteY0" fmla="*/ 359713 h 3240000"/>
                <a:gd name="connsiteX1" fmla="*/ 360000 w 3240000"/>
                <a:gd name="connsiteY1" fmla="*/ 1620001 h 3240000"/>
                <a:gd name="connsiteX2" fmla="*/ 1620000 w 3240000"/>
                <a:gd name="connsiteY2" fmla="*/ 2880289 h 3240000"/>
                <a:gd name="connsiteX3" fmla="*/ 2880000 w 3240000"/>
                <a:gd name="connsiteY3" fmla="*/ 1620001 h 3240000"/>
                <a:gd name="connsiteX4" fmla="*/ 1620000 w 3240000"/>
                <a:gd name="connsiteY4" fmla="*/ 359713 h 3240000"/>
                <a:gd name="connsiteX5" fmla="*/ 1620000 w 3240000"/>
                <a:gd name="connsiteY5" fmla="*/ 0 h 3240000"/>
                <a:gd name="connsiteX6" fmla="*/ 3240000 w 3240000"/>
                <a:gd name="connsiteY6" fmla="*/ 1620000 h 3240000"/>
                <a:gd name="connsiteX7" fmla="*/ 1620000 w 3240000"/>
                <a:gd name="connsiteY7" fmla="*/ 3240000 h 3240000"/>
                <a:gd name="connsiteX8" fmla="*/ 0 w 3240000"/>
                <a:gd name="connsiteY8" fmla="*/ 1620000 h 3240000"/>
                <a:gd name="connsiteX9" fmla="*/ 1620000 w 3240000"/>
                <a:gd name="connsiteY9"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00" h="3240000">
                  <a:moveTo>
                    <a:pt x="1620000" y="359713"/>
                  </a:moveTo>
                  <a:cubicBezTo>
                    <a:pt x="924121" y="359713"/>
                    <a:pt x="360000" y="923963"/>
                    <a:pt x="360000" y="1620001"/>
                  </a:cubicBezTo>
                  <a:cubicBezTo>
                    <a:pt x="360000" y="2316039"/>
                    <a:pt x="924121" y="2880289"/>
                    <a:pt x="1620000" y="2880289"/>
                  </a:cubicBezTo>
                  <a:cubicBezTo>
                    <a:pt x="2315879" y="2880289"/>
                    <a:pt x="2880000" y="2316039"/>
                    <a:pt x="2880000" y="1620001"/>
                  </a:cubicBezTo>
                  <a:cubicBezTo>
                    <a:pt x="2880000" y="923963"/>
                    <a:pt x="2315879" y="359713"/>
                    <a:pt x="1620000" y="35971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B9885848-E575-4F58-6A18-27E117A2EEB6}"/>
                </a:ext>
              </a:extLst>
            </p:cNvPr>
            <p:cNvGrpSpPr/>
            <p:nvPr/>
          </p:nvGrpSpPr>
          <p:grpSpPr>
            <a:xfrm>
              <a:off x="8313797" y="1373175"/>
              <a:ext cx="1127395" cy="1080000"/>
              <a:chOff x="8313797" y="1373175"/>
              <a:chExt cx="1127395" cy="1080000"/>
            </a:xfrm>
          </p:grpSpPr>
          <p:sp>
            <p:nvSpPr>
              <p:cNvPr id="44" name="Flowchart: Connector 43">
                <a:extLst>
                  <a:ext uri="{FF2B5EF4-FFF2-40B4-BE49-F238E27FC236}">
                    <a16:creationId xmlns:a16="http://schemas.microsoft.com/office/drawing/2014/main" id="{0C0466F1-7441-59F7-EC73-5950AAF7F2EC}"/>
                  </a:ext>
                </a:extLst>
              </p:cNvPr>
              <p:cNvSpPr/>
              <p:nvPr/>
            </p:nvSpPr>
            <p:spPr>
              <a:xfrm>
                <a:off x="8361192" y="1373175"/>
                <a:ext cx="1080000" cy="1080000"/>
              </a:xfrm>
              <a:prstGeom prst="flowChartConnector">
                <a:avLst/>
              </a:prstGeom>
              <a:solidFill>
                <a:srgbClr val="FF0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5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BC98EBEE-FC89-3C50-3FDC-FC369A01A085}"/>
                  </a:ext>
                </a:extLst>
              </p:cNvPr>
              <p:cNvSpPr txBox="1"/>
              <p:nvPr/>
            </p:nvSpPr>
            <p:spPr>
              <a:xfrm>
                <a:off x="8313797" y="1403008"/>
                <a:ext cx="1107830" cy="9704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a:ln>
                      <a:noFill/>
                    </a:ln>
                    <a:solidFill>
                      <a:srgbClr val="FFFFFF"/>
                    </a:solidFill>
                    <a:effectLst/>
                    <a:uLnTx/>
                    <a:uFillTx/>
                    <a:latin typeface="Arial"/>
                    <a:ea typeface="+mn-ea"/>
                    <a:cs typeface="+mn-cs"/>
                  </a:rPr>
                  <a:t>4</a:t>
                </a:r>
              </a:p>
            </p:txBody>
          </p:sp>
        </p:grpSp>
        <p:pic>
          <p:nvPicPr>
            <p:cNvPr id="43" name="Picture 42">
              <a:extLst>
                <a:ext uri="{FF2B5EF4-FFF2-40B4-BE49-F238E27FC236}">
                  <a16:creationId xmlns:a16="http://schemas.microsoft.com/office/drawing/2014/main" id="{60E0B2FA-9BD7-22CE-5E4E-484C8AD6B82F}"/>
                </a:ext>
              </a:extLst>
            </p:cNvPr>
            <p:cNvPicPr preferRelativeResize="0">
              <a:picLocks/>
            </p:cNvPicPr>
            <p:nvPr/>
          </p:nvPicPr>
          <p:blipFill rotWithShape="1">
            <a:blip r:embed="rId5"/>
            <a:srcRect/>
            <a:stretch/>
          </p:blipFill>
          <p:spPr>
            <a:xfrm>
              <a:off x="8873363" y="2140200"/>
              <a:ext cx="2160000" cy="2160000"/>
            </a:xfrm>
            <a:prstGeom prst="flowChartConnector">
              <a:avLst/>
            </a:prstGeom>
          </p:spPr>
        </p:pic>
      </p:grpSp>
      <p:sp>
        <p:nvSpPr>
          <p:cNvPr id="47" name="TextBox 46">
            <a:extLst>
              <a:ext uri="{FF2B5EF4-FFF2-40B4-BE49-F238E27FC236}">
                <a16:creationId xmlns:a16="http://schemas.microsoft.com/office/drawing/2014/main" id="{EC693CF3-F31C-C14D-278D-195BA435BEBC}"/>
              </a:ext>
            </a:extLst>
          </p:cNvPr>
          <p:cNvSpPr txBox="1"/>
          <p:nvPr/>
        </p:nvSpPr>
        <p:spPr>
          <a:xfrm>
            <a:off x="115819" y="4472928"/>
            <a:ext cx="2900571" cy="892552"/>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Strategic Meeting</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Mapping out plans, intentions and responsibilities</a:t>
            </a:r>
          </a:p>
        </p:txBody>
      </p:sp>
      <p:sp>
        <p:nvSpPr>
          <p:cNvPr id="50" name="TextBox 49">
            <a:extLst>
              <a:ext uri="{FF2B5EF4-FFF2-40B4-BE49-F238E27FC236}">
                <a16:creationId xmlns:a16="http://schemas.microsoft.com/office/drawing/2014/main" id="{880DCC3D-A231-4C09-9F35-2789D3A9D74F}"/>
              </a:ext>
            </a:extLst>
          </p:cNvPr>
          <p:cNvSpPr txBox="1"/>
          <p:nvPr/>
        </p:nvSpPr>
        <p:spPr>
          <a:xfrm>
            <a:off x="3188535" y="4472928"/>
            <a:ext cx="2822405" cy="646331"/>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Navigating the Future</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Plans on aging and housing</a:t>
            </a:r>
          </a:p>
        </p:txBody>
      </p:sp>
      <p:sp>
        <p:nvSpPr>
          <p:cNvPr id="51" name="TextBox 50">
            <a:extLst>
              <a:ext uri="{FF2B5EF4-FFF2-40B4-BE49-F238E27FC236}">
                <a16:creationId xmlns:a16="http://schemas.microsoft.com/office/drawing/2014/main" id="{0BDA8A86-3647-7932-6275-79056208624B}"/>
              </a:ext>
            </a:extLst>
          </p:cNvPr>
          <p:cNvSpPr txBox="1"/>
          <p:nvPr/>
        </p:nvSpPr>
        <p:spPr>
          <a:xfrm>
            <a:off x="6051702" y="4472928"/>
            <a:ext cx="3046228" cy="892552"/>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Investment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Philosophy</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xploration</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of the family's financial strategies</a:t>
            </a:r>
          </a:p>
        </p:txBody>
      </p:sp>
      <p:sp>
        <p:nvSpPr>
          <p:cNvPr id="52" name="TextBox 51">
            <a:extLst>
              <a:ext uri="{FF2B5EF4-FFF2-40B4-BE49-F238E27FC236}">
                <a16:creationId xmlns:a16="http://schemas.microsoft.com/office/drawing/2014/main" id="{6F07231B-2610-B8D7-10BC-8A10F34FBA3B}"/>
              </a:ext>
            </a:extLst>
          </p:cNvPr>
          <p:cNvSpPr txBox="1"/>
          <p:nvPr/>
        </p:nvSpPr>
        <p:spPr>
          <a:xfrm>
            <a:off x="9270075" y="4472928"/>
            <a:ext cx="2559633" cy="892552"/>
          </a:xfrm>
          <a:prstGeom prst="rect">
            <a:avLst/>
          </a:prstGeom>
          <a:noFill/>
        </p:spPr>
        <p:txBody>
          <a:bodyPr wrap="square">
            <a:spAutoFit/>
          </a:bodyPr>
          <a:lstStyle/>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Crafting</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Purpose</a:t>
            </a:r>
          </a:p>
          <a:p>
            <a:pPr marL="0" marR="0" lvl="0" indent="0" algn="ctr"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Developing a family mission statement</a:t>
            </a:r>
          </a:p>
        </p:txBody>
      </p:sp>
    </p:spTree>
    <p:extLst>
      <p:ext uri="{BB962C8B-B14F-4D97-AF65-F5344CB8AC3E}">
        <p14:creationId xmlns:p14="http://schemas.microsoft.com/office/powerpoint/2010/main" val="13971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AE544C7-E430-4F4A-4DB1-F47E4EB3434E}"/>
              </a:ext>
            </a:extLst>
          </p:cNvPr>
          <p:cNvSpPr txBox="1">
            <a:spLocks/>
          </p:cNvSpPr>
          <p:nvPr/>
        </p:nvSpPr>
        <p:spPr>
          <a:xfrm>
            <a:off x="430139" y="249360"/>
            <a:ext cx="8532178" cy="76658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2000" kern="1200">
                <a:solidFill>
                  <a:srgbClr val="595959"/>
                </a:solidFill>
                <a:latin typeface="+mn-lt"/>
                <a:ea typeface="+mn-ea"/>
                <a:cs typeface="+mn-cs"/>
              </a:defRPr>
            </a:lvl2pPr>
            <a:lvl3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0" indent="0" algn="l" defTabSz="1218895"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US"/>
              <a:t>Tools and resources </a:t>
            </a:r>
          </a:p>
          <a:p>
            <a:r>
              <a:rPr lang="en-US" sz="2000" b="0">
                <a:solidFill>
                  <a:srgbClr val="595959"/>
                </a:solidFill>
              </a:rPr>
              <a:t>Supporting you through each step</a:t>
            </a:r>
          </a:p>
        </p:txBody>
      </p:sp>
      <p:sp>
        <p:nvSpPr>
          <p:cNvPr id="3" name="TextBox 2">
            <a:extLst>
              <a:ext uri="{FF2B5EF4-FFF2-40B4-BE49-F238E27FC236}">
                <a16:creationId xmlns:a16="http://schemas.microsoft.com/office/drawing/2014/main" id="{64C10682-C283-907F-64F7-2377B7C7E94F}"/>
              </a:ext>
            </a:extLst>
          </p:cNvPr>
          <p:cNvSpPr txBox="1"/>
          <p:nvPr/>
        </p:nvSpPr>
        <p:spPr>
          <a:xfrm>
            <a:off x="6848210" y="4780869"/>
            <a:ext cx="4228213" cy="923330"/>
          </a:xfrm>
          <a:prstGeom prst="rect">
            <a:avLst/>
          </a:prstGeom>
          <a:noFill/>
        </p:spPr>
        <p:txBody>
          <a:bodyPr wrap="square">
            <a:spAutoFit/>
          </a:bodyPr>
          <a:lstStyle/>
          <a:p>
            <a:pPr marL="0" indent="0">
              <a:buNone/>
            </a:pPr>
            <a:r>
              <a:rPr lang="en-US" b="1" dirty="0">
                <a:solidFill>
                  <a:schemeClr val="accent1"/>
                </a:solidFill>
              </a:rPr>
              <a:t>Client-use tools and resources </a:t>
            </a:r>
          </a:p>
          <a:p>
            <a:pPr marL="742950" lvl="1" indent="-285750">
              <a:buClr>
                <a:schemeClr val="accent1"/>
              </a:buClr>
              <a:buFont typeface="Arial" panose="020B0604020202020204" pitchFamily="34" charset="0"/>
              <a:buChar char="•"/>
            </a:pPr>
            <a:r>
              <a:rPr lang="en-US" dirty="0"/>
              <a:t>Final wishes and ethical will </a:t>
            </a:r>
          </a:p>
          <a:p>
            <a:pPr marL="742950" lvl="1" indent="-285750">
              <a:buClr>
                <a:schemeClr val="accent1"/>
              </a:buClr>
              <a:buFont typeface="Arial" panose="020B0604020202020204" pitchFamily="34" charset="0"/>
              <a:buChar char="•"/>
            </a:pPr>
            <a:r>
              <a:rPr lang="en-US" dirty="0"/>
              <a:t>Heir preparation packet </a:t>
            </a:r>
          </a:p>
        </p:txBody>
      </p:sp>
      <p:pic>
        <p:nvPicPr>
          <p:cNvPr id="17" name="Picture 16">
            <a:extLst>
              <a:ext uri="{FF2B5EF4-FFF2-40B4-BE49-F238E27FC236}">
                <a16:creationId xmlns:a16="http://schemas.microsoft.com/office/drawing/2014/main" id="{DBCB88CA-4A7F-065E-0E3D-122D57541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72752" y="1423102"/>
            <a:ext cx="2419386" cy="3139662"/>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2C306CC6-7005-4724-DEA6-4BE67FF216F3}"/>
              </a:ext>
            </a:extLst>
          </p:cNvPr>
          <p:cNvSpPr txBox="1"/>
          <p:nvPr/>
        </p:nvSpPr>
        <p:spPr>
          <a:xfrm>
            <a:off x="451405" y="6167092"/>
            <a:ext cx="11446428" cy="400110"/>
          </a:xfrm>
          <a:prstGeom prst="rect">
            <a:avLst/>
          </a:prstGeom>
          <a:noFill/>
        </p:spPr>
        <p:txBody>
          <a:bodyPr wrap="square" lIns="0">
            <a:spAutoFit/>
          </a:bodyPr>
          <a:lstStyle/>
          <a:p>
            <a:r>
              <a:rPr lang="en-US" sz="1000" i="0" u="none" strike="noStrike" baseline="0" dirty="0">
                <a:solidFill>
                  <a:srgbClr val="000000"/>
                </a:solidFill>
                <a:latin typeface="Arial Narrow" panose="020B0606020202030204" pitchFamily="34" charset="0"/>
              </a:rPr>
              <a:t>Note: The information contained in these resources is general in nature and provided for informational and educational purposes only. It should not be considered or relied upon as tax, legal or investment advice, or as an investment recommendation, or as a substitute for legal or tax counsel. Franklin Templeton does not provide legal or tax advice. </a:t>
            </a:r>
            <a:endParaRPr lang="en-CA" sz="1000" dirty="0">
              <a:latin typeface="Arial Narrow" panose="020B0606020202030204" pitchFamily="34" charset="0"/>
            </a:endParaRPr>
          </a:p>
        </p:txBody>
      </p:sp>
      <p:grpSp>
        <p:nvGrpSpPr>
          <p:cNvPr id="26" name="Group 25">
            <a:extLst>
              <a:ext uri="{FF2B5EF4-FFF2-40B4-BE49-F238E27FC236}">
                <a16:creationId xmlns:a16="http://schemas.microsoft.com/office/drawing/2014/main" id="{4D62C2E3-BD19-A4C9-1DED-5C37DF04C4C7}"/>
              </a:ext>
            </a:extLst>
          </p:cNvPr>
          <p:cNvGrpSpPr/>
          <p:nvPr/>
        </p:nvGrpSpPr>
        <p:grpSpPr>
          <a:xfrm>
            <a:off x="7708560" y="1423102"/>
            <a:ext cx="2507513" cy="2787046"/>
            <a:chOff x="5303145" y="1241157"/>
            <a:chExt cx="3006336" cy="3341476"/>
          </a:xfrm>
        </p:grpSpPr>
        <p:pic>
          <p:nvPicPr>
            <p:cNvPr id="14" name="Picture 13">
              <a:extLst>
                <a:ext uri="{FF2B5EF4-FFF2-40B4-BE49-F238E27FC236}">
                  <a16:creationId xmlns:a16="http://schemas.microsoft.com/office/drawing/2014/main" id="{DC48E233-CA88-B495-C7C1-F37C6688CE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89031">
              <a:off x="5303145" y="1241157"/>
              <a:ext cx="2569355" cy="334147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25716A6-2931-B798-1E08-2DBCCEDCBA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34309" y="1241157"/>
              <a:ext cx="2575172" cy="3341476"/>
            </a:xfrm>
            <a:prstGeom prst="rect">
              <a:avLst/>
            </a:prstGeom>
            <a:effectLst>
              <a:outerShdw blurRad="50800" dist="38100" dir="2700000" algn="tl" rotWithShape="0">
                <a:prstClr val="black">
                  <a:alpha val="40000"/>
                </a:prstClr>
              </a:outerShdw>
            </a:effectLst>
          </p:spPr>
        </p:pic>
      </p:grpSp>
      <p:sp>
        <p:nvSpPr>
          <p:cNvPr id="27" name="TextBox 26">
            <a:extLst>
              <a:ext uri="{FF2B5EF4-FFF2-40B4-BE49-F238E27FC236}">
                <a16:creationId xmlns:a16="http://schemas.microsoft.com/office/drawing/2014/main" id="{DB62E4ED-641B-AB31-67DF-253A28B88405}"/>
              </a:ext>
            </a:extLst>
          </p:cNvPr>
          <p:cNvSpPr txBox="1"/>
          <p:nvPr/>
        </p:nvSpPr>
        <p:spPr>
          <a:xfrm>
            <a:off x="1163151" y="4780869"/>
            <a:ext cx="4397677" cy="923330"/>
          </a:xfrm>
          <a:prstGeom prst="rect">
            <a:avLst/>
          </a:prstGeom>
          <a:noFill/>
        </p:spPr>
        <p:txBody>
          <a:bodyPr wrap="square">
            <a:spAutoFit/>
          </a:bodyPr>
          <a:lstStyle/>
          <a:p>
            <a:pPr marL="0" indent="0">
              <a:buNone/>
            </a:pPr>
            <a:r>
              <a:rPr lang="en-US" b="1" dirty="0">
                <a:solidFill>
                  <a:schemeClr val="accent1"/>
                </a:solidFill>
              </a:rPr>
              <a:t>A bridge to next generation brochure</a:t>
            </a:r>
          </a:p>
          <a:p>
            <a:pPr marL="742950" lvl="1" indent="-285750">
              <a:buClr>
                <a:schemeClr val="accent1"/>
              </a:buClr>
              <a:buFont typeface="Arial" panose="020B0604020202020204" pitchFamily="34" charset="0"/>
              <a:buChar char="•"/>
            </a:pPr>
            <a:r>
              <a:rPr lang="en-US" dirty="0"/>
              <a:t>Detailed family meeting scripts</a:t>
            </a:r>
          </a:p>
          <a:p>
            <a:pPr marL="742950" lvl="1" indent="-285750">
              <a:buClr>
                <a:schemeClr val="accent1"/>
              </a:buClr>
              <a:buFont typeface="Arial" panose="020B0604020202020204" pitchFamily="34" charset="0"/>
              <a:buChar char="•"/>
            </a:pPr>
            <a:r>
              <a:rPr lang="en-US" dirty="0"/>
              <a:t>Facilitation tips and best practices</a:t>
            </a:r>
          </a:p>
        </p:txBody>
      </p:sp>
    </p:spTree>
    <p:extLst>
      <p:ext uri="{BB962C8B-B14F-4D97-AF65-F5344CB8AC3E}">
        <p14:creationId xmlns:p14="http://schemas.microsoft.com/office/powerpoint/2010/main" val="3221759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35135-DE5D-4E36-8118-9777581209E6}"/>
              </a:ext>
            </a:extLst>
          </p:cNvPr>
          <p:cNvSpPr>
            <a:spLocks noGrp="1"/>
          </p:cNvSpPr>
          <p:nvPr>
            <p:ph type="body" sz="quarter" idx="11"/>
          </p:nvPr>
        </p:nvSpPr>
        <p:spPr>
          <a:xfrm>
            <a:off x="913686" y="1070610"/>
            <a:ext cx="6363414" cy="1231106"/>
          </a:xfrm>
        </p:spPr>
        <p:txBody>
          <a:bodyPr/>
          <a:lstStyle/>
          <a:p>
            <a:r>
              <a:rPr lang="en-US" dirty="0"/>
              <a:t>More ways to connect with family members</a:t>
            </a:r>
          </a:p>
        </p:txBody>
      </p:sp>
    </p:spTree>
    <p:custDataLst>
      <p:tags r:id="rId1"/>
    </p:custDataLst>
    <p:extLst>
      <p:ext uri="{BB962C8B-B14F-4D97-AF65-F5344CB8AC3E}">
        <p14:creationId xmlns:p14="http://schemas.microsoft.com/office/powerpoint/2010/main" val="1997163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AEB375-C40F-1189-F9C9-CC0E63F362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99"/>
          <a:stretch/>
        </p:blipFill>
        <p:spPr>
          <a:xfrm>
            <a:off x="9350534" y="-25851"/>
            <a:ext cx="2838292" cy="6883851"/>
          </a:xfrm>
          <a:prstGeom prst="rect">
            <a:avLst/>
          </a:prstGeom>
        </p:spPr>
      </p:pic>
      <p:cxnSp>
        <p:nvCxnSpPr>
          <p:cNvPr id="48" name="Straight Connector 47">
            <a:extLst>
              <a:ext uri="{FF2B5EF4-FFF2-40B4-BE49-F238E27FC236}">
                <a16:creationId xmlns:a16="http://schemas.microsoft.com/office/drawing/2014/main" id="{1772D45D-D5F6-298C-928C-CB67DE6D8640}"/>
              </a:ext>
            </a:extLst>
          </p:cNvPr>
          <p:cNvCxnSpPr>
            <a:cxnSpLocks/>
          </p:cNvCxnSpPr>
          <p:nvPr/>
        </p:nvCxnSpPr>
        <p:spPr>
          <a:xfrm flipV="1">
            <a:off x="489518" y="0"/>
            <a:ext cx="0" cy="6103088"/>
          </a:xfrm>
          <a:prstGeom prst="line">
            <a:avLst/>
          </a:prstGeom>
          <a:ln w="38100">
            <a:solidFill>
              <a:srgbClr val="91B9FF"/>
            </a:solidFill>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Title 2"/>
          <p:cNvSpPr>
            <a:spLocks noGrp="1"/>
          </p:cNvSpPr>
          <p:nvPr>
            <p:ph type="title"/>
          </p:nvPr>
        </p:nvSpPr>
        <p:spPr>
          <a:xfrm>
            <a:off x="618135" y="3329"/>
            <a:ext cx="6045185" cy="1600397"/>
          </a:xfrm>
        </p:spPr>
        <p:txBody>
          <a:bodyPr/>
          <a:lstStyle/>
          <a:p>
            <a:pPr algn="l"/>
            <a:r>
              <a:rPr lang="en-US" sz="3600" b="1" dirty="0">
                <a:solidFill>
                  <a:schemeClr val="accent1"/>
                </a:solidFill>
              </a:rPr>
              <a:t>CONSIDER THESE</a:t>
            </a:r>
            <a:br>
              <a:rPr lang="en-US" sz="4800" b="1" spc="600" dirty="0">
                <a:solidFill>
                  <a:srgbClr val="595959"/>
                </a:solidFill>
              </a:rPr>
            </a:br>
            <a:r>
              <a:rPr lang="en-US" sz="4800" b="1" spc="600" dirty="0">
                <a:solidFill>
                  <a:srgbClr val="595959"/>
                </a:solidFill>
              </a:rPr>
              <a:t> </a:t>
            </a:r>
            <a:endParaRPr lang="en-US" sz="5398" b="1" dirty="0">
              <a:solidFill>
                <a:srgbClr val="595959"/>
              </a:solidFill>
            </a:endParaRPr>
          </a:p>
        </p:txBody>
      </p:sp>
      <p:sp>
        <p:nvSpPr>
          <p:cNvPr id="2" name="Content Placeholder 1"/>
          <p:cNvSpPr>
            <a:spLocks noGrp="1"/>
          </p:cNvSpPr>
          <p:nvPr>
            <p:ph sz="half" idx="1"/>
          </p:nvPr>
        </p:nvSpPr>
        <p:spPr>
          <a:xfrm>
            <a:off x="543946" y="3905805"/>
            <a:ext cx="8716202" cy="369332"/>
          </a:xfrm>
          <a:noFill/>
        </p:spPr>
        <p:txBody>
          <a:bodyPr/>
          <a:lstStyle/>
          <a:p>
            <a:pPr marL="0" indent="0">
              <a:buNone/>
            </a:pPr>
            <a:r>
              <a:rPr lang="en-US" sz="1800" b="1" dirty="0"/>
              <a:t>Connect</a:t>
            </a:r>
            <a:r>
              <a:rPr lang="en-US" sz="1800" dirty="0"/>
              <a:t> with account beneficiaries </a:t>
            </a:r>
            <a:r>
              <a:rPr lang="en-US" sz="1800" b="1" dirty="0"/>
              <a:t>via LinkedIn</a:t>
            </a:r>
            <a:r>
              <a:rPr lang="en-US" sz="1800" b="1" baseline="30000" dirty="0"/>
              <a:t>1</a:t>
            </a:r>
            <a:r>
              <a:rPr lang="en-US" sz="1800" b="1" dirty="0"/>
              <a:t> </a:t>
            </a:r>
            <a:r>
              <a:rPr lang="en-US" sz="1800" dirty="0"/>
              <a:t>as a first step to meeting them.</a:t>
            </a:r>
          </a:p>
        </p:txBody>
      </p:sp>
      <p:sp>
        <p:nvSpPr>
          <p:cNvPr id="35" name="object 50">
            <a:extLst>
              <a:ext uri="{FF2B5EF4-FFF2-40B4-BE49-F238E27FC236}">
                <a16:creationId xmlns:a16="http://schemas.microsoft.com/office/drawing/2014/main" id="{A32CE50A-65ED-4DE1-A4DE-2A44FE8E710C}"/>
              </a:ext>
            </a:extLst>
          </p:cNvPr>
          <p:cNvSpPr txBox="1"/>
          <p:nvPr/>
        </p:nvSpPr>
        <p:spPr>
          <a:xfrm>
            <a:off x="416859" y="6380843"/>
            <a:ext cx="6686548" cy="166709"/>
          </a:xfrm>
          <a:prstGeom prst="rect">
            <a:avLst/>
          </a:prstGeom>
        </p:spPr>
        <p:txBody>
          <a:bodyPr vert="horz" wrap="square" lIns="0" tIns="12697" rIns="0" bIns="0" rtlCol="0">
            <a:spAutoFit/>
          </a:bodyPr>
          <a:lstStyle/>
          <a:p>
            <a:pPr marL="12696">
              <a:spcBef>
                <a:spcPts val="100"/>
              </a:spcBef>
            </a:pPr>
            <a:r>
              <a:rPr lang="en-US" sz="1000" spc="-5" dirty="0">
                <a:latin typeface="Arial Narrow" panose="020B0606020202030204" pitchFamily="34" charset="0"/>
                <a:cs typeface="Calibri"/>
              </a:rPr>
              <a:t>1. Always check with your firm’s compliance department regarding social media policy.</a:t>
            </a:r>
            <a:endParaRPr lang="en-US" sz="1000" spc="-5" baseline="30000" dirty="0">
              <a:latin typeface="Arial Narrow" panose="020B0606020202030204" pitchFamily="34" charset="0"/>
              <a:cs typeface="Calibri"/>
            </a:endParaRPr>
          </a:p>
        </p:txBody>
      </p:sp>
      <p:sp>
        <p:nvSpPr>
          <p:cNvPr id="23" name="Content Placeholder 1">
            <a:extLst>
              <a:ext uri="{FF2B5EF4-FFF2-40B4-BE49-F238E27FC236}">
                <a16:creationId xmlns:a16="http://schemas.microsoft.com/office/drawing/2014/main" id="{9F123335-ED13-402A-8F08-805156700348}"/>
              </a:ext>
            </a:extLst>
          </p:cNvPr>
          <p:cNvSpPr txBox="1">
            <a:spLocks/>
          </p:cNvSpPr>
          <p:nvPr/>
        </p:nvSpPr>
        <p:spPr>
          <a:xfrm>
            <a:off x="543946" y="2518101"/>
            <a:ext cx="8697404" cy="382394"/>
          </a:xfrm>
          <a:prstGeom prst="rect">
            <a:avLst/>
          </a:prstGeom>
          <a:noFill/>
        </p:spPr>
        <p:txBody>
          <a:bodyPr/>
          <a:lstStyle>
            <a:lvl1pPr marL="457086" indent="-457086" algn="l" defTabSz="1218895"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990352" indent="-380905" algn="l" defTabSz="1218895"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523619" indent="-304724" algn="l" defTabSz="1218895"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515938" indent="-168275" algn="l" defTabSz="1218895"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914400" algn="l" defTabSz="1218895"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Identify current clients whose families you need to </a:t>
            </a:r>
            <a:r>
              <a:rPr lang="en-US" sz="1800" b="1" dirty="0"/>
              <a:t>develop relationships </a:t>
            </a:r>
            <a:r>
              <a:rPr lang="en-US" sz="1800" dirty="0"/>
              <a:t>with.</a:t>
            </a:r>
          </a:p>
        </p:txBody>
      </p:sp>
      <p:sp>
        <p:nvSpPr>
          <p:cNvPr id="8" name="TextBox 7">
            <a:extLst>
              <a:ext uri="{FF2B5EF4-FFF2-40B4-BE49-F238E27FC236}">
                <a16:creationId xmlns:a16="http://schemas.microsoft.com/office/drawing/2014/main" id="{ACF45504-0123-611D-0A8F-E1C4ABB14BD1}"/>
              </a:ext>
            </a:extLst>
          </p:cNvPr>
          <p:cNvSpPr txBox="1"/>
          <p:nvPr/>
        </p:nvSpPr>
        <p:spPr>
          <a:xfrm>
            <a:off x="598702" y="687423"/>
            <a:ext cx="6092456" cy="923010"/>
          </a:xfrm>
          <a:prstGeom prst="rect">
            <a:avLst/>
          </a:prstGeom>
          <a:noFill/>
        </p:spPr>
        <p:txBody>
          <a:bodyPr wrap="square" lIns="0">
            <a:spAutoFit/>
          </a:bodyPr>
          <a:lstStyle/>
          <a:p>
            <a:r>
              <a:rPr kumimoji="0" lang="en-US" sz="5398" b="1" i="0" u="none" strike="noStrike" kern="1200" cap="none" spc="-150" normalizeH="0" baseline="0" noProof="0" dirty="0">
                <a:ln>
                  <a:noFill/>
                </a:ln>
                <a:solidFill>
                  <a:srgbClr val="595959"/>
                </a:solidFill>
                <a:effectLst/>
                <a:uLnTx/>
                <a:uFillTx/>
                <a:latin typeface="Arial"/>
                <a:ea typeface="+mj-ea"/>
                <a:cs typeface="+mj-cs"/>
              </a:rPr>
              <a:t>NEXT STEPS</a:t>
            </a:r>
            <a:endParaRPr lang="en-CA" spc="-150" dirty="0">
              <a:solidFill>
                <a:srgbClr val="595959"/>
              </a:solidFill>
            </a:endParaRPr>
          </a:p>
        </p:txBody>
      </p:sp>
      <p:sp>
        <p:nvSpPr>
          <p:cNvPr id="10" name="TextBox 9">
            <a:extLst>
              <a:ext uri="{FF2B5EF4-FFF2-40B4-BE49-F238E27FC236}">
                <a16:creationId xmlns:a16="http://schemas.microsoft.com/office/drawing/2014/main" id="{45006370-8073-3029-6AD0-75ADE194F2DA}"/>
              </a:ext>
            </a:extLst>
          </p:cNvPr>
          <p:cNvSpPr txBox="1"/>
          <p:nvPr/>
        </p:nvSpPr>
        <p:spPr>
          <a:xfrm>
            <a:off x="543946" y="3218484"/>
            <a:ext cx="8120727" cy="369332"/>
          </a:xfrm>
          <a:prstGeom prst="rect">
            <a:avLst/>
          </a:prstGeom>
          <a:noFill/>
        </p:spPr>
        <p:txBody>
          <a:bodyPr wrap="square">
            <a:spAutoFit/>
          </a:bodyPr>
          <a:lstStyle/>
          <a:p>
            <a:pPr marL="2540" marR="0" lvl="0" indent="0" defTabSz="914400" eaLnBrk="1" fontAlgn="auto" latinLnBrk="0" hangingPunct="1">
              <a:spcBef>
                <a:spcPts val="0"/>
              </a:spcBef>
              <a:spcAft>
                <a:spcPts val="0"/>
              </a:spcAft>
              <a:buClrTx/>
              <a:buSzTx/>
              <a:buFontTx/>
              <a:buNone/>
              <a:tabLst/>
              <a:defRPr/>
            </a:pPr>
            <a:r>
              <a:rPr lang="en-US" b="1" dirty="0"/>
              <a:t>Prospect older parents</a:t>
            </a:r>
            <a:r>
              <a:rPr lang="en-US" dirty="0"/>
              <a:t> of your clients as a potential business opportunity.</a:t>
            </a:r>
          </a:p>
        </p:txBody>
      </p:sp>
      <p:sp>
        <p:nvSpPr>
          <p:cNvPr id="16" name="TextBox 15">
            <a:extLst>
              <a:ext uri="{FF2B5EF4-FFF2-40B4-BE49-F238E27FC236}">
                <a16:creationId xmlns:a16="http://schemas.microsoft.com/office/drawing/2014/main" id="{70EC1A30-2E82-2C95-C1D9-9E5069A68F8E}"/>
              </a:ext>
            </a:extLst>
          </p:cNvPr>
          <p:cNvSpPr txBox="1"/>
          <p:nvPr/>
        </p:nvSpPr>
        <p:spPr>
          <a:xfrm>
            <a:off x="543946" y="4593126"/>
            <a:ext cx="9642839" cy="369332"/>
          </a:xfrm>
          <a:prstGeom prst="rect">
            <a:avLst/>
          </a:prstGeom>
          <a:noFill/>
        </p:spPr>
        <p:txBody>
          <a:bodyPr wrap="square">
            <a:spAutoFit/>
          </a:bodyPr>
          <a:lstStyle/>
          <a:p>
            <a:pPr algn="l"/>
            <a:r>
              <a:rPr lang="en-US" dirty="0"/>
              <a:t>Offer services and counsel around </a:t>
            </a:r>
            <a:r>
              <a:rPr lang="en-US" b="1" dirty="0"/>
              <a:t>important life transitions </a:t>
            </a:r>
            <a:r>
              <a:rPr lang="en-CA" dirty="0"/>
              <a:t>for family members.</a:t>
            </a:r>
          </a:p>
        </p:txBody>
      </p:sp>
      <p:sp>
        <p:nvSpPr>
          <p:cNvPr id="22" name="TextBox 21">
            <a:extLst>
              <a:ext uri="{FF2B5EF4-FFF2-40B4-BE49-F238E27FC236}">
                <a16:creationId xmlns:a16="http://schemas.microsoft.com/office/drawing/2014/main" id="{3C06E89B-2883-C786-DFC0-68A6EF9A8C08}"/>
              </a:ext>
            </a:extLst>
          </p:cNvPr>
          <p:cNvSpPr txBox="1"/>
          <p:nvPr/>
        </p:nvSpPr>
        <p:spPr>
          <a:xfrm>
            <a:off x="543946" y="5280449"/>
            <a:ext cx="8716205" cy="369332"/>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lang="en-US" dirty="0"/>
              <a:t>Help clients create a </a:t>
            </a:r>
            <a:r>
              <a:rPr lang="en-US" b="1" dirty="0"/>
              <a:t>roadmap document </a:t>
            </a:r>
            <a:r>
              <a:rPr lang="en-US" dirty="0"/>
              <a:t>for other family members </a:t>
            </a:r>
            <a:r>
              <a:rPr lang="en-CA" dirty="0"/>
              <a:t>to follow.</a:t>
            </a:r>
          </a:p>
        </p:txBody>
      </p:sp>
      <p:sp>
        <p:nvSpPr>
          <p:cNvPr id="38" name="TextBox 37">
            <a:extLst>
              <a:ext uri="{FF2B5EF4-FFF2-40B4-BE49-F238E27FC236}">
                <a16:creationId xmlns:a16="http://schemas.microsoft.com/office/drawing/2014/main" id="{37EB45E0-54E5-9BC5-4B47-7B48868CF1C8}"/>
              </a:ext>
            </a:extLst>
          </p:cNvPr>
          <p:cNvSpPr txBox="1"/>
          <p:nvPr/>
        </p:nvSpPr>
        <p:spPr>
          <a:xfrm>
            <a:off x="543946" y="1830780"/>
            <a:ext cx="9470393" cy="369332"/>
          </a:xfrm>
          <a:prstGeom prst="rect">
            <a:avLst/>
          </a:prstGeom>
          <a:noFill/>
        </p:spPr>
        <p:txBody>
          <a:bodyPr wrap="square">
            <a:spAutoFit/>
          </a:bodyPr>
          <a:lstStyle/>
          <a:p>
            <a:r>
              <a:rPr lang="en-US" dirty="0"/>
              <a:t>Assist families in </a:t>
            </a:r>
            <a:r>
              <a:rPr lang="en-US" b="1" dirty="0"/>
              <a:t>navigating the confusing world of eldercare </a:t>
            </a:r>
            <a:r>
              <a:rPr lang="en-US" dirty="0"/>
              <a:t>and assisted living.</a:t>
            </a:r>
          </a:p>
        </p:txBody>
      </p:sp>
      <p:sp>
        <p:nvSpPr>
          <p:cNvPr id="13" name="Oval 12">
            <a:extLst>
              <a:ext uri="{FF2B5EF4-FFF2-40B4-BE49-F238E27FC236}">
                <a16:creationId xmlns:a16="http://schemas.microsoft.com/office/drawing/2014/main" id="{D53EA32A-39A1-06C1-E3BA-899B5E56919D}"/>
              </a:ext>
            </a:extLst>
          </p:cNvPr>
          <p:cNvSpPr/>
          <p:nvPr/>
        </p:nvSpPr>
        <p:spPr>
          <a:xfrm>
            <a:off x="417518" y="1928422"/>
            <a:ext cx="144000" cy="14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B9017DAF-5E32-D19C-E027-084BD7469DA8}"/>
              </a:ext>
            </a:extLst>
          </p:cNvPr>
          <p:cNvSpPr/>
          <p:nvPr/>
        </p:nvSpPr>
        <p:spPr>
          <a:xfrm>
            <a:off x="418812" y="2637298"/>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A5C80B7C-87A6-2F12-6CCD-CFA92CC30953}"/>
              </a:ext>
            </a:extLst>
          </p:cNvPr>
          <p:cNvSpPr/>
          <p:nvPr/>
        </p:nvSpPr>
        <p:spPr>
          <a:xfrm>
            <a:off x="417518" y="3337681"/>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37AF303F-3A01-6E0B-133F-2BA1CB59345C}"/>
              </a:ext>
            </a:extLst>
          </p:cNvPr>
          <p:cNvSpPr/>
          <p:nvPr/>
        </p:nvSpPr>
        <p:spPr>
          <a:xfrm>
            <a:off x="417518" y="4012289"/>
            <a:ext cx="144000" cy="14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93DF6D9C-8DC4-8666-8951-AD83E50FB800}"/>
              </a:ext>
            </a:extLst>
          </p:cNvPr>
          <p:cNvSpPr/>
          <p:nvPr/>
        </p:nvSpPr>
        <p:spPr>
          <a:xfrm>
            <a:off x="417518" y="4705792"/>
            <a:ext cx="144000" cy="144000"/>
          </a:xfrm>
          <a:prstGeom prst="ellipse">
            <a:avLst/>
          </a:pr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CF97C9C2-4059-2BBB-DA79-D984EF7AAE53}"/>
              </a:ext>
            </a:extLst>
          </p:cNvPr>
          <p:cNvSpPr/>
          <p:nvPr/>
        </p:nvSpPr>
        <p:spPr>
          <a:xfrm>
            <a:off x="417518" y="5398775"/>
            <a:ext cx="144000" cy="144000"/>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833471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3" grpId="0"/>
      <p:bldP spid="10" grpId="0"/>
      <p:bldP spid="16" grpId="0"/>
      <p:bldP spid="22" grpId="0"/>
      <p:bldP spid="38" grpId="0"/>
      <p:bldP spid="13" grpId="0" animBg="1"/>
      <p:bldP spid="17" grpId="0" animBg="1"/>
      <p:bldP spid="18" grpId="0" animBg="1"/>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9A0C00-55D5-402A-B592-94EE47B0CA57}"/>
              </a:ext>
            </a:extLst>
          </p:cNvPr>
          <p:cNvSpPr txBox="1"/>
          <p:nvPr/>
        </p:nvSpPr>
        <p:spPr>
          <a:xfrm>
            <a:off x="359360" y="1412436"/>
            <a:ext cx="11201400" cy="4124206"/>
          </a:xfrm>
          <a:prstGeom prst="rect">
            <a:avLst/>
          </a:prstGeom>
          <a:noFill/>
        </p:spPr>
        <p:txBody>
          <a:bodyPr wrap="square" rtlCol="0">
            <a:spAutoFit/>
          </a:bodyPr>
          <a:lstStyle/>
          <a:p>
            <a:pPr algn="l"/>
            <a:r>
              <a:rPr lang="en-US" sz="1200" b="0" i="0" dirty="0">
                <a:solidFill>
                  <a:srgbClr val="333333"/>
                </a:solidFill>
                <a:effectLst/>
                <a:latin typeface="+mj-lt"/>
              </a:rPr>
              <a:t>This material is intended to be of general interest only and should not be construed as individual investment advice or a recommendation or solicitation to buy, sell or hold any security or to adopt any investment strategy. It does not constitute legal or tax advice. This material may not be reproduced, distributed or published without prior written permission from Franklin Templeton. The views expressed are those of the investment manager and the comments, opinions and analyses are rendered as at publication date and may change without notice. The underlying assumptions and these views are subject to change based on market and other conditions and may differ from other portfolio managers or of the firm as a whole. The information provided in this material is not intended as a complete analysis of every material fact regarding any country, region or market. There is no assurance that any prediction, projection or forecast on the economy, stock market, bond market or the economic trends of the markets will be realized. The value of investments and the income from them can go down as well as up and you may not get back the full amount that you invested. </a:t>
            </a:r>
          </a:p>
          <a:p>
            <a:pPr algn="l"/>
            <a:endParaRPr lang="en-US" sz="1200" dirty="0">
              <a:solidFill>
                <a:srgbClr val="333333"/>
              </a:solidFill>
              <a:latin typeface="+mj-lt"/>
            </a:endParaRPr>
          </a:p>
          <a:p>
            <a:pPr algn="l"/>
            <a:r>
              <a:rPr lang="en-US" sz="1200" b="1" i="0" dirty="0">
                <a:solidFill>
                  <a:srgbClr val="333333"/>
                </a:solidFill>
                <a:effectLst/>
                <a:latin typeface="+mj-lt"/>
              </a:rPr>
              <a:t>Past performance is not necessarily indicative nor a guarantee of future performance. </a:t>
            </a:r>
          </a:p>
          <a:p>
            <a:pPr algn="l"/>
            <a:r>
              <a:rPr lang="en-US" sz="1200" b="1" i="0" dirty="0">
                <a:solidFill>
                  <a:srgbClr val="333333"/>
                </a:solidFill>
                <a:effectLst/>
                <a:latin typeface="+mj-lt"/>
              </a:rPr>
              <a:t>All investments involve risks, including possible loss of principal.</a:t>
            </a:r>
          </a:p>
          <a:p>
            <a:pPr algn="l"/>
            <a:endParaRPr lang="en-US" sz="1200" b="0" i="0" dirty="0">
              <a:solidFill>
                <a:srgbClr val="333333"/>
              </a:solidFill>
              <a:effectLst/>
              <a:latin typeface="+mj-l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cs typeface="Arial"/>
              </a:rPr>
              <a:t>Franklin Templeton, in partnership with Chadwick Martin Bailey, conducted a survey among a sample of 1,641 U.S. adults ages 18 or older with at least $100K in investable assets. The survey results contain the opinions of the respondents are not necessarily those of Franklin Templeton. Survey results represent a small sample size of voluntary respondents, and therefore may have inherent limitations. The sample includes key populations and audiences including Millennials (survey=298); Women 50+ (survey=300); Latinx &amp; Hispanics (survey=295, interview=4); Asian Americans &amp; Pacific Islanders (survey=299, interview=4); Black &amp; African Americans (survey=595, interview=13); LGBTQ+ (survey=292, interview=4); general population (502). The results from general population are weighted to US Census targets on age, gender and ethnicity and no weighting is done on the demographic groups. Quantitative research was conducted through a structured research survey from July 20th to August 5th, 2022. Qualitative research was conducted through structured interviews from January 10th to January 28th, 2023.</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mj-lt"/>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j-lt"/>
                <a:cs typeface="Arial"/>
              </a:rPr>
              <a:t>Franklin Templeton Investments or any of its affiliates are not affiliated with Chadwick Martin Bailey. </a:t>
            </a:r>
          </a:p>
        </p:txBody>
      </p:sp>
      <p:sp>
        <p:nvSpPr>
          <p:cNvPr id="8" name="TextBox 7">
            <a:extLst>
              <a:ext uri="{FF2B5EF4-FFF2-40B4-BE49-F238E27FC236}">
                <a16:creationId xmlns:a16="http://schemas.microsoft.com/office/drawing/2014/main" id="{8A4A1F7C-C43A-3E86-3DD6-3F45A748B597}"/>
              </a:ext>
            </a:extLst>
          </p:cNvPr>
          <p:cNvSpPr txBox="1"/>
          <p:nvPr/>
        </p:nvSpPr>
        <p:spPr>
          <a:xfrm>
            <a:off x="-2906973" y="-13265767"/>
            <a:ext cx="17510078" cy="6186309"/>
          </a:xfrm>
          <a:prstGeom prst="rect">
            <a:avLst/>
          </a:prstGeom>
          <a:noFill/>
        </p:spPr>
        <p:txBody>
          <a:bodyPr wrap="square">
            <a:spAutoFit/>
          </a:bodyPr>
          <a:lstStyle/>
          <a:p>
            <a:r>
              <a:rPr lang="en-CA" dirty="0"/>
              <a:t>This material is intended to be of general interest only and should not be construed as individual investment advice or a recommendation or solicitation to buy, sell or hold any security or to adopt any investment strategy. It does not constitute legal or tax advice. This material may not be reproduced, distributed or published without prior written permission from Franklin Templeton.</a:t>
            </a:r>
          </a:p>
          <a:p>
            <a:r>
              <a:rPr lang="en-CA" dirty="0"/>
              <a:t>The views expressed are those of the investment manager and the comments, opinions and analyses are rendered as at publication date and may change without notice. The underlying assumptions and these views are subject to change based on market and other conditions and may differ from other portfolio managers or of the firm as a whole. The information provided in this material is not intended as a complete analysis of every material fact regarding any country, region or market. There is no assurance that any prediction, projection or forecast on the economy, stock market, bond market or the economic trends of the markets will be realized. The value of investments and the income from them can go down as well as up and you may not get back the full amount that you invested. Past performance is not necessarily indicative nor a guarantee of future performance. All investments involve risks, including possible loss of principal.</a:t>
            </a:r>
          </a:p>
          <a:p>
            <a:r>
              <a:rPr lang="en-CA" dirty="0"/>
              <a:t>Any research and analysis contained in this material has been procured by Franklin Templeton for its own purposes and may be acted upon in that connection and, as such, is provided to you incidentally. Data from third party sources may have been used in the preparation of this material and Franklin Templeton ("FT") has not independently verified, validated or audited such data.  Although information has been obtained from sources that Franklin Templeton believes to be reliable, no guarantee can be given as to its accuracy and such information may be incomplete or condensed and may be subject to change at any time without notice. The mention of any individual securities should neither constitute nor be construed as a recommendation to purchase, hold or sell any securities, and the information provided regarding such individual securities (if any) is not a sufficient basis upon which to make an investment decision. FT accepts no liability whatsoever for any loss arising from use of this information and reliance upon the comments, opinions and analyses in the material is at the sole discretion of the user.</a:t>
            </a:r>
          </a:p>
          <a:p>
            <a:r>
              <a:rPr lang="en-CA" dirty="0"/>
              <a:t>Products, services and information may not be available in all jurisdictions and are offered outside the U.S. by other FT affiliates and/or their distributors as local laws and regulation permits. Please consult your own financial professional or Franklin Templeton institutional contact for further information on availability of products and services in your jurisdiction.</a:t>
            </a:r>
          </a:p>
          <a:p>
            <a:r>
              <a:rPr lang="en-CA" dirty="0"/>
              <a:t>Issued in the U.S.: Franklin Resources, Inc. and its subsidiaries offer investment management services through multiple investment advisers registered with the SEC. Franklin Distributors, LLC and Putnam Retail Management LP, members FINRA/SIPC, are Franklin Templeton broker/dealers, which provide registered representative services. Franklin Templeton, One Franklin Parkway, San Mateo, California 94403-1906, (800) DIAL BEN/342-5236, franklintempleton.com</a:t>
            </a:r>
          </a:p>
        </p:txBody>
      </p:sp>
      <p:sp>
        <p:nvSpPr>
          <p:cNvPr id="3" name="Text Placeholder 2">
            <a:extLst>
              <a:ext uri="{FF2B5EF4-FFF2-40B4-BE49-F238E27FC236}">
                <a16:creationId xmlns:a16="http://schemas.microsoft.com/office/drawing/2014/main" id="{48693140-42AC-1EDD-7278-DEF7AD306DB7}"/>
              </a:ext>
            </a:extLst>
          </p:cNvPr>
          <p:cNvSpPr txBox="1">
            <a:spLocks/>
          </p:cNvSpPr>
          <p:nvPr/>
        </p:nvSpPr>
        <p:spPr>
          <a:xfrm>
            <a:off x="457200" y="182880"/>
            <a:ext cx="8532178" cy="766580"/>
          </a:xfrm>
          <a:prstGeom prst="rect">
            <a:avLst/>
          </a:prstGeom>
        </p:spPr>
        <p:txBody>
          <a:bodyPr lIns="0" t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dirty="0"/>
              <a:t>Important legal information</a:t>
            </a:r>
          </a:p>
        </p:txBody>
      </p:sp>
    </p:spTree>
    <p:custDataLst>
      <p:tags r:id="rId1"/>
    </p:custDataLst>
    <p:extLst>
      <p:ext uri="{BB962C8B-B14F-4D97-AF65-F5344CB8AC3E}">
        <p14:creationId xmlns:p14="http://schemas.microsoft.com/office/powerpoint/2010/main" val="2857047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48F23B-02D1-4ED3-890C-58EF9352DE74}"/>
              </a:ext>
            </a:extLst>
          </p:cNvPr>
          <p:cNvSpPr>
            <a:spLocks noGrp="1"/>
          </p:cNvSpPr>
          <p:nvPr>
            <p:ph type="body" sz="quarter" idx="11"/>
          </p:nvPr>
        </p:nvSpPr>
        <p:spPr/>
        <p:txBody>
          <a:bodyPr/>
          <a:lstStyle/>
          <a:p>
            <a:r>
              <a:rPr lang="en-US" dirty="0"/>
              <a:t>IGD-PPT</a:t>
            </a:r>
          </a:p>
        </p:txBody>
      </p:sp>
      <p:sp>
        <p:nvSpPr>
          <p:cNvPr id="5" name="Text Placeholder 2">
            <a:extLst>
              <a:ext uri="{FF2B5EF4-FFF2-40B4-BE49-F238E27FC236}">
                <a16:creationId xmlns:a16="http://schemas.microsoft.com/office/drawing/2014/main" id="{3795737D-0F6D-5333-F66F-25A628781FB5}"/>
              </a:ext>
            </a:extLst>
          </p:cNvPr>
          <p:cNvSpPr txBox="1">
            <a:spLocks/>
          </p:cNvSpPr>
          <p:nvPr/>
        </p:nvSpPr>
        <p:spPr>
          <a:xfrm>
            <a:off x="457200" y="182880"/>
            <a:ext cx="8532178" cy="766580"/>
          </a:xfrm>
          <a:prstGeom prst="rect">
            <a:avLst/>
          </a:prstGeom>
        </p:spPr>
        <p:txBody>
          <a:bodyPr lIns="0" t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dirty="0"/>
              <a:t>Important legal information cont’d </a:t>
            </a:r>
          </a:p>
        </p:txBody>
      </p:sp>
      <p:sp>
        <p:nvSpPr>
          <p:cNvPr id="6" name="TextBox 5">
            <a:extLst>
              <a:ext uri="{FF2B5EF4-FFF2-40B4-BE49-F238E27FC236}">
                <a16:creationId xmlns:a16="http://schemas.microsoft.com/office/drawing/2014/main" id="{0A8C7384-FA47-6587-DE3E-DC32B1CB43DB}"/>
              </a:ext>
            </a:extLst>
          </p:cNvPr>
          <p:cNvSpPr txBox="1"/>
          <p:nvPr/>
        </p:nvSpPr>
        <p:spPr>
          <a:xfrm>
            <a:off x="519466" y="2462295"/>
            <a:ext cx="11201400" cy="3046988"/>
          </a:xfrm>
          <a:prstGeom prst="rect">
            <a:avLst/>
          </a:prstGeom>
          <a:noFill/>
        </p:spPr>
        <p:txBody>
          <a:bodyPr wrap="square" lIns="0" tIns="45720" rIns="91440" bIns="45720" rtlCol="0" anchor="t">
            <a:spAutoFit/>
          </a:bodyPr>
          <a:lstStyle/>
          <a:p>
            <a:pPr algn="l"/>
            <a:endParaRPr lang="en-US" sz="1200" b="0" i="0" dirty="0">
              <a:solidFill>
                <a:srgbClr val="333333"/>
              </a:solidFill>
              <a:effectLst/>
              <a:latin typeface="+mj-lt"/>
            </a:endParaRPr>
          </a:p>
          <a:p>
            <a:pPr algn="l"/>
            <a:r>
              <a:rPr lang="en-US" sz="1200" b="0" i="0" dirty="0">
                <a:solidFill>
                  <a:srgbClr val="333333"/>
                </a:solidFill>
                <a:effectLst/>
                <a:latin typeface="+mj-lt"/>
              </a:rPr>
              <a:t>Any research and analysis contained in this material has been procured by Franklin Templeton for its own purposes and may be acted upon in that connection and, as such, is provided to you incidentally. Data from third party sources may have been used in the preparation of this material and Franklin Templeton ("FT") has not independently verified, validated or audited such data.  Although information has been obtained from sources that Franklin Templeton believes to be reliable, no guarantee can be given as to its accuracy and such information may be incomplete or condensed and may be subject to change at any time without notice. The mention of any individual securities should neither constitute nor be construed as a recommendation to purchase, hold or sell any securities, and the information provided regarding such individual securities (if any) is not a sufficient basis upon which to make an investment decision. FT accepts no liability whatsoever for any loss arising from use of this information and reliance upon the comments, opinions and analyses in the material is at the sole discretion of the user.</a:t>
            </a:r>
          </a:p>
          <a:p>
            <a:pPr algn="l"/>
            <a:endParaRPr lang="en-US" sz="1200" b="0" i="0" dirty="0">
              <a:solidFill>
                <a:srgbClr val="333333"/>
              </a:solidFill>
              <a:effectLst/>
              <a:latin typeface="+mj-lt"/>
            </a:endParaRPr>
          </a:p>
          <a:p>
            <a:pPr algn="l"/>
            <a:r>
              <a:rPr lang="en-US" sz="1200" b="0" i="0" dirty="0">
                <a:solidFill>
                  <a:srgbClr val="333333"/>
                </a:solidFill>
                <a:effectLst/>
                <a:latin typeface="+mj-lt"/>
              </a:rPr>
              <a:t>Products, services and information may not be available in all jurisdictions and are offered outside the U.S. by other FT affiliates and/or their distributors as local laws and regulation permits. Please consult your own financial professional or Franklin Templeton institutional contact for further information on availability of products and services in your jurisdiction.</a:t>
            </a:r>
          </a:p>
          <a:p>
            <a:pPr algn="l"/>
            <a:endParaRPr lang="en-US" sz="1200" dirty="0">
              <a:solidFill>
                <a:srgbClr val="333333"/>
              </a:solidFill>
              <a:latin typeface="+mj-lt"/>
            </a:endParaRPr>
          </a:p>
          <a:p>
            <a:r>
              <a:rPr lang="en-CA" sz="1200" dirty="0">
                <a:latin typeface="+mj-lt"/>
              </a:rPr>
              <a:t>Issued in the U.S.: Franklin Resources, Inc. and its subsidiaries offer investment management services through multiple investment advisers registered with the SEC. Franklin Distributors, LLC and Putnam Retail Management, LP, members FINRA/SIPC, are Franklin Templeton broker/dealers, which provide registered representative services. Franklin Templeton, One Franklin Parkway, San Mateo, California 94403-1906, (800) DIAL BEN/342-5236, franklintempleton.com</a:t>
            </a:r>
            <a:endParaRPr lang="en-US" sz="1100" b="0" i="0" dirty="0">
              <a:solidFill>
                <a:srgbClr val="333333"/>
              </a:solidFill>
              <a:effectLst/>
              <a:latin typeface="+mj-lt"/>
            </a:endParaRPr>
          </a:p>
        </p:txBody>
      </p:sp>
    </p:spTree>
    <p:custDataLst>
      <p:tags r:id="rId1"/>
    </p:custDataLst>
    <p:extLst>
      <p:ext uri="{BB962C8B-B14F-4D97-AF65-F5344CB8AC3E}">
        <p14:creationId xmlns:p14="http://schemas.microsoft.com/office/powerpoint/2010/main" val="16977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35135-DE5D-4E36-8118-9777581209E6}"/>
              </a:ext>
            </a:extLst>
          </p:cNvPr>
          <p:cNvSpPr>
            <a:spLocks noGrp="1"/>
          </p:cNvSpPr>
          <p:nvPr>
            <p:ph type="body" sz="quarter" idx="11"/>
          </p:nvPr>
        </p:nvSpPr>
        <p:spPr>
          <a:xfrm>
            <a:off x="913686" y="1070610"/>
            <a:ext cx="6703854" cy="1046440"/>
          </a:xfrm>
        </p:spPr>
        <p:txBody>
          <a:bodyPr/>
          <a:lstStyle/>
          <a:p>
            <a:r>
              <a:rPr lang="en-US"/>
              <a:t>Where is today’s wealth? </a:t>
            </a:r>
          </a:p>
          <a:p>
            <a:r>
              <a:rPr lang="en-US" sz="2800" b="0"/>
              <a:t>Baby Boomers and Gen X</a:t>
            </a:r>
          </a:p>
        </p:txBody>
      </p:sp>
    </p:spTree>
    <p:custDataLst>
      <p:tags r:id="rId1"/>
    </p:custDataLst>
    <p:extLst>
      <p:ext uri="{BB962C8B-B14F-4D97-AF65-F5344CB8AC3E}">
        <p14:creationId xmlns:p14="http://schemas.microsoft.com/office/powerpoint/2010/main" val="154169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p:txBody>
          <a:bodyPr/>
          <a:lstStyle/>
          <a:p>
            <a:r>
              <a:rPr lang="en-US"/>
              <a:t>Wealth evolution </a:t>
            </a:r>
          </a:p>
          <a:p>
            <a:r>
              <a:rPr lang="en-US" sz="2000" b="0">
                <a:solidFill>
                  <a:srgbClr val="595959"/>
                </a:solidFill>
              </a:rPr>
              <a:t>Changing generational net worth in America </a:t>
            </a:r>
          </a:p>
        </p:txBody>
      </p:sp>
      <p:grpSp>
        <p:nvGrpSpPr>
          <p:cNvPr id="47" name="Group 46">
            <a:extLst>
              <a:ext uri="{FF2B5EF4-FFF2-40B4-BE49-F238E27FC236}">
                <a16:creationId xmlns:a16="http://schemas.microsoft.com/office/drawing/2014/main" id="{7576A507-C673-DC26-C122-757C382C44CC}"/>
              </a:ext>
            </a:extLst>
          </p:cNvPr>
          <p:cNvGrpSpPr/>
          <p:nvPr/>
        </p:nvGrpSpPr>
        <p:grpSpPr>
          <a:xfrm>
            <a:off x="459490" y="1574225"/>
            <a:ext cx="5010273" cy="3835501"/>
            <a:chOff x="663669" y="1925219"/>
            <a:chExt cx="5010273" cy="3835501"/>
          </a:xfrm>
        </p:grpSpPr>
        <p:sp>
          <p:nvSpPr>
            <p:cNvPr id="6" name="Freeform 12">
              <a:extLst>
                <a:ext uri="{FF2B5EF4-FFF2-40B4-BE49-F238E27FC236}">
                  <a16:creationId xmlns:a16="http://schemas.microsoft.com/office/drawing/2014/main" id="{A9BCAB66-B458-6E96-8B9E-7FFF574997E9}"/>
                </a:ext>
              </a:extLst>
            </p:cNvPr>
            <p:cNvSpPr/>
            <p:nvPr/>
          </p:nvSpPr>
          <p:spPr>
            <a:xfrm>
              <a:off x="1537425" y="1925219"/>
              <a:ext cx="1846320" cy="184632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nchor="ctr"/>
            <a:lstStyle/>
            <a:p>
              <a:pPr algn="ctr"/>
              <a:r>
                <a:rPr lang="en-CA" sz="2400" b="1" dirty="0">
                  <a:solidFill>
                    <a:schemeClr val="bg2"/>
                  </a:solidFill>
                  <a:latin typeface="+mj-lt"/>
                </a:rPr>
                <a:t>Gen X</a:t>
              </a:r>
            </a:p>
            <a:p>
              <a:pPr algn="ctr"/>
              <a:r>
                <a:rPr lang="en-CA" sz="2400" b="1" dirty="0">
                  <a:solidFill>
                    <a:schemeClr val="bg2"/>
                  </a:solidFill>
                  <a:latin typeface="+mj-lt"/>
                </a:rPr>
                <a:t>$10.03T</a:t>
              </a:r>
            </a:p>
          </p:txBody>
        </p:sp>
        <p:sp>
          <p:nvSpPr>
            <p:cNvPr id="15" name="Freeform 15">
              <a:extLst>
                <a:ext uri="{FF2B5EF4-FFF2-40B4-BE49-F238E27FC236}">
                  <a16:creationId xmlns:a16="http://schemas.microsoft.com/office/drawing/2014/main" id="{602DD334-BDFA-585D-8558-543D554908AE}"/>
                </a:ext>
              </a:extLst>
            </p:cNvPr>
            <p:cNvSpPr/>
            <p:nvPr/>
          </p:nvSpPr>
          <p:spPr>
            <a:xfrm>
              <a:off x="3082431" y="1954231"/>
              <a:ext cx="2591511" cy="259151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nchor="ctr"/>
            <a:lstStyle/>
            <a:p>
              <a:pPr algn="ctr"/>
              <a:r>
                <a:rPr lang="en-CA" sz="2400" b="1" dirty="0">
                  <a:solidFill>
                    <a:schemeClr val="bg2"/>
                  </a:solidFill>
                  <a:latin typeface="+mj-lt"/>
                </a:rPr>
                <a:t>Baby Boomer</a:t>
              </a:r>
            </a:p>
            <a:p>
              <a:pPr algn="ctr"/>
              <a:r>
                <a:rPr lang="en-CA" sz="2400" b="1" dirty="0">
                  <a:solidFill>
                    <a:schemeClr val="bg2"/>
                  </a:solidFill>
                  <a:latin typeface="+mj-lt"/>
                </a:rPr>
                <a:t>$38.56T</a:t>
              </a:r>
            </a:p>
          </p:txBody>
        </p:sp>
        <p:sp>
          <p:nvSpPr>
            <p:cNvPr id="19" name="Freeform 19">
              <a:extLst>
                <a:ext uri="{FF2B5EF4-FFF2-40B4-BE49-F238E27FC236}">
                  <a16:creationId xmlns:a16="http://schemas.microsoft.com/office/drawing/2014/main" id="{B90417AF-10F7-6B78-F18A-A4AED2FB7B47}"/>
                </a:ext>
              </a:extLst>
            </p:cNvPr>
            <p:cNvSpPr/>
            <p:nvPr/>
          </p:nvSpPr>
          <p:spPr>
            <a:xfrm>
              <a:off x="1722223" y="3618032"/>
              <a:ext cx="2142688" cy="21426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solidFill>
          </p:spPr>
          <p:txBody>
            <a:bodyPr anchor="ctr"/>
            <a:lstStyle/>
            <a:p>
              <a:pPr algn="ctr"/>
              <a:r>
                <a:rPr lang="en-CA" sz="2400" b="1" dirty="0">
                  <a:solidFill>
                    <a:schemeClr val="bg2"/>
                  </a:solidFill>
                  <a:latin typeface="+mj-lt"/>
                </a:rPr>
                <a:t>Silent Generation</a:t>
              </a:r>
            </a:p>
            <a:p>
              <a:pPr algn="ctr"/>
              <a:r>
                <a:rPr lang="en-CA" sz="2400" b="1" dirty="0">
                  <a:solidFill>
                    <a:schemeClr val="bg2"/>
                  </a:solidFill>
                  <a:latin typeface="+mj-lt"/>
                </a:rPr>
                <a:t>$21.33T</a:t>
              </a:r>
            </a:p>
          </p:txBody>
        </p:sp>
        <p:sp>
          <p:nvSpPr>
            <p:cNvPr id="22" name="Freeform 23">
              <a:extLst>
                <a:ext uri="{FF2B5EF4-FFF2-40B4-BE49-F238E27FC236}">
                  <a16:creationId xmlns:a16="http://schemas.microsoft.com/office/drawing/2014/main" id="{299026E9-E3E4-063D-2085-7DD3B9693A29}"/>
                </a:ext>
              </a:extLst>
            </p:cNvPr>
            <p:cNvSpPr/>
            <p:nvPr/>
          </p:nvSpPr>
          <p:spPr>
            <a:xfrm>
              <a:off x="663669" y="3183236"/>
              <a:ext cx="1399788" cy="13997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3"/>
            </a:solidFill>
          </p:spPr>
          <p:txBody>
            <a:bodyPr anchor="ctr"/>
            <a:lstStyle/>
            <a:p>
              <a:pPr algn="ctr"/>
              <a:r>
                <a:rPr lang="en-CA" b="1" dirty="0">
                  <a:solidFill>
                    <a:schemeClr val="bg2"/>
                  </a:solidFill>
                  <a:latin typeface="+mj-lt"/>
                </a:rPr>
                <a:t>Millennials</a:t>
              </a:r>
            </a:p>
            <a:p>
              <a:pPr algn="ctr"/>
              <a:r>
                <a:rPr lang="en-CA" b="1" dirty="0">
                  <a:solidFill>
                    <a:schemeClr val="bg2"/>
                  </a:solidFill>
                  <a:latin typeface="+mj-lt"/>
                </a:rPr>
                <a:t>$781M</a:t>
              </a:r>
            </a:p>
          </p:txBody>
        </p:sp>
        <p:sp>
          <p:nvSpPr>
            <p:cNvPr id="24" name="Oval 23">
              <a:extLst>
                <a:ext uri="{FF2B5EF4-FFF2-40B4-BE49-F238E27FC236}">
                  <a16:creationId xmlns:a16="http://schemas.microsoft.com/office/drawing/2014/main" id="{C60BC11B-1BFF-8492-0768-832ADF549264}"/>
                </a:ext>
              </a:extLst>
            </p:cNvPr>
            <p:cNvSpPr/>
            <p:nvPr/>
          </p:nvSpPr>
          <p:spPr>
            <a:xfrm>
              <a:off x="3588534" y="4139262"/>
              <a:ext cx="1039299" cy="1039299"/>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a:t>2013</a:t>
              </a:r>
              <a:endParaRPr lang="en-CA" sz="3200" b="1"/>
            </a:p>
          </p:txBody>
        </p:sp>
      </p:grpSp>
      <p:grpSp>
        <p:nvGrpSpPr>
          <p:cNvPr id="48" name="Group 47">
            <a:extLst>
              <a:ext uri="{FF2B5EF4-FFF2-40B4-BE49-F238E27FC236}">
                <a16:creationId xmlns:a16="http://schemas.microsoft.com/office/drawing/2014/main" id="{ABF7C9E4-2A98-BCA8-ACEF-E3876BA473DA}"/>
              </a:ext>
            </a:extLst>
          </p:cNvPr>
          <p:cNvGrpSpPr/>
          <p:nvPr/>
        </p:nvGrpSpPr>
        <p:grpSpPr>
          <a:xfrm>
            <a:off x="5885388" y="1085622"/>
            <a:ext cx="5843947" cy="4686755"/>
            <a:chOff x="6281616" y="949460"/>
            <a:chExt cx="5843947" cy="4686755"/>
          </a:xfrm>
        </p:grpSpPr>
        <p:grpSp>
          <p:nvGrpSpPr>
            <p:cNvPr id="43" name="Group 42">
              <a:extLst>
                <a:ext uri="{FF2B5EF4-FFF2-40B4-BE49-F238E27FC236}">
                  <a16:creationId xmlns:a16="http://schemas.microsoft.com/office/drawing/2014/main" id="{61BC0C93-B57E-F196-C56D-A3D0C24CC135}"/>
                </a:ext>
              </a:extLst>
            </p:cNvPr>
            <p:cNvGrpSpPr/>
            <p:nvPr/>
          </p:nvGrpSpPr>
          <p:grpSpPr>
            <a:xfrm>
              <a:off x="6281616" y="949460"/>
              <a:ext cx="5843947" cy="4686755"/>
              <a:chOff x="6008893" y="1524261"/>
              <a:chExt cx="5843947" cy="4686755"/>
            </a:xfrm>
          </p:grpSpPr>
          <p:grpSp>
            <p:nvGrpSpPr>
              <p:cNvPr id="27" name="Group 11">
                <a:extLst>
                  <a:ext uri="{FF2B5EF4-FFF2-40B4-BE49-F238E27FC236}">
                    <a16:creationId xmlns:a16="http://schemas.microsoft.com/office/drawing/2014/main" id="{106B8266-7EBE-C1E9-F4EC-DB421B60F2F4}"/>
                  </a:ext>
                </a:extLst>
              </p:cNvPr>
              <p:cNvGrpSpPr/>
              <p:nvPr/>
            </p:nvGrpSpPr>
            <p:grpSpPr>
              <a:xfrm>
                <a:off x="6375369" y="1524261"/>
                <a:ext cx="2591511" cy="2842363"/>
                <a:chOff x="17995" y="28575"/>
                <a:chExt cx="812800" cy="891477"/>
              </a:xfrm>
            </p:grpSpPr>
            <p:sp>
              <p:nvSpPr>
                <p:cNvPr id="28" name="Freeform 12">
                  <a:extLst>
                    <a:ext uri="{FF2B5EF4-FFF2-40B4-BE49-F238E27FC236}">
                      <a16:creationId xmlns:a16="http://schemas.microsoft.com/office/drawing/2014/main" id="{89488195-9A97-C7EA-378E-D6896362558D}"/>
                    </a:ext>
                  </a:extLst>
                </p:cNvPr>
                <p:cNvSpPr/>
                <p:nvPr/>
              </p:nvSpPr>
              <p:spPr>
                <a:xfrm>
                  <a:off x="17995" y="10725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alpha val="89804"/>
                  </a:schemeClr>
                </a:solidFill>
              </p:spPr>
              <p:txBody>
                <a:bodyPr anchor="ctr"/>
                <a:lstStyle/>
                <a:p>
                  <a:pPr algn="ctr"/>
                  <a:r>
                    <a:rPr lang="en-CA" sz="2400" b="1" dirty="0">
                      <a:solidFill>
                        <a:schemeClr val="bg2"/>
                      </a:solidFill>
                      <a:latin typeface="+mj-lt"/>
                    </a:rPr>
                    <a:t>Gen X</a:t>
                  </a:r>
                </a:p>
                <a:p>
                  <a:pPr algn="ctr"/>
                  <a:r>
                    <a:rPr lang="en-CA" sz="2400" b="1" dirty="0">
                      <a:solidFill>
                        <a:schemeClr val="bg2"/>
                      </a:solidFill>
                      <a:latin typeface="+mj-lt"/>
                    </a:rPr>
                    <a:t>$35.28T</a:t>
                  </a:r>
                </a:p>
              </p:txBody>
            </p:sp>
            <p:sp>
              <p:nvSpPr>
                <p:cNvPr id="29" name="TextBox 13">
                  <a:extLst>
                    <a:ext uri="{FF2B5EF4-FFF2-40B4-BE49-F238E27FC236}">
                      <a16:creationId xmlns:a16="http://schemas.microsoft.com/office/drawing/2014/main" id="{750C63F1-6F4C-6133-BF8B-C5507DA373DE}"/>
                    </a:ext>
                  </a:extLst>
                </p:cNvPr>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nvGrpSpPr>
              <p:cNvPr id="30" name="Group 14">
                <a:extLst>
                  <a:ext uri="{FF2B5EF4-FFF2-40B4-BE49-F238E27FC236}">
                    <a16:creationId xmlns:a16="http://schemas.microsoft.com/office/drawing/2014/main" id="{0616D0B3-9650-4DA7-365E-258D40DFC6FB}"/>
                  </a:ext>
                </a:extLst>
              </p:cNvPr>
              <p:cNvGrpSpPr/>
              <p:nvPr/>
            </p:nvGrpSpPr>
            <p:grpSpPr>
              <a:xfrm>
                <a:off x="8323119" y="1878840"/>
                <a:ext cx="3529721" cy="3254295"/>
                <a:chOff x="76200" y="25204"/>
                <a:chExt cx="843620" cy="777792"/>
              </a:xfrm>
            </p:grpSpPr>
            <p:sp>
              <p:nvSpPr>
                <p:cNvPr id="31" name="Freeform 15">
                  <a:extLst>
                    <a:ext uri="{FF2B5EF4-FFF2-40B4-BE49-F238E27FC236}">
                      <a16:creationId xmlns:a16="http://schemas.microsoft.com/office/drawing/2014/main" id="{C94149A2-1A13-D663-57F0-A5D6DF59AFB1}"/>
                    </a:ext>
                  </a:extLst>
                </p:cNvPr>
                <p:cNvSpPr/>
                <p:nvPr/>
              </p:nvSpPr>
              <p:spPr>
                <a:xfrm>
                  <a:off x="142029" y="25204"/>
                  <a:ext cx="777791" cy="7777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nchor="ctr"/>
                <a:lstStyle/>
                <a:p>
                  <a:pPr algn="ctr"/>
                  <a:r>
                    <a:rPr lang="en-CA" sz="2400" b="1" dirty="0">
                      <a:solidFill>
                        <a:schemeClr val="bg2"/>
                      </a:solidFill>
                      <a:latin typeface="+mj-lt"/>
                    </a:rPr>
                    <a:t>Baby Boomer</a:t>
                  </a:r>
                </a:p>
                <a:p>
                  <a:pPr algn="ctr"/>
                  <a:r>
                    <a:rPr lang="en-CA" sz="2400" b="1" dirty="0">
                      <a:solidFill>
                        <a:schemeClr val="bg2"/>
                      </a:solidFill>
                      <a:latin typeface="+mj-lt"/>
                    </a:rPr>
                    <a:t>$77.48T</a:t>
                  </a:r>
                </a:p>
              </p:txBody>
            </p:sp>
            <p:sp>
              <p:nvSpPr>
                <p:cNvPr id="32" name="TextBox 16">
                  <a:extLst>
                    <a:ext uri="{FF2B5EF4-FFF2-40B4-BE49-F238E27FC236}">
                      <a16:creationId xmlns:a16="http://schemas.microsoft.com/office/drawing/2014/main" id="{A595B335-0BA7-1AC2-2A79-985AAD251D6D}"/>
                    </a:ext>
                  </a:extLst>
                </p:cNvPr>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nvGrpSpPr>
              <p:cNvPr id="33" name="Group 18">
                <a:extLst>
                  <a:ext uri="{FF2B5EF4-FFF2-40B4-BE49-F238E27FC236}">
                    <a16:creationId xmlns:a16="http://schemas.microsoft.com/office/drawing/2014/main" id="{1990E626-3BE1-7B12-DCF9-16D26A8F23ED}"/>
                  </a:ext>
                </a:extLst>
              </p:cNvPr>
              <p:cNvGrpSpPr/>
              <p:nvPr/>
            </p:nvGrpSpPr>
            <p:grpSpPr>
              <a:xfrm>
                <a:off x="7435675" y="4071555"/>
                <a:ext cx="2043979" cy="2139461"/>
                <a:chOff x="76200" y="6130"/>
                <a:chExt cx="697870" cy="730470"/>
              </a:xfrm>
            </p:grpSpPr>
            <p:sp>
              <p:nvSpPr>
                <p:cNvPr id="34" name="Freeform 19">
                  <a:extLst>
                    <a:ext uri="{FF2B5EF4-FFF2-40B4-BE49-F238E27FC236}">
                      <a16:creationId xmlns:a16="http://schemas.microsoft.com/office/drawing/2014/main" id="{A05F0282-A718-0930-92BE-CBC5B5813D7B}"/>
                    </a:ext>
                  </a:extLst>
                </p:cNvPr>
                <p:cNvSpPr/>
                <p:nvPr/>
              </p:nvSpPr>
              <p:spPr>
                <a:xfrm>
                  <a:off x="84361" y="6130"/>
                  <a:ext cx="689709" cy="67515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solidFill>
              </p:spPr>
              <p:txBody>
                <a:bodyPr anchor="ctr"/>
                <a:lstStyle/>
                <a:p>
                  <a:pPr algn="ctr"/>
                  <a:r>
                    <a:rPr lang="en-CA" sz="2400" b="1" dirty="0">
                      <a:solidFill>
                        <a:schemeClr val="bg2"/>
                      </a:solidFill>
                      <a:latin typeface="+mj-lt"/>
                    </a:rPr>
                    <a:t>Silent Generation</a:t>
                  </a:r>
                </a:p>
                <a:p>
                  <a:pPr algn="ctr"/>
                  <a:r>
                    <a:rPr lang="en-CA" sz="2400" b="1" dirty="0">
                      <a:solidFill>
                        <a:schemeClr val="bg2"/>
                      </a:solidFill>
                      <a:latin typeface="+mj-lt"/>
                    </a:rPr>
                    <a:t>$19.57T</a:t>
                  </a:r>
                </a:p>
              </p:txBody>
            </p:sp>
            <p:sp>
              <p:nvSpPr>
                <p:cNvPr id="35" name="TextBox 20">
                  <a:extLst>
                    <a:ext uri="{FF2B5EF4-FFF2-40B4-BE49-F238E27FC236}">
                      <a16:creationId xmlns:a16="http://schemas.microsoft.com/office/drawing/2014/main" id="{8B1E93E0-B875-5B67-E1FD-4C38FBAF0EB9}"/>
                    </a:ext>
                  </a:extLst>
                </p:cNvPr>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nvGrpSpPr>
              <p:cNvPr id="36" name="Group 22">
                <a:extLst>
                  <a:ext uri="{FF2B5EF4-FFF2-40B4-BE49-F238E27FC236}">
                    <a16:creationId xmlns:a16="http://schemas.microsoft.com/office/drawing/2014/main" id="{4548C48F-2956-025D-6D10-2ED2BD92CDF3}"/>
                  </a:ext>
                </a:extLst>
              </p:cNvPr>
              <p:cNvGrpSpPr/>
              <p:nvPr/>
            </p:nvGrpSpPr>
            <p:grpSpPr>
              <a:xfrm>
                <a:off x="6008893" y="3467505"/>
                <a:ext cx="1718037" cy="1950831"/>
                <a:chOff x="76200" y="28575"/>
                <a:chExt cx="721950" cy="819774"/>
              </a:xfrm>
            </p:grpSpPr>
            <p:sp>
              <p:nvSpPr>
                <p:cNvPr id="37" name="Freeform 23">
                  <a:extLst>
                    <a:ext uri="{FF2B5EF4-FFF2-40B4-BE49-F238E27FC236}">
                      <a16:creationId xmlns:a16="http://schemas.microsoft.com/office/drawing/2014/main" id="{84446760-D763-D7DB-5F76-E68308BC4A71}"/>
                    </a:ext>
                  </a:extLst>
                </p:cNvPr>
                <p:cNvSpPr/>
                <p:nvPr/>
              </p:nvSpPr>
              <p:spPr>
                <a:xfrm>
                  <a:off x="114220" y="164570"/>
                  <a:ext cx="683930" cy="6837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3"/>
                </a:solidFill>
              </p:spPr>
              <p:txBody>
                <a:bodyPr anchor="ctr"/>
                <a:lstStyle/>
                <a:p>
                  <a:pPr algn="ctr"/>
                  <a:r>
                    <a:rPr lang="en-CA" sz="2000" b="1" dirty="0">
                      <a:solidFill>
                        <a:schemeClr val="bg2"/>
                      </a:solidFill>
                      <a:latin typeface="+mj-lt"/>
                    </a:rPr>
                    <a:t>Millennials</a:t>
                  </a:r>
                </a:p>
                <a:p>
                  <a:pPr algn="ctr"/>
                  <a:r>
                    <a:rPr lang="en-CA" sz="2000" b="1" dirty="0">
                      <a:solidFill>
                        <a:schemeClr val="bg2"/>
                      </a:solidFill>
                      <a:latin typeface="+mj-lt"/>
                    </a:rPr>
                    <a:t>$11.90T</a:t>
                  </a:r>
                </a:p>
              </p:txBody>
            </p:sp>
            <p:sp>
              <p:nvSpPr>
                <p:cNvPr id="38" name="TextBox 24">
                  <a:extLst>
                    <a:ext uri="{FF2B5EF4-FFF2-40B4-BE49-F238E27FC236}">
                      <a16:creationId xmlns:a16="http://schemas.microsoft.com/office/drawing/2014/main" id="{44A04B10-E6DA-3E80-93AD-354AF1632D58}"/>
                    </a:ext>
                  </a:extLst>
                </p:cNvPr>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sp>
          <p:nvSpPr>
            <p:cNvPr id="44" name="Oval 43">
              <a:extLst>
                <a:ext uri="{FF2B5EF4-FFF2-40B4-BE49-F238E27FC236}">
                  <a16:creationId xmlns:a16="http://schemas.microsoft.com/office/drawing/2014/main" id="{DF298528-83B2-C299-CCC0-9F10D0732AC8}"/>
                </a:ext>
              </a:extLst>
            </p:cNvPr>
            <p:cNvSpPr/>
            <p:nvPr/>
          </p:nvSpPr>
          <p:spPr>
            <a:xfrm>
              <a:off x="9607015" y="4104423"/>
              <a:ext cx="1039299" cy="1039299"/>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a:t>2023</a:t>
              </a:r>
              <a:endParaRPr lang="en-CA" sz="3200" b="1"/>
            </a:p>
          </p:txBody>
        </p:sp>
      </p:grpSp>
      <p:sp>
        <p:nvSpPr>
          <p:cNvPr id="50" name="TextBox 49">
            <a:extLst>
              <a:ext uri="{FF2B5EF4-FFF2-40B4-BE49-F238E27FC236}">
                <a16:creationId xmlns:a16="http://schemas.microsoft.com/office/drawing/2014/main" id="{897B88AF-2F4B-78D1-8F34-8A9A80CEAF5F}"/>
              </a:ext>
            </a:extLst>
          </p:cNvPr>
          <p:cNvSpPr txBox="1"/>
          <p:nvPr/>
        </p:nvSpPr>
        <p:spPr>
          <a:xfrm>
            <a:off x="457200" y="6331057"/>
            <a:ext cx="11029950" cy="246221"/>
          </a:xfrm>
          <a:prstGeom prst="rect">
            <a:avLst/>
          </a:prstGeom>
          <a:noFill/>
        </p:spPr>
        <p:txBody>
          <a:bodyPr wrap="square" lIns="0">
            <a:spAutoFit/>
          </a:bodyPr>
          <a:lstStyle/>
          <a:p>
            <a:r>
              <a:rPr lang="en-US" sz="1000" dirty="0">
                <a:latin typeface="Arial Narrow" panose="020B0606020202030204" pitchFamily="34" charset="0"/>
              </a:rPr>
              <a:t>Source: Federal Reserve . “Distribution of Household Wealth in the US since 1989.” Accessed October 2, 2023. Based Q1 2013 and Q1 2023 data. Figures are rounded.  </a:t>
            </a:r>
            <a:endParaRPr lang="en-CA" sz="1000" dirty="0"/>
          </a:p>
        </p:txBody>
      </p:sp>
    </p:spTree>
    <p:custDataLst>
      <p:tags r:id="rId1"/>
    </p:custDataLst>
    <p:extLst>
      <p:ext uri="{BB962C8B-B14F-4D97-AF65-F5344CB8AC3E}">
        <p14:creationId xmlns:p14="http://schemas.microsoft.com/office/powerpoint/2010/main" val="4192317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7"/>
                                        </p:tgtEl>
                                        <p:attrNameLst>
                                          <p:attrName>style.opacity</p:attrName>
                                        </p:attrNameLst>
                                      </p:cBhvr>
                                      <p:to>
                                        <p:strVal val="0.25"/>
                                      </p:to>
                                    </p:set>
                                    <p:animEffect filter="image" prLst="opacity: 0.25">
                                      <p:cBhvr rctx="IE">
                                        <p:cTn id="7" dur="indefinite"/>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C4AA0B-3390-ABD9-C78D-457EBB71EEFA}"/>
              </a:ext>
            </a:extLst>
          </p:cNvPr>
          <p:cNvSpPr/>
          <p:nvPr/>
        </p:nvSpPr>
        <p:spPr>
          <a:xfrm>
            <a:off x="-1" y="0"/>
            <a:ext cx="121888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Left-Right Arrow 8">
            <a:extLst>
              <a:ext uri="{FF2B5EF4-FFF2-40B4-BE49-F238E27FC236}">
                <a16:creationId xmlns:a16="http://schemas.microsoft.com/office/drawing/2014/main" id="{728355FF-C32A-2522-6BE1-B9DEBF048DDE}"/>
              </a:ext>
            </a:extLst>
          </p:cNvPr>
          <p:cNvSpPr/>
          <p:nvPr/>
        </p:nvSpPr>
        <p:spPr>
          <a:xfrm>
            <a:off x="955562" y="2132380"/>
            <a:ext cx="10277700" cy="1982410"/>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1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rial"/>
                <a:ea typeface="+mn-ea"/>
                <a:cs typeface="+mn-cs"/>
              </a:rPr>
              <a:t>Baby Boomers: Born between 1946</a:t>
            </a:r>
            <a:r>
              <a:rPr lang="en-US" sz="2000" b="1" baseline="30000" dirty="0">
                <a:solidFill>
                  <a:srgbClr val="595959"/>
                </a:solidFill>
                <a:latin typeface="Arial"/>
              </a:rPr>
              <a:t>*</a:t>
            </a:r>
            <a:r>
              <a:rPr kumimoji="0" lang="en-US" sz="2000" b="1" i="0" u="none" strike="noStrike" kern="1200" cap="none" spc="0" normalizeH="0" baseline="0" noProof="0" dirty="0">
                <a:ln>
                  <a:noFill/>
                </a:ln>
                <a:solidFill>
                  <a:srgbClr val="595959"/>
                </a:solidFill>
                <a:effectLst/>
                <a:uLnTx/>
                <a:uFillTx/>
                <a:latin typeface="Arial"/>
                <a:ea typeface="+mn-ea"/>
                <a:cs typeface="+mn-cs"/>
              </a:rPr>
              <a:t>  and 1964</a:t>
            </a:r>
          </a:p>
          <a:p>
            <a:pPr algn="ctr" defTabSz="913919"/>
            <a:r>
              <a:rPr kumimoji="0" lang="en-US" sz="2000" b="1" i="0" u="none" strike="noStrike" kern="1200" cap="none" spc="0" normalizeH="0" baseline="0" noProof="0" dirty="0">
                <a:ln>
                  <a:noFill/>
                </a:ln>
                <a:solidFill>
                  <a:srgbClr val="595959"/>
                </a:solidFill>
                <a:effectLst/>
                <a:uLnTx/>
                <a:uFillTx/>
                <a:latin typeface="Arial"/>
                <a:ea typeface="+mn-ea"/>
                <a:cs typeface="+mn-cs"/>
              </a:rPr>
              <a:t>Gen </a:t>
            </a:r>
            <a:r>
              <a:rPr kumimoji="0" lang="en-US" sz="2000" b="1" i="0" u="none" strike="noStrike" kern="1200" cap="none" spc="0" normalizeH="0" baseline="0" noProof="0" dirty="0" err="1">
                <a:ln>
                  <a:noFill/>
                </a:ln>
                <a:solidFill>
                  <a:srgbClr val="595959"/>
                </a:solidFill>
                <a:effectLst/>
                <a:uLnTx/>
                <a:uFillTx/>
                <a:latin typeface="Arial"/>
                <a:ea typeface="+mn-ea"/>
                <a:cs typeface="+mn-cs"/>
              </a:rPr>
              <a:t>X’ers</a:t>
            </a:r>
            <a:r>
              <a:rPr kumimoji="0" lang="en-US" sz="2000" b="1" i="0" u="none" strike="noStrike" kern="1200" cap="none" spc="0" normalizeH="0" baseline="0" noProof="0" dirty="0">
                <a:ln>
                  <a:noFill/>
                </a:ln>
                <a:solidFill>
                  <a:srgbClr val="595959"/>
                </a:solidFill>
                <a:effectLst/>
                <a:uLnTx/>
                <a:uFillTx/>
                <a:latin typeface="Arial"/>
                <a:ea typeface="+mn-ea"/>
                <a:cs typeface="+mn-cs"/>
              </a:rPr>
              <a:t>: Born between 1965 and 1980</a:t>
            </a:r>
          </a:p>
        </p:txBody>
      </p:sp>
      <p:grpSp>
        <p:nvGrpSpPr>
          <p:cNvPr id="5" name="Group 4">
            <a:extLst>
              <a:ext uri="{FF2B5EF4-FFF2-40B4-BE49-F238E27FC236}">
                <a16:creationId xmlns:a16="http://schemas.microsoft.com/office/drawing/2014/main" id="{A14D5726-BAE2-1647-FA11-BAC358E45178}"/>
              </a:ext>
            </a:extLst>
          </p:cNvPr>
          <p:cNvGrpSpPr/>
          <p:nvPr/>
        </p:nvGrpSpPr>
        <p:grpSpPr>
          <a:xfrm>
            <a:off x="2966542" y="1561339"/>
            <a:ext cx="0" cy="1198184"/>
            <a:chOff x="2106801" y="3567370"/>
            <a:chExt cx="0" cy="899470"/>
          </a:xfrm>
        </p:grpSpPr>
        <p:cxnSp>
          <p:nvCxnSpPr>
            <p:cNvPr id="7" name="Straight Connector 6">
              <a:extLst>
                <a:ext uri="{FF2B5EF4-FFF2-40B4-BE49-F238E27FC236}">
                  <a16:creationId xmlns:a16="http://schemas.microsoft.com/office/drawing/2014/main" id="{DF0C130A-1928-F7CC-9816-32FD99565EB2}"/>
                </a:ext>
              </a:extLst>
            </p:cNvPr>
            <p:cNvCxnSpPr/>
            <p:nvPr/>
          </p:nvCxnSpPr>
          <p:spPr>
            <a:xfrm flipH="1">
              <a:off x="2106801"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88D488-3E99-4B8F-1512-6A95D16480D8}"/>
                </a:ext>
              </a:extLst>
            </p:cNvPr>
            <p:cNvCxnSpPr/>
            <p:nvPr/>
          </p:nvCxnSpPr>
          <p:spPr>
            <a:xfrm>
              <a:off x="2106801" y="4265672"/>
              <a:ext cx="0" cy="201168"/>
            </a:xfrm>
            <a:prstGeom prst="line">
              <a:avLst/>
            </a:prstGeom>
            <a:ln>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DC784883-ED6A-F6A6-9AE8-100F05F404B2}"/>
              </a:ext>
            </a:extLst>
          </p:cNvPr>
          <p:cNvSpPr/>
          <p:nvPr/>
        </p:nvSpPr>
        <p:spPr>
          <a:xfrm>
            <a:off x="9762362" y="345701"/>
            <a:ext cx="1823598" cy="1644864"/>
          </a:xfrm>
          <a:prstGeom prst="rect">
            <a:avLst/>
          </a:prstGeom>
          <a:no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alpha val="74000"/>
                </a:srgbClr>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376475E9-B977-BDC4-473E-0E7E68FDB529}"/>
              </a:ext>
            </a:extLst>
          </p:cNvPr>
          <p:cNvGrpSpPr/>
          <p:nvPr/>
        </p:nvGrpSpPr>
        <p:grpSpPr>
          <a:xfrm>
            <a:off x="5739566" y="1561339"/>
            <a:ext cx="0" cy="1198184"/>
            <a:chOff x="7010400" y="3567370"/>
            <a:chExt cx="0" cy="899470"/>
          </a:xfrm>
        </p:grpSpPr>
        <p:cxnSp>
          <p:nvCxnSpPr>
            <p:cNvPr id="30" name="Straight Connector 29">
              <a:extLst>
                <a:ext uri="{FF2B5EF4-FFF2-40B4-BE49-F238E27FC236}">
                  <a16:creationId xmlns:a16="http://schemas.microsoft.com/office/drawing/2014/main" id="{0526133F-6822-8641-A6A2-57937568789C}"/>
                </a:ext>
              </a:extLst>
            </p:cNvPr>
            <p:cNvCxnSpPr/>
            <p:nvPr/>
          </p:nvCxnSpPr>
          <p:spPr>
            <a:xfrm flipH="1">
              <a:off x="7010400"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F7CCD6F-6915-0036-F058-C0F8AD4CBB67}"/>
                </a:ext>
              </a:extLst>
            </p:cNvPr>
            <p:cNvCxnSpPr/>
            <p:nvPr/>
          </p:nvCxnSpPr>
          <p:spPr>
            <a:xfrm>
              <a:off x="7010400" y="4265672"/>
              <a:ext cx="0" cy="201168"/>
            </a:xfrm>
            <a:prstGeom prst="line">
              <a:avLst/>
            </a:prstGeom>
            <a:ln>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07CF52A5-741A-D9A5-9572-1E1DF3C99F26}"/>
              </a:ext>
            </a:extLst>
          </p:cNvPr>
          <p:cNvSpPr txBox="1"/>
          <p:nvPr/>
        </p:nvSpPr>
        <p:spPr>
          <a:xfrm>
            <a:off x="354046" y="5852663"/>
            <a:ext cx="611204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Various resources differ in the age range cited for baby boomers.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Investopedia. “Baby Boomer: Definition, Age Range, Characteristics, and Impact.” Investopedia,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“Age Range by Generation.” Beresford Research, September 27, 2023. </a:t>
            </a:r>
          </a:p>
        </p:txBody>
      </p:sp>
      <p:grpSp>
        <p:nvGrpSpPr>
          <p:cNvPr id="36" name="Group 35">
            <a:extLst>
              <a:ext uri="{FF2B5EF4-FFF2-40B4-BE49-F238E27FC236}">
                <a16:creationId xmlns:a16="http://schemas.microsoft.com/office/drawing/2014/main" id="{BE48C507-273A-755F-B639-47FA362F6762}"/>
              </a:ext>
            </a:extLst>
          </p:cNvPr>
          <p:cNvGrpSpPr/>
          <p:nvPr/>
        </p:nvGrpSpPr>
        <p:grpSpPr>
          <a:xfrm flipV="1">
            <a:off x="6051296" y="3479768"/>
            <a:ext cx="0" cy="1198184"/>
            <a:chOff x="7010400" y="3567370"/>
            <a:chExt cx="0" cy="899470"/>
          </a:xfrm>
        </p:grpSpPr>
        <p:cxnSp>
          <p:nvCxnSpPr>
            <p:cNvPr id="37" name="Straight Connector 36">
              <a:extLst>
                <a:ext uri="{FF2B5EF4-FFF2-40B4-BE49-F238E27FC236}">
                  <a16:creationId xmlns:a16="http://schemas.microsoft.com/office/drawing/2014/main" id="{611CF258-E376-59CE-A80B-7B7FE3E222B7}"/>
                </a:ext>
              </a:extLst>
            </p:cNvPr>
            <p:cNvCxnSpPr/>
            <p:nvPr/>
          </p:nvCxnSpPr>
          <p:spPr>
            <a:xfrm flipH="1">
              <a:off x="7010400"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CD51772-199A-9DEC-02DB-0789CA208C19}"/>
                </a:ext>
              </a:extLst>
            </p:cNvPr>
            <p:cNvCxnSpPr/>
            <p:nvPr/>
          </p:nvCxnSpPr>
          <p:spPr>
            <a:xfrm>
              <a:off x="7010400" y="4265672"/>
              <a:ext cx="0" cy="201168"/>
            </a:xfrm>
            <a:prstGeom prst="line">
              <a:avLst/>
            </a:prstGeom>
            <a:ln>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26166540-33C7-3FD0-D472-69504A77C5DC}"/>
              </a:ext>
            </a:extLst>
          </p:cNvPr>
          <p:cNvGrpSpPr/>
          <p:nvPr/>
        </p:nvGrpSpPr>
        <p:grpSpPr>
          <a:xfrm flipV="1">
            <a:off x="9410919" y="3479768"/>
            <a:ext cx="0" cy="1198184"/>
            <a:chOff x="7010400" y="3567370"/>
            <a:chExt cx="0" cy="899470"/>
          </a:xfrm>
        </p:grpSpPr>
        <p:cxnSp>
          <p:nvCxnSpPr>
            <p:cNvPr id="40" name="Straight Connector 39">
              <a:extLst>
                <a:ext uri="{FF2B5EF4-FFF2-40B4-BE49-F238E27FC236}">
                  <a16:creationId xmlns:a16="http://schemas.microsoft.com/office/drawing/2014/main" id="{5BC67277-A41E-C7B1-6DC6-7240D39CAD48}"/>
                </a:ext>
              </a:extLst>
            </p:cNvPr>
            <p:cNvCxnSpPr/>
            <p:nvPr/>
          </p:nvCxnSpPr>
          <p:spPr>
            <a:xfrm flipH="1">
              <a:off x="7010400" y="3567370"/>
              <a:ext cx="0" cy="70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5B2E0B-E5B6-D15B-2045-A703AE89BF67}"/>
                </a:ext>
              </a:extLst>
            </p:cNvPr>
            <p:cNvCxnSpPr/>
            <p:nvPr/>
          </p:nvCxnSpPr>
          <p:spPr>
            <a:xfrm>
              <a:off x="7010400" y="4265672"/>
              <a:ext cx="0" cy="201168"/>
            </a:xfrm>
            <a:prstGeom prst="line">
              <a:avLst/>
            </a:prstGeom>
            <a:ln>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B319E26B-2187-B02D-C971-02D0BAF23E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1542" y="485308"/>
            <a:ext cx="1890000" cy="1869660"/>
          </a:xfrm>
          <a:prstGeom prst="ellipse">
            <a:avLst/>
          </a:prstGeom>
        </p:spPr>
      </p:pic>
      <p:pic>
        <p:nvPicPr>
          <p:cNvPr id="43" name="Picture 42">
            <a:extLst>
              <a:ext uri="{FF2B5EF4-FFF2-40B4-BE49-F238E27FC236}">
                <a16:creationId xmlns:a16="http://schemas.microsoft.com/office/drawing/2014/main" id="{5923D76C-D957-C650-66EA-137D51FF64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4566" y="470596"/>
            <a:ext cx="1890000" cy="1884372"/>
          </a:xfrm>
          <a:prstGeom prst="ellipse">
            <a:avLst/>
          </a:prstGeom>
        </p:spPr>
      </p:pic>
      <p:pic>
        <p:nvPicPr>
          <p:cNvPr id="44" name="Picture 43">
            <a:extLst>
              <a:ext uri="{FF2B5EF4-FFF2-40B4-BE49-F238E27FC236}">
                <a16:creationId xmlns:a16="http://schemas.microsoft.com/office/drawing/2014/main" id="{6F77AEB6-9CFF-9AF3-7972-D7C34D0360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58570" y="3857594"/>
            <a:ext cx="1890000" cy="1869660"/>
          </a:xfrm>
          <a:prstGeom prst="ellipse">
            <a:avLst/>
          </a:prstGeom>
        </p:spPr>
      </p:pic>
      <p:pic>
        <p:nvPicPr>
          <p:cNvPr id="45" name="Picture 44">
            <a:extLst>
              <a:ext uri="{FF2B5EF4-FFF2-40B4-BE49-F238E27FC236}">
                <a16:creationId xmlns:a16="http://schemas.microsoft.com/office/drawing/2014/main" id="{B7C8C9C6-37F4-037C-1F20-77EEC83976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65919" y="3892202"/>
            <a:ext cx="1890000" cy="1884372"/>
          </a:xfrm>
          <a:prstGeom prst="ellipse">
            <a:avLst/>
          </a:prstGeom>
        </p:spPr>
      </p:pic>
      <p:sp>
        <p:nvSpPr>
          <p:cNvPr id="46" name="Rectangle 45">
            <a:extLst>
              <a:ext uri="{FF2B5EF4-FFF2-40B4-BE49-F238E27FC236}">
                <a16:creationId xmlns:a16="http://schemas.microsoft.com/office/drawing/2014/main" id="{D400E102-E818-F726-C59C-4741D7FBD6CF}"/>
              </a:ext>
            </a:extLst>
          </p:cNvPr>
          <p:cNvSpPr/>
          <p:nvPr/>
        </p:nvSpPr>
        <p:spPr>
          <a:xfrm>
            <a:off x="1687431" y="372558"/>
            <a:ext cx="631807" cy="589161"/>
          </a:xfrm>
          <a:prstGeom prst="rect">
            <a:avLst/>
          </a:prstGeom>
          <a:no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alpha val="74000"/>
                  </a:srgbClr>
                </a:solidFill>
                <a:effectLst/>
                <a:uLnTx/>
                <a:uFillTx/>
                <a:latin typeface="Arial"/>
                <a:ea typeface="+mn-ea"/>
                <a:cs typeface="Times New Roman" panose="02020603050405020304" pitchFamily="18" charset="0"/>
              </a:rPr>
              <a:t>78</a:t>
            </a:r>
            <a:endParaRPr kumimoji="0" lang="en-US" sz="4400" b="0" i="0" u="none" strike="noStrike" kern="1200" cap="none" spc="0" normalizeH="0" baseline="0" noProof="0" dirty="0">
              <a:ln>
                <a:noFill/>
              </a:ln>
              <a:solidFill>
                <a:srgbClr val="FFFFFF">
                  <a:alpha val="74000"/>
                </a:srgbClr>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45FE7B35-4913-3830-72EB-5663ED25B8E9}"/>
              </a:ext>
            </a:extLst>
          </p:cNvPr>
          <p:cNvSpPr/>
          <p:nvPr/>
        </p:nvSpPr>
        <p:spPr>
          <a:xfrm>
            <a:off x="6408783" y="372558"/>
            <a:ext cx="631807" cy="589161"/>
          </a:xfrm>
          <a:prstGeom prst="rect">
            <a:avLst/>
          </a:prstGeom>
          <a:no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alpha val="74000"/>
                  </a:srgbClr>
                </a:solidFill>
                <a:effectLst/>
                <a:uLnTx/>
                <a:uFillTx/>
                <a:latin typeface="Arial"/>
                <a:ea typeface="+mn-ea"/>
                <a:cs typeface="Times New Roman" panose="02020603050405020304" pitchFamily="18" charset="0"/>
              </a:rPr>
              <a:t>60</a:t>
            </a:r>
            <a:endParaRPr kumimoji="0" lang="en-US" sz="4400" b="0" i="0" u="none" strike="noStrike" kern="1200" cap="none" spc="0" normalizeH="0" baseline="0" noProof="0">
              <a:ln>
                <a:noFill/>
              </a:ln>
              <a:solidFill>
                <a:srgbClr val="FFFFFF">
                  <a:alpha val="74000"/>
                </a:srgbClr>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B46888D1-6DE6-BE30-193A-1904C003CC57}"/>
              </a:ext>
            </a:extLst>
          </p:cNvPr>
          <p:cNvSpPr/>
          <p:nvPr/>
        </p:nvSpPr>
        <p:spPr>
          <a:xfrm>
            <a:off x="4752402" y="5178377"/>
            <a:ext cx="631807" cy="589161"/>
          </a:xfrm>
          <a:prstGeom prst="rect">
            <a:avLst/>
          </a:prstGeom>
          <a:no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r>
              <a:rPr lang="en-US" sz="4400" b="1">
                <a:solidFill>
                  <a:srgbClr val="FFFFFF">
                    <a:alpha val="74000"/>
                  </a:srgbClr>
                </a:solidFill>
                <a:latin typeface="Arial"/>
                <a:cs typeface="Times New Roman" panose="02020603050405020304" pitchFamily="18" charset="0"/>
              </a:rPr>
              <a:t>59</a:t>
            </a:r>
            <a:endParaRPr kumimoji="0" lang="en-US" sz="4400" b="0" i="0" u="none" strike="noStrike" kern="1200" cap="none" spc="0" normalizeH="0" baseline="0" noProof="0">
              <a:ln>
                <a:noFill/>
              </a:ln>
              <a:solidFill>
                <a:srgbClr val="FFFFFF">
                  <a:alpha val="74000"/>
                </a:srgbClr>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9A8D31F4-F566-FFA8-3725-20E2EF73D897}"/>
              </a:ext>
            </a:extLst>
          </p:cNvPr>
          <p:cNvSpPr/>
          <p:nvPr/>
        </p:nvSpPr>
        <p:spPr>
          <a:xfrm>
            <a:off x="10084872" y="5138093"/>
            <a:ext cx="631807" cy="589161"/>
          </a:xfrm>
          <a:prstGeom prst="rect">
            <a:avLst/>
          </a:prstGeom>
          <a:noFill/>
        </p:spPr>
        <p:txBody>
          <a:bodyPr wrap="none" lIns="0" tIns="0" rIns="0" bIns="0">
            <a:noAutofit/>
          </a:bodyPr>
          <a:lstStyle/>
          <a:p>
            <a:pPr marL="0" marR="0" lvl="0" indent="0" algn="l" defTabSz="913919" rtl="0" eaLnBrk="1" fontAlgn="auto" latinLnBrk="0" hangingPunct="1">
              <a:lnSpc>
                <a:spcPct val="100000"/>
              </a:lnSpc>
              <a:spcBef>
                <a:spcPts val="0"/>
              </a:spcBef>
              <a:spcAft>
                <a:spcPts val="0"/>
              </a:spcAft>
              <a:buClrTx/>
              <a:buSzTx/>
              <a:buFontTx/>
              <a:buNone/>
              <a:tabLst/>
              <a:defRPr/>
            </a:pPr>
            <a:r>
              <a:rPr lang="en-US" sz="4400" b="1">
                <a:solidFill>
                  <a:srgbClr val="FFFFFF">
                    <a:alpha val="74000"/>
                  </a:srgbClr>
                </a:solidFill>
                <a:latin typeface="Arial"/>
                <a:cs typeface="Times New Roman" panose="02020603050405020304" pitchFamily="18" charset="0"/>
              </a:rPr>
              <a:t>44</a:t>
            </a:r>
            <a:endParaRPr kumimoji="0" lang="en-US" sz="4400" b="0" i="0" u="none" strike="noStrike" kern="1200" cap="none" spc="0" normalizeH="0" baseline="0" noProof="0">
              <a:ln>
                <a:noFill/>
              </a:ln>
              <a:solidFill>
                <a:srgbClr val="FFFFFF">
                  <a:alpha val="74000"/>
                </a:srgbClr>
              </a:solidFill>
              <a:effectLst/>
              <a:uLnTx/>
              <a:uFillTx/>
              <a:latin typeface="Arial"/>
              <a:ea typeface="+mn-ea"/>
              <a:cs typeface="+mn-cs"/>
            </a:endParaRPr>
          </a:p>
        </p:txBody>
      </p:sp>
      <p:sp>
        <p:nvSpPr>
          <p:cNvPr id="50" name="exstream_shape42">
            <a:extLst>
              <a:ext uri="{FF2B5EF4-FFF2-40B4-BE49-F238E27FC236}">
                <a16:creationId xmlns:a16="http://schemas.microsoft.com/office/drawing/2014/main" id="{9E174BCF-2034-AD0F-5DD3-A1A3D91C06EC}"/>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dirty="0">
                <a:solidFill>
                  <a:schemeClr val="bg2"/>
                </a:solidFill>
                <a:latin typeface="Arial Narrow" panose="020B0606020202030204" pitchFamily="34" charset="0"/>
              </a:rPr>
              <a:t>For Financial Professional Use Only / Not for Distribution to the Public</a:t>
            </a:r>
          </a:p>
        </p:txBody>
      </p:sp>
    </p:spTree>
    <p:extLst>
      <p:ext uri="{BB962C8B-B14F-4D97-AF65-F5344CB8AC3E}">
        <p14:creationId xmlns:p14="http://schemas.microsoft.com/office/powerpoint/2010/main" val="107455472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25">
            <a:extLst>
              <a:ext uri="{FF2B5EF4-FFF2-40B4-BE49-F238E27FC236}">
                <a16:creationId xmlns:a16="http://schemas.microsoft.com/office/drawing/2014/main" id="{5D3CB7B1-0F34-8C86-496B-23357193EEE1}"/>
              </a:ext>
            </a:extLst>
          </p:cNvPr>
          <p:cNvSpPr/>
          <p:nvPr/>
        </p:nvSpPr>
        <p:spPr>
          <a:xfrm flipH="1">
            <a:off x="5704720" y="3314700"/>
            <a:ext cx="5636570" cy="0"/>
          </a:xfrm>
          <a:prstGeom prst="line">
            <a:avLst/>
          </a:prstGeom>
          <a:ln w="47625" cap="flat">
            <a:solidFill>
              <a:schemeClr val="accent1"/>
            </a:solidFill>
            <a:prstDash val="solid"/>
            <a:headEnd type="none" w="sm" len="sm"/>
            <a:tailEnd type="oval" w="lg" len="lg"/>
          </a:ln>
        </p:spPr>
        <p:txBody>
          <a:bodyPr/>
          <a:lstStyle/>
          <a:p>
            <a:endParaRPr lang="en-CA"/>
          </a:p>
        </p:txBody>
      </p:sp>
      <p:sp>
        <p:nvSpPr>
          <p:cNvPr id="7" name="AutoShape 25">
            <a:extLst>
              <a:ext uri="{FF2B5EF4-FFF2-40B4-BE49-F238E27FC236}">
                <a16:creationId xmlns:a16="http://schemas.microsoft.com/office/drawing/2014/main" id="{8FD1DACB-D950-23FA-2F25-CE6383172D98}"/>
              </a:ext>
            </a:extLst>
          </p:cNvPr>
          <p:cNvSpPr/>
          <p:nvPr/>
        </p:nvSpPr>
        <p:spPr>
          <a:xfrm>
            <a:off x="788671" y="3314700"/>
            <a:ext cx="6131728" cy="0"/>
          </a:xfrm>
          <a:prstGeom prst="line">
            <a:avLst/>
          </a:prstGeom>
          <a:ln w="47625" cap="flat">
            <a:solidFill>
              <a:schemeClr val="accent1"/>
            </a:solidFill>
            <a:prstDash val="solid"/>
            <a:headEnd type="none" w="sm" len="sm"/>
            <a:tailEnd type="oval" w="lg" len="lg"/>
          </a:ln>
        </p:spPr>
        <p:txBody>
          <a:bodyPr/>
          <a:lstStyle/>
          <a:p>
            <a:endParaRPr lang="en-CA"/>
          </a:p>
        </p:txBody>
      </p:sp>
      <p:pic>
        <p:nvPicPr>
          <p:cNvPr id="5" name="Picture 4" descr="A person and person sitting on a bench with a dog&#10;&#10;Description automatically generated">
            <a:extLst>
              <a:ext uri="{FF2B5EF4-FFF2-40B4-BE49-F238E27FC236}">
                <a16:creationId xmlns:a16="http://schemas.microsoft.com/office/drawing/2014/main" id="{F496A5C5-03E3-241B-A6F7-0A532D20F4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199" y="1345450"/>
            <a:ext cx="5247521" cy="4202723"/>
          </a:xfrm>
          <a:prstGeom prst="rect">
            <a:avLst/>
          </a:prstGeom>
        </p:spPr>
      </p:pic>
      <p:sp>
        <p:nvSpPr>
          <p:cNvPr id="17" name="Title 16">
            <a:extLst>
              <a:ext uri="{FF2B5EF4-FFF2-40B4-BE49-F238E27FC236}">
                <a16:creationId xmlns:a16="http://schemas.microsoft.com/office/drawing/2014/main" id="{ABEA7E7D-17BA-BC47-44A2-1E065A191CF1}"/>
              </a:ext>
            </a:extLst>
          </p:cNvPr>
          <p:cNvSpPr>
            <a:spLocks noGrp="1"/>
          </p:cNvSpPr>
          <p:nvPr>
            <p:ph type="title"/>
          </p:nvPr>
        </p:nvSpPr>
        <p:spPr/>
        <p:txBody>
          <a:bodyPr/>
          <a:lstStyle/>
          <a:p>
            <a:endParaRPr lang="en-CA"/>
          </a:p>
        </p:txBody>
      </p:sp>
      <p:sp>
        <p:nvSpPr>
          <p:cNvPr id="3" name="Text Placeholder 13">
            <a:extLst>
              <a:ext uri="{FF2B5EF4-FFF2-40B4-BE49-F238E27FC236}">
                <a16:creationId xmlns:a16="http://schemas.microsoft.com/office/drawing/2014/main" id="{C3C115EC-2ECE-997A-DCBD-8386126F68B0}"/>
              </a:ext>
            </a:extLst>
          </p:cNvPr>
          <p:cNvSpPr txBox="1">
            <a:spLocks/>
          </p:cNvSpPr>
          <p:nvPr/>
        </p:nvSpPr>
        <p:spPr>
          <a:xfrm>
            <a:off x="457200" y="182880"/>
            <a:ext cx="8532178" cy="766580"/>
          </a:xfrm>
          <a:prstGeom prst="rect">
            <a:avLst/>
          </a:prstGeom>
        </p:spPr>
        <p:txBody>
          <a:bodyPr lIns="0"/>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2800" b="1"/>
              <a:t>Shifting generations </a:t>
            </a:r>
          </a:p>
          <a:p>
            <a:pPr marL="0" indent="0">
              <a:buNone/>
            </a:pPr>
            <a:r>
              <a:rPr lang="en-US" sz="2000">
                <a:solidFill>
                  <a:srgbClr val="595959"/>
                </a:solidFill>
              </a:rPr>
              <a:t>Wealth transfer in progress </a:t>
            </a:r>
            <a:endParaRPr lang="en-US"/>
          </a:p>
        </p:txBody>
      </p:sp>
      <p:sp>
        <p:nvSpPr>
          <p:cNvPr id="4" name="Footer Placeholder 1">
            <a:extLst>
              <a:ext uri="{FF2B5EF4-FFF2-40B4-BE49-F238E27FC236}">
                <a16:creationId xmlns:a16="http://schemas.microsoft.com/office/drawing/2014/main" id="{C4DF367B-F040-17B6-B1A8-87D344F1BCE7}"/>
              </a:ext>
            </a:extLst>
          </p:cNvPr>
          <p:cNvSpPr>
            <a:spLocks noGrp="1"/>
          </p:cNvSpPr>
          <p:nvPr>
            <p:ph type="ftr" sz="quarter" idx="3"/>
          </p:nvPr>
        </p:nvSpPr>
        <p:spPr>
          <a:xfrm>
            <a:off x="457199" y="5548173"/>
            <a:ext cx="11217350" cy="958661"/>
          </a:xfrm>
        </p:spPr>
        <p:txBody>
          <a:bodyPr/>
          <a:lstStyle/>
          <a:p>
            <a:pPr lvl="0">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 “U.S. Investor Study: Investor insights you need to know now.” Broadridge Financial Solutions, 2023. Survey methodology: This study draws on de-identified data covering roughly 90% of all U.S. households who invest in mutual funds, equities, and exchange-traded funds (ETFs) sold through financial intermediaries. The study delivers data points on year-end data spanning from 2018 through 2022. Investor survey: semi-annual online survey is given to 1,000 U.S. retail investors, aged 25 or older, responsible for household finances and with income exceeding $25,000 and assets of at least $10,000. Advisor survey: 400 U.S. financial advisors semi-annually, focusing on registered advisors across different channels with at least $10 million in assets under management, and over 20% invested in mutual funds or ETFs.</a:t>
            </a:r>
            <a:b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a:t>
            </a:r>
            <a:r>
              <a:rPr lang="en-US" dirty="0">
                <a:solidFill>
                  <a:srgbClr val="000000"/>
                </a:solidFill>
              </a:rPr>
              <a:t>. “Cerulli: Press Release: Cerulli Anticipates $84 Trillion in Wealth.” Cerulli Associates, 2022. | Baby boomer Ages 56–74 as of year-end 2020.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nvGrpSpPr>
          <p:cNvPr id="20" name="Group 19">
            <a:extLst>
              <a:ext uri="{FF2B5EF4-FFF2-40B4-BE49-F238E27FC236}">
                <a16:creationId xmlns:a16="http://schemas.microsoft.com/office/drawing/2014/main" id="{8EAA4319-BB62-8A99-EF4A-BBF7EB44D687}"/>
              </a:ext>
            </a:extLst>
          </p:cNvPr>
          <p:cNvGrpSpPr/>
          <p:nvPr/>
        </p:nvGrpSpPr>
        <p:grpSpPr>
          <a:xfrm>
            <a:off x="7251871" y="2165895"/>
            <a:ext cx="4422678" cy="2297609"/>
            <a:chOff x="6885183" y="1910864"/>
            <a:chExt cx="4422678" cy="2297609"/>
          </a:xfrm>
        </p:grpSpPr>
        <p:sp>
          <p:nvSpPr>
            <p:cNvPr id="10" name="TextBox 28">
              <a:extLst>
                <a:ext uri="{FF2B5EF4-FFF2-40B4-BE49-F238E27FC236}">
                  <a16:creationId xmlns:a16="http://schemas.microsoft.com/office/drawing/2014/main" id="{A408CD05-938B-176C-0C82-7008F1CE4A93}"/>
                </a:ext>
              </a:extLst>
            </p:cNvPr>
            <p:cNvSpPr txBox="1"/>
            <p:nvPr/>
          </p:nvSpPr>
          <p:spPr>
            <a:xfrm>
              <a:off x="6885183" y="2755280"/>
              <a:ext cx="2661238" cy="807185"/>
            </a:xfrm>
            <a:prstGeom prst="rect">
              <a:avLst/>
            </a:prstGeom>
            <a:noFill/>
            <a:ln>
              <a:noFill/>
            </a:ln>
          </p:spPr>
          <p:txBody>
            <a:bodyPr wrap="square" lIns="0" tIns="180000" rIns="0" bIns="0" rtlCol="0" anchor="t">
              <a:spAutoFit/>
            </a:bodyPr>
            <a:lstStyle/>
            <a:p>
              <a:pPr>
                <a:lnSpc>
                  <a:spcPts val="4530"/>
                </a:lnSpc>
                <a:spcBef>
                  <a:spcPct val="0"/>
                </a:spcBef>
              </a:pPr>
              <a:r>
                <a:rPr lang="en-US" sz="6600" b="1">
                  <a:solidFill>
                    <a:schemeClr val="accent2"/>
                  </a:solidFill>
                  <a:latin typeface="+mj-lt"/>
                </a:rPr>
                <a:t>72%</a:t>
              </a:r>
            </a:p>
          </p:txBody>
        </p:sp>
        <p:sp>
          <p:nvSpPr>
            <p:cNvPr id="11" name="TextBox 29">
              <a:extLst>
                <a:ext uri="{FF2B5EF4-FFF2-40B4-BE49-F238E27FC236}">
                  <a16:creationId xmlns:a16="http://schemas.microsoft.com/office/drawing/2014/main" id="{15F2CDCB-CEBF-D5A5-8A44-A0DD4B34CF93}"/>
                </a:ext>
              </a:extLst>
            </p:cNvPr>
            <p:cNvSpPr txBox="1"/>
            <p:nvPr/>
          </p:nvSpPr>
          <p:spPr>
            <a:xfrm>
              <a:off x="6885183" y="3469809"/>
              <a:ext cx="4208389" cy="738664"/>
            </a:xfrm>
            <a:prstGeom prst="rect">
              <a:avLst/>
            </a:prstGeom>
            <a:noFill/>
            <a:ln>
              <a:noFill/>
            </a:ln>
          </p:spPr>
          <p:txBody>
            <a:bodyPr wrap="square" lIns="0" tIns="0" rIns="0" bIns="0" rtlCol="0" anchor="t">
              <a:spAutoFit/>
            </a:bodyPr>
            <a:lstStyle/>
            <a:p>
              <a:pPr>
                <a:spcBef>
                  <a:spcPct val="0"/>
                </a:spcBef>
              </a:pPr>
              <a:r>
                <a:rPr lang="en-US" sz="2400" b="1">
                  <a:latin typeface="+mj-lt"/>
                </a:rPr>
                <a:t>of AUM is held by investors age 58 and above.</a:t>
              </a:r>
              <a:r>
                <a:rPr lang="en-US" sz="2400" b="1" baseline="30000">
                  <a:latin typeface="+mj-lt"/>
                </a:rPr>
                <a:t>1</a:t>
              </a:r>
              <a:endParaRPr lang="en-US" sz="2400" b="1">
                <a:latin typeface="+mj-lt"/>
              </a:endParaRPr>
            </a:p>
          </p:txBody>
        </p:sp>
        <p:sp>
          <p:nvSpPr>
            <p:cNvPr id="13" name="TextBox 31">
              <a:extLst>
                <a:ext uri="{FF2B5EF4-FFF2-40B4-BE49-F238E27FC236}">
                  <a16:creationId xmlns:a16="http://schemas.microsoft.com/office/drawing/2014/main" id="{793CCCCA-5D79-840E-7014-503D0DAA7D45}"/>
                </a:ext>
              </a:extLst>
            </p:cNvPr>
            <p:cNvSpPr txBox="1"/>
            <p:nvPr/>
          </p:nvSpPr>
          <p:spPr>
            <a:xfrm>
              <a:off x="6885183" y="1910864"/>
              <a:ext cx="4422678" cy="738664"/>
            </a:xfrm>
            <a:prstGeom prst="rect">
              <a:avLst/>
            </a:prstGeom>
            <a:noFill/>
            <a:ln>
              <a:noFill/>
            </a:ln>
          </p:spPr>
          <p:txBody>
            <a:bodyPr wrap="square" lIns="0" tIns="0" rIns="0" bIns="0" rtlCol="0" anchor="t">
              <a:spAutoFit/>
            </a:bodyPr>
            <a:lstStyle/>
            <a:p>
              <a:pPr>
                <a:spcBef>
                  <a:spcPct val="0"/>
                </a:spcBef>
              </a:pPr>
              <a:r>
                <a:rPr lang="en-US" sz="2400">
                  <a:latin typeface="+mj-lt"/>
                </a:rPr>
                <a:t>The larger proportion of the wealth transfer is yet to occur. </a:t>
              </a:r>
            </a:p>
          </p:txBody>
        </p:sp>
      </p:grpSp>
      <p:grpSp>
        <p:nvGrpSpPr>
          <p:cNvPr id="24" name="Group 23">
            <a:extLst>
              <a:ext uri="{FF2B5EF4-FFF2-40B4-BE49-F238E27FC236}">
                <a16:creationId xmlns:a16="http://schemas.microsoft.com/office/drawing/2014/main" id="{BEE001FB-FEFB-D3B9-4CDC-6661D8BD21F3}"/>
              </a:ext>
            </a:extLst>
          </p:cNvPr>
          <p:cNvGrpSpPr/>
          <p:nvPr/>
        </p:nvGrpSpPr>
        <p:grpSpPr>
          <a:xfrm>
            <a:off x="989678" y="2232018"/>
            <a:ext cx="4422678" cy="2297609"/>
            <a:chOff x="6885183" y="1910864"/>
            <a:chExt cx="4422678" cy="2297609"/>
          </a:xfrm>
          <a:solidFill>
            <a:schemeClr val="bg2"/>
          </a:solidFill>
        </p:grpSpPr>
        <p:sp>
          <p:nvSpPr>
            <p:cNvPr id="25" name="TextBox 28">
              <a:extLst>
                <a:ext uri="{FF2B5EF4-FFF2-40B4-BE49-F238E27FC236}">
                  <a16:creationId xmlns:a16="http://schemas.microsoft.com/office/drawing/2014/main" id="{931D4919-7E8C-56C3-4B21-EF647E788CAD}"/>
                </a:ext>
              </a:extLst>
            </p:cNvPr>
            <p:cNvSpPr txBox="1"/>
            <p:nvPr/>
          </p:nvSpPr>
          <p:spPr>
            <a:xfrm>
              <a:off x="6885183" y="2755280"/>
              <a:ext cx="4422678" cy="807185"/>
            </a:xfrm>
            <a:prstGeom prst="rect">
              <a:avLst/>
            </a:prstGeom>
            <a:grpFill/>
            <a:ln>
              <a:noFill/>
            </a:ln>
          </p:spPr>
          <p:txBody>
            <a:bodyPr wrap="square" lIns="0" tIns="180000" rIns="0" bIns="0" rtlCol="0" anchor="t">
              <a:spAutoFit/>
            </a:bodyPr>
            <a:lstStyle/>
            <a:p>
              <a:pPr algn="r">
                <a:lnSpc>
                  <a:spcPts val="4530"/>
                </a:lnSpc>
                <a:spcBef>
                  <a:spcPct val="0"/>
                </a:spcBef>
              </a:pPr>
              <a:r>
                <a:rPr lang="en-US" sz="6600" b="1">
                  <a:solidFill>
                    <a:schemeClr val="accent2"/>
                  </a:solidFill>
                  <a:latin typeface="+mj-lt"/>
                </a:rPr>
                <a:t>$53T</a:t>
              </a:r>
            </a:p>
          </p:txBody>
        </p:sp>
        <p:sp>
          <p:nvSpPr>
            <p:cNvPr id="26" name="TextBox 29">
              <a:extLst>
                <a:ext uri="{FF2B5EF4-FFF2-40B4-BE49-F238E27FC236}">
                  <a16:creationId xmlns:a16="http://schemas.microsoft.com/office/drawing/2014/main" id="{5D72875A-3F43-5F0B-102F-42F5695F15D9}"/>
                </a:ext>
              </a:extLst>
            </p:cNvPr>
            <p:cNvSpPr txBox="1"/>
            <p:nvPr/>
          </p:nvSpPr>
          <p:spPr>
            <a:xfrm>
              <a:off x="6885183" y="3469809"/>
              <a:ext cx="4422678" cy="738664"/>
            </a:xfrm>
            <a:prstGeom prst="rect">
              <a:avLst/>
            </a:prstGeom>
            <a:grpFill/>
            <a:ln>
              <a:noFill/>
            </a:ln>
          </p:spPr>
          <p:txBody>
            <a:bodyPr wrap="square" lIns="0" tIns="0" rIns="0" bIns="0" rtlCol="0" anchor="t">
              <a:spAutoFit/>
            </a:bodyPr>
            <a:lstStyle/>
            <a:p>
              <a:pPr algn="r">
                <a:spcBef>
                  <a:spcPct val="0"/>
                </a:spcBef>
              </a:pPr>
              <a:r>
                <a:rPr lang="en-US" sz="2400" b="1">
                  <a:latin typeface="+mj-lt"/>
                </a:rPr>
                <a:t>Totaling 63% of the great wealth transfer.</a:t>
              </a:r>
              <a:r>
                <a:rPr lang="en-US" sz="2400" b="1" baseline="30000">
                  <a:latin typeface="+mj-lt"/>
                </a:rPr>
                <a:t>2</a:t>
              </a:r>
              <a:r>
                <a:rPr lang="en-US" sz="2400" b="1">
                  <a:latin typeface="+mj-lt"/>
                </a:rPr>
                <a:t> </a:t>
              </a:r>
            </a:p>
          </p:txBody>
        </p:sp>
        <p:sp>
          <p:nvSpPr>
            <p:cNvPr id="27" name="TextBox 31">
              <a:extLst>
                <a:ext uri="{FF2B5EF4-FFF2-40B4-BE49-F238E27FC236}">
                  <a16:creationId xmlns:a16="http://schemas.microsoft.com/office/drawing/2014/main" id="{84A34685-E3D1-D5FA-B0D0-897BB9C78504}"/>
                </a:ext>
              </a:extLst>
            </p:cNvPr>
            <p:cNvSpPr txBox="1"/>
            <p:nvPr/>
          </p:nvSpPr>
          <p:spPr>
            <a:xfrm>
              <a:off x="6885183" y="1910864"/>
              <a:ext cx="4422678" cy="738664"/>
            </a:xfrm>
            <a:prstGeom prst="rect">
              <a:avLst/>
            </a:prstGeom>
            <a:grpFill/>
            <a:ln>
              <a:noFill/>
            </a:ln>
          </p:spPr>
          <p:txBody>
            <a:bodyPr wrap="square" lIns="0" tIns="0" rIns="0" bIns="0" rtlCol="0" anchor="t">
              <a:spAutoFit/>
            </a:bodyPr>
            <a:lstStyle/>
            <a:p>
              <a:pPr algn="r">
                <a:spcBef>
                  <a:spcPct val="0"/>
                </a:spcBef>
              </a:pPr>
              <a:r>
                <a:rPr lang="en-US" sz="2400" dirty="0">
                  <a:latin typeface="+mj-lt"/>
                </a:rPr>
                <a:t>By 2045 the baby boomer generation could transfer over </a:t>
              </a:r>
            </a:p>
          </p:txBody>
        </p:sp>
      </p:grpSp>
    </p:spTree>
    <p:extLst>
      <p:ext uri="{BB962C8B-B14F-4D97-AF65-F5344CB8AC3E}">
        <p14:creationId xmlns:p14="http://schemas.microsoft.com/office/powerpoint/2010/main" val="1069383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08388E-7 3.7037E-6 L 0.49453 3.7037E-6 " pathEditMode="relative" rAng="0" ptsTypes="AA">
                                      <p:cBhvr>
                                        <p:cTn id="6" dur="2000" fill="hold"/>
                                        <p:tgtEl>
                                          <p:spTgt spid="5"/>
                                        </p:tgtEl>
                                        <p:attrNameLst>
                                          <p:attrName>ppt_x</p:attrName>
                                          <p:attrName>ppt_y</p:attrName>
                                        </p:attrNameLst>
                                      </p:cBhvr>
                                      <p:rCtr x="24720" y="0"/>
                                    </p:animMotion>
                                  </p:childTnLst>
                                </p:cTn>
                              </p:par>
                              <p:par>
                                <p:cTn id="7" presetID="10" presetClass="exit" presetSubtype="0" fill="hold" grpId="0"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hugging in a field&#10;&#10;Description automatically generated">
            <a:extLst>
              <a:ext uri="{FF2B5EF4-FFF2-40B4-BE49-F238E27FC236}">
                <a16:creationId xmlns:a16="http://schemas.microsoft.com/office/drawing/2014/main" id="{61E5A3EB-C890-CBC8-5D17-9CA800CC06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201909" cy="6858000"/>
          </a:xfrm>
          <a:prstGeom prst="rect">
            <a:avLst/>
          </a:prstGeom>
        </p:spPr>
      </p:pic>
      <p:sp>
        <p:nvSpPr>
          <p:cNvPr id="2" name="Text Placeholder 1">
            <a:extLst>
              <a:ext uri="{FF2B5EF4-FFF2-40B4-BE49-F238E27FC236}">
                <a16:creationId xmlns:a16="http://schemas.microsoft.com/office/drawing/2014/main" id="{D724E16B-EFEC-48E2-A525-BF1A118D8F44}"/>
              </a:ext>
            </a:extLst>
          </p:cNvPr>
          <p:cNvSpPr>
            <a:spLocks noGrp="1"/>
          </p:cNvSpPr>
          <p:nvPr>
            <p:ph type="body" sz="quarter" idx="26"/>
          </p:nvPr>
        </p:nvSpPr>
        <p:spPr>
          <a:xfrm>
            <a:off x="436605" y="6190943"/>
            <a:ext cx="11386556" cy="333425"/>
          </a:xfrm>
        </p:spPr>
        <p:txBody>
          <a:bodyPr/>
          <a:lstStyle/>
          <a:p>
            <a:r>
              <a:rPr lang="en-US" dirty="0">
                <a:solidFill>
                  <a:schemeClr val="bg1"/>
                </a:solidFill>
              </a:rPr>
              <a:t>Population Reference Bureau. World Population Data Sheet 2022, 2022. </a:t>
            </a:r>
          </a:p>
          <a:p>
            <a:r>
              <a:rPr lang="en-US" dirty="0">
                <a:solidFill>
                  <a:schemeClr val="bg1"/>
                </a:solidFill>
              </a:rPr>
              <a:t>*Based on US Life expectancy at birth (years), Males 73, Females 79.</a:t>
            </a:r>
          </a:p>
        </p:txBody>
      </p:sp>
      <p:sp>
        <p:nvSpPr>
          <p:cNvPr id="13" name="TextBox 12">
            <a:extLst>
              <a:ext uri="{FF2B5EF4-FFF2-40B4-BE49-F238E27FC236}">
                <a16:creationId xmlns:a16="http://schemas.microsoft.com/office/drawing/2014/main" id="{1863EE99-EA43-4423-AB0E-1A059FFEAD35}"/>
              </a:ext>
            </a:extLst>
          </p:cNvPr>
          <p:cNvSpPr txBox="1"/>
          <p:nvPr/>
        </p:nvSpPr>
        <p:spPr>
          <a:xfrm>
            <a:off x="6542669" y="3521242"/>
            <a:ext cx="4442998" cy="2123658"/>
          </a:xfrm>
          <a:prstGeom prst="rect">
            <a:avLst/>
          </a:prstGeom>
          <a:noFill/>
        </p:spPr>
        <p:txBody>
          <a:bodyPr wrap="square">
            <a:spAutoFit/>
          </a:bodyPr>
          <a:lstStyle/>
          <a:p>
            <a:pPr defTabSz="914126"/>
            <a:r>
              <a:rPr lang="en-US" sz="4400" b="1">
                <a:solidFill>
                  <a:schemeClr val="bg1"/>
                </a:solidFill>
                <a:latin typeface="Arial Narrow" panose="020B0606020202030204" pitchFamily="34" charset="0"/>
              </a:rPr>
              <a:t>Women in the US generally outlive  men by six years.</a:t>
            </a:r>
          </a:p>
        </p:txBody>
      </p:sp>
    </p:spTree>
    <p:extLst>
      <p:ext uri="{BB962C8B-B14F-4D97-AF65-F5344CB8AC3E}">
        <p14:creationId xmlns:p14="http://schemas.microsoft.com/office/powerpoint/2010/main" val="77639149"/>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 name="ARTICULATE_DESIGN_ID_FT 16X9 CORPORATE TEMPLATE" val="4p1UfLtt"/>
  <p:tag name="ARTICULATE_SLIDE_COUNT" val="33"/>
  <p:tag name="ARTICULATE_DESIGN_ID_FT_DESIGN_THEME APRIL 11 2022" val="bhw4p32Z"/>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FT_Design_Them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FT_Design_Theme" id="{309D228A-C431-47C6-A7FF-0A2961E9371D}" vid="{4D26346C-9111-4A64-9D2C-DDA8B3FE9EF0}"/>
    </a:ext>
  </a:extLst>
</a:theme>
</file>

<file path=ppt/theme/theme2.xml><?xml version="1.0" encoding="utf-8"?>
<a:theme xmlns:a="http://schemas.openxmlformats.org/drawingml/2006/main" name="2_FT_Design_Them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7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FT_Design_Theme" id="{309D228A-C431-47C6-A7FF-0A2961E9371D}" vid="{4D26346C-9111-4A64-9D2C-DDA8B3FE9EF0}"/>
    </a:ext>
  </a:extLst>
</a:theme>
</file>

<file path=ppt/theme/theme3.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TEAL4">
      <a:srgbClr val="00847D"/>
    </a:custClr>
    <a:custClr name="FT TEAL3">
      <a:srgbClr val="00A096"/>
    </a:custClr>
    <a:custClr name="FT TEAL">
      <a:srgbClr val="00BFB3"/>
    </a:custClr>
    <a:custClr name="FT TEAL2">
      <a:srgbClr val="72DBD5"/>
    </a:custClr>
    <a:custClr name="FT TEAL1">
      <a:srgbClr val="D3FBF7"/>
    </a:custClr>
    <a:custClr name="FT PURPLE4">
      <a:srgbClr val="4B00B6"/>
    </a:custClr>
    <a:custClr name="FT PURPLE">
      <a:srgbClr val="6730E3"/>
    </a:custClr>
    <a:custClr name="FT PURPLE3">
      <a:srgbClr val="8760EF"/>
    </a:custClr>
    <a:custClr name="FT PURPLE2">
      <a:srgbClr val="B39AF5"/>
    </a:custClr>
    <a:custClr name="FT PURPLE1">
      <a:srgbClr val="E7DFFE"/>
    </a:custClr>
    <a:custClr name="FT BLUE4">
      <a:srgbClr val="1446E1"/>
    </a:custClr>
    <a:custClr name="FT BLUE3">
      <a:srgbClr val="3769FF"/>
    </a:custClr>
    <a:custClr name="FT BLUE">
      <a:srgbClr val="5291FF"/>
    </a:custClr>
    <a:custClr name="FT BLUE2">
      <a:srgbClr val="91B9FF"/>
    </a:custClr>
    <a:custClr name="FT BLUE1">
      <a:srgbClr val="DDEAFF"/>
    </a:custClr>
    <a:custClr name="FT ORANGE4">
      <a:srgbClr val="BE3200"/>
    </a:custClr>
    <a:custClr name="FT ORANGE3">
      <a:srgbClr val="E24100"/>
    </a:custClr>
    <a:custClr name="FT ORANGE">
      <a:srgbClr val="FF6035"/>
    </a:custClr>
    <a:custClr name="FT ORANGE2">
      <a:srgbClr val="FF9665"/>
    </a:custClr>
    <a:custClr name="FT ORANGE1">
      <a:srgbClr val="FFE0D2"/>
    </a:custClr>
    <a:custClr name="FT PINK4">
      <a:srgbClr val="A525D0"/>
    </a:custClr>
    <a:custClr name="FT PINK3">
      <a:srgbClr val="C042EA"/>
    </a:custClr>
    <a:custClr name="FT PINK2">
      <a:srgbClr val="CB6EEE"/>
    </a:custClr>
    <a:custClr name="FT PINK">
      <a:srgbClr val="F0B4F9"/>
    </a:custClr>
    <a:custClr name="FT PINK1">
      <a:srgbClr val="FAE4FD"/>
    </a:custClr>
    <a:custClr name="FT BERRY4">
      <a:srgbClr val="DC0546"/>
    </a:custClr>
    <a:custClr name="FT BERRY">
      <a:srgbClr val="FF0F52"/>
    </a:custClr>
    <a:custClr name="FT FT BERRY3">
      <a:srgbClr val="F04F74"/>
    </a:custClr>
    <a:custClr name="FT BERRY2">
      <a:srgbClr val="F589A2"/>
    </a:custClr>
    <a:custClr name="FT BERRY1">
      <a:srgbClr val="FFDDE6"/>
    </a:custClr>
    <a:custClr name="Black">
      <a:srgbClr val="000000"/>
    </a:custClr>
    <a:custClr name="FT GRAY4">
      <a:srgbClr val="595959"/>
    </a:custClr>
    <a:custClr name="FT GRAY3">
      <a:srgbClr val="8C8C8C"/>
    </a:custClr>
    <a:custClr name="FT GRAY2">
      <a:srgbClr val="BFBFBF"/>
    </a:custClr>
    <a:custClr name="FT GRAY1">
      <a:srgbClr val="E6E6E6"/>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10.xml><?xml version="1.0" encoding="utf-8"?>
<VariableListDefinition name="System" displayName="System" id="1d952eb4-138d-4e3d-aa3d-3f6d8d2afe13" isdomainofvalue="False" dataSourceId="95912539-7ccc-49fb-93c6-1acc38a969a3"/>
</file>

<file path=customXml/item11.xml><?xml version="1.0" encoding="utf-8"?>
<VariableListDefinition name="Computed" displayName="Computed" id="ddc4e9e9-bb87-4087-be5e-3b1b34ea603d" isdomainofvalue="False" dataSourceId="e6649cd5-b61b-46af-9140-2e5e6dfed717"/>
</file>

<file path=customXml/item2.xml><?xml version="1.0" encoding="utf-8"?>
<p:properties xmlns:p="http://schemas.microsoft.com/office/2006/metadata/properties" xmlns:xsi="http://www.w3.org/2001/XMLSchema-instance" xmlns:pc="http://schemas.microsoft.com/office/infopath/2007/PartnerControls">
  <documentManagement>
    <_dlc_DocId xmlns="3887ee5d-3c32-4a4b-9faa-45cff5d6d1ea">4SPE5PTTAYEA-178638068-27037</_dlc_DocId>
    <_dlc_DocIdUrl xmlns="3887ee5d-3c32-4a4b-9faa-45cff5d6d1ea">
      <Url>https://franklintempleton.sharepoint.com/teams/fta/_layouts/15/DocIdRedir.aspx?ID=4SPE5PTTAYEA-178638068-27037</Url>
      <Description>4SPE5PTTAYEA-178638068-27037</Description>
    </_dlc_DocIdUrl>
    <SharedWithUsers xmlns="3887ee5d-3c32-4a4b-9faa-45cff5d6d1ea">
      <UserInfo>
        <DisplayName/>
        <AccountId xsi:nil="true"/>
        <AccountType/>
      </UserInfo>
    </SharedWithUsers>
    <lcf76f155ced4ddcb4097134ff3c332f xmlns="2c2c0c96-09f7-4f3c-8361-63454be69b59">
      <Terms xmlns="http://schemas.microsoft.com/office/infopath/2007/PartnerControls"/>
    </lcf76f155ced4ddcb4097134ff3c332f>
    <TaxCatchAll xmlns="3887ee5d-3c32-4a4b-9faa-45cff5d6d1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BE307B00B9494B8804B067914411FE" ma:contentTypeVersion="1140" ma:contentTypeDescription="Create a new document." ma:contentTypeScope="" ma:versionID="a9420035ad9bcc7787f6b8cfe2fbcce5">
  <xsd:schema xmlns:xsd="http://www.w3.org/2001/XMLSchema" xmlns:xs="http://www.w3.org/2001/XMLSchema" xmlns:p="http://schemas.microsoft.com/office/2006/metadata/properties" xmlns:ns2="3887ee5d-3c32-4a4b-9faa-45cff5d6d1ea" xmlns:ns3="2c2c0c96-09f7-4f3c-8361-63454be69b59" targetNamespace="http://schemas.microsoft.com/office/2006/metadata/properties" ma:root="true" ma:fieldsID="d912889b058e534ee9353ebf2a524b14" ns2:_="" ns3:_="">
    <xsd:import namespace="3887ee5d-3c32-4a4b-9faa-45cff5d6d1ea"/>
    <xsd:import namespace="2c2c0c96-09f7-4f3c-8361-63454be69b5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7ee5d-3c32-4a4b-9faa-45cff5d6d1ea"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01d7413-b7b9-4f41-a385-692441f3a053}" ma:internalName="TaxCatchAll" ma:showField="CatchAllData" ma:web="3887ee5d-3c32-4a4b-9faa-45cff5d6d1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c0c96-09f7-4f3c-8361-63454be69b59" elementFormDefault="qualified">
    <xsd:import namespace="http://schemas.microsoft.com/office/2006/documentManagement/types"/>
    <xsd:import namespace="http://schemas.microsoft.com/office/infopath/2007/PartnerControls"/>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8"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VariableList UniqueId="1d952eb4-138d-4e3d-aa3d-3f6d8d2afe13" Name="System" ContentType="XML" MajorVersion="0" MinorVersion="1" isLocalCopy="False" IsBaseObject="False" DataSourceId="95912539-7ccc-49fb-93c6-1acc38a969a3" DataSourceMajorVersion="0" DataSourceMinorVersion="1"/>
</file>

<file path=customXml/item6.xml><?xml version="1.0" encoding="utf-8"?>
<AllExternalAdhocVariableMappings/>
</file>

<file path=customXml/item7.xml><?xml version="1.0" encoding="utf-8"?>
<VariableListDefinition name="AD_HOC" displayName="AD_HOC" id="d1b5657f-ff56-49a8-a139-b77b1b4ca87d" isdomainofvalue="False" dataSourceId="5cf0ce6f-8a67-487f-a84b-92bd020f62bf"/>
</file>

<file path=customXml/item8.xml><?xml version="1.0" encoding="utf-8"?>
<VariableList UniqueId="d1b5657f-ff56-49a8-a139-b77b1b4ca87d" Name="AD_HOC" ContentType="XML" MajorVersion="0" MinorVersion="1" isLocalCopy="False" IsBaseObject="False" DataSourceId="5cf0ce6f-8a67-487f-a84b-92bd020f62bf" DataSourceMajorVersion="0" DataSourceMinorVersion="1"/>
</file>

<file path=customXml/item9.xml><?xml version="1.0" encoding="utf-8"?>
<VariableList UniqueId="ddc4e9e9-bb87-4087-be5e-3b1b34ea603d" Name="Computed" ContentType="XML" MajorVersion="0" MinorVersion="1" isLocalCopy="False" IsBaseObject="False" DataSourceId="e6649cd5-b61b-46af-9140-2e5e6dfed717" DataSourceMajorVersion="0" DataSourceMinorVersion="1"/>
</file>

<file path=customXml/itemProps1.xml><?xml version="1.0" encoding="utf-8"?>
<ds:datastoreItem xmlns:ds="http://schemas.openxmlformats.org/officeDocument/2006/customXml" ds:itemID="{D804CFC8-C071-4E09-B54A-5B378165EBF8}">
  <ds:schemaRefs>
    <ds:schemaRef ds:uri="http://schemas.microsoft.com/sharepoint/events"/>
  </ds:schemaRefs>
</ds:datastoreItem>
</file>

<file path=customXml/itemProps10.xml><?xml version="1.0" encoding="utf-8"?>
<ds:datastoreItem xmlns:ds="http://schemas.openxmlformats.org/officeDocument/2006/customXml" ds:itemID="{D19073F3-C968-454A-8170-8F0504099FA1}">
  <ds:schemaRefs/>
</ds:datastoreItem>
</file>

<file path=customXml/itemProps11.xml><?xml version="1.0" encoding="utf-8"?>
<ds:datastoreItem xmlns:ds="http://schemas.openxmlformats.org/officeDocument/2006/customXml" ds:itemID="{56F91B07-FBFA-4ADC-9FF1-33BF78C623BC}">
  <ds:schemaRefs/>
</ds:datastoreItem>
</file>

<file path=customXml/itemProps2.xml><?xml version="1.0" encoding="utf-8"?>
<ds:datastoreItem xmlns:ds="http://schemas.openxmlformats.org/officeDocument/2006/customXml" ds:itemID="{F3ED17F4-BA69-43CF-AE80-A23E56FCFE35}">
  <ds:schemaRefs>
    <ds:schemaRef ds:uri="http://schemas.microsoft.com/office/2006/metadata/properties"/>
    <ds:schemaRef ds:uri="http://purl.org/dc/dcmitype/"/>
    <ds:schemaRef ds:uri="http://www.w3.org/XML/1998/namespace"/>
    <ds:schemaRef ds:uri="http://schemas.openxmlformats.org/package/2006/metadata/core-properties"/>
    <ds:schemaRef ds:uri="http://purl.org/dc/elements/1.1/"/>
    <ds:schemaRef ds:uri="http://schemas.microsoft.com/office/2006/documentManagement/types"/>
    <ds:schemaRef ds:uri="http://purl.org/dc/terms/"/>
    <ds:schemaRef ds:uri="http://schemas.microsoft.com/office/infopath/2007/PartnerControls"/>
    <ds:schemaRef ds:uri="2c2c0c96-09f7-4f3c-8361-63454be69b59"/>
    <ds:schemaRef ds:uri="3887ee5d-3c32-4a4b-9faa-45cff5d6d1ea"/>
  </ds:schemaRefs>
</ds:datastoreItem>
</file>

<file path=customXml/itemProps3.xml><?xml version="1.0" encoding="utf-8"?>
<ds:datastoreItem xmlns:ds="http://schemas.openxmlformats.org/officeDocument/2006/customXml" ds:itemID="{B6573616-6C89-4074-A049-0D9B4B8BA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7ee5d-3c32-4a4b-9faa-45cff5d6d1ea"/>
    <ds:schemaRef ds:uri="2c2c0c96-09f7-4f3c-8361-63454be69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5.xml><?xml version="1.0" encoding="utf-8"?>
<ds:datastoreItem xmlns:ds="http://schemas.openxmlformats.org/officeDocument/2006/customXml" ds:itemID="{E51FC51F-551B-46B3-B6DD-11B314210930}">
  <ds:schemaRefs/>
</ds:datastoreItem>
</file>

<file path=customXml/itemProps6.xml><?xml version="1.0" encoding="utf-8"?>
<ds:datastoreItem xmlns:ds="http://schemas.openxmlformats.org/officeDocument/2006/customXml" ds:itemID="{A5D168E9-2EDD-4E16-A7DD-21BFFE569BFA}">
  <ds:schemaRefs/>
</ds:datastoreItem>
</file>

<file path=customXml/itemProps7.xml><?xml version="1.0" encoding="utf-8"?>
<ds:datastoreItem xmlns:ds="http://schemas.openxmlformats.org/officeDocument/2006/customXml" ds:itemID="{36A7A783-05E1-4327-AA0C-B5452A18A6CF}">
  <ds:schemaRefs/>
</ds:datastoreItem>
</file>

<file path=customXml/itemProps8.xml><?xml version="1.0" encoding="utf-8"?>
<ds:datastoreItem xmlns:ds="http://schemas.openxmlformats.org/officeDocument/2006/customXml" ds:itemID="{56ED4F21-AAB6-403C-AF8C-70D71A608279}">
  <ds:schemaRefs/>
</ds:datastoreItem>
</file>

<file path=customXml/itemProps9.xml><?xml version="1.0" encoding="utf-8"?>
<ds:datastoreItem xmlns:ds="http://schemas.openxmlformats.org/officeDocument/2006/customXml" ds:itemID="{D3366D5F-7C09-4184-8A74-B8A21A662D6F}">
  <ds:schemaRefs/>
</ds:datastoreItem>
</file>

<file path=docProps/app.xml><?xml version="1.0" encoding="utf-8"?>
<Properties xmlns="http://schemas.openxmlformats.org/officeDocument/2006/extended-properties" xmlns:vt="http://schemas.openxmlformats.org/officeDocument/2006/docPropsVTypes">
  <Template>FT_Design_Theme</Template>
  <TotalTime>4987</TotalTime>
  <Words>10340</Words>
  <Application>Microsoft Office PowerPoint</Application>
  <PresentationFormat>Custom</PresentationFormat>
  <Paragraphs>786</Paragraphs>
  <Slides>47</Slides>
  <Notes>40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-apple-system</vt:lpstr>
      <vt:lpstr>Arial</vt:lpstr>
      <vt:lpstr>Arial Narrow</vt:lpstr>
      <vt:lpstr>Arial-Black</vt:lpstr>
      <vt:lpstr>ArialMT</vt:lpstr>
      <vt:lpstr>Calibri</vt:lpstr>
      <vt:lpstr>Century Gothic</vt:lpstr>
      <vt:lpstr>Times New Roman</vt:lpstr>
      <vt:lpstr>TT Commons Classic</vt:lpstr>
      <vt:lpstr>Wingdings</vt:lpstr>
      <vt:lpstr>1_FT_Design_Theme</vt:lpstr>
      <vt:lpstr>2_FT_Design_Theme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Millennials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Generation 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 THESE  </vt:lpstr>
      <vt:lpstr>PowerPoint Presentation</vt:lpstr>
      <vt:lpstr>PowerPoint Presentation</vt:lpstr>
    </vt:vector>
  </TitlesOfParts>
  <Company>Franklin Templeton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 16x9 Corporate Template</dc:title>
  <dc:creator>Persaud, Rameshwar</dc:creator>
  <dc:description>New VI</dc:description>
  <cp:lastModifiedBy>Decker, Christine</cp:lastModifiedBy>
  <cp:revision>1</cp:revision>
  <cp:lastPrinted>2019-01-14T20:37:49Z</cp:lastPrinted>
  <dcterms:created xsi:type="dcterms:W3CDTF">2021-02-08T20:19:12Z</dcterms:created>
  <dcterms:modified xsi:type="dcterms:W3CDTF">2024-05-08T18:08:34Z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0x0101002CBE307B00B9494B8804B067914411FE</vt:lpwstr>
  </property>
  <property fmtid="{D5CDD505-2E9C-101B-9397-08002B2CF9AE}" pid="3" name="_dlc_DocIdItemGuid">
    <vt:lpwstr>c9bb59b6-0d0c-403d-8369-59f35e61c6f2</vt:lpwstr>
  </property>
  <property fmtid="{D5CDD505-2E9C-101B-9397-08002B2CF9AE}" pid="4" name="ArticulateGUID">
    <vt:lpwstr>E42402D3-4940-4F3D-980D-A9FF494A16AC</vt:lpwstr>
  </property>
  <property fmtid="{D5CDD505-2E9C-101B-9397-08002B2CF9AE}" pid="5" name="ArticulatePath">
    <vt:lpwstr>PPT_TEMPLATE_1121_16x9_US_COR_700268_600268</vt:lpwstr>
  </property>
  <property fmtid="{D5CDD505-2E9C-101B-9397-08002B2CF9AE}" pid="6" name="Order">
    <vt:r8>205219100</vt:r8>
  </property>
  <property fmtid="{D5CDD505-2E9C-101B-9397-08002B2CF9AE}" pid="7" name="xd_Signature">
    <vt:bool>false</vt:bool>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MediaServiceImageTags">
    <vt:lpwstr/>
  </property>
</Properties>
</file>