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46023" y="160731"/>
            <a:ext cx="1842770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491356" y="249936"/>
            <a:ext cx="2235906" cy="2377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4500" y="160731"/>
            <a:ext cx="6863333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9214" y="2296754"/>
            <a:ext cx="10793730" cy="22536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gingstats.gov/" TargetMode="External"/><Relationship Id="rId3" Type="http://schemas.openxmlformats.org/officeDocument/2006/relationships/image" Target="../media/image27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7" Type="http://schemas.openxmlformats.org/officeDocument/2006/relationships/image" Target="../media/image34.jpg"/><Relationship Id="rId8" Type="http://schemas.openxmlformats.org/officeDocument/2006/relationships/image" Target="../media/image35.png"/><Relationship Id="rId9" Type="http://schemas.openxmlformats.org/officeDocument/2006/relationships/image" Target="../media/image36.jpg"/><Relationship Id="rId10" Type="http://schemas.openxmlformats.org/officeDocument/2006/relationships/image" Target="../media/image37.jpg"/><Relationship Id="rId11" Type="http://schemas.openxmlformats.org/officeDocument/2006/relationships/image" Target="../media/image22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Relationship Id="rId3" Type="http://schemas.openxmlformats.org/officeDocument/2006/relationships/image" Target="../media/image2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0.jpg"/><Relationship Id="rId4" Type="http://schemas.openxmlformats.org/officeDocument/2006/relationships/image" Target="../media/image51.png"/><Relationship Id="rId5" Type="http://schemas.openxmlformats.org/officeDocument/2006/relationships/image" Target="../media/image32.jpg"/><Relationship Id="rId6" Type="http://schemas.openxmlformats.org/officeDocument/2006/relationships/image" Target="../media/image33.png"/><Relationship Id="rId7" Type="http://schemas.openxmlformats.org/officeDocument/2006/relationships/image" Target="../media/image34.jpg"/><Relationship Id="rId8" Type="http://schemas.openxmlformats.org/officeDocument/2006/relationships/image" Target="../media/image52.png"/><Relationship Id="rId9" Type="http://schemas.openxmlformats.org/officeDocument/2006/relationships/image" Target="../media/image36.jpg"/><Relationship Id="rId10" Type="http://schemas.openxmlformats.org/officeDocument/2006/relationships/image" Target="../media/image37.jpg"/><Relationship Id="rId11" Type="http://schemas.openxmlformats.org/officeDocument/2006/relationships/image" Target="../media/image22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22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22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png"/><Relationship Id="rId4" Type="http://schemas.openxmlformats.org/officeDocument/2006/relationships/image" Target="../media/image22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Relationship Id="rId4" Type="http://schemas.openxmlformats.org/officeDocument/2006/relationships/image" Target="../media/image2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jpg"/><Relationship Id="rId5" Type="http://schemas.openxmlformats.org/officeDocument/2006/relationships/image" Target="../media/image68.png"/><Relationship Id="rId6" Type="http://schemas.openxmlformats.org/officeDocument/2006/relationships/image" Target="../media/image41.jpg"/><Relationship Id="rId7" Type="http://schemas.openxmlformats.org/officeDocument/2006/relationships/image" Target="../media/image69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70.jpg"/><Relationship Id="rId4" Type="http://schemas.openxmlformats.org/officeDocument/2006/relationships/image" Target="../media/image22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g"/><Relationship Id="rId3" Type="http://schemas.openxmlformats.org/officeDocument/2006/relationships/image" Target="../media/image22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g"/><Relationship Id="rId3" Type="http://schemas.openxmlformats.org/officeDocument/2006/relationships/image" Target="../media/image6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hyperlink" Target="http://www.franklintempletondatasources.com/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5943600"/>
            <a:chOff x="0" y="0"/>
            <a:chExt cx="12192000" cy="5943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52031" y="0"/>
              <a:ext cx="5839968" cy="58521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852159"/>
              <a:ext cx="12191999" cy="9144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371" y="297600"/>
              <a:ext cx="5373215" cy="566399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5327903" y="6425184"/>
            <a:ext cx="6296025" cy="340360"/>
          </a:xfrm>
          <a:prstGeom prst="rect">
            <a:avLst/>
          </a:prstGeom>
          <a:ln w="6350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166370">
              <a:lnSpc>
                <a:spcPts val="2295"/>
              </a:lnSpc>
              <a:tabLst>
                <a:tab pos="2035810" algn="l"/>
                <a:tab pos="2266315" algn="l"/>
                <a:tab pos="3986529" algn="l"/>
                <a:tab pos="4199255" algn="l"/>
              </a:tabLst>
            </a:pPr>
            <a:r>
              <a:rPr dirty="0" sz="2000" b="1">
                <a:latin typeface="Arial Narrow"/>
                <a:cs typeface="Arial Narrow"/>
              </a:rPr>
              <a:t>Not</a:t>
            </a:r>
            <a:r>
              <a:rPr dirty="0" sz="2000" spc="-2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FDIC</a:t>
            </a:r>
            <a:r>
              <a:rPr dirty="0" sz="2000" spc="-3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Insured</a:t>
            </a:r>
            <a:r>
              <a:rPr dirty="0" sz="2000" b="1">
                <a:latin typeface="Arial Narrow"/>
                <a:cs typeface="Arial Narrow"/>
              </a:rPr>
              <a:t>	</a:t>
            </a:r>
            <a:r>
              <a:rPr dirty="0" sz="2000" spc="-50" b="1">
                <a:latin typeface="Arial Narrow"/>
                <a:cs typeface="Arial Narrow"/>
              </a:rPr>
              <a:t>|</a:t>
            </a:r>
            <a:r>
              <a:rPr dirty="0" sz="2000" b="1">
                <a:latin typeface="Arial Narrow"/>
                <a:cs typeface="Arial Narrow"/>
              </a:rPr>
              <a:t>	May</a:t>
            </a:r>
            <a:r>
              <a:rPr dirty="0" sz="2000" spc="-25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Lose</a:t>
            </a:r>
            <a:r>
              <a:rPr dirty="0" sz="2000" spc="-2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Value</a:t>
            </a:r>
            <a:r>
              <a:rPr dirty="0" sz="2000" b="1">
                <a:latin typeface="Arial Narrow"/>
                <a:cs typeface="Arial Narrow"/>
              </a:rPr>
              <a:t>	</a:t>
            </a:r>
            <a:r>
              <a:rPr dirty="0" sz="2000" spc="-50" b="1">
                <a:latin typeface="Arial Narrow"/>
                <a:cs typeface="Arial Narrow"/>
              </a:rPr>
              <a:t>|</a:t>
            </a:r>
            <a:r>
              <a:rPr dirty="0" sz="2000" b="1">
                <a:latin typeface="Arial Narrow"/>
                <a:cs typeface="Arial Narrow"/>
              </a:rPr>
              <a:t>	No</a:t>
            </a:r>
            <a:r>
              <a:rPr dirty="0" sz="2000" spc="-40" b="1">
                <a:latin typeface="Arial Narrow"/>
                <a:cs typeface="Arial Narrow"/>
              </a:rPr>
              <a:t> </a:t>
            </a:r>
            <a:r>
              <a:rPr dirty="0" sz="2000" b="1">
                <a:latin typeface="Arial Narrow"/>
                <a:cs typeface="Arial Narrow"/>
              </a:rPr>
              <a:t>Bank</a:t>
            </a:r>
            <a:r>
              <a:rPr dirty="0" sz="2000" spc="-15" b="1">
                <a:latin typeface="Arial Narrow"/>
                <a:cs typeface="Arial Narrow"/>
              </a:rPr>
              <a:t> </a:t>
            </a:r>
            <a:r>
              <a:rPr dirty="0" sz="2000" spc="-10" b="1">
                <a:latin typeface="Arial Narrow"/>
                <a:cs typeface="Arial Narrow"/>
              </a:rPr>
              <a:t>Guarantee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4804" y="1992629"/>
            <a:ext cx="3719829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>
                <a:latin typeface="Century Gothic"/>
                <a:cs typeface="Century Gothic"/>
              </a:rPr>
              <a:t>The</a:t>
            </a:r>
            <a:r>
              <a:rPr dirty="0" sz="3600" spc="-20">
                <a:latin typeface="Century Gothic"/>
                <a:cs typeface="Century Gothic"/>
              </a:rPr>
              <a:t> </a:t>
            </a:r>
            <a:r>
              <a:rPr dirty="0" sz="3600">
                <a:latin typeface="Century Gothic"/>
                <a:cs typeface="Century Gothic"/>
              </a:rPr>
              <a:t>hidden</a:t>
            </a:r>
            <a:r>
              <a:rPr dirty="0" sz="3600" spc="-15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costs </a:t>
            </a:r>
            <a:r>
              <a:rPr dirty="0" sz="3600">
                <a:latin typeface="Century Gothic"/>
                <a:cs typeface="Century Gothic"/>
              </a:rPr>
              <a:t>of</a:t>
            </a:r>
            <a:r>
              <a:rPr dirty="0" sz="3600" spc="-35">
                <a:latin typeface="Century Gothic"/>
                <a:cs typeface="Century Gothic"/>
              </a:rPr>
              <a:t> </a:t>
            </a:r>
            <a:r>
              <a:rPr dirty="0" sz="3600" spc="-10">
                <a:latin typeface="Century Gothic"/>
                <a:cs typeface="Century Gothic"/>
              </a:rPr>
              <a:t>aging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4804" y="3397758"/>
            <a:ext cx="503428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The</a:t>
            </a:r>
            <a:r>
              <a:rPr dirty="0" sz="2000" spc="-3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important</a:t>
            </a:r>
            <a:r>
              <a:rPr dirty="0" sz="20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conversations</a:t>
            </a:r>
            <a:r>
              <a:rPr dirty="0" sz="2000" spc="-7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you</a:t>
            </a:r>
            <a:r>
              <a:rPr dirty="0" sz="20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need</a:t>
            </a:r>
            <a:r>
              <a:rPr dirty="0" sz="20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spc="-25" b="1">
                <a:solidFill>
                  <a:srgbClr val="3769FF"/>
                </a:solidFill>
                <a:latin typeface="Century Gothic"/>
                <a:cs typeface="Century Gothic"/>
              </a:rPr>
              <a:t>to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have</a:t>
            </a:r>
            <a:r>
              <a:rPr dirty="0" sz="2000" spc="-3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about</a:t>
            </a:r>
            <a:r>
              <a:rPr dirty="0" sz="2000" spc="-25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care</a:t>
            </a:r>
            <a:r>
              <a:rPr dirty="0" sz="2000" spc="-4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and</a:t>
            </a:r>
            <a:r>
              <a:rPr dirty="0" sz="2000" spc="-2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b="1">
                <a:solidFill>
                  <a:srgbClr val="3769FF"/>
                </a:solidFill>
                <a:latin typeface="Century Gothic"/>
                <a:cs typeface="Century Gothic"/>
              </a:rPr>
              <a:t>housing</a:t>
            </a:r>
            <a:r>
              <a:rPr dirty="0" sz="2000" spc="-40" b="1">
                <a:solidFill>
                  <a:srgbClr val="3769FF"/>
                </a:solidFill>
                <a:latin typeface="Century Gothic"/>
                <a:cs typeface="Century Gothic"/>
              </a:rPr>
              <a:t> </a:t>
            </a:r>
            <a:r>
              <a:rPr dirty="0" sz="2000" spc="-10" b="1">
                <a:solidFill>
                  <a:srgbClr val="3769FF"/>
                </a:solidFill>
                <a:latin typeface="Century Gothic"/>
                <a:cs typeface="Century Gothic"/>
              </a:rPr>
              <a:t>expenses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44500" y="5964732"/>
            <a:ext cx="1104138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Arial Narrow"/>
                <a:cs typeface="Arial Narrow"/>
              </a:rPr>
              <a:t>This</a:t>
            </a:r>
            <a:r>
              <a:rPr dirty="0" sz="1050" spc="-3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material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should</a:t>
            </a:r>
            <a:r>
              <a:rPr dirty="0" sz="1050" spc="-4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be</a:t>
            </a:r>
            <a:r>
              <a:rPr dirty="0" sz="1050" spc="-1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regarded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as</a:t>
            </a:r>
            <a:r>
              <a:rPr dirty="0" sz="1050" spc="-1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educational</a:t>
            </a:r>
            <a:r>
              <a:rPr dirty="0" sz="1050" spc="-4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information</a:t>
            </a:r>
            <a:r>
              <a:rPr dirty="0" sz="1050" spc="-5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on</a:t>
            </a:r>
            <a:r>
              <a:rPr dirty="0" sz="1050" spc="-1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health</a:t>
            </a:r>
            <a:r>
              <a:rPr dirty="0" sz="1050" spc="-3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care</a:t>
            </a:r>
            <a:r>
              <a:rPr dirty="0" sz="1050" spc="-2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and</a:t>
            </a:r>
            <a:r>
              <a:rPr dirty="0" sz="1050" spc="-1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is</a:t>
            </a:r>
            <a:r>
              <a:rPr dirty="0" sz="1050" spc="-1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not</a:t>
            </a:r>
            <a:r>
              <a:rPr dirty="0" sz="1050" spc="-2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intended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to</a:t>
            </a:r>
            <a:r>
              <a:rPr dirty="0" sz="1050" spc="-1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provide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specific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advice.</a:t>
            </a:r>
            <a:r>
              <a:rPr dirty="0" sz="1050" spc="-5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If</a:t>
            </a:r>
            <a:r>
              <a:rPr dirty="0" sz="1050" spc="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you</a:t>
            </a:r>
            <a:r>
              <a:rPr dirty="0" sz="1050" spc="-2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have</a:t>
            </a:r>
            <a:r>
              <a:rPr dirty="0" sz="1050" spc="-3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questions</a:t>
            </a:r>
            <a:r>
              <a:rPr dirty="0" sz="1050" spc="-5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regarding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your</a:t>
            </a:r>
            <a:r>
              <a:rPr dirty="0" sz="1050" spc="-2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particular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 spc="-10">
                <a:latin typeface="Arial Narrow"/>
                <a:cs typeface="Arial Narrow"/>
              </a:rPr>
              <a:t>situation,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you</a:t>
            </a:r>
            <a:r>
              <a:rPr dirty="0" sz="1050" spc="-3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should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contact</a:t>
            </a:r>
            <a:r>
              <a:rPr dirty="0" sz="1050" spc="-4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your</a:t>
            </a:r>
            <a:r>
              <a:rPr dirty="0" sz="1050" spc="-10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healthcare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provider</a:t>
            </a:r>
            <a:r>
              <a:rPr dirty="0" sz="1050" spc="-40">
                <a:latin typeface="Arial Narrow"/>
                <a:cs typeface="Arial Narrow"/>
              </a:rPr>
              <a:t> </a:t>
            </a:r>
            <a:r>
              <a:rPr dirty="0" sz="1050" spc="-10">
                <a:latin typeface="Arial Narrow"/>
                <a:cs typeface="Arial Narrow"/>
              </a:rPr>
              <a:t>and/or </a:t>
            </a:r>
            <a:r>
              <a:rPr dirty="0" sz="1050">
                <a:latin typeface="Arial Narrow"/>
                <a:cs typeface="Arial Narrow"/>
              </a:rPr>
              <a:t>legal</a:t>
            </a:r>
            <a:r>
              <a:rPr dirty="0" sz="1050" spc="-3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or</a:t>
            </a:r>
            <a:r>
              <a:rPr dirty="0" sz="1050" spc="-15">
                <a:latin typeface="Arial Narrow"/>
                <a:cs typeface="Arial Narrow"/>
              </a:rPr>
              <a:t> </a:t>
            </a:r>
            <a:r>
              <a:rPr dirty="0" sz="1050">
                <a:latin typeface="Arial Narrow"/>
                <a:cs typeface="Arial Narrow"/>
              </a:rPr>
              <a:t>tax</a:t>
            </a:r>
            <a:r>
              <a:rPr dirty="0" sz="1050" spc="-15">
                <a:latin typeface="Arial Narrow"/>
                <a:cs typeface="Arial Narrow"/>
              </a:rPr>
              <a:t> </a:t>
            </a:r>
            <a:r>
              <a:rPr dirty="0" sz="1050" spc="-10">
                <a:latin typeface="Arial Narrow"/>
                <a:cs typeface="Arial Narrow"/>
              </a:rPr>
              <a:t>advisors.</a:t>
            </a:r>
            <a:endParaRPr sz="10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500" y="160731"/>
            <a:ext cx="784034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More</a:t>
            </a:r>
            <a:r>
              <a:rPr dirty="0" sz="2800" spc="-17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Americans</a:t>
            </a:r>
            <a:r>
              <a:rPr dirty="0" sz="2800" spc="-7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are</a:t>
            </a:r>
            <a:r>
              <a:rPr dirty="0" sz="2800" spc="-9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living</a:t>
            </a:r>
            <a:r>
              <a:rPr dirty="0" sz="2800" spc="-10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with</a:t>
            </a:r>
            <a:r>
              <a:rPr dirty="0" sz="2800" spc="-8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chronic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illness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409752" y="6337808"/>
            <a:ext cx="342201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 </a:t>
            </a:r>
            <a:r>
              <a:rPr dirty="0" u="sng" sz="1000" spc="-10">
                <a:uFill>
                  <a:solidFill>
                    <a:srgbClr val="000000"/>
                  </a:solidFill>
                </a:uFill>
                <a:latin typeface="Arial Narrow"/>
                <a:cs typeface="Arial Narrow"/>
                <a:hlinkClick r:id="rId2"/>
              </a:rPr>
              <a:t>www.agingstats.gov</a:t>
            </a:r>
            <a:r>
              <a:rPr dirty="0" u="none" sz="1000" spc="-10">
                <a:latin typeface="Arial Narrow"/>
                <a:cs typeface="Arial Narrow"/>
              </a:rPr>
              <a:t>.</a:t>
            </a:r>
            <a:r>
              <a:rPr dirty="0" u="none" sz="1000" spc="-20">
                <a:latin typeface="Arial Narrow"/>
                <a:cs typeface="Arial Narrow"/>
              </a:rPr>
              <a:t> </a:t>
            </a:r>
            <a:r>
              <a:rPr dirty="0" u="none" sz="1000">
                <a:latin typeface="Arial Narrow"/>
                <a:cs typeface="Arial Narrow"/>
              </a:rPr>
              <a:t>For illustrative</a:t>
            </a:r>
            <a:r>
              <a:rPr dirty="0" u="none" sz="1000" spc="25">
                <a:latin typeface="Arial Narrow"/>
                <a:cs typeface="Arial Narrow"/>
              </a:rPr>
              <a:t> </a:t>
            </a:r>
            <a:r>
              <a:rPr dirty="0" u="none" sz="1000">
                <a:latin typeface="Arial Narrow"/>
                <a:cs typeface="Arial Narrow"/>
              </a:rPr>
              <a:t>and</a:t>
            </a:r>
            <a:r>
              <a:rPr dirty="0" u="none" sz="1000" spc="-10">
                <a:latin typeface="Arial Narrow"/>
                <a:cs typeface="Arial Narrow"/>
              </a:rPr>
              <a:t> discussion</a:t>
            </a:r>
            <a:r>
              <a:rPr dirty="0" u="none" sz="1000" spc="10">
                <a:latin typeface="Arial Narrow"/>
                <a:cs typeface="Arial Narrow"/>
              </a:rPr>
              <a:t> </a:t>
            </a:r>
            <a:r>
              <a:rPr dirty="0" u="none" sz="1000" spc="-10">
                <a:latin typeface="Arial Narrow"/>
                <a:cs typeface="Arial Narrow"/>
              </a:rPr>
              <a:t>purposes </a:t>
            </a:r>
            <a:r>
              <a:rPr dirty="0" u="none" sz="1000" spc="-20">
                <a:latin typeface="Arial Narrow"/>
                <a:cs typeface="Arial Narrow"/>
              </a:rPr>
              <a:t>only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105268" y="2664968"/>
            <a:ext cx="2499360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of</a:t>
            </a:r>
            <a:r>
              <a:rPr dirty="0" sz="2000" spc="-15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older</a:t>
            </a:r>
            <a:r>
              <a:rPr dirty="0" sz="2000" spc="-50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adults</a:t>
            </a:r>
            <a:r>
              <a:rPr dirty="0" sz="2000" spc="-30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are</a:t>
            </a:r>
            <a:r>
              <a:rPr dirty="0" sz="2000" spc="-10" b="1">
                <a:solidFill>
                  <a:srgbClr val="8B8B8B"/>
                </a:solidFill>
                <a:latin typeface="Arial Narrow"/>
                <a:cs typeface="Arial Narrow"/>
              </a:rPr>
              <a:t> living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with</a:t>
            </a:r>
            <a:r>
              <a:rPr dirty="0" sz="2000" spc="-35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one</a:t>
            </a:r>
            <a:r>
              <a:rPr dirty="0" sz="2000" spc="-15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chronic</a:t>
            </a:r>
            <a:r>
              <a:rPr dirty="0" sz="2000" spc="-35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8B8B8B"/>
                </a:solidFill>
                <a:latin typeface="Arial Narrow"/>
                <a:cs typeface="Arial Narrow"/>
              </a:rPr>
              <a:t>disease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5669279" y="2633472"/>
            <a:ext cx="3938904" cy="0"/>
          </a:xfrm>
          <a:custGeom>
            <a:avLst/>
            <a:gdLst/>
            <a:ahLst/>
            <a:cxnLst/>
            <a:rect l="l" t="t" r="r" b="b"/>
            <a:pathLst>
              <a:path w="3938904" h="0">
                <a:moveTo>
                  <a:pt x="0" y="0"/>
                </a:moveTo>
                <a:lnTo>
                  <a:pt x="3938904" y="0"/>
                </a:lnTo>
              </a:path>
            </a:pathLst>
          </a:custGeom>
          <a:ln w="12700">
            <a:solidFill>
              <a:srgbClr val="91B8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98918" y="1905711"/>
            <a:ext cx="1243965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>
                <a:solidFill>
                  <a:srgbClr val="3769FF"/>
                </a:solidFill>
              </a:rPr>
              <a:t>80%</a:t>
            </a:r>
            <a:endParaRPr sz="4800"/>
          </a:p>
        </p:txBody>
      </p:sp>
      <p:sp>
        <p:nvSpPr>
          <p:cNvPr id="7" name="object 7" descr=""/>
          <p:cNvSpPr/>
          <p:nvPr/>
        </p:nvSpPr>
        <p:spPr>
          <a:xfrm>
            <a:off x="5637276" y="4236720"/>
            <a:ext cx="4131310" cy="0"/>
          </a:xfrm>
          <a:custGeom>
            <a:avLst/>
            <a:gdLst/>
            <a:ahLst/>
            <a:cxnLst/>
            <a:rect l="l" t="t" r="r" b="b"/>
            <a:pathLst>
              <a:path w="4131309" h="0">
                <a:moveTo>
                  <a:pt x="0" y="0"/>
                </a:moveTo>
                <a:lnTo>
                  <a:pt x="4130802" y="0"/>
                </a:lnTo>
              </a:path>
            </a:pathLst>
          </a:custGeom>
          <a:ln w="12700">
            <a:solidFill>
              <a:srgbClr val="00BE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7135114" y="4288663"/>
            <a:ext cx="2501900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have</a:t>
            </a:r>
            <a:r>
              <a:rPr dirty="0" sz="2000" spc="-30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at</a:t>
            </a:r>
            <a:r>
              <a:rPr dirty="0" sz="2000" spc="-30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least</a:t>
            </a:r>
            <a:r>
              <a:rPr dirty="0" sz="2000" spc="-25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8B8B8B"/>
                </a:solidFill>
                <a:latin typeface="Arial Narrow"/>
                <a:cs typeface="Arial Narrow"/>
              </a:rPr>
              <a:t>two</a:t>
            </a:r>
            <a:r>
              <a:rPr dirty="0" sz="2000" spc="-35" b="1">
                <a:solidFill>
                  <a:srgbClr val="8B8B8B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8B8B8B"/>
                </a:solidFill>
                <a:latin typeface="Arial Narrow"/>
                <a:cs typeface="Arial Narrow"/>
              </a:rPr>
              <a:t>chronic diseases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098918" y="3507104"/>
            <a:ext cx="124396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25" b="1">
                <a:solidFill>
                  <a:srgbClr val="00BEB3"/>
                </a:solidFill>
                <a:latin typeface="Arial"/>
                <a:cs typeface="Arial"/>
              </a:rPr>
              <a:t>77%</a:t>
            </a:r>
            <a:endParaRPr sz="4800">
              <a:latin typeface="Arial"/>
              <a:cs typeface="Arial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3654" y="1722754"/>
            <a:ext cx="3393440" cy="34029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3970" marR="508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Residence</a:t>
            </a:r>
            <a:r>
              <a:rPr dirty="0" sz="2800" spc="-75"/>
              <a:t> </a:t>
            </a:r>
            <a:r>
              <a:rPr dirty="0" sz="2800"/>
              <a:t>in</a:t>
            </a:r>
            <a:r>
              <a:rPr dirty="0" sz="2800" spc="-100"/>
              <a:t> </a:t>
            </a:r>
            <a:r>
              <a:rPr dirty="0" sz="2800" spc="-10"/>
              <a:t>full-</a:t>
            </a:r>
            <a:r>
              <a:rPr dirty="0" sz="2800"/>
              <a:t>service</a:t>
            </a:r>
            <a:r>
              <a:rPr dirty="0" sz="2800" spc="-105"/>
              <a:t> </a:t>
            </a:r>
            <a:r>
              <a:rPr dirty="0" sz="2800" spc="-10"/>
              <a:t>facilities </a:t>
            </a:r>
            <a:r>
              <a:rPr dirty="0" sz="2800"/>
              <a:t>increases</a:t>
            </a:r>
            <a:r>
              <a:rPr dirty="0" sz="2800" spc="-90"/>
              <a:t> </a:t>
            </a:r>
            <a:r>
              <a:rPr dirty="0" sz="2800"/>
              <a:t>with</a:t>
            </a:r>
            <a:r>
              <a:rPr dirty="0" sz="2800" spc="-105"/>
              <a:t> </a:t>
            </a:r>
            <a:r>
              <a:rPr dirty="0" sz="2800" spc="-25"/>
              <a:t>age</a:t>
            </a:r>
            <a:endParaRPr sz="2800"/>
          </a:p>
        </p:txBody>
      </p:sp>
      <p:sp>
        <p:nvSpPr>
          <p:cNvPr id="3" name="object 3" descr=""/>
          <p:cNvSpPr txBox="1"/>
          <p:nvPr/>
        </p:nvSpPr>
        <p:spPr>
          <a:xfrm>
            <a:off x="5099558" y="3921339"/>
            <a:ext cx="1758950" cy="369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25"/>
              </a:lnSpc>
              <a:tabLst>
                <a:tab pos="721995" algn="l"/>
                <a:tab pos="1258570" algn="l"/>
              </a:tabLst>
            </a:pP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77%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baseline="-3472" sz="3600" spc="-37" b="1">
                <a:solidFill>
                  <a:srgbClr val="FFFFFF"/>
                </a:solidFill>
                <a:latin typeface="Arial Narrow"/>
                <a:cs typeface="Arial Narrow"/>
              </a:rPr>
              <a:t>8%</a:t>
            </a:r>
            <a:r>
              <a:rPr dirty="0" baseline="-3472" sz="36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400" spc="-20" b="1">
                <a:solidFill>
                  <a:srgbClr val="FFFFFF"/>
                </a:solidFill>
                <a:latin typeface="Arial Narrow"/>
                <a:cs typeface="Arial Narrow"/>
              </a:rPr>
              <a:t>15%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5436361" y="2154134"/>
            <a:ext cx="2000885" cy="381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775"/>
              </a:lnSpc>
              <a:tabLst>
                <a:tab pos="1073150" algn="l"/>
                <a:tab pos="1639570" algn="l"/>
              </a:tabLst>
            </a:pPr>
            <a:r>
              <a:rPr dirty="0" baseline="-4629" sz="3600" spc="-37" b="1">
                <a:solidFill>
                  <a:srgbClr val="FFFFFF"/>
                </a:solidFill>
                <a:latin typeface="Arial Narrow"/>
                <a:cs typeface="Arial Narrow"/>
              </a:rPr>
              <a:t>93%</a:t>
            </a:r>
            <a:r>
              <a:rPr dirty="0" baseline="-4629" sz="36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3%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baseline="1157" sz="3600" spc="-52" b="1">
                <a:latin typeface="Arial Narrow"/>
                <a:cs typeface="Arial Narrow"/>
              </a:rPr>
              <a:t>4%</a:t>
            </a:r>
            <a:endParaRPr baseline="1157" sz="36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3073907" y="4946903"/>
            <a:ext cx="116205" cy="117475"/>
          </a:xfrm>
          <a:custGeom>
            <a:avLst/>
            <a:gdLst/>
            <a:ahLst/>
            <a:cxnLst/>
            <a:rect l="l" t="t" r="r" b="b"/>
            <a:pathLst>
              <a:path w="116205" h="117475">
                <a:moveTo>
                  <a:pt x="115824" y="0"/>
                </a:moveTo>
                <a:lnTo>
                  <a:pt x="0" y="0"/>
                </a:lnTo>
                <a:lnTo>
                  <a:pt x="0" y="117348"/>
                </a:lnTo>
                <a:lnTo>
                  <a:pt x="115824" y="117348"/>
                </a:lnTo>
                <a:lnTo>
                  <a:pt x="115824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3231260" y="4766309"/>
            <a:ext cx="2806700" cy="1066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6400"/>
              </a:lnSpc>
              <a:spcBef>
                <a:spcPts val="100"/>
              </a:spcBef>
            </a:pPr>
            <a:r>
              <a:rPr dirty="0" sz="1800">
                <a:solidFill>
                  <a:srgbClr val="767676"/>
                </a:solidFill>
                <a:latin typeface="Arial Narrow"/>
                <a:cs typeface="Arial Narrow"/>
              </a:rPr>
              <a:t>Traditional</a:t>
            </a:r>
            <a:r>
              <a:rPr dirty="0" sz="1800" spc="-90">
                <a:solidFill>
                  <a:srgbClr val="767676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767676"/>
                </a:solidFill>
                <a:latin typeface="Arial Narrow"/>
                <a:cs typeface="Arial Narrow"/>
              </a:rPr>
              <a:t>Community </a:t>
            </a:r>
            <a:r>
              <a:rPr dirty="0" sz="1800">
                <a:solidFill>
                  <a:srgbClr val="767676"/>
                </a:solidFill>
                <a:latin typeface="Arial Narrow"/>
                <a:cs typeface="Arial Narrow"/>
              </a:rPr>
              <a:t>Community</a:t>
            </a:r>
            <a:r>
              <a:rPr dirty="0" sz="1800" spc="-65">
                <a:solidFill>
                  <a:srgbClr val="767676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767676"/>
                </a:solidFill>
                <a:latin typeface="Arial Narrow"/>
                <a:cs typeface="Arial Narrow"/>
              </a:rPr>
              <a:t>housing</a:t>
            </a:r>
            <a:r>
              <a:rPr dirty="0" sz="1800" spc="-60">
                <a:solidFill>
                  <a:srgbClr val="767676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767676"/>
                </a:solidFill>
                <a:latin typeface="Arial Narrow"/>
                <a:cs typeface="Arial Narrow"/>
              </a:rPr>
              <a:t>with</a:t>
            </a:r>
            <a:r>
              <a:rPr dirty="0" sz="1800" spc="-60">
                <a:solidFill>
                  <a:srgbClr val="767676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767676"/>
                </a:solidFill>
                <a:latin typeface="Arial Narrow"/>
                <a:cs typeface="Arial Narrow"/>
              </a:rPr>
              <a:t>services </a:t>
            </a:r>
            <a:r>
              <a:rPr dirty="0" sz="1800" spc="-20">
                <a:solidFill>
                  <a:srgbClr val="767676"/>
                </a:solidFill>
                <a:latin typeface="Arial Narrow"/>
                <a:cs typeface="Arial Narrow"/>
              </a:rPr>
              <a:t>Long-</a:t>
            </a:r>
            <a:r>
              <a:rPr dirty="0" sz="1800">
                <a:solidFill>
                  <a:srgbClr val="767676"/>
                </a:solidFill>
                <a:latin typeface="Arial Narrow"/>
                <a:cs typeface="Arial Narrow"/>
              </a:rPr>
              <a:t>term</a:t>
            </a:r>
            <a:r>
              <a:rPr dirty="0" sz="1800" spc="-10">
                <a:solidFill>
                  <a:srgbClr val="767676"/>
                </a:solidFill>
                <a:latin typeface="Arial Narrow"/>
                <a:cs typeface="Arial Narrow"/>
              </a:rPr>
              <a:t> </a:t>
            </a:r>
            <a:r>
              <a:rPr dirty="0" sz="1800">
                <a:solidFill>
                  <a:srgbClr val="767676"/>
                </a:solidFill>
                <a:latin typeface="Arial Narrow"/>
                <a:cs typeface="Arial Narrow"/>
              </a:rPr>
              <a:t>care</a:t>
            </a:r>
            <a:r>
              <a:rPr dirty="0" sz="1800" spc="-15">
                <a:solidFill>
                  <a:srgbClr val="767676"/>
                </a:solidFill>
                <a:latin typeface="Arial Narrow"/>
                <a:cs typeface="Arial Narrow"/>
              </a:rPr>
              <a:t> </a:t>
            </a:r>
            <a:r>
              <a:rPr dirty="0" sz="1800" spc="-10">
                <a:solidFill>
                  <a:srgbClr val="767676"/>
                </a:solidFill>
                <a:latin typeface="Arial Narrow"/>
                <a:cs typeface="Arial Narrow"/>
              </a:rPr>
              <a:t>facilities</a:t>
            </a:r>
            <a:endParaRPr sz="18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073907" y="5294376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5" h="116204">
                <a:moveTo>
                  <a:pt x="115824" y="0"/>
                </a:moveTo>
                <a:lnTo>
                  <a:pt x="0" y="0"/>
                </a:lnTo>
                <a:lnTo>
                  <a:pt x="0" y="115824"/>
                </a:lnTo>
                <a:lnTo>
                  <a:pt x="115824" y="115824"/>
                </a:lnTo>
                <a:lnTo>
                  <a:pt x="115824" y="0"/>
                </a:lnTo>
                <a:close/>
              </a:path>
            </a:pathLst>
          </a:custGeom>
          <a:solidFill>
            <a:srgbClr val="91B8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073907" y="5641847"/>
            <a:ext cx="116205" cy="116205"/>
          </a:xfrm>
          <a:custGeom>
            <a:avLst/>
            <a:gdLst/>
            <a:ahLst/>
            <a:cxnLst/>
            <a:rect l="l" t="t" r="r" b="b"/>
            <a:pathLst>
              <a:path w="116205" h="116204">
                <a:moveTo>
                  <a:pt x="115824" y="0"/>
                </a:moveTo>
                <a:lnTo>
                  <a:pt x="0" y="0"/>
                </a:lnTo>
                <a:lnTo>
                  <a:pt x="0" y="115823"/>
                </a:lnTo>
                <a:lnTo>
                  <a:pt x="115824" y="115823"/>
                </a:lnTo>
                <a:lnTo>
                  <a:pt x="115824" y="0"/>
                </a:lnTo>
                <a:close/>
              </a:path>
            </a:pathLst>
          </a:custGeom>
          <a:solidFill>
            <a:srgbClr val="C042E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782523" y="2000757"/>
            <a:ext cx="745490" cy="22644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5">
                <a:solidFill>
                  <a:srgbClr val="767676"/>
                </a:solidFill>
                <a:latin typeface="Arial Narrow"/>
                <a:cs typeface="Arial Narrow"/>
              </a:rPr>
              <a:t>65+</a:t>
            </a:r>
            <a:endParaRPr sz="4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440"/>
              </a:spcBef>
            </a:pPr>
            <a:endParaRPr sz="4000">
              <a:latin typeface="Arial Narrow"/>
              <a:cs typeface="Arial Narrow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dirty="0" sz="4000" spc="-25">
                <a:solidFill>
                  <a:srgbClr val="767676"/>
                </a:solidFill>
                <a:latin typeface="Arial Narrow"/>
                <a:cs typeface="Arial Narrow"/>
              </a:rPr>
              <a:t>85+</a:t>
            </a:r>
            <a:endParaRPr sz="40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7904988" y="1965960"/>
            <a:ext cx="3677920" cy="2278380"/>
          </a:xfrm>
          <a:custGeom>
            <a:avLst/>
            <a:gdLst/>
            <a:ahLst/>
            <a:cxnLst/>
            <a:rect l="l" t="t" r="r" b="b"/>
            <a:pathLst>
              <a:path w="3677920" h="2278379">
                <a:moveTo>
                  <a:pt x="3646169" y="0"/>
                </a:moveTo>
                <a:lnTo>
                  <a:pt x="31241" y="0"/>
                </a:lnTo>
                <a:lnTo>
                  <a:pt x="19073" y="2452"/>
                </a:lnTo>
                <a:lnTo>
                  <a:pt x="9144" y="9143"/>
                </a:lnTo>
                <a:lnTo>
                  <a:pt x="2452" y="19073"/>
                </a:lnTo>
                <a:lnTo>
                  <a:pt x="0" y="31241"/>
                </a:lnTo>
                <a:lnTo>
                  <a:pt x="0" y="2247138"/>
                </a:lnTo>
                <a:lnTo>
                  <a:pt x="2452" y="2259306"/>
                </a:lnTo>
                <a:lnTo>
                  <a:pt x="9143" y="2269235"/>
                </a:lnTo>
                <a:lnTo>
                  <a:pt x="19073" y="2275927"/>
                </a:lnTo>
                <a:lnTo>
                  <a:pt x="31241" y="2278379"/>
                </a:lnTo>
                <a:lnTo>
                  <a:pt x="3646169" y="2278379"/>
                </a:lnTo>
                <a:lnTo>
                  <a:pt x="3658338" y="2275927"/>
                </a:lnTo>
                <a:lnTo>
                  <a:pt x="3668267" y="2269235"/>
                </a:lnTo>
                <a:lnTo>
                  <a:pt x="3674959" y="2259306"/>
                </a:lnTo>
                <a:lnTo>
                  <a:pt x="3677411" y="2247138"/>
                </a:lnTo>
                <a:lnTo>
                  <a:pt x="3677411" y="31241"/>
                </a:lnTo>
                <a:lnTo>
                  <a:pt x="3674959" y="19073"/>
                </a:lnTo>
                <a:lnTo>
                  <a:pt x="3668267" y="9143"/>
                </a:lnTo>
                <a:lnTo>
                  <a:pt x="3658338" y="2452"/>
                </a:lnTo>
                <a:lnTo>
                  <a:pt x="3646169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8176006" y="2232736"/>
            <a:ext cx="2891155" cy="1855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At</a:t>
            </a:r>
            <a:r>
              <a:rPr dirty="0" sz="24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85,</a:t>
            </a: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24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percentage</a:t>
            </a:r>
            <a:r>
              <a:rPr dirty="0" sz="24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of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Medicare</a:t>
            </a:r>
            <a:r>
              <a:rPr dirty="0" sz="2400" spc="-114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 Narrow"/>
                <a:cs typeface="Arial Narrow"/>
              </a:rPr>
              <a:t>beneficiaries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who</a:t>
            </a:r>
            <a:r>
              <a:rPr dirty="0" sz="24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reside</a:t>
            </a:r>
            <a:r>
              <a:rPr dirty="0" sz="24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24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long-</a:t>
            </a:r>
            <a:r>
              <a:rPr dirty="0" sz="2400" spc="-20" b="1">
                <a:solidFill>
                  <a:srgbClr val="FFFFFF"/>
                </a:solidFill>
                <a:latin typeface="Arial Narrow"/>
                <a:cs typeface="Arial Narrow"/>
              </a:rPr>
              <a:t>term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care</a:t>
            </a:r>
            <a:r>
              <a:rPr dirty="0" sz="2400" spc="-6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facilities</a:t>
            </a:r>
            <a:r>
              <a:rPr dirty="0" sz="2400" spc="-6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more</a:t>
            </a:r>
            <a:r>
              <a:rPr dirty="0" sz="2400" spc="-8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Arial Narrow"/>
                <a:cs typeface="Arial Narrow"/>
              </a:rPr>
              <a:t>than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triples</a:t>
            </a:r>
            <a:r>
              <a:rPr dirty="0" sz="24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24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 Narrow"/>
                <a:cs typeface="Arial Narrow"/>
              </a:rPr>
              <a:t>15%</a:t>
            </a:r>
            <a:endParaRPr sz="24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428345" y="6242100"/>
            <a:ext cx="294068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2020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Americans –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Key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Indicators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Well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–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Being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illustrative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discussion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purposes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1595627" y="1801367"/>
            <a:ext cx="5872480" cy="1346200"/>
          </a:xfrm>
          <a:custGeom>
            <a:avLst/>
            <a:gdLst/>
            <a:ahLst/>
            <a:cxnLst/>
            <a:rect l="l" t="t" r="r" b="b"/>
            <a:pathLst>
              <a:path w="5872480" h="1346200">
                <a:moveTo>
                  <a:pt x="5871972" y="0"/>
                </a:moveTo>
                <a:lnTo>
                  <a:pt x="0" y="0"/>
                </a:lnTo>
                <a:lnTo>
                  <a:pt x="0" y="1345691"/>
                </a:lnTo>
                <a:lnTo>
                  <a:pt x="5871972" y="1345691"/>
                </a:lnTo>
                <a:lnTo>
                  <a:pt x="5871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595627" y="3259835"/>
            <a:ext cx="5872480" cy="1346200"/>
          </a:xfrm>
          <a:custGeom>
            <a:avLst/>
            <a:gdLst/>
            <a:ahLst/>
            <a:cxnLst/>
            <a:rect l="l" t="t" r="r" b="b"/>
            <a:pathLst>
              <a:path w="5872480" h="1346200">
                <a:moveTo>
                  <a:pt x="5871972" y="0"/>
                </a:moveTo>
                <a:lnTo>
                  <a:pt x="0" y="0"/>
                </a:lnTo>
                <a:lnTo>
                  <a:pt x="0" y="1345691"/>
                </a:lnTo>
                <a:lnTo>
                  <a:pt x="5871972" y="1345691"/>
                </a:lnTo>
                <a:lnTo>
                  <a:pt x="58719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8B8B8B">
              <a:alpha val="8588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915924" y="1010411"/>
            <a:ext cx="231775" cy="280670"/>
          </a:xfrm>
          <a:custGeom>
            <a:avLst/>
            <a:gdLst/>
            <a:ahLst/>
            <a:cxnLst/>
            <a:rect l="l" t="t" r="r" b="b"/>
            <a:pathLst>
              <a:path w="231775" h="280669">
                <a:moveTo>
                  <a:pt x="231647" y="0"/>
                </a:moveTo>
                <a:lnTo>
                  <a:pt x="0" y="0"/>
                </a:lnTo>
                <a:lnTo>
                  <a:pt x="0" y="280415"/>
                </a:lnTo>
                <a:lnTo>
                  <a:pt x="231647" y="280415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211580" y="650748"/>
            <a:ext cx="231775" cy="640080"/>
          </a:xfrm>
          <a:custGeom>
            <a:avLst/>
            <a:gdLst/>
            <a:ahLst/>
            <a:cxnLst/>
            <a:rect l="l" t="t" r="r" b="b"/>
            <a:pathLst>
              <a:path w="231775" h="640080">
                <a:moveTo>
                  <a:pt x="231647" y="0"/>
                </a:moveTo>
                <a:lnTo>
                  <a:pt x="0" y="0"/>
                </a:lnTo>
                <a:lnTo>
                  <a:pt x="0" y="640079"/>
                </a:lnTo>
                <a:lnTo>
                  <a:pt x="231647" y="640079"/>
                </a:lnTo>
                <a:lnTo>
                  <a:pt x="2316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507236" y="870203"/>
            <a:ext cx="231775" cy="421005"/>
          </a:xfrm>
          <a:custGeom>
            <a:avLst/>
            <a:gdLst/>
            <a:ahLst/>
            <a:cxnLst/>
            <a:rect l="l" t="t" r="r" b="b"/>
            <a:pathLst>
              <a:path w="231775" h="421005">
                <a:moveTo>
                  <a:pt x="231648" y="0"/>
                </a:moveTo>
                <a:lnTo>
                  <a:pt x="0" y="0"/>
                </a:lnTo>
                <a:lnTo>
                  <a:pt x="0" y="420624"/>
                </a:lnTo>
                <a:lnTo>
                  <a:pt x="231648" y="420624"/>
                </a:lnTo>
                <a:lnTo>
                  <a:pt x="2316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15414" y="874852"/>
            <a:ext cx="293878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30">
                <a:solidFill>
                  <a:srgbClr val="FFFFFF"/>
                </a:solidFill>
              </a:rPr>
              <a:t>CHAT</a:t>
            </a:r>
            <a:r>
              <a:rPr dirty="0" sz="2800" spc="-165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QUESTION</a:t>
            </a:r>
            <a:endParaRPr sz="2800"/>
          </a:p>
        </p:txBody>
      </p:sp>
      <p:sp>
        <p:nvSpPr>
          <p:cNvPr id="7" name="object 7" descr=""/>
          <p:cNvSpPr txBox="1"/>
          <p:nvPr/>
        </p:nvSpPr>
        <p:spPr>
          <a:xfrm>
            <a:off x="3511422" y="2387345"/>
            <a:ext cx="516572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21334" marR="5080" indent="-50927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2800" spc="-8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aging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statistic</a:t>
            </a:r>
            <a:r>
              <a:rPr dirty="0" sz="28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resonates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8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8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"/>
                <a:cs typeface="Arial"/>
              </a:rPr>
              <a:t>why?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" y="0"/>
            <a:ext cx="12190475" cy="685799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994968" y="941578"/>
            <a:ext cx="24244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Arial"/>
                <a:cs typeface="Arial"/>
              </a:rPr>
              <a:t>FOOD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b="1">
                <a:latin typeface="Arial"/>
                <a:cs typeface="Arial"/>
              </a:rPr>
              <a:t>FOR</a:t>
            </a:r>
            <a:r>
              <a:rPr dirty="0" sz="1800" spc="-15" b="1">
                <a:latin typeface="Arial"/>
                <a:cs typeface="Arial"/>
              </a:rPr>
              <a:t> </a:t>
            </a:r>
            <a:r>
              <a:rPr dirty="0" sz="1800" spc="-10" b="1">
                <a:latin typeface="Arial"/>
                <a:cs typeface="Arial"/>
              </a:rPr>
              <a:t>THOUGHT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915924" y="163068"/>
            <a:ext cx="10948670" cy="1116330"/>
            <a:chOff x="915924" y="163068"/>
            <a:chExt cx="10948670" cy="1116330"/>
          </a:xfrm>
        </p:grpSpPr>
        <p:sp>
          <p:nvSpPr>
            <p:cNvPr id="5" name="object 5" descr=""/>
            <p:cNvSpPr/>
            <p:nvPr/>
          </p:nvSpPr>
          <p:spPr>
            <a:xfrm>
              <a:off x="915924" y="1274064"/>
              <a:ext cx="3674110" cy="0"/>
            </a:xfrm>
            <a:custGeom>
              <a:avLst/>
              <a:gdLst/>
              <a:ahLst/>
              <a:cxnLst/>
              <a:rect l="l" t="t" r="r" b="b"/>
              <a:pathLst>
                <a:path w="3674110" h="0">
                  <a:moveTo>
                    <a:pt x="0" y="0"/>
                  </a:moveTo>
                  <a:lnTo>
                    <a:pt x="3673855" y="0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4876" y="163068"/>
              <a:ext cx="2569464" cy="43586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03528" y="1409827"/>
            <a:ext cx="3656329" cy="18542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“If</a:t>
            </a:r>
            <a:r>
              <a:rPr dirty="0" sz="4000" spc="-15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you</a:t>
            </a:r>
            <a:r>
              <a:rPr dirty="0" sz="4000" spc="-5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don’t</a:t>
            </a:r>
            <a:r>
              <a:rPr dirty="0" sz="4000" spc="-5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 spc="-20">
                <a:solidFill>
                  <a:srgbClr val="333333"/>
                </a:solidFill>
                <a:latin typeface="Arial Narrow"/>
                <a:cs typeface="Arial Narrow"/>
              </a:rPr>
              <a:t>make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a</a:t>
            </a:r>
            <a:r>
              <a:rPr dirty="0" sz="4000" spc="-3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plan,</a:t>
            </a:r>
            <a:r>
              <a:rPr dirty="0" sz="4000" spc="-3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a</a:t>
            </a:r>
            <a:r>
              <a:rPr dirty="0" sz="4000" spc="-3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plan</a:t>
            </a:r>
            <a:r>
              <a:rPr dirty="0" sz="4000" spc="-4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 spc="-20">
                <a:solidFill>
                  <a:srgbClr val="333333"/>
                </a:solidFill>
                <a:latin typeface="Arial Narrow"/>
                <a:cs typeface="Arial Narrow"/>
              </a:rPr>
              <a:t>will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be</a:t>
            </a:r>
            <a:r>
              <a:rPr dirty="0" sz="4000" spc="-55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made</a:t>
            </a:r>
            <a:r>
              <a:rPr dirty="0" sz="4000" spc="-45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333333"/>
                </a:solidFill>
                <a:latin typeface="Arial Narrow"/>
                <a:cs typeface="Arial Narrow"/>
              </a:rPr>
              <a:t>for</a:t>
            </a:r>
            <a:r>
              <a:rPr dirty="0" sz="4000" spc="-5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4000" spc="-20">
                <a:solidFill>
                  <a:srgbClr val="333333"/>
                </a:solidFill>
                <a:latin typeface="Arial Narrow"/>
                <a:cs typeface="Arial Narrow"/>
              </a:rPr>
              <a:t>you”</a:t>
            </a:r>
            <a:endParaRPr sz="4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1700" y="1043381"/>
            <a:ext cx="877252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2</a:t>
            </a:r>
            <a:r>
              <a:rPr dirty="0" sz="4000" spc="-3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|</a:t>
            </a:r>
            <a:r>
              <a:rPr dirty="0" sz="4000" spc="-2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Care</a:t>
            </a:r>
            <a:r>
              <a:rPr dirty="0" sz="4000" spc="-4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and</a:t>
            </a:r>
            <a:r>
              <a:rPr dirty="0" sz="4000" spc="-3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housing</a:t>
            </a:r>
            <a:r>
              <a:rPr dirty="0" sz="4000" spc="-35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considerations</a:t>
            </a:r>
            <a:endParaRPr sz="4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523"/>
            <a:ext cx="12192000" cy="6856730"/>
            <a:chOff x="0" y="1523"/>
            <a:chExt cx="12192000" cy="6856730"/>
          </a:xfrm>
        </p:grpSpPr>
        <p:sp>
          <p:nvSpPr>
            <p:cNvPr id="3" name="object 3" descr=""/>
            <p:cNvSpPr/>
            <p:nvPr/>
          </p:nvSpPr>
          <p:spPr>
            <a:xfrm>
              <a:off x="0" y="3425952"/>
              <a:ext cx="12192000" cy="3432175"/>
            </a:xfrm>
            <a:custGeom>
              <a:avLst/>
              <a:gdLst/>
              <a:ahLst/>
              <a:cxnLst/>
              <a:rect l="l" t="t" r="r" b="b"/>
              <a:pathLst>
                <a:path w="12192000" h="3432175">
                  <a:moveTo>
                    <a:pt x="0" y="3432047"/>
                  </a:moveTo>
                  <a:lnTo>
                    <a:pt x="12192000" y="3432047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432047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523" y="1523"/>
              <a:ext cx="12190730" cy="3424554"/>
            </a:xfrm>
            <a:custGeom>
              <a:avLst/>
              <a:gdLst/>
              <a:ahLst/>
              <a:cxnLst/>
              <a:rect l="l" t="t" r="r" b="b"/>
              <a:pathLst>
                <a:path w="12190730" h="3424554">
                  <a:moveTo>
                    <a:pt x="12190476" y="0"/>
                  </a:moveTo>
                  <a:lnTo>
                    <a:pt x="0" y="0"/>
                  </a:lnTo>
                  <a:lnTo>
                    <a:pt x="0" y="3424428"/>
                  </a:lnTo>
                  <a:lnTo>
                    <a:pt x="12190476" y="3424428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784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Housing</a:t>
            </a:r>
            <a:r>
              <a:rPr dirty="0" sz="2800" spc="-6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as</a:t>
            </a:r>
            <a:r>
              <a:rPr dirty="0" sz="2800" spc="-7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you</a:t>
            </a:r>
            <a:r>
              <a:rPr dirty="0" sz="2800" spc="-50">
                <a:solidFill>
                  <a:srgbClr val="FFFFFF"/>
                </a:solidFill>
              </a:rPr>
              <a:t> </a:t>
            </a:r>
            <a:r>
              <a:rPr dirty="0" sz="2800" spc="-25">
                <a:solidFill>
                  <a:srgbClr val="FFFFFF"/>
                </a:solidFill>
              </a:rPr>
              <a:t>age</a:t>
            </a:r>
            <a:endParaRPr sz="2800"/>
          </a:p>
        </p:txBody>
      </p:sp>
      <p:grpSp>
        <p:nvGrpSpPr>
          <p:cNvPr id="6" name="object 6" descr=""/>
          <p:cNvGrpSpPr/>
          <p:nvPr/>
        </p:nvGrpSpPr>
        <p:grpSpPr>
          <a:xfrm>
            <a:off x="557783" y="3073907"/>
            <a:ext cx="2190115" cy="1979930"/>
            <a:chOff x="557783" y="3073907"/>
            <a:chExt cx="2190115" cy="197993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783" y="3073907"/>
              <a:ext cx="2189988" cy="197967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49223" y="3127247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80" h="1801495">
                  <a:moveTo>
                    <a:pt x="1898014" y="0"/>
                  </a:moveTo>
                  <a:lnTo>
                    <a:pt x="113690" y="0"/>
                  </a:lnTo>
                  <a:lnTo>
                    <a:pt x="69437" y="8937"/>
                  </a:lnTo>
                  <a:lnTo>
                    <a:pt x="33299" y="33305"/>
                  </a:lnTo>
                  <a:lnTo>
                    <a:pt x="8934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4" y="1731930"/>
                  </a:lnTo>
                  <a:lnTo>
                    <a:pt x="33299" y="1768062"/>
                  </a:lnTo>
                  <a:lnTo>
                    <a:pt x="69437" y="1792430"/>
                  </a:lnTo>
                  <a:lnTo>
                    <a:pt x="113690" y="1801368"/>
                  </a:lnTo>
                  <a:lnTo>
                    <a:pt x="1898014" y="1801368"/>
                  </a:lnTo>
                  <a:lnTo>
                    <a:pt x="1942242" y="1792430"/>
                  </a:lnTo>
                  <a:lnTo>
                    <a:pt x="1978374" y="1768062"/>
                  </a:lnTo>
                  <a:lnTo>
                    <a:pt x="2002742" y="1731930"/>
                  </a:lnTo>
                  <a:lnTo>
                    <a:pt x="2011680" y="1687702"/>
                  </a:lnTo>
                  <a:lnTo>
                    <a:pt x="2011680" y="113664"/>
                  </a:lnTo>
                  <a:lnTo>
                    <a:pt x="2002742" y="69437"/>
                  </a:lnTo>
                  <a:lnTo>
                    <a:pt x="1978374" y="33305"/>
                  </a:lnTo>
                  <a:lnTo>
                    <a:pt x="1942242" y="8937"/>
                  </a:lnTo>
                  <a:lnTo>
                    <a:pt x="1898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49223" y="3127247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80" h="1801495">
                  <a:moveTo>
                    <a:pt x="0" y="113664"/>
                  </a:moveTo>
                  <a:lnTo>
                    <a:pt x="8934" y="69437"/>
                  </a:lnTo>
                  <a:lnTo>
                    <a:pt x="33299" y="33305"/>
                  </a:lnTo>
                  <a:lnTo>
                    <a:pt x="69437" y="8937"/>
                  </a:lnTo>
                  <a:lnTo>
                    <a:pt x="113690" y="0"/>
                  </a:lnTo>
                  <a:lnTo>
                    <a:pt x="1898014" y="0"/>
                  </a:lnTo>
                  <a:lnTo>
                    <a:pt x="1942242" y="8937"/>
                  </a:lnTo>
                  <a:lnTo>
                    <a:pt x="1978374" y="33305"/>
                  </a:lnTo>
                  <a:lnTo>
                    <a:pt x="2002742" y="69437"/>
                  </a:lnTo>
                  <a:lnTo>
                    <a:pt x="2011680" y="113664"/>
                  </a:lnTo>
                  <a:lnTo>
                    <a:pt x="2011680" y="1687702"/>
                  </a:lnTo>
                  <a:lnTo>
                    <a:pt x="2002742" y="1731930"/>
                  </a:lnTo>
                  <a:lnTo>
                    <a:pt x="1978374" y="1768062"/>
                  </a:lnTo>
                  <a:lnTo>
                    <a:pt x="1942242" y="1792430"/>
                  </a:lnTo>
                  <a:lnTo>
                    <a:pt x="1898014" y="1801368"/>
                  </a:lnTo>
                  <a:lnTo>
                    <a:pt x="113690" y="1801368"/>
                  </a:lnTo>
                  <a:lnTo>
                    <a:pt x="69437" y="1792430"/>
                  </a:lnTo>
                  <a:lnTo>
                    <a:pt x="33299" y="1768062"/>
                  </a:lnTo>
                  <a:lnTo>
                    <a:pt x="8934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002283" y="3962145"/>
            <a:ext cx="13049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Aging</a:t>
            </a:r>
            <a:r>
              <a:rPr dirty="0" sz="1800" spc="-2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in</a:t>
            </a:r>
            <a:r>
              <a:rPr dirty="0" sz="1800" spc="-5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20" b="1">
                <a:solidFill>
                  <a:srgbClr val="3769FF"/>
                </a:solidFill>
                <a:latin typeface="Arial Narrow"/>
                <a:cs typeface="Arial Narrow"/>
              </a:rPr>
              <a:t>place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605790" y="1812798"/>
            <a:ext cx="4367530" cy="3241040"/>
            <a:chOff x="605790" y="1812798"/>
            <a:chExt cx="4367530" cy="32410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78" y="1869948"/>
              <a:ext cx="1984209" cy="190042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34365" y="1841373"/>
              <a:ext cx="2041525" cy="1957705"/>
            </a:xfrm>
            <a:custGeom>
              <a:avLst/>
              <a:gdLst/>
              <a:ahLst/>
              <a:cxnLst/>
              <a:rect l="l" t="t" r="r" b="b"/>
              <a:pathLst>
                <a:path w="2041525" h="1957704">
                  <a:moveTo>
                    <a:pt x="0" y="1957577"/>
                  </a:moveTo>
                  <a:lnTo>
                    <a:pt x="2041398" y="1957577"/>
                  </a:lnTo>
                  <a:lnTo>
                    <a:pt x="2041398" y="0"/>
                  </a:lnTo>
                  <a:lnTo>
                    <a:pt x="0" y="0"/>
                  </a:lnTo>
                  <a:lnTo>
                    <a:pt x="0" y="1957577"/>
                  </a:lnTo>
                  <a:close/>
                </a:path>
              </a:pathLst>
            </a:custGeom>
            <a:ln w="57149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4347" y="3073908"/>
              <a:ext cx="2188464" cy="1979676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2875788" y="3127248"/>
              <a:ext cx="2010410" cy="1801495"/>
            </a:xfrm>
            <a:custGeom>
              <a:avLst/>
              <a:gdLst/>
              <a:ahLst/>
              <a:cxnLst/>
              <a:rect l="l" t="t" r="r" b="b"/>
              <a:pathLst>
                <a:path w="2010410" h="1801495">
                  <a:moveTo>
                    <a:pt x="1896490" y="0"/>
                  </a:moveTo>
                  <a:lnTo>
                    <a:pt x="113664" y="0"/>
                  </a:lnTo>
                  <a:lnTo>
                    <a:pt x="69437" y="8937"/>
                  </a:lnTo>
                  <a:lnTo>
                    <a:pt x="33305" y="33305"/>
                  </a:lnTo>
                  <a:lnTo>
                    <a:pt x="8937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7" y="1731930"/>
                  </a:lnTo>
                  <a:lnTo>
                    <a:pt x="33305" y="1768062"/>
                  </a:lnTo>
                  <a:lnTo>
                    <a:pt x="69437" y="1792430"/>
                  </a:lnTo>
                  <a:lnTo>
                    <a:pt x="113664" y="1801368"/>
                  </a:lnTo>
                  <a:lnTo>
                    <a:pt x="1896490" y="1801368"/>
                  </a:lnTo>
                  <a:lnTo>
                    <a:pt x="1940718" y="1792430"/>
                  </a:lnTo>
                  <a:lnTo>
                    <a:pt x="1976850" y="1768062"/>
                  </a:lnTo>
                  <a:lnTo>
                    <a:pt x="2001218" y="1731930"/>
                  </a:lnTo>
                  <a:lnTo>
                    <a:pt x="2010156" y="1687702"/>
                  </a:lnTo>
                  <a:lnTo>
                    <a:pt x="2010156" y="113664"/>
                  </a:lnTo>
                  <a:lnTo>
                    <a:pt x="2001218" y="69437"/>
                  </a:lnTo>
                  <a:lnTo>
                    <a:pt x="1976850" y="33305"/>
                  </a:lnTo>
                  <a:lnTo>
                    <a:pt x="1940718" y="8937"/>
                  </a:lnTo>
                  <a:lnTo>
                    <a:pt x="1896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875788" y="3127248"/>
              <a:ext cx="2010410" cy="1801495"/>
            </a:xfrm>
            <a:custGeom>
              <a:avLst/>
              <a:gdLst/>
              <a:ahLst/>
              <a:cxnLst/>
              <a:rect l="l" t="t" r="r" b="b"/>
              <a:pathLst>
                <a:path w="2010410" h="1801495">
                  <a:moveTo>
                    <a:pt x="0" y="113664"/>
                  </a:moveTo>
                  <a:lnTo>
                    <a:pt x="8937" y="69437"/>
                  </a:lnTo>
                  <a:lnTo>
                    <a:pt x="33305" y="33305"/>
                  </a:lnTo>
                  <a:lnTo>
                    <a:pt x="69437" y="8937"/>
                  </a:lnTo>
                  <a:lnTo>
                    <a:pt x="113664" y="0"/>
                  </a:lnTo>
                  <a:lnTo>
                    <a:pt x="1896490" y="0"/>
                  </a:lnTo>
                  <a:lnTo>
                    <a:pt x="1940718" y="8937"/>
                  </a:lnTo>
                  <a:lnTo>
                    <a:pt x="1976850" y="33305"/>
                  </a:lnTo>
                  <a:lnTo>
                    <a:pt x="2001218" y="69437"/>
                  </a:lnTo>
                  <a:lnTo>
                    <a:pt x="2010156" y="113664"/>
                  </a:lnTo>
                  <a:lnTo>
                    <a:pt x="2010156" y="1687702"/>
                  </a:lnTo>
                  <a:lnTo>
                    <a:pt x="2001218" y="1731930"/>
                  </a:lnTo>
                  <a:lnTo>
                    <a:pt x="1976850" y="1768062"/>
                  </a:lnTo>
                  <a:lnTo>
                    <a:pt x="1940718" y="1792430"/>
                  </a:lnTo>
                  <a:lnTo>
                    <a:pt x="1896490" y="1801368"/>
                  </a:lnTo>
                  <a:lnTo>
                    <a:pt x="113664" y="1801368"/>
                  </a:lnTo>
                  <a:lnTo>
                    <a:pt x="69437" y="1792430"/>
                  </a:lnTo>
                  <a:lnTo>
                    <a:pt x="33305" y="1768062"/>
                  </a:lnTo>
                  <a:lnTo>
                    <a:pt x="8937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199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3021329" y="3955160"/>
            <a:ext cx="17208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47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55+</a:t>
            </a:r>
            <a:r>
              <a:rPr dirty="0" sz="1800" spc="-25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independent </a:t>
            </a: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living</a:t>
            </a:r>
            <a:r>
              <a:rPr dirty="0" sz="1800" spc="-3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communities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2833877" y="1812798"/>
            <a:ext cx="4365625" cy="3242310"/>
            <a:chOff x="2833877" y="1812798"/>
            <a:chExt cx="4365625" cy="32423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1027" y="1869948"/>
              <a:ext cx="1979676" cy="1901952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862452" y="1841373"/>
              <a:ext cx="2037080" cy="1959610"/>
            </a:xfrm>
            <a:custGeom>
              <a:avLst/>
              <a:gdLst/>
              <a:ahLst/>
              <a:cxnLst/>
              <a:rect l="l" t="t" r="r" b="b"/>
              <a:pathLst>
                <a:path w="2037079" h="1959610">
                  <a:moveTo>
                    <a:pt x="0" y="1959102"/>
                  </a:moveTo>
                  <a:lnTo>
                    <a:pt x="2036826" y="1959102"/>
                  </a:lnTo>
                  <a:lnTo>
                    <a:pt x="2036826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9388" y="3073908"/>
              <a:ext cx="2189988" cy="198120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100827" y="3127248"/>
              <a:ext cx="2011680" cy="1803400"/>
            </a:xfrm>
            <a:custGeom>
              <a:avLst/>
              <a:gdLst/>
              <a:ahLst/>
              <a:cxnLst/>
              <a:rect l="l" t="t" r="r" b="b"/>
              <a:pathLst>
                <a:path w="2011679" h="1803400">
                  <a:moveTo>
                    <a:pt x="1897888" y="0"/>
                  </a:moveTo>
                  <a:lnTo>
                    <a:pt x="113792" y="0"/>
                  </a:lnTo>
                  <a:lnTo>
                    <a:pt x="69490" y="8939"/>
                  </a:lnTo>
                  <a:lnTo>
                    <a:pt x="33321" y="33321"/>
                  </a:lnTo>
                  <a:lnTo>
                    <a:pt x="8939" y="69490"/>
                  </a:lnTo>
                  <a:lnTo>
                    <a:pt x="0" y="113791"/>
                  </a:lnTo>
                  <a:lnTo>
                    <a:pt x="0" y="1689100"/>
                  </a:lnTo>
                  <a:lnTo>
                    <a:pt x="8939" y="1733401"/>
                  </a:lnTo>
                  <a:lnTo>
                    <a:pt x="33321" y="1769570"/>
                  </a:lnTo>
                  <a:lnTo>
                    <a:pt x="69490" y="1793952"/>
                  </a:lnTo>
                  <a:lnTo>
                    <a:pt x="113792" y="1802891"/>
                  </a:lnTo>
                  <a:lnTo>
                    <a:pt x="1897888" y="1802891"/>
                  </a:lnTo>
                  <a:lnTo>
                    <a:pt x="1942189" y="1793952"/>
                  </a:lnTo>
                  <a:lnTo>
                    <a:pt x="1978358" y="1769570"/>
                  </a:lnTo>
                  <a:lnTo>
                    <a:pt x="2002740" y="1733401"/>
                  </a:lnTo>
                  <a:lnTo>
                    <a:pt x="2011679" y="1689100"/>
                  </a:lnTo>
                  <a:lnTo>
                    <a:pt x="2011679" y="113791"/>
                  </a:lnTo>
                  <a:lnTo>
                    <a:pt x="2002740" y="69490"/>
                  </a:lnTo>
                  <a:lnTo>
                    <a:pt x="1978358" y="33321"/>
                  </a:lnTo>
                  <a:lnTo>
                    <a:pt x="1942189" y="8939"/>
                  </a:lnTo>
                  <a:lnTo>
                    <a:pt x="1897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100827" y="3127248"/>
              <a:ext cx="2011680" cy="1803400"/>
            </a:xfrm>
            <a:custGeom>
              <a:avLst/>
              <a:gdLst/>
              <a:ahLst/>
              <a:cxnLst/>
              <a:rect l="l" t="t" r="r" b="b"/>
              <a:pathLst>
                <a:path w="2011679" h="1803400">
                  <a:moveTo>
                    <a:pt x="0" y="113791"/>
                  </a:moveTo>
                  <a:lnTo>
                    <a:pt x="8939" y="69490"/>
                  </a:lnTo>
                  <a:lnTo>
                    <a:pt x="33321" y="33321"/>
                  </a:lnTo>
                  <a:lnTo>
                    <a:pt x="69490" y="8939"/>
                  </a:lnTo>
                  <a:lnTo>
                    <a:pt x="113792" y="0"/>
                  </a:lnTo>
                  <a:lnTo>
                    <a:pt x="1897888" y="0"/>
                  </a:lnTo>
                  <a:lnTo>
                    <a:pt x="1942189" y="8939"/>
                  </a:lnTo>
                  <a:lnTo>
                    <a:pt x="1978358" y="33321"/>
                  </a:lnTo>
                  <a:lnTo>
                    <a:pt x="2002740" y="69490"/>
                  </a:lnTo>
                  <a:lnTo>
                    <a:pt x="2011679" y="113791"/>
                  </a:lnTo>
                  <a:lnTo>
                    <a:pt x="2011679" y="1689100"/>
                  </a:lnTo>
                  <a:lnTo>
                    <a:pt x="2002740" y="1733401"/>
                  </a:lnTo>
                  <a:lnTo>
                    <a:pt x="1978358" y="1769570"/>
                  </a:lnTo>
                  <a:lnTo>
                    <a:pt x="1942189" y="1793952"/>
                  </a:lnTo>
                  <a:lnTo>
                    <a:pt x="1897888" y="1802891"/>
                  </a:lnTo>
                  <a:lnTo>
                    <a:pt x="113792" y="1802891"/>
                  </a:lnTo>
                  <a:lnTo>
                    <a:pt x="69490" y="1793952"/>
                  </a:lnTo>
                  <a:lnTo>
                    <a:pt x="33321" y="1769570"/>
                  </a:lnTo>
                  <a:lnTo>
                    <a:pt x="8939" y="1733401"/>
                  </a:lnTo>
                  <a:lnTo>
                    <a:pt x="0" y="1689100"/>
                  </a:lnTo>
                  <a:lnTo>
                    <a:pt x="0" y="113791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5383529" y="3957066"/>
            <a:ext cx="145034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Continuing</a:t>
            </a:r>
            <a:r>
              <a:rPr dirty="0" sz="1800" spc="-20" b="1">
                <a:solidFill>
                  <a:srgbClr val="3769FF"/>
                </a:solidFill>
                <a:latin typeface="Arial Narrow"/>
                <a:cs typeface="Arial Narrow"/>
              </a:rPr>
              <a:t> care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retirement communities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5060441" y="1812798"/>
            <a:ext cx="4365625" cy="3241040"/>
            <a:chOff x="5060441" y="1812798"/>
            <a:chExt cx="4365625" cy="3241040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7591" y="1869948"/>
              <a:ext cx="1979675" cy="1901952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5089016" y="1841373"/>
              <a:ext cx="2037080" cy="1959610"/>
            </a:xfrm>
            <a:custGeom>
              <a:avLst/>
              <a:gdLst/>
              <a:ahLst/>
              <a:cxnLst/>
              <a:rect l="l" t="t" r="r" b="b"/>
              <a:pathLst>
                <a:path w="2037079" h="1959610">
                  <a:moveTo>
                    <a:pt x="0" y="1959102"/>
                  </a:moveTo>
                  <a:lnTo>
                    <a:pt x="2036825" y="1959102"/>
                  </a:lnTo>
                  <a:lnTo>
                    <a:pt x="2036825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5951" y="3073908"/>
              <a:ext cx="2189988" cy="1979676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7327391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1898014" y="0"/>
                  </a:moveTo>
                  <a:lnTo>
                    <a:pt x="113664" y="0"/>
                  </a:lnTo>
                  <a:lnTo>
                    <a:pt x="69437" y="8937"/>
                  </a:lnTo>
                  <a:lnTo>
                    <a:pt x="33305" y="33305"/>
                  </a:lnTo>
                  <a:lnTo>
                    <a:pt x="8937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7" y="1731930"/>
                  </a:lnTo>
                  <a:lnTo>
                    <a:pt x="33305" y="1768062"/>
                  </a:lnTo>
                  <a:lnTo>
                    <a:pt x="69437" y="1792430"/>
                  </a:lnTo>
                  <a:lnTo>
                    <a:pt x="113664" y="1801368"/>
                  </a:lnTo>
                  <a:lnTo>
                    <a:pt x="1898014" y="1801368"/>
                  </a:lnTo>
                  <a:lnTo>
                    <a:pt x="1942242" y="1792430"/>
                  </a:lnTo>
                  <a:lnTo>
                    <a:pt x="1978374" y="1768062"/>
                  </a:lnTo>
                  <a:lnTo>
                    <a:pt x="2002742" y="1731930"/>
                  </a:lnTo>
                  <a:lnTo>
                    <a:pt x="2011679" y="1687702"/>
                  </a:lnTo>
                  <a:lnTo>
                    <a:pt x="2011679" y="113664"/>
                  </a:lnTo>
                  <a:lnTo>
                    <a:pt x="2002742" y="69437"/>
                  </a:lnTo>
                  <a:lnTo>
                    <a:pt x="1978374" y="33305"/>
                  </a:lnTo>
                  <a:lnTo>
                    <a:pt x="1942242" y="8937"/>
                  </a:lnTo>
                  <a:lnTo>
                    <a:pt x="1898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327391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0" y="113664"/>
                  </a:moveTo>
                  <a:lnTo>
                    <a:pt x="8937" y="69437"/>
                  </a:lnTo>
                  <a:lnTo>
                    <a:pt x="33305" y="33305"/>
                  </a:lnTo>
                  <a:lnTo>
                    <a:pt x="69437" y="8937"/>
                  </a:lnTo>
                  <a:lnTo>
                    <a:pt x="113664" y="0"/>
                  </a:lnTo>
                  <a:lnTo>
                    <a:pt x="1898014" y="0"/>
                  </a:lnTo>
                  <a:lnTo>
                    <a:pt x="1942242" y="8937"/>
                  </a:lnTo>
                  <a:lnTo>
                    <a:pt x="1978374" y="33305"/>
                  </a:lnTo>
                  <a:lnTo>
                    <a:pt x="2002742" y="69437"/>
                  </a:lnTo>
                  <a:lnTo>
                    <a:pt x="2011679" y="113664"/>
                  </a:lnTo>
                  <a:lnTo>
                    <a:pt x="2011679" y="1687702"/>
                  </a:lnTo>
                  <a:lnTo>
                    <a:pt x="2002742" y="1731930"/>
                  </a:lnTo>
                  <a:lnTo>
                    <a:pt x="1978374" y="1768062"/>
                  </a:lnTo>
                  <a:lnTo>
                    <a:pt x="1942242" y="1792430"/>
                  </a:lnTo>
                  <a:lnTo>
                    <a:pt x="1898014" y="1801368"/>
                  </a:lnTo>
                  <a:lnTo>
                    <a:pt x="113664" y="1801368"/>
                  </a:lnTo>
                  <a:lnTo>
                    <a:pt x="69437" y="1792430"/>
                  </a:lnTo>
                  <a:lnTo>
                    <a:pt x="33305" y="1768062"/>
                  </a:lnTo>
                  <a:lnTo>
                    <a:pt x="8937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7660005" y="3969511"/>
            <a:ext cx="13493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Assisted</a:t>
            </a:r>
            <a:r>
              <a:rPr dirty="0" sz="1800" spc="-5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living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7285481" y="1812798"/>
            <a:ext cx="4370070" cy="3241040"/>
            <a:chOff x="7285481" y="1812798"/>
            <a:chExt cx="4370070" cy="324104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42631" y="1869948"/>
              <a:ext cx="1979676" cy="1901952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7314056" y="1841373"/>
              <a:ext cx="2037080" cy="1959610"/>
            </a:xfrm>
            <a:custGeom>
              <a:avLst/>
              <a:gdLst/>
              <a:ahLst/>
              <a:cxnLst/>
              <a:rect l="l" t="t" r="r" b="b"/>
              <a:pathLst>
                <a:path w="2037079" h="1959610">
                  <a:moveTo>
                    <a:pt x="0" y="1959102"/>
                  </a:moveTo>
                  <a:lnTo>
                    <a:pt x="2036826" y="1959102"/>
                  </a:lnTo>
                  <a:lnTo>
                    <a:pt x="2036826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65563" y="3073908"/>
              <a:ext cx="2189987" cy="1979676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9557003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1898015" y="0"/>
                  </a:moveTo>
                  <a:lnTo>
                    <a:pt x="113665" y="0"/>
                  </a:lnTo>
                  <a:lnTo>
                    <a:pt x="69437" y="8937"/>
                  </a:lnTo>
                  <a:lnTo>
                    <a:pt x="33305" y="33305"/>
                  </a:lnTo>
                  <a:lnTo>
                    <a:pt x="8937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7" y="1731930"/>
                  </a:lnTo>
                  <a:lnTo>
                    <a:pt x="33305" y="1768062"/>
                  </a:lnTo>
                  <a:lnTo>
                    <a:pt x="69437" y="1792430"/>
                  </a:lnTo>
                  <a:lnTo>
                    <a:pt x="113665" y="1801368"/>
                  </a:lnTo>
                  <a:lnTo>
                    <a:pt x="1898015" y="1801368"/>
                  </a:lnTo>
                  <a:lnTo>
                    <a:pt x="1942242" y="1792430"/>
                  </a:lnTo>
                  <a:lnTo>
                    <a:pt x="1978374" y="1768062"/>
                  </a:lnTo>
                  <a:lnTo>
                    <a:pt x="2002742" y="1731930"/>
                  </a:lnTo>
                  <a:lnTo>
                    <a:pt x="2011679" y="1687702"/>
                  </a:lnTo>
                  <a:lnTo>
                    <a:pt x="2011679" y="113664"/>
                  </a:lnTo>
                  <a:lnTo>
                    <a:pt x="2002742" y="69437"/>
                  </a:lnTo>
                  <a:lnTo>
                    <a:pt x="1978374" y="33305"/>
                  </a:lnTo>
                  <a:lnTo>
                    <a:pt x="1942242" y="8937"/>
                  </a:lnTo>
                  <a:lnTo>
                    <a:pt x="189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557003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0" y="113664"/>
                  </a:moveTo>
                  <a:lnTo>
                    <a:pt x="8937" y="69437"/>
                  </a:lnTo>
                  <a:lnTo>
                    <a:pt x="33305" y="33305"/>
                  </a:lnTo>
                  <a:lnTo>
                    <a:pt x="69437" y="8937"/>
                  </a:lnTo>
                  <a:lnTo>
                    <a:pt x="113665" y="0"/>
                  </a:lnTo>
                  <a:lnTo>
                    <a:pt x="1898015" y="0"/>
                  </a:lnTo>
                  <a:lnTo>
                    <a:pt x="1942242" y="8937"/>
                  </a:lnTo>
                  <a:lnTo>
                    <a:pt x="1978374" y="33305"/>
                  </a:lnTo>
                  <a:lnTo>
                    <a:pt x="2002742" y="69437"/>
                  </a:lnTo>
                  <a:lnTo>
                    <a:pt x="2011679" y="113664"/>
                  </a:lnTo>
                  <a:lnTo>
                    <a:pt x="2011679" y="1687702"/>
                  </a:lnTo>
                  <a:lnTo>
                    <a:pt x="2002742" y="1731930"/>
                  </a:lnTo>
                  <a:lnTo>
                    <a:pt x="1978374" y="1768062"/>
                  </a:lnTo>
                  <a:lnTo>
                    <a:pt x="1942242" y="1792430"/>
                  </a:lnTo>
                  <a:lnTo>
                    <a:pt x="1898015" y="1801368"/>
                  </a:lnTo>
                  <a:lnTo>
                    <a:pt x="113665" y="1801368"/>
                  </a:lnTo>
                  <a:lnTo>
                    <a:pt x="69437" y="1792430"/>
                  </a:lnTo>
                  <a:lnTo>
                    <a:pt x="33305" y="1768062"/>
                  </a:lnTo>
                  <a:lnTo>
                    <a:pt x="8937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9879330" y="3969766"/>
            <a:ext cx="1370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Skilled</a:t>
            </a:r>
            <a:r>
              <a:rPr dirty="0" sz="1800" spc="-5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nursing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9294876" y="163068"/>
            <a:ext cx="2569845" cy="3666490"/>
            <a:chOff x="9294876" y="163068"/>
            <a:chExt cx="2569845" cy="3666490"/>
          </a:xfrm>
        </p:grpSpPr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70720" y="1869947"/>
              <a:ext cx="1984248" cy="1897888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9542145" y="1841372"/>
              <a:ext cx="2041525" cy="1959610"/>
            </a:xfrm>
            <a:custGeom>
              <a:avLst/>
              <a:gdLst/>
              <a:ahLst/>
              <a:cxnLst/>
              <a:rect l="l" t="t" r="r" b="b"/>
              <a:pathLst>
                <a:path w="2041525" h="1959610">
                  <a:moveTo>
                    <a:pt x="0" y="1959102"/>
                  </a:moveTo>
                  <a:lnTo>
                    <a:pt x="2041398" y="1959102"/>
                  </a:lnTo>
                  <a:lnTo>
                    <a:pt x="2041398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4876" y="163068"/>
              <a:ext cx="2569464" cy="435863"/>
            </a:xfrm>
            <a:prstGeom prst="rect">
              <a:avLst/>
            </a:prstGeom>
          </p:spPr>
        </p:pic>
      </p:grpSp>
      <p:sp>
        <p:nvSpPr>
          <p:cNvPr id="43" name="object 43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218676" y="1523"/>
            <a:ext cx="2819400" cy="760730"/>
          </a:xfrm>
          <a:custGeom>
            <a:avLst/>
            <a:gdLst/>
            <a:ahLst/>
            <a:cxnLst/>
            <a:rect l="l" t="t" r="r" b="b"/>
            <a:pathLst>
              <a:path w="2819400" h="760730">
                <a:moveTo>
                  <a:pt x="2819400" y="0"/>
                </a:moveTo>
                <a:lnTo>
                  <a:pt x="0" y="0"/>
                </a:lnTo>
                <a:lnTo>
                  <a:pt x="0" y="760476"/>
                </a:lnTo>
                <a:lnTo>
                  <a:pt x="2819400" y="760476"/>
                </a:lnTo>
                <a:lnTo>
                  <a:pt x="2819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523"/>
            <a:ext cx="6858000" cy="6855459"/>
          </a:xfrm>
          <a:custGeom>
            <a:avLst/>
            <a:gdLst/>
            <a:ahLst/>
            <a:cxnLst/>
            <a:rect l="l" t="t" r="r" b="b"/>
            <a:pathLst>
              <a:path w="6858000" h="6855459">
                <a:moveTo>
                  <a:pt x="6858000" y="0"/>
                </a:moveTo>
                <a:lnTo>
                  <a:pt x="0" y="0"/>
                </a:lnTo>
                <a:lnTo>
                  <a:pt x="0" y="6854952"/>
                </a:lnTo>
                <a:lnTo>
                  <a:pt x="6858000" y="6854952"/>
                </a:lnTo>
                <a:lnTo>
                  <a:pt x="68580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</a:rPr>
              <a:t>Resources</a:t>
            </a:r>
            <a:endParaRPr sz="2800"/>
          </a:p>
        </p:txBody>
      </p:sp>
      <p:sp>
        <p:nvSpPr>
          <p:cNvPr id="5" name="object 5" descr=""/>
          <p:cNvSpPr txBox="1"/>
          <p:nvPr/>
        </p:nvSpPr>
        <p:spPr>
          <a:xfrm>
            <a:off x="537463" y="1766697"/>
            <a:ext cx="4081145" cy="2251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69900" marR="913130" indent="-457834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Care</a:t>
            </a:r>
            <a:r>
              <a:rPr dirty="0" sz="3200" spc="-6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3200" spc="-6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Housing Brochure</a:t>
            </a:r>
            <a:endParaRPr sz="3200">
              <a:latin typeface="Arial Narrow"/>
              <a:cs typeface="Arial Narrow"/>
            </a:endParaRPr>
          </a:p>
          <a:p>
            <a:pPr marL="469900" marR="5080" indent="-457834">
              <a:lnSpc>
                <a:spcPct val="100000"/>
              </a:lnSpc>
              <a:spcBef>
                <a:spcPts val="2155"/>
              </a:spcBef>
              <a:buFont typeface="Arial"/>
              <a:buChar char="•"/>
              <a:tabLst>
                <a:tab pos="481965" algn="l"/>
              </a:tabLst>
            </a:pP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Assessing</a:t>
            </a:r>
            <a:r>
              <a:rPr dirty="0" sz="3200" spc="-1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50">
                <a:solidFill>
                  <a:srgbClr val="FFFFFF"/>
                </a:solidFill>
                <a:latin typeface="Arial Narrow"/>
                <a:cs typeface="Arial Narrow"/>
              </a:rPr>
              <a:t>Your</a:t>
            </a:r>
            <a:r>
              <a:rPr dirty="0" sz="3200" spc="-10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Housing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Needs</a:t>
            </a:r>
            <a:r>
              <a:rPr dirty="0" sz="3200" spc="-10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Guide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57344" y="443483"/>
            <a:ext cx="7031990" cy="5966460"/>
            <a:chOff x="4657344" y="443483"/>
            <a:chExt cx="7031990" cy="596646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7344" y="443483"/>
              <a:ext cx="4998720" cy="59664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1822" y="496531"/>
              <a:ext cx="4897120" cy="58649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7348" y="1147571"/>
              <a:ext cx="3951732" cy="50886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2588" y="1200911"/>
              <a:ext cx="3849624" cy="4986528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3"/>
            <a:ext cx="12190730" cy="6858000"/>
            <a:chOff x="0" y="-3"/>
            <a:chExt cx="1219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7236" y="-3"/>
              <a:ext cx="1068324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3810000" cy="6853555"/>
            </a:xfrm>
            <a:custGeom>
              <a:avLst/>
              <a:gdLst/>
              <a:ahLst/>
              <a:cxnLst/>
              <a:rect l="l" t="t" r="r" b="b"/>
              <a:pathLst>
                <a:path w="3810000" h="6853555">
                  <a:moveTo>
                    <a:pt x="0" y="6853427"/>
                  </a:moveTo>
                  <a:lnTo>
                    <a:pt x="3810000" y="6853427"/>
                  </a:lnTo>
                  <a:lnTo>
                    <a:pt x="3810000" y="0"/>
                  </a:lnTo>
                  <a:lnTo>
                    <a:pt x="0" y="0"/>
                  </a:lnTo>
                  <a:lnTo>
                    <a:pt x="0" y="6853427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"/>
          <p:cNvSpPr txBox="1"/>
          <p:nvPr/>
        </p:nvSpPr>
        <p:spPr>
          <a:xfrm>
            <a:off x="446023" y="580390"/>
            <a:ext cx="2608580" cy="2523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Aging</a:t>
            </a:r>
            <a:r>
              <a:rPr dirty="0" sz="2800" spc="19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800" spc="1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place</a:t>
            </a:r>
            <a:endParaRPr sz="2800">
              <a:latin typeface="Arial"/>
              <a:cs typeface="Arial"/>
            </a:endParaRPr>
          </a:p>
          <a:p>
            <a:pPr marL="24130" marR="5080">
              <a:lnSpc>
                <a:spcPct val="100000"/>
              </a:lnSpc>
              <a:spcBef>
                <a:spcPts val="2870"/>
              </a:spcBef>
            </a:pP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Staying</a:t>
            </a:r>
            <a:r>
              <a:rPr dirty="0" sz="28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in</a:t>
            </a:r>
            <a:r>
              <a:rPr dirty="0" sz="28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one’s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home</a:t>
            </a:r>
            <a:r>
              <a:rPr dirty="0" sz="28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safely,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independently</a:t>
            </a:r>
            <a:r>
              <a:rPr dirty="0" sz="28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and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comfortably</a:t>
            </a:r>
            <a:endParaRPr sz="28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343655" y="0"/>
            <a:ext cx="8521065" cy="6858000"/>
            <a:chOff x="3343655" y="0"/>
            <a:chExt cx="8521065" cy="6858000"/>
          </a:xfrm>
        </p:grpSpPr>
        <p:sp>
          <p:nvSpPr>
            <p:cNvPr id="7" name="object 7" descr=""/>
            <p:cNvSpPr/>
            <p:nvPr/>
          </p:nvSpPr>
          <p:spPr>
            <a:xfrm>
              <a:off x="3343656" y="0"/>
              <a:ext cx="935990" cy="6858000"/>
            </a:xfrm>
            <a:custGeom>
              <a:avLst/>
              <a:gdLst/>
              <a:ahLst/>
              <a:cxnLst/>
              <a:rect l="l" t="t" r="r" b="b"/>
              <a:pathLst>
                <a:path w="935989" h="6858000">
                  <a:moveTo>
                    <a:pt x="914400" y="3886200"/>
                  </a:moveTo>
                  <a:lnTo>
                    <a:pt x="457200" y="3429000"/>
                  </a:lnTo>
                  <a:lnTo>
                    <a:pt x="0" y="3886200"/>
                  </a:lnTo>
                  <a:lnTo>
                    <a:pt x="0" y="6858000"/>
                  </a:lnTo>
                  <a:lnTo>
                    <a:pt x="914400" y="6858000"/>
                  </a:lnTo>
                  <a:lnTo>
                    <a:pt x="914400" y="3886200"/>
                  </a:lnTo>
                  <a:close/>
                </a:path>
                <a:path w="935989" h="6858000">
                  <a:moveTo>
                    <a:pt x="935736" y="0"/>
                  </a:moveTo>
                  <a:lnTo>
                    <a:pt x="21336" y="0"/>
                  </a:lnTo>
                  <a:lnTo>
                    <a:pt x="21336" y="2971800"/>
                  </a:lnTo>
                  <a:lnTo>
                    <a:pt x="478536" y="3429000"/>
                  </a:lnTo>
                  <a:lnTo>
                    <a:pt x="935736" y="2971800"/>
                  </a:lnTo>
                  <a:lnTo>
                    <a:pt x="93573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4876" y="163068"/>
              <a:ext cx="2569464" cy="435863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804" y="160731"/>
            <a:ext cx="24549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Aging</a:t>
            </a:r>
            <a:r>
              <a:rPr dirty="0" sz="2800" spc="-50"/>
              <a:t> </a:t>
            </a:r>
            <a:r>
              <a:rPr dirty="0" sz="2800"/>
              <a:t>in</a:t>
            </a:r>
            <a:r>
              <a:rPr dirty="0" sz="2800" spc="-60"/>
              <a:t> </a:t>
            </a:r>
            <a:r>
              <a:rPr dirty="0" sz="2800" spc="-10"/>
              <a:t>place</a:t>
            </a:r>
            <a:endParaRPr sz="2800"/>
          </a:p>
        </p:txBody>
      </p:sp>
      <p:sp>
        <p:nvSpPr>
          <p:cNvPr id="3" name="object 3" descr=""/>
          <p:cNvSpPr txBox="1"/>
          <p:nvPr/>
        </p:nvSpPr>
        <p:spPr>
          <a:xfrm>
            <a:off x="444804" y="802894"/>
            <a:ext cx="29724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Family</a:t>
            </a:r>
            <a:r>
              <a:rPr dirty="0" sz="2400" spc="-8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769FF"/>
                </a:solidFill>
                <a:latin typeface="Arial"/>
                <a:cs typeface="Arial"/>
              </a:rPr>
              <a:t>considerations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723" y="1498091"/>
            <a:ext cx="10909935" cy="0"/>
          </a:xfrm>
          <a:custGeom>
            <a:avLst/>
            <a:gdLst/>
            <a:ahLst/>
            <a:cxnLst/>
            <a:rect l="l" t="t" r="r" b="b"/>
            <a:pathLst>
              <a:path w="10909935" h="0">
                <a:moveTo>
                  <a:pt x="0" y="0"/>
                </a:moveTo>
                <a:lnTo>
                  <a:pt x="10909427" y="0"/>
                </a:lnTo>
              </a:path>
            </a:pathLst>
          </a:custGeom>
          <a:ln w="9525">
            <a:solidFill>
              <a:srgbClr val="672FE2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708530" y="4580890"/>
            <a:ext cx="23069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Proximity</a:t>
            </a:r>
            <a:r>
              <a:rPr dirty="0" sz="2400" spc="5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of</a:t>
            </a:r>
            <a:r>
              <a:rPr dirty="0" sz="2400" spc="8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family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2039524" y="2878010"/>
            <a:ext cx="1576070" cy="1397000"/>
            <a:chOff x="2039524" y="2878010"/>
            <a:chExt cx="1576070" cy="1397000"/>
          </a:xfrm>
        </p:grpSpPr>
        <p:sp>
          <p:nvSpPr>
            <p:cNvPr id="7" name="object 7" descr=""/>
            <p:cNvSpPr/>
            <p:nvPr/>
          </p:nvSpPr>
          <p:spPr>
            <a:xfrm>
              <a:off x="2160874" y="3005404"/>
              <a:ext cx="1334135" cy="1193165"/>
            </a:xfrm>
            <a:custGeom>
              <a:avLst/>
              <a:gdLst/>
              <a:ahLst/>
              <a:cxnLst/>
              <a:rect l="l" t="t" r="r" b="b"/>
              <a:pathLst>
                <a:path w="1334135" h="1193164">
                  <a:moveTo>
                    <a:pt x="666103" y="0"/>
                  </a:moveTo>
                  <a:lnTo>
                    <a:pt x="618306" y="8204"/>
                  </a:lnTo>
                  <a:lnTo>
                    <a:pt x="581977" y="30443"/>
                  </a:lnTo>
                  <a:lnTo>
                    <a:pt x="556629" y="63159"/>
                  </a:lnTo>
                  <a:lnTo>
                    <a:pt x="541778" y="102791"/>
                  </a:lnTo>
                  <a:lnTo>
                    <a:pt x="536998" y="145219"/>
                  </a:lnTo>
                  <a:lnTo>
                    <a:pt x="536935" y="145781"/>
                  </a:lnTo>
                  <a:lnTo>
                    <a:pt x="539082" y="176628"/>
                  </a:lnTo>
                  <a:lnTo>
                    <a:pt x="547101" y="206189"/>
                  </a:lnTo>
                  <a:lnTo>
                    <a:pt x="560665" y="233635"/>
                  </a:lnTo>
                  <a:lnTo>
                    <a:pt x="579428" y="258136"/>
                  </a:lnTo>
                  <a:lnTo>
                    <a:pt x="547291" y="266431"/>
                  </a:lnTo>
                  <a:lnTo>
                    <a:pt x="493611" y="302982"/>
                  </a:lnTo>
                  <a:lnTo>
                    <a:pt x="464590" y="352862"/>
                  </a:lnTo>
                  <a:lnTo>
                    <a:pt x="453562" y="401406"/>
                  </a:lnTo>
                  <a:lnTo>
                    <a:pt x="452230" y="426388"/>
                  </a:lnTo>
                  <a:lnTo>
                    <a:pt x="454440" y="437314"/>
                  </a:lnTo>
                  <a:lnTo>
                    <a:pt x="460470" y="446243"/>
                  </a:lnTo>
                  <a:lnTo>
                    <a:pt x="469415" y="452267"/>
                  </a:lnTo>
                  <a:lnTo>
                    <a:pt x="480371" y="454477"/>
                  </a:lnTo>
                  <a:lnTo>
                    <a:pt x="491327" y="452267"/>
                  </a:lnTo>
                  <a:lnTo>
                    <a:pt x="500272" y="446243"/>
                  </a:lnTo>
                  <a:lnTo>
                    <a:pt x="506302" y="437314"/>
                  </a:lnTo>
                  <a:lnTo>
                    <a:pt x="508512" y="426388"/>
                  </a:lnTo>
                  <a:lnTo>
                    <a:pt x="509427" y="408677"/>
                  </a:lnTo>
                  <a:lnTo>
                    <a:pt x="512188" y="391207"/>
                  </a:lnTo>
                  <a:lnTo>
                    <a:pt x="541099" y="334972"/>
                  </a:lnTo>
                  <a:lnTo>
                    <a:pt x="602649" y="311790"/>
                  </a:lnTo>
                  <a:lnTo>
                    <a:pt x="651470" y="309258"/>
                  </a:lnTo>
                  <a:lnTo>
                    <a:pt x="843130" y="309258"/>
                  </a:lnTo>
                  <a:lnTo>
                    <a:pt x="838571" y="302982"/>
                  </a:lnTo>
                  <a:lnTo>
                    <a:pt x="813819" y="281625"/>
                  </a:lnTo>
                  <a:lnTo>
                    <a:pt x="784858" y="266431"/>
                  </a:lnTo>
                  <a:lnTo>
                    <a:pt x="752779" y="258136"/>
                  </a:lnTo>
                  <a:lnTo>
                    <a:pt x="770557" y="235103"/>
                  </a:lnTo>
                  <a:lnTo>
                    <a:pt x="666103" y="235103"/>
                  </a:lnTo>
                  <a:lnTo>
                    <a:pt x="626103" y="224021"/>
                  </a:lnTo>
                  <a:lnTo>
                    <a:pt x="604228" y="198061"/>
                  </a:lnTo>
                  <a:lnTo>
                    <a:pt x="595069" y="168151"/>
                  </a:lnTo>
                  <a:lnTo>
                    <a:pt x="593263" y="145781"/>
                  </a:lnTo>
                  <a:lnTo>
                    <a:pt x="593218" y="145219"/>
                  </a:lnTo>
                  <a:lnTo>
                    <a:pt x="595108" y="122331"/>
                  </a:lnTo>
                  <a:lnTo>
                    <a:pt x="604333" y="92517"/>
                  </a:lnTo>
                  <a:lnTo>
                    <a:pt x="626222" y="66653"/>
                  </a:lnTo>
                  <a:lnTo>
                    <a:pt x="666103" y="55615"/>
                  </a:lnTo>
                  <a:lnTo>
                    <a:pt x="769896" y="55615"/>
                  </a:lnTo>
                  <a:lnTo>
                    <a:pt x="750329" y="30443"/>
                  </a:lnTo>
                  <a:lnTo>
                    <a:pt x="713930" y="8204"/>
                  </a:lnTo>
                  <a:lnTo>
                    <a:pt x="666103" y="0"/>
                  </a:lnTo>
                  <a:close/>
                </a:path>
                <a:path w="1334135" h="1193164">
                  <a:moveTo>
                    <a:pt x="843130" y="309258"/>
                  </a:moveTo>
                  <a:lnTo>
                    <a:pt x="679611" y="309258"/>
                  </a:lnTo>
                  <a:lnTo>
                    <a:pt x="728274" y="311790"/>
                  </a:lnTo>
                  <a:lnTo>
                    <a:pt x="764141" y="320037"/>
                  </a:lnTo>
                  <a:lnTo>
                    <a:pt x="807935" y="357570"/>
                  </a:lnTo>
                  <a:lnTo>
                    <a:pt x="822376" y="407377"/>
                  </a:lnTo>
                  <a:lnTo>
                    <a:pt x="823695" y="424703"/>
                  </a:lnTo>
                  <a:lnTo>
                    <a:pt x="825905" y="435629"/>
                  </a:lnTo>
                  <a:lnTo>
                    <a:pt x="831935" y="444558"/>
                  </a:lnTo>
                  <a:lnTo>
                    <a:pt x="840879" y="450582"/>
                  </a:lnTo>
                  <a:lnTo>
                    <a:pt x="851836" y="452792"/>
                  </a:lnTo>
                  <a:lnTo>
                    <a:pt x="862792" y="450582"/>
                  </a:lnTo>
                  <a:lnTo>
                    <a:pt x="871737" y="444558"/>
                  </a:lnTo>
                  <a:lnTo>
                    <a:pt x="877766" y="435629"/>
                  </a:lnTo>
                  <a:lnTo>
                    <a:pt x="879977" y="424703"/>
                  </a:lnTo>
                  <a:lnTo>
                    <a:pt x="878578" y="401406"/>
                  </a:lnTo>
                  <a:lnTo>
                    <a:pt x="878503" y="400158"/>
                  </a:lnTo>
                  <a:lnTo>
                    <a:pt x="874322" y="376004"/>
                  </a:lnTo>
                  <a:lnTo>
                    <a:pt x="867597" y="352862"/>
                  </a:lnTo>
                  <a:lnTo>
                    <a:pt x="867482" y="352464"/>
                  </a:lnTo>
                  <a:lnTo>
                    <a:pt x="858027" y="329763"/>
                  </a:lnTo>
                  <a:lnTo>
                    <a:pt x="843130" y="309258"/>
                  </a:lnTo>
                  <a:close/>
                </a:path>
                <a:path w="1334135" h="1193164">
                  <a:moveTo>
                    <a:pt x="769896" y="55615"/>
                  </a:moveTo>
                  <a:lnTo>
                    <a:pt x="666103" y="55615"/>
                  </a:lnTo>
                  <a:lnTo>
                    <a:pt x="706148" y="66653"/>
                  </a:lnTo>
                  <a:lnTo>
                    <a:pt x="728120" y="92517"/>
                  </a:lnTo>
                  <a:lnTo>
                    <a:pt x="737376" y="122331"/>
                  </a:lnTo>
                  <a:lnTo>
                    <a:pt x="739271" y="145219"/>
                  </a:lnTo>
                  <a:lnTo>
                    <a:pt x="737376" y="168151"/>
                  </a:lnTo>
                  <a:lnTo>
                    <a:pt x="728120" y="198061"/>
                  </a:lnTo>
                  <a:lnTo>
                    <a:pt x="706148" y="224021"/>
                  </a:lnTo>
                  <a:lnTo>
                    <a:pt x="666103" y="235103"/>
                  </a:lnTo>
                  <a:lnTo>
                    <a:pt x="770557" y="235103"/>
                  </a:lnTo>
                  <a:lnTo>
                    <a:pt x="771690" y="233635"/>
                  </a:lnTo>
                  <a:lnTo>
                    <a:pt x="785334" y="206189"/>
                  </a:lnTo>
                  <a:lnTo>
                    <a:pt x="793394" y="176628"/>
                  </a:lnTo>
                  <a:lnTo>
                    <a:pt x="795553" y="145781"/>
                  </a:lnTo>
                  <a:lnTo>
                    <a:pt x="790681" y="102791"/>
                  </a:lnTo>
                  <a:lnTo>
                    <a:pt x="775760" y="63159"/>
                  </a:lnTo>
                  <a:lnTo>
                    <a:pt x="769896" y="55615"/>
                  </a:lnTo>
                  <a:close/>
                </a:path>
                <a:path w="1334135" h="1193164">
                  <a:moveTo>
                    <a:pt x="213592" y="738455"/>
                  </a:moveTo>
                  <a:lnTo>
                    <a:pt x="165873" y="746662"/>
                  </a:lnTo>
                  <a:lnTo>
                    <a:pt x="129488" y="768917"/>
                  </a:lnTo>
                  <a:lnTo>
                    <a:pt x="104016" y="801675"/>
                  </a:lnTo>
                  <a:lnTo>
                    <a:pt x="89041" y="841391"/>
                  </a:lnTo>
                  <a:lnTo>
                    <a:pt x="84206" y="883955"/>
                  </a:lnTo>
                  <a:lnTo>
                    <a:pt x="84142" y="884517"/>
                  </a:lnTo>
                  <a:lnTo>
                    <a:pt x="86301" y="915364"/>
                  </a:lnTo>
                  <a:lnTo>
                    <a:pt x="94361" y="944926"/>
                  </a:lnTo>
                  <a:lnTo>
                    <a:pt x="108005" y="972372"/>
                  </a:lnTo>
                  <a:lnTo>
                    <a:pt x="126917" y="996873"/>
                  </a:lnTo>
                  <a:lnTo>
                    <a:pt x="94809" y="1005107"/>
                  </a:lnTo>
                  <a:lnTo>
                    <a:pt x="41135" y="1041511"/>
                  </a:lnTo>
                  <a:lnTo>
                    <a:pt x="12133" y="1091387"/>
                  </a:lnTo>
                  <a:lnTo>
                    <a:pt x="1258" y="1139937"/>
                  </a:lnTo>
                  <a:lnTo>
                    <a:pt x="0" y="1164844"/>
                  </a:lnTo>
                  <a:lnTo>
                    <a:pt x="2210" y="1175770"/>
                  </a:lnTo>
                  <a:lnTo>
                    <a:pt x="8240" y="1184699"/>
                  </a:lnTo>
                  <a:lnTo>
                    <a:pt x="17184" y="1190723"/>
                  </a:lnTo>
                  <a:lnTo>
                    <a:pt x="28141" y="1192933"/>
                  </a:lnTo>
                  <a:lnTo>
                    <a:pt x="39097" y="1190723"/>
                  </a:lnTo>
                  <a:lnTo>
                    <a:pt x="48042" y="1184699"/>
                  </a:lnTo>
                  <a:lnTo>
                    <a:pt x="54071" y="1175770"/>
                  </a:lnTo>
                  <a:lnTo>
                    <a:pt x="56282" y="1164844"/>
                  </a:lnTo>
                  <a:lnTo>
                    <a:pt x="57197" y="1147133"/>
                  </a:lnTo>
                  <a:lnTo>
                    <a:pt x="59958" y="1129663"/>
                  </a:lnTo>
                  <a:lnTo>
                    <a:pt x="88864" y="1073265"/>
                  </a:lnTo>
                  <a:lnTo>
                    <a:pt x="150300" y="1049969"/>
                  </a:lnTo>
                  <a:lnTo>
                    <a:pt x="198958" y="1047432"/>
                  </a:lnTo>
                  <a:lnTo>
                    <a:pt x="390561" y="1047432"/>
                  </a:lnTo>
                  <a:lnTo>
                    <a:pt x="386221" y="1041511"/>
                  </a:lnTo>
                  <a:lnTo>
                    <a:pt x="361386" y="1020230"/>
                  </a:lnTo>
                  <a:lnTo>
                    <a:pt x="332374" y="1005107"/>
                  </a:lnTo>
                  <a:lnTo>
                    <a:pt x="300267" y="996873"/>
                  </a:lnTo>
                  <a:lnTo>
                    <a:pt x="317980" y="973840"/>
                  </a:lnTo>
                  <a:lnTo>
                    <a:pt x="213873" y="973840"/>
                  </a:lnTo>
                  <a:lnTo>
                    <a:pt x="173948" y="962758"/>
                  </a:lnTo>
                  <a:lnTo>
                    <a:pt x="151962" y="936798"/>
                  </a:lnTo>
                  <a:lnTo>
                    <a:pt x="142641" y="906887"/>
                  </a:lnTo>
                  <a:lnTo>
                    <a:pt x="140753" y="884517"/>
                  </a:lnTo>
                  <a:lnTo>
                    <a:pt x="140706" y="883955"/>
                  </a:lnTo>
                  <a:lnTo>
                    <a:pt x="142601" y="861024"/>
                  </a:lnTo>
                  <a:lnTo>
                    <a:pt x="151857" y="831113"/>
                  </a:lnTo>
                  <a:lnTo>
                    <a:pt x="173829" y="805153"/>
                  </a:lnTo>
                  <a:lnTo>
                    <a:pt x="213873" y="794071"/>
                  </a:lnTo>
                  <a:lnTo>
                    <a:pt x="317091" y="794071"/>
                  </a:lnTo>
                  <a:lnTo>
                    <a:pt x="297597" y="768917"/>
                  </a:lnTo>
                  <a:lnTo>
                    <a:pt x="261281" y="746662"/>
                  </a:lnTo>
                  <a:lnTo>
                    <a:pt x="213592" y="738455"/>
                  </a:lnTo>
                  <a:close/>
                </a:path>
                <a:path w="1334135" h="1193164">
                  <a:moveTo>
                    <a:pt x="390561" y="1047432"/>
                  </a:moveTo>
                  <a:lnTo>
                    <a:pt x="227100" y="1047432"/>
                  </a:lnTo>
                  <a:lnTo>
                    <a:pt x="275758" y="1049969"/>
                  </a:lnTo>
                  <a:lnTo>
                    <a:pt x="311594" y="1058247"/>
                  </a:lnTo>
                  <a:lnTo>
                    <a:pt x="355142" y="1096026"/>
                  </a:lnTo>
                  <a:lnTo>
                    <a:pt x="368861" y="1147133"/>
                  </a:lnTo>
                  <a:lnTo>
                    <a:pt x="369776" y="1164844"/>
                  </a:lnTo>
                  <a:lnTo>
                    <a:pt x="371986" y="1175770"/>
                  </a:lnTo>
                  <a:lnTo>
                    <a:pt x="378016" y="1184699"/>
                  </a:lnTo>
                  <a:lnTo>
                    <a:pt x="386961" y="1190723"/>
                  </a:lnTo>
                  <a:lnTo>
                    <a:pt x="397917" y="1192933"/>
                  </a:lnTo>
                  <a:lnTo>
                    <a:pt x="408873" y="1190723"/>
                  </a:lnTo>
                  <a:lnTo>
                    <a:pt x="417818" y="1184699"/>
                  </a:lnTo>
                  <a:lnTo>
                    <a:pt x="423848" y="1175770"/>
                  </a:lnTo>
                  <a:lnTo>
                    <a:pt x="426058" y="1164844"/>
                  </a:lnTo>
                  <a:lnTo>
                    <a:pt x="425138" y="1139937"/>
                  </a:lnTo>
                  <a:lnTo>
                    <a:pt x="421424" y="1115372"/>
                  </a:lnTo>
                  <a:lnTo>
                    <a:pt x="414961" y="1091387"/>
                  </a:lnTo>
                  <a:lnTo>
                    <a:pt x="405797" y="1068218"/>
                  </a:lnTo>
                  <a:lnTo>
                    <a:pt x="390561" y="1047432"/>
                  </a:lnTo>
                  <a:close/>
                </a:path>
                <a:path w="1334135" h="1193164">
                  <a:moveTo>
                    <a:pt x="317091" y="794071"/>
                  </a:moveTo>
                  <a:lnTo>
                    <a:pt x="213873" y="794071"/>
                  </a:lnTo>
                  <a:lnTo>
                    <a:pt x="253755" y="805153"/>
                  </a:lnTo>
                  <a:lnTo>
                    <a:pt x="275643" y="831113"/>
                  </a:lnTo>
                  <a:lnTo>
                    <a:pt x="284868" y="861024"/>
                  </a:lnTo>
                  <a:lnTo>
                    <a:pt x="286759" y="883955"/>
                  </a:lnTo>
                  <a:lnTo>
                    <a:pt x="284868" y="906887"/>
                  </a:lnTo>
                  <a:lnTo>
                    <a:pt x="275643" y="936798"/>
                  </a:lnTo>
                  <a:lnTo>
                    <a:pt x="253755" y="962758"/>
                  </a:lnTo>
                  <a:lnTo>
                    <a:pt x="213873" y="973840"/>
                  </a:lnTo>
                  <a:lnTo>
                    <a:pt x="317980" y="973840"/>
                  </a:lnTo>
                  <a:lnTo>
                    <a:pt x="319109" y="972372"/>
                  </a:lnTo>
                  <a:lnTo>
                    <a:pt x="332687" y="944926"/>
                  </a:lnTo>
                  <a:lnTo>
                    <a:pt x="340679" y="915364"/>
                  </a:lnTo>
                  <a:lnTo>
                    <a:pt x="342760" y="884517"/>
                  </a:lnTo>
                  <a:lnTo>
                    <a:pt x="337891" y="841391"/>
                  </a:lnTo>
                  <a:lnTo>
                    <a:pt x="322985" y="801675"/>
                  </a:lnTo>
                  <a:lnTo>
                    <a:pt x="317091" y="794071"/>
                  </a:lnTo>
                  <a:close/>
                </a:path>
                <a:path w="1334135" h="1193164">
                  <a:moveTo>
                    <a:pt x="1121429" y="738455"/>
                  </a:moveTo>
                  <a:lnTo>
                    <a:pt x="1073740" y="746662"/>
                  </a:lnTo>
                  <a:lnTo>
                    <a:pt x="1037424" y="768917"/>
                  </a:lnTo>
                  <a:lnTo>
                    <a:pt x="1012036" y="801675"/>
                  </a:lnTo>
                  <a:lnTo>
                    <a:pt x="997130" y="841391"/>
                  </a:lnTo>
                  <a:lnTo>
                    <a:pt x="992324" y="883955"/>
                  </a:lnTo>
                  <a:lnTo>
                    <a:pt x="992261" y="884517"/>
                  </a:lnTo>
                  <a:lnTo>
                    <a:pt x="994336" y="915341"/>
                  </a:lnTo>
                  <a:lnTo>
                    <a:pt x="1002321" y="944899"/>
                  </a:lnTo>
                  <a:lnTo>
                    <a:pt x="1015899" y="972355"/>
                  </a:lnTo>
                  <a:lnTo>
                    <a:pt x="1034754" y="996873"/>
                  </a:lnTo>
                  <a:lnTo>
                    <a:pt x="1002173" y="1005157"/>
                  </a:lnTo>
                  <a:lnTo>
                    <a:pt x="1002399" y="1005157"/>
                  </a:lnTo>
                  <a:lnTo>
                    <a:pt x="973582" y="1020151"/>
                  </a:lnTo>
                  <a:lnTo>
                    <a:pt x="948682" y="1041554"/>
                  </a:lnTo>
                  <a:lnTo>
                    <a:pt x="919781" y="1091364"/>
                  </a:lnTo>
                  <a:lnTo>
                    <a:pt x="908895" y="1139920"/>
                  </a:lnTo>
                  <a:lnTo>
                    <a:pt x="907556" y="1164844"/>
                  </a:lnTo>
                  <a:lnTo>
                    <a:pt x="909766" y="1175770"/>
                  </a:lnTo>
                  <a:lnTo>
                    <a:pt x="915796" y="1184699"/>
                  </a:lnTo>
                  <a:lnTo>
                    <a:pt x="924740" y="1190723"/>
                  </a:lnTo>
                  <a:lnTo>
                    <a:pt x="935697" y="1192933"/>
                  </a:lnTo>
                  <a:lnTo>
                    <a:pt x="946653" y="1190723"/>
                  </a:lnTo>
                  <a:lnTo>
                    <a:pt x="955598" y="1184699"/>
                  </a:lnTo>
                  <a:lnTo>
                    <a:pt x="961627" y="1175770"/>
                  </a:lnTo>
                  <a:lnTo>
                    <a:pt x="963838" y="1164844"/>
                  </a:lnTo>
                  <a:lnTo>
                    <a:pt x="964753" y="1147133"/>
                  </a:lnTo>
                  <a:lnTo>
                    <a:pt x="967514" y="1129663"/>
                  </a:lnTo>
                  <a:lnTo>
                    <a:pt x="996420" y="1073265"/>
                  </a:lnTo>
                  <a:lnTo>
                    <a:pt x="1057856" y="1049969"/>
                  </a:lnTo>
                  <a:lnTo>
                    <a:pt x="1106514" y="1047432"/>
                  </a:lnTo>
                  <a:lnTo>
                    <a:pt x="1298132" y="1047432"/>
                  </a:lnTo>
                  <a:lnTo>
                    <a:pt x="1293827" y="1041554"/>
                  </a:lnTo>
                  <a:lnTo>
                    <a:pt x="1269065" y="1020292"/>
                  </a:lnTo>
                  <a:lnTo>
                    <a:pt x="1240135" y="1005157"/>
                  </a:lnTo>
                  <a:lnTo>
                    <a:pt x="1208104" y="996873"/>
                  </a:lnTo>
                  <a:lnTo>
                    <a:pt x="1225817" y="973840"/>
                  </a:lnTo>
                  <a:lnTo>
                    <a:pt x="1121429" y="973840"/>
                  </a:lnTo>
                  <a:lnTo>
                    <a:pt x="1081429" y="962758"/>
                  </a:lnTo>
                  <a:lnTo>
                    <a:pt x="1059554" y="936798"/>
                  </a:lnTo>
                  <a:lnTo>
                    <a:pt x="1050394" y="906887"/>
                  </a:lnTo>
                  <a:lnTo>
                    <a:pt x="1048589" y="884517"/>
                  </a:lnTo>
                  <a:lnTo>
                    <a:pt x="1048543" y="883955"/>
                  </a:lnTo>
                  <a:lnTo>
                    <a:pt x="1050219" y="861024"/>
                  </a:lnTo>
                  <a:lnTo>
                    <a:pt x="1058991" y="831113"/>
                  </a:lnTo>
                  <a:lnTo>
                    <a:pt x="1080479" y="805153"/>
                  </a:lnTo>
                  <a:lnTo>
                    <a:pt x="1120304" y="794071"/>
                  </a:lnTo>
                  <a:lnTo>
                    <a:pt x="1224929" y="794071"/>
                  </a:lnTo>
                  <a:lnTo>
                    <a:pt x="1205434" y="768917"/>
                  </a:lnTo>
                  <a:lnTo>
                    <a:pt x="1169118" y="746662"/>
                  </a:lnTo>
                  <a:lnTo>
                    <a:pt x="1121429" y="738455"/>
                  </a:lnTo>
                  <a:close/>
                </a:path>
                <a:path w="1334135" h="1193164">
                  <a:moveTo>
                    <a:pt x="1298132" y="1047432"/>
                  </a:moveTo>
                  <a:lnTo>
                    <a:pt x="1134656" y="1047432"/>
                  </a:lnTo>
                  <a:lnTo>
                    <a:pt x="1183314" y="1049969"/>
                  </a:lnTo>
                  <a:lnTo>
                    <a:pt x="1219150" y="1058247"/>
                  </a:lnTo>
                  <a:lnTo>
                    <a:pt x="1262698" y="1096026"/>
                  </a:lnTo>
                  <a:lnTo>
                    <a:pt x="1276587" y="1147133"/>
                  </a:lnTo>
                  <a:lnTo>
                    <a:pt x="1277332" y="1164844"/>
                  </a:lnTo>
                  <a:lnTo>
                    <a:pt x="1279542" y="1175770"/>
                  </a:lnTo>
                  <a:lnTo>
                    <a:pt x="1285572" y="1184699"/>
                  </a:lnTo>
                  <a:lnTo>
                    <a:pt x="1294517" y="1190723"/>
                  </a:lnTo>
                  <a:lnTo>
                    <a:pt x="1305473" y="1192933"/>
                  </a:lnTo>
                  <a:lnTo>
                    <a:pt x="1316429" y="1190723"/>
                  </a:lnTo>
                  <a:lnTo>
                    <a:pt x="1325374" y="1184699"/>
                  </a:lnTo>
                  <a:lnTo>
                    <a:pt x="1331404" y="1175770"/>
                  </a:lnTo>
                  <a:lnTo>
                    <a:pt x="1333614" y="1164844"/>
                  </a:lnTo>
                  <a:lnTo>
                    <a:pt x="1332783" y="1139920"/>
                  </a:lnTo>
                  <a:lnTo>
                    <a:pt x="1329094" y="1115346"/>
                  </a:lnTo>
                  <a:lnTo>
                    <a:pt x="1322600" y="1091364"/>
                  </a:lnTo>
                  <a:lnTo>
                    <a:pt x="1313353" y="1068218"/>
                  </a:lnTo>
                  <a:lnTo>
                    <a:pt x="1298132" y="1047432"/>
                  </a:lnTo>
                  <a:close/>
                </a:path>
                <a:path w="1334135" h="1193164">
                  <a:moveTo>
                    <a:pt x="1224929" y="794071"/>
                  </a:moveTo>
                  <a:lnTo>
                    <a:pt x="1121429" y="794071"/>
                  </a:lnTo>
                  <a:lnTo>
                    <a:pt x="1161429" y="805153"/>
                  </a:lnTo>
                  <a:lnTo>
                    <a:pt x="1183305" y="831113"/>
                  </a:lnTo>
                  <a:lnTo>
                    <a:pt x="1192464" y="861024"/>
                  </a:lnTo>
                  <a:lnTo>
                    <a:pt x="1194315" y="883955"/>
                  </a:lnTo>
                  <a:lnTo>
                    <a:pt x="1192464" y="906887"/>
                  </a:lnTo>
                  <a:lnTo>
                    <a:pt x="1183305" y="936798"/>
                  </a:lnTo>
                  <a:lnTo>
                    <a:pt x="1161429" y="962758"/>
                  </a:lnTo>
                  <a:lnTo>
                    <a:pt x="1121429" y="973840"/>
                  </a:lnTo>
                  <a:lnTo>
                    <a:pt x="1225817" y="973840"/>
                  </a:lnTo>
                  <a:lnTo>
                    <a:pt x="1226959" y="972355"/>
                  </a:lnTo>
                  <a:lnTo>
                    <a:pt x="1240537" y="944899"/>
                  </a:lnTo>
                  <a:lnTo>
                    <a:pt x="1248522" y="915341"/>
                  </a:lnTo>
                  <a:lnTo>
                    <a:pt x="1250598" y="884517"/>
                  </a:lnTo>
                  <a:lnTo>
                    <a:pt x="1245728" y="841391"/>
                  </a:lnTo>
                  <a:lnTo>
                    <a:pt x="1230822" y="801675"/>
                  </a:lnTo>
                  <a:lnTo>
                    <a:pt x="1224929" y="794071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039524" y="2878010"/>
              <a:ext cx="1576070" cy="1397000"/>
            </a:xfrm>
            <a:custGeom>
              <a:avLst/>
              <a:gdLst/>
              <a:ahLst/>
              <a:cxnLst/>
              <a:rect l="l" t="t" r="r" b="b"/>
              <a:pathLst>
                <a:path w="1576070" h="1397000">
                  <a:moveTo>
                    <a:pt x="827298" y="0"/>
                  </a:moveTo>
                  <a:lnTo>
                    <a:pt x="777604" y="0"/>
                  </a:lnTo>
                  <a:lnTo>
                    <a:pt x="730054" y="12700"/>
                  </a:lnTo>
                  <a:lnTo>
                    <a:pt x="684698" y="25400"/>
                  </a:lnTo>
                  <a:lnTo>
                    <a:pt x="641999" y="38100"/>
                  </a:lnTo>
                  <a:lnTo>
                    <a:pt x="602422" y="63500"/>
                  </a:lnTo>
                  <a:lnTo>
                    <a:pt x="566430" y="88900"/>
                  </a:lnTo>
                  <a:lnTo>
                    <a:pt x="534487" y="114300"/>
                  </a:lnTo>
                  <a:lnTo>
                    <a:pt x="507056" y="152400"/>
                  </a:lnTo>
                  <a:lnTo>
                    <a:pt x="484601" y="190500"/>
                  </a:lnTo>
                  <a:lnTo>
                    <a:pt x="467585" y="241300"/>
                  </a:lnTo>
                  <a:lnTo>
                    <a:pt x="456473" y="279400"/>
                  </a:lnTo>
                  <a:lnTo>
                    <a:pt x="451728" y="330200"/>
                  </a:lnTo>
                  <a:lnTo>
                    <a:pt x="451882" y="342900"/>
                  </a:lnTo>
                  <a:lnTo>
                    <a:pt x="452308" y="342900"/>
                  </a:lnTo>
                  <a:lnTo>
                    <a:pt x="453008" y="355600"/>
                  </a:lnTo>
                  <a:lnTo>
                    <a:pt x="453979" y="368300"/>
                  </a:lnTo>
                  <a:lnTo>
                    <a:pt x="413196" y="393700"/>
                  </a:lnTo>
                  <a:lnTo>
                    <a:pt x="375803" y="431800"/>
                  </a:lnTo>
                  <a:lnTo>
                    <a:pt x="341961" y="469900"/>
                  </a:lnTo>
                  <a:lnTo>
                    <a:pt x="311836" y="508000"/>
                  </a:lnTo>
                  <a:lnTo>
                    <a:pt x="285589" y="558800"/>
                  </a:lnTo>
                  <a:lnTo>
                    <a:pt x="263385" y="609600"/>
                  </a:lnTo>
                  <a:lnTo>
                    <a:pt x="245386" y="647700"/>
                  </a:lnTo>
                  <a:lnTo>
                    <a:pt x="231756" y="698500"/>
                  </a:lnTo>
                  <a:lnTo>
                    <a:pt x="222658" y="749300"/>
                  </a:lnTo>
                  <a:lnTo>
                    <a:pt x="177177" y="774700"/>
                  </a:lnTo>
                  <a:lnTo>
                    <a:pt x="136147" y="800100"/>
                  </a:lnTo>
                  <a:lnTo>
                    <a:pt x="99882" y="825500"/>
                  </a:lnTo>
                  <a:lnTo>
                    <a:pt x="68698" y="863600"/>
                  </a:lnTo>
                  <a:lnTo>
                    <a:pt x="42908" y="901700"/>
                  </a:lnTo>
                  <a:lnTo>
                    <a:pt x="22829" y="952500"/>
                  </a:lnTo>
                  <a:lnTo>
                    <a:pt x="8774" y="990600"/>
                  </a:lnTo>
                  <a:lnTo>
                    <a:pt x="1060" y="1041400"/>
                  </a:lnTo>
                  <a:lnTo>
                    <a:pt x="0" y="1079500"/>
                  </a:lnTo>
                  <a:lnTo>
                    <a:pt x="5909" y="1130300"/>
                  </a:lnTo>
                  <a:lnTo>
                    <a:pt x="19103" y="1181100"/>
                  </a:lnTo>
                  <a:lnTo>
                    <a:pt x="37805" y="1219200"/>
                  </a:lnTo>
                  <a:lnTo>
                    <a:pt x="61836" y="1257300"/>
                  </a:lnTo>
                  <a:lnTo>
                    <a:pt x="90672" y="1295400"/>
                  </a:lnTo>
                  <a:lnTo>
                    <a:pt x="123788" y="1333500"/>
                  </a:lnTo>
                  <a:lnTo>
                    <a:pt x="160659" y="1358900"/>
                  </a:lnTo>
                  <a:lnTo>
                    <a:pt x="200763" y="1371600"/>
                  </a:lnTo>
                  <a:lnTo>
                    <a:pt x="243575" y="1397000"/>
                  </a:lnTo>
                  <a:lnTo>
                    <a:pt x="388524" y="1397000"/>
                  </a:lnTo>
                  <a:lnTo>
                    <a:pt x="440102" y="1384300"/>
                  </a:lnTo>
                  <a:lnTo>
                    <a:pt x="488980" y="1371600"/>
                  </a:lnTo>
                  <a:lnTo>
                    <a:pt x="519115" y="1346200"/>
                  </a:lnTo>
                  <a:lnTo>
                    <a:pt x="289678" y="1346200"/>
                  </a:lnTo>
                  <a:lnTo>
                    <a:pt x="246742" y="1333500"/>
                  </a:lnTo>
                  <a:lnTo>
                    <a:pt x="206705" y="1320800"/>
                  </a:lnTo>
                  <a:lnTo>
                    <a:pt x="170141" y="1295400"/>
                  </a:lnTo>
                  <a:lnTo>
                    <a:pt x="137624" y="1270000"/>
                  </a:lnTo>
                  <a:lnTo>
                    <a:pt x="109725" y="1231900"/>
                  </a:lnTo>
                  <a:lnTo>
                    <a:pt x="87019" y="1193800"/>
                  </a:lnTo>
                  <a:lnTo>
                    <a:pt x="70077" y="1155700"/>
                  </a:lnTo>
                  <a:lnTo>
                    <a:pt x="59473" y="1117600"/>
                  </a:lnTo>
                  <a:lnTo>
                    <a:pt x="55780" y="1066800"/>
                  </a:lnTo>
                  <a:lnTo>
                    <a:pt x="59392" y="1028700"/>
                  </a:lnTo>
                  <a:lnTo>
                    <a:pt x="69938" y="977900"/>
                  </a:lnTo>
                  <a:lnTo>
                    <a:pt x="86842" y="939800"/>
                  </a:lnTo>
                  <a:lnTo>
                    <a:pt x="109531" y="901700"/>
                  </a:lnTo>
                  <a:lnTo>
                    <a:pt x="137429" y="876300"/>
                  </a:lnTo>
                  <a:lnTo>
                    <a:pt x="169961" y="838200"/>
                  </a:lnTo>
                  <a:lnTo>
                    <a:pt x="206553" y="825500"/>
                  </a:lnTo>
                  <a:lnTo>
                    <a:pt x="246631" y="800100"/>
                  </a:lnTo>
                  <a:lnTo>
                    <a:pt x="289618" y="787400"/>
                  </a:lnTo>
                  <a:lnTo>
                    <a:pt x="517680" y="787400"/>
                  </a:lnTo>
                  <a:lnTo>
                    <a:pt x="476423" y="762000"/>
                  </a:lnTo>
                  <a:lnTo>
                    <a:pt x="431869" y="749300"/>
                  </a:lnTo>
                  <a:lnTo>
                    <a:pt x="384536" y="736600"/>
                  </a:lnTo>
                  <a:lnTo>
                    <a:pt x="282318" y="736600"/>
                  </a:lnTo>
                  <a:lnTo>
                    <a:pt x="294312" y="685800"/>
                  </a:lnTo>
                  <a:lnTo>
                    <a:pt x="311441" y="635000"/>
                  </a:lnTo>
                  <a:lnTo>
                    <a:pt x="333491" y="584200"/>
                  </a:lnTo>
                  <a:lnTo>
                    <a:pt x="360249" y="546100"/>
                  </a:lnTo>
                  <a:lnTo>
                    <a:pt x="391502" y="508000"/>
                  </a:lnTo>
                  <a:lnTo>
                    <a:pt x="427038" y="469900"/>
                  </a:lnTo>
                  <a:lnTo>
                    <a:pt x="466643" y="431800"/>
                  </a:lnTo>
                  <a:lnTo>
                    <a:pt x="527905" y="431800"/>
                  </a:lnTo>
                  <a:lnTo>
                    <a:pt x="522257" y="419100"/>
                  </a:lnTo>
                  <a:lnTo>
                    <a:pt x="511668" y="381000"/>
                  </a:lnTo>
                  <a:lnTo>
                    <a:pt x="508011" y="330200"/>
                  </a:lnTo>
                  <a:lnTo>
                    <a:pt x="511711" y="279400"/>
                  </a:lnTo>
                  <a:lnTo>
                    <a:pt x="522331" y="241300"/>
                  </a:lnTo>
                  <a:lnTo>
                    <a:pt x="539296" y="203200"/>
                  </a:lnTo>
                  <a:lnTo>
                    <a:pt x="562032" y="165100"/>
                  </a:lnTo>
                  <a:lnTo>
                    <a:pt x="589963" y="127000"/>
                  </a:lnTo>
                  <a:lnTo>
                    <a:pt x="622516" y="101600"/>
                  </a:lnTo>
                  <a:lnTo>
                    <a:pt x="659116" y="76200"/>
                  </a:lnTo>
                  <a:lnTo>
                    <a:pt x="699189" y="63500"/>
                  </a:lnTo>
                  <a:lnTo>
                    <a:pt x="742159" y="50800"/>
                  </a:lnTo>
                  <a:lnTo>
                    <a:pt x="961893" y="50800"/>
                  </a:lnTo>
                  <a:lnTo>
                    <a:pt x="919977" y="25400"/>
                  </a:lnTo>
                  <a:lnTo>
                    <a:pt x="874934" y="12700"/>
                  </a:lnTo>
                  <a:lnTo>
                    <a:pt x="827298" y="0"/>
                  </a:lnTo>
                  <a:close/>
                </a:path>
                <a:path w="1576070" h="1397000">
                  <a:moveTo>
                    <a:pt x="1040725" y="1333500"/>
                  </a:moveTo>
                  <a:lnTo>
                    <a:pt x="534182" y="1333500"/>
                  </a:lnTo>
                  <a:lnTo>
                    <a:pt x="578343" y="1358900"/>
                  </a:lnTo>
                  <a:lnTo>
                    <a:pt x="716617" y="1397000"/>
                  </a:lnTo>
                  <a:lnTo>
                    <a:pt x="858290" y="1397000"/>
                  </a:lnTo>
                  <a:lnTo>
                    <a:pt x="996564" y="1358900"/>
                  </a:lnTo>
                  <a:lnTo>
                    <a:pt x="1040725" y="1333500"/>
                  </a:lnTo>
                  <a:close/>
                </a:path>
                <a:path w="1576070" h="1397000">
                  <a:moveTo>
                    <a:pt x="1199104" y="431800"/>
                  </a:moveTo>
                  <a:lnTo>
                    <a:pt x="1108264" y="431800"/>
                  </a:lnTo>
                  <a:lnTo>
                    <a:pt x="1147869" y="469900"/>
                  </a:lnTo>
                  <a:lnTo>
                    <a:pt x="1183404" y="508000"/>
                  </a:lnTo>
                  <a:lnTo>
                    <a:pt x="1214658" y="546100"/>
                  </a:lnTo>
                  <a:lnTo>
                    <a:pt x="1241416" y="584200"/>
                  </a:lnTo>
                  <a:lnTo>
                    <a:pt x="1263465" y="635000"/>
                  </a:lnTo>
                  <a:lnTo>
                    <a:pt x="1280594" y="685800"/>
                  </a:lnTo>
                  <a:lnTo>
                    <a:pt x="1292589" y="736600"/>
                  </a:lnTo>
                  <a:lnTo>
                    <a:pt x="1190122" y="736600"/>
                  </a:lnTo>
                  <a:lnTo>
                    <a:pt x="1142824" y="749300"/>
                  </a:lnTo>
                  <a:lnTo>
                    <a:pt x="1098304" y="762000"/>
                  </a:lnTo>
                  <a:lnTo>
                    <a:pt x="1057081" y="787400"/>
                  </a:lnTo>
                  <a:lnTo>
                    <a:pt x="1019672" y="812800"/>
                  </a:lnTo>
                  <a:lnTo>
                    <a:pt x="986592" y="850900"/>
                  </a:lnTo>
                  <a:lnTo>
                    <a:pt x="958359" y="889000"/>
                  </a:lnTo>
                  <a:lnTo>
                    <a:pt x="935491" y="927100"/>
                  </a:lnTo>
                  <a:lnTo>
                    <a:pt x="918504" y="977900"/>
                  </a:lnTo>
                  <a:lnTo>
                    <a:pt x="907914" y="1016000"/>
                  </a:lnTo>
                  <a:lnTo>
                    <a:pt x="904240" y="1066800"/>
                  </a:lnTo>
                  <a:lnTo>
                    <a:pt x="908053" y="1117600"/>
                  </a:lnTo>
                  <a:lnTo>
                    <a:pt x="919311" y="1168400"/>
                  </a:lnTo>
                  <a:lnTo>
                    <a:pt x="937695" y="1219200"/>
                  </a:lnTo>
                  <a:lnTo>
                    <a:pt x="962888" y="1257300"/>
                  </a:lnTo>
                  <a:lnTo>
                    <a:pt x="994573" y="1295400"/>
                  </a:lnTo>
                  <a:lnTo>
                    <a:pt x="857791" y="1333500"/>
                  </a:lnTo>
                  <a:lnTo>
                    <a:pt x="1040725" y="1333500"/>
                  </a:lnTo>
                  <a:lnTo>
                    <a:pt x="1082575" y="1358900"/>
                  </a:lnTo>
                  <a:lnTo>
                    <a:pt x="1126761" y="1384300"/>
                  </a:lnTo>
                  <a:lnTo>
                    <a:pt x="1172558" y="1397000"/>
                  </a:lnTo>
                  <a:lnTo>
                    <a:pt x="1312357" y="1397000"/>
                  </a:lnTo>
                  <a:lnTo>
                    <a:pt x="1357340" y="1384300"/>
                  </a:lnTo>
                  <a:lnTo>
                    <a:pt x="1400305" y="1358900"/>
                  </a:lnTo>
                  <a:lnTo>
                    <a:pt x="1420416" y="1346200"/>
                  </a:lnTo>
                  <a:lnTo>
                    <a:pt x="1194357" y="1346200"/>
                  </a:lnTo>
                  <a:lnTo>
                    <a:pt x="1151358" y="1333500"/>
                  </a:lnTo>
                  <a:lnTo>
                    <a:pt x="1111264" y="1320800"/>
                  </a:lnTo>
                  <a:lnTo>
                    <a:pt x="1074649" y="1295400"/>
                  </a:lnTo>
                  <a:lnTo>
                    <a:pt x="1042088" y="1270000"/>
                  </a:lnTo>
                  <a:lnTo>
                    <a:pt x="1014157" y="1231900"/>
                  </a:lnTo>
                  <a:lnTo>
                    <a:pt x="991432" y="1193800"/>
                  </a:lnTo>
                  <a:lnTo>
                    <a:pt x="974487" y="1155700"/>
                  </a:lnTo>
                  <a:lnTo>
                    <a:pt x="963898" y="1117600"/>
                  </a:lnTo>
                  <a:lnTo>
                    <a:pt x="960241" y="1066800"/>
                  </a:lnTo>
                  <a:lnTo>
                    <a:pt x="963898" y="1028700"/>
                  </a:lnTo>
                  <a:lnTo>
                    <a:pt x="974487" y="977900"/>
                  </a:lnTo>
                  <a:lnTo>
                    <a:pt x="991432" y="939800"/>
                  </a:lnTo>
                  <a:lnTo>
                    <a:pt x="1014157" y="901700"/>
                  </a:lnTo>
                  <a:lnTo>
                    <a:pt x="1042088" y="876300"/>
                  </a:lnTo>
                  <a:lnTo>
                    <a:pt x="1074649" y="838200"/>
                  </a:lnTo>
                  <a:lnTo>
                    <a:pt x="1111264" y="825500"/>
                  </a:lnTo>
                  <a:lnTo>
                    <a:pt x="1151358" y="800100"/>
                  </a:lnTo>
                  <a:lnTo>
                    <a:pt x="1194357" y="787400"/>
                  </a:lnTo>
                  <a:lnTo>
                    <a:pt x="1420929" y="787400"/>
                  </a:lnTo>
                  <a:lnTo>
                    <a:pt x="1398916" y="774700"/>
                  </a:lnTo>
                  <a:lnTo>
                    <a:pt x="1375989" y="762000"/>
                  </a:lnTo>
                  <a:lnTo>
                    <a:pt x="1352249" y="749300"/>
                  </a:lnTo>
                  <a:lnTo>
                    <a:pt x="1343151" y="698500"/>
                  </a:lnTo>
                  <a:lnTo>
                    <a:pt x="1329521" y="647700"/>
                  </a:lnTo>
                  <a:lnTo>
                    <a:pt x="1311522" y="609600"/>
                  </a:lnTo>
                  <a:lnTo>
                    <a:pt x="1289318" y="558800"/>
                  </a:lnTo>
                  <a:lnTo>
                    <a:pt x="1263071" y="508000"/>
                  </a:lnTo>
                  <a:lnTo>
                    <a:pt x="1232945" y="469900"/>
                  </a:lnTo>
                  <a:lnTo>
                    <a:pt x="1199104" y="431800"/>
                  </a:lnTo>
                  <a:close/>
                </a:path>
                <a:path w="1576070" h="1397000">
                  <a:moveTo>
                    <a:pt x="517680" y="787400"/>
                  </a:moveTo>
                  <a:lnTo>
                    <a:pt x="380272" y="787400"/>
                  </a:lnTo>
                  <a:lnTo>
                    <a:pt x="423281" y="800100"/>
                  </a:lnTo>
                  <a:lnTo>
                    <a:pt x="463391" y="825500"/>
                  </a:lnTo>
                  <a:lnTo>
                    <a:pt x="500029" y="838200"/>
                  </a:lnTo>
                  <a:lnTo>
                    <a:pt x="532617" y="876300"/>
                  </a:lnTo>
                  <a:lnTo>
                    <a:pt x="560580" y="901700"/>
                  </a:lnTo>
                  <a:lnTo>
                    <a:pt x="583342" y="939800"/>
                  </a:lnTo>
                  <a:lnTo>
                    <a:pt x="600327" y="977900"/>
                  </a:lnTo>
                  <a:lnTo>
                    <a:pt x="610961" y="1028700"/>
                  </a:lnTo>
                  <a:lnTo>
                    <a:pt x="614666" y="1066800"/>
                  </a:lnTo>
                  <a:lnTo>
                    <a:pt x="611056" y="1117600"/>
                  </a:lnTo>
                  <a:lnTo>
                    <a:pt x="600512" y="1155700"/>
                  </a:lnTo>
                  <a:lnTo>
                    <a:pt x="583608" y="1193800"/>
                  </a:lnTo>
                  <a:lnTo>
                    <a:pt x="560919" y="1231900"/>
                  </a:lnTo>
                  <a:lnTo>
                    <a:pt x="533021" y="1270000"/>
                  </a:lnTo>
                  <a:lnTo>
                    <a:pt x="500488" y="1295400"/>
                  </a:lnTo>
                  <a:lnTo>
                    <a:pt x="463895" y="1320800"/>
                  </a:lnTo>
                  <a:lnTo>
                    <a:pt x="423816" y="1333500"/>
                  </a:lnTo>
                  <a:lnTo>
                    <a:pt x="380828" y="1346200"/>
                  </a:lnTo>
                  <a:lnTo>
                    <a:pt x="519115" y="1346200"/>
                  </a:lnTo>
                  <a:lnTo>
                    <a:pt x="534182" y="1333500"/>
                  </a:lnTo>
                  <a:lnTo>
                    <a:pt x="717116" y="1333500"/>
                  </a:lnTo>
                  <a:lnTo>
                    <a:pt x="580334" y="1295400"/>
                  </a:lnTo>
                  <a:lnTo>
                    <a:pt x="612018" y="1257300"/>
                  </a:lnTo>
                  <a:lnTo>
                    <a:pt x="637212" y="1219200"/>
                  </a:lnTo>
                  <a:lnTo>
                    <a:pt x="655596" y="1168400"/>
                  </a:lnTo>
                  <a:lnTo>
                    <a:pt x="666853" y="1117600"/>
                  </a:lnTo>
                  <a:lnTo>
                    <a:pt x="670667" y="1066800"/>
                  </a:lnTo>
                  <a:lnTo>
                    <a:pt x="666989" y="1016000"/>
                  </a:lnTo>
                  <a:lnTo>
                    <a:pt x="656388" y="977900"/>
                  </a:lnTo>
                  <a:lnTo>
                    <a:pt x="639383" y="927100"/>
                  </a:lnTo>
                  <a:lnTo>
                    <a:pt x="616492" y="889000"/>
                  </a:lnTo>
                  <a:lnTo>
                    <a:pt x="588233" y="850900"/>
                  </a:lnTo>
                  <a:lnTo>
                    <a:pt x="555123" y="812800"/>
                  </a:lnTo>
                  <a:lnTo>
                    <a:pt x="517680" y="787400"/>
                  </a:lnTo>
                  <a:close/>
                </a:path>
                <a:path w="1576070" h="1397000">
                  <a:moveTo>
                    <a:pt x="1420929" y="787400"/>
                  </a:moveTo>
                  <a:lnTo>
                    <a:pt x="1285011" y="787400"/>
                  </a:lnTo>
                  <a:lnTo>
                    <a:pt x="1328009" y="800100"/>
                  </a:lnTo>
                  <a:lnTo>
                    <a:pt x="1368103" y="825500"/>
                  </a:lnTo>
                  <a:lnTo>
                    <a:pt x="1404719" y="838200"/>
                  </a:lnTo>
                  <a:lnTo>
                    <a:pt x="1437279" y="876300"/>
                  </a:lnTo>
                  <a:lnTo>
                    <a:pt x="1465210" y="901700"/>
                  </a:lnTo>
                  <a:lnTo>
                    <a:pt x="1487935" y="939800"/>
                  </a:lnTo>
                  <a:lnTo>
                    <a:pt x="1504880" y="977900"/>
                  </a:lnTo>
                  <a:lnTo>
                    <a:pt x="1515469" y="1028700"/>
                  </a:lnTo>
                  <a:lnTo>
                    <a:pt x="1519126" y="1066800"/>
                  </a:lnTo>
                  <a:lnTo>
                    <a:pt x="1515426" y="1117600"/>
                  </a:lnTo>
                  <a:lnTo>
                    <a:pt x="1504806" y="1155700"/>
                  </a:lnTo>
                  <a:lnTo>
                    <a:pt x="1487841" y="1193800"/>
                  </a:lnTo>
                  <a:lnTo>
                    <a:pt x="1465105" y="1231900"/>
                  </a:lnTo>
                  <a:lnTo>
                    <a:pt x="1437174" y="1270000"/>
                  </a:lnTo>
                  <a:lnTo>
                    <a:pt x="1404621" y="1295400"/>
                  </a:lnTo>
                  <a:lnTo>
                    <a:pt x="1368021" y="1320800"/>
                  </a:lnTo>
                  <a:lnTo>
                    <a:pt x="1327948" y="1333500"/>
                  </a:lnTo>
                  <a:lnTo>
                    <a:pt x="1284978" y="1346200"/>
                  </a:lnTo>
                  <a:lnTo>
                    <a:pt x="1420416" y="1346200"/>
                  </a:lnTo>
                  <a:lnTo>
                    <a:pt x="1477281" y="1308100"/>
                  </a:lnTo>
                  <a:lnTo>
                    <a:pt x="1509840" y="1270000"/>
                  </a:lnTo>
                  <a:lnTo>
                    <a:pt x="1536571" y="1231900"/>
                  </a:lnTo>
                  <a:lnTo>
                    <a:pt x="1556406" y="1181100"/>
                  </a:lnTo>
                  <a:lnTo>
                    <a:pt x="1569450" y="1143000"/>
                  </a:lnTo>
                  <a:lnTo>
                    <a:pt x="1575809" y="1092200"/>
                  </a:lnTo>
                  <a:lnTo>
                    <a:pt x="1575698" y="1066800"/>
                  </a:lnTo>
                  <a:lnTo>
                    <a:pt x="1575587" y="1041400"/>
                  </a:lnTo>
                  <a:lnTo>
                    <a:pt x="1568888" y="1003300"/>
                  </a:lnTo>
                  <a:lnTo>
                    <a:pt x="1555819" y="952500"/>
                  </a:lnTo>
                  <a:lnTo>
                    <a:pt x="1536483" y="914400"/>
                  </a:lnTo>
                  <a:lnTo>
                    <a:pt x="1510985" y="876300"/>
                  </a:lnTo>
                  <a:lnTo>
                    <a:pt x="1479431" y="838200"/>
                  </a:lnTo>
                  <a:lnTo>
                    <a:pt x="1441926" y="800100"/>
                  </a:lnTo>
                  <a:lnTo>
                    <a:pt x="1420929" y="787400"/>
                  </a:lnTo>
                  <a:close/>
                </a:path>
                <a:path w="1576070" h="1397000">
                  <a:moveTo>
                    <a:pt x="527905" y="431800"/>
                  </a:moveTo>
                  <a:lnTo>
                    <a:pt x="466643" y="431800"/>
                  </a:lnTo>
                  <a:lnTo>
                    <a:pt x="508801" y="520700"/>
                  </a:lnTo>
                  <a:lnTo>
                    <a:pt x="538171" y="558800"/>
                  </a:lnTo>
                  <a:lnTo>
                    <a:pt x="572203" y="584200"/>
                  </a:lnTo>
                  <a:lnTo>
                    <a:pt x="610248" y="609600"/>
                  </a:lnTo>
                  <a:lnTo>
                    <a:pt x="651655" y="635000"/>
                  </a:lnTo>
                  <a:lnTo>
                    <a:pt x="695777" y="647700"/>
                  </a:lnTo>
                  <a:lnTo>
                    <a:pt x="741963" y="660400"/>
                  </a:lnTo>
                  <a:lnTo>
                    <a:pt x="837932" y="660400"/>
                  </a:lnTo>
                  <a:lnTo>
                    <a:pt x="886417" y="647700"/>
                  </a:lnTo>
                  <a:lnTo>
                    <a:pt x="930387" y="635000"/>
                  </a:lnTo>
                  <a:lnTo>
                    <a:pt x="971061" y="609600"/>
                  </a:lnTo>
                  <a:lnTo>
                    <a:pt x="742126" y="609600"/>
                  </a:lnTo>
                  <a:lnTo>
                    <a:pt x="699128" y="596900"/>
                  </a:lnTo>
                  <a:lnTo>
                    <a:pt x="659034" y="571500"/>
                  </a:lnTo>
                  <a:lnTo>
                    <a:pt x="622418" y="558800"/>
                  </a:lnTo>
                  <a:lnTo>
                    <a:pt x="589858" y="520700"/>
                  </a:lnTo>
                  <a:lnTo>
                    <a:pt x="561927" y="495300"/>
                  </a:lnTo>
                  <a:lnTo>
                    <a:pt x="539202" y="457200"/>
                  </a:lnTo>
                  <a:lnTo>
                    <a:pt x="527905" y="431800"/>
                  </a:lnTo>
                  <a:close/>
                </a:path>
                <a:path w="1576070" h="1397000">
                  <a:moveTo>
                    <a:pt x="961893" y="50800"/>
                  </a:moveTo>
                  <a:lnTo>
                    <a:pt x="832780" y="50800"/>
                  </a:lnTo>
                  <a:lnTo>
                    <a:pt x="875779" y="63500"/>
                  </a:lnTo>
                  <a:lnTo>
                    <a:pt x="915873" y="76200"/>
                  </a:lnTo>
                  <a:lnTo>
                    <a:pt x="952488" y="101600"/>
                  </a:lnTo>
                  <a:lnTo>
                    <a:pt x="985049" y="127000"/>
                  </a:lnTo>
                  <a:lnTo>
                    <a:pt x="1012980" y="165100"/>
                  </a:lnTo>
                  <a:lnTo>
                    <a:pt x="1035705" y="203200"/>
                  </a:lnTo>
                  <a:lnTo>
                    <a:pt x="1052650" y="241300"/>
                  </a:lnTo>
                  <a:lnTo>
                    <a:pt x="1063239" y="279400"/>
                  </a:lnTo>
                  <a:lnTo>
                    <a:pt x="1066896" y="330200"/>
                  </a:lnTo>
                  <a:lnTo>
                    <a:pt x="1063239" y="381000"/>
                  </a:lnTo>
                  <a:lnTo>
                    <a:pt x="1052650" y="419100"/>
                  </a:lnTo>
                  <a:lnTo>
                    <a:pt x="1035705" y="457200"/>
                  </a:lnTo>
                  <a:lnTo>
                    <a:pt x="1012980" y="495300"/>
                  </a:lnTo>
                  <a:lnTo>
                    <a:pt x="985049" y="520700"/>
                  </a:lnTo>
                  <a:lnTo>
                    <a:pt x="952488" y="558800"/>
                  </a:lnTo>
                  <a:lnTo>
                    <a:pt x="915873" y="571500"/>
                  </a:lnTo>
                  <a:lnTo>
                    <a:pt x="875779" y="596900"/>
                  </a:lnTo>
                  <a:lnTo>
                    <a:pt x="832780" y="609600"/>
                  </a:lnTo>
                  <a:lnTo>
                    <a:pt x="971061" y="609600"/>
                  </a:lnTo>
                  <a:lnTo>
                    <a:pt x="1007962" y="584200"/>
                  </a:lnTo>
                  <a:lnTo>
                    <a:pt x="1040612" y="546100"/>
                  </a:lnTo>
                  <a:lnTo>
                    <a:pt x="1068530" y="508000"/>
                  </a:lnTo>
                  <a:lnTo>
                    <a:pt x="1091241" y="469900"/>
                  </a:lnTo>
                  <a:lnTo>
                    <a:pt x="1108264" y="431800"/>
                  </a:lnTo>
                  <a:lnTo>
                    <a:pt x="1199104" y="431800"/>
                  </a:lnTo>
                  <a:lnTo>
                    <a:pt x="1161710" y="393700"/>
                  </a:lnTo>
                  <a:lnTo>
                    <a:pt x="1120927" y="368300"/>
                  </a:lnTo>
                  <a:lnTo>
                    <a:pt x="1121829" y="355600"/>
                  </a:lnTo>
                  <a:lnTo>
                    <a:pt x="1122458" y="342900"/>
                  </a:lnTo>
                  <a:lnTo>
                    <a:pt x="1122814" y="342900"/>
                  </a:lnTo>
                  <a:lnTo>
                    <a:pt x="1122897" y="330200"/>
                  </a:lnTo>
                  <a:lnTo>
                    <a:pt x="1117822" y="279400"/>
                  </a:lnTo>
                  <a:lnTo>
                    <a:pt x="1105882" y="228600"/>
                  </a:lnTo>
                  <a:lnTo>
                    <a:pt x="1087610" y="190500"/>
                  </a:lnTo>
                  <a:lnTo>
                    <a:pt x="1063541" y="152400"/>
                  </a:lnTo>
                  <a:lnTo>
                    <a:pt x="1034209" y="114300"/>
                  </a:lnTo>
                  <a:lnTo>
                    <a:pt x="1000149" y="76200"/>
                  </a:lnTo>
                  <a:lnTo>
                    <a:pt x="961893" y="5080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166740" y="4580890"/>
            <a:ext cx="167830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71170" marR="5080" indent="-45910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Availability</a:t>
            </a:r>
            <a:r>
              <a:rPr dirty="0" sz="2400" spc="80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00BEB3"/>
                </a:solidFill>
                <a:latin typeface="Arial Narrow"/>
                <a:cs typeface="Arial Narrow"/>
              </a:rPr>
              <a:t>of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family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261027" y="2862247"/>
            <a:ext cx="1416050" cy="1416050"/>
            <a:chOff x="5261027" y="2862247"/>
            <a:chExt cx="1416050" cy="1416050"/>
          </a:xfrm>
        </p:grpSpPr>
        <p:sp>
          <p:nvSpPr>
            <p:cNvPr id="11" name="object 11" descr=""/>
            <p:cNvSpPr/>
            <p:nvPr/>
          </p:nvSpPr>
          <p:spPr>
            <a:xfrm>
              <a:off x="5261027" y="2862247"/>
              <a:ext cx="1416050" cy="1416050"/>
            </a:xfrm>
            <a:custGeom>
              <a:avLst/>
              <a:gdLst/>
              <a:ahLst/>
              <a:cxnLst/>
              <a:rect l="l" t="t" r="r" b="b"/>
              <a:pathLst>
                <a:path w="1416050" h="1416050">
                  <a:moveTo>
                    <a:pt x="95570" y="368452"/>
                  </a:moveTo>
                  <a:lnTo>
                    <a:pt x="51408" y="429151"/>
                  </a:lnTo>
                  <a:lnTo>
                    <a:pt x="34516" y="476525"/>
                  </a:lnTo>
                  <a:lnTo>
                    <a:pt x="20945" y="524715"/>
                  </a:lnTo>
                  <a:lnTo>
                    <a:pt x="10701" y="573548"/>
                  </a:lnTo>
                  <a:lnTo>
                    <a:pt x="3791" y="622853"/>
                  </a:lnTo>
                  <a:lnTo>
                    <a:pt x="222" y="672457"/>
                  </a:lnTo>
                  <a:lnTo>
                    <a:pt x="101" y="699421"/>
                  </a:lnTo>
                  <a:lnTo>
                    <a:pt x="0" y="722188"/>
                  </a:lnTo>
                  <a:lnTo>
                    <a:pt x="3131" y="771874"/>
                  </a:lnTo>
                  <a:lnTo>
                    <a:pt x="9623" y="821344"/>
                  </a:lnTo>
                  <a:lnTo>
                    <a:pt x="19482" y="870424"/>
                  </a:lnTo>
                  <a:lnTo>
                    <a:pt x="32715" y="918944"/>
                  </a:lnTo>
                  <a:lnTo>
                    <a:pt x="49327" y="966731"/>
                  </a:lnTo>
                  <a:lnTo>
                    <a:pt x="68208" y="1010875"/>
                  </a:lnTo>
                  <a:lnTo>
                    <a:pt x="89835" y="1053231"/>
                  </a:lnTo>
                  <a:lnTo>
                    <a:pt x="114079" y="1093710"/>
                  </a:lnTo>
                  <a:lnTo>
                    <a:pt x="140812" y="1132224"/>
                  </a:lnTo>
                  <a:lnTo>
                    <a:pt x="169905" y="1168685"/>
                  </a:lnTo>
                  <a:lnTo>
                    <a:pt x="201229" y="1203005"/>
                  </a:lnTo>
                  <a:lnTo>
                    <a:pt x="234655" y="1235095"/>
                  </a:lnTo>
                  <a:lnTo>
                    <a:pt x="270055" y="1264867"/>
                  </a:lnTo>
                  <a:lnTo>
                    <a:pt x="307300" y="1292233"/>
                  </a:lnTo>
                  <a:lnTo>
                    <a:pt x="346261" y="1317105"/>
                  </a:lnTo>
                  <a:lnTo>
                    <a:pt x="386809" y="1339394"/>
                  </a:lnTo>
                  <a:lnTo>
                    <a:pt x="428817" y="1359013"/>
                  </a:lnTo>
                  <a:lnTo>
                    <a:pt x="472154" y="1375872"/>
                  </a:lnTo>
                  <a:lnTo>
                    <a:pt x="516693" y="1389884"/>
                  </a:lnTo>
                  <a:lnTo>
                    <a:pt x="562304" y="1400961"/>
                  </a:lnTo>
                  <a:lnTo>
                    <a:pt x="608859" y="1409013"/>
                  </a:lnTo>
                  <a:lnTo>
                    <a:pt x="656910" y="1414025"/>
                  </a:lnTo>
                  <a:lnTo>
                    <a:pt x="658189" y="1414025"/>
                  </a:lnTo>
                  <a:lnTo>
                    <a:pt x="704287" y="1415695"/>
                  </a:lnTo>
                  <a:lnTo>
                    <a:pt x="751585" y="1414025"/>
                  </a:lnTo>
                  <a:lnTo>
                    <a:pt x="798570" y="1409258"/>
                  </a:lnTo>
                  <a:lnTo>
                    <a:pt x="845090" y="1401424"/>
                  </a:lnTo>
                  <a:lnTo>
                    <a:pt x="890995" y="1390554"/>
                  </a:lnTo>
                  <a:lnTo>
                    <a:pt x="936133" y="1376678"/>
                  </a:lnTo>
                  <a:lnTo>
                    <a:pt x="966543" y="1365089"/>
                  </a:lnTo>
                  <a:lnTo>
                    <a:pt x="684092" y="1365089"/>
                  </a:lnTo>
                  <a:lnTo>
                    <a:pt x="638187" y="1361963"/>
                  </a:lnTo>
                  <a:lnTo>
                    <a:pt x="592798" y="1355644"/>
                  </a:lnTo>
                  <a:lnTo>
                    <a:pt x="548092" y="1346198"/>
                  </a:lnTo>
                  <a:lnTo>
                    <a:pt x="504235" y="1333692"/>
                  </a:lnTo>
                  <a:lnTo>
                    <a:pt x="461392" y="1318193"/>
                  </a:lnTo>
                  <a:lnTo>
                    <a:pt x="419728" y="1299766"/>
                  </a:lnTo>
                  <a:lnTo>
                    <a:pt x="379409" y="1278479"/>
                  </a:lnTo>
                  <a:lnTo>
                    <a:pt x="340602" y="1254397"/>
                  </a:lnTo>
                  <a:lnTo>
                    <a:pt x="303471" y="1227588"/>
                  </a:lnTo>
                  <a:lnTo>
                    <a:pt x="268182" y="1198118"/>
                  </a:lnTo>
                  <a:lnTo>
                    <a:pt x="234901" y="1166053"/>
                  </a:lnTo>
                  <a:lnTo>
                    <a:pt x="203794" y="1131459"/>
                  </a:lnTo>
                  <a:lnTo>
                    <a:pt x="175026" y="1094404"/>
                  </a:lnTo>
                  <a:lnTo>
                    <a:pt x="148763" y="1054954"/>
                  </a:lnTo>
                  <a:lnTo>
                    <a:pt x="125170" y="1013174"/>
                  </a:lnTo>
                  <a:lnTo>
                    <a:pt x="104413" y="969133"/>
                  </a:lnTo>
                  <a:lnTo>
                    <a:pt x="79227" y="899675"/>
                  </a:lnTo>
                  <a:lnTo>
                    <a:pt x="66282" y="850279"/>
                  </a:lnTo>
                  <a:lnTo>
                    <a:pt x="57085" y="800299"/>
                  </a:lnTo>
                  <a:lnTo>
                    <a:pt x="51628" y="749943"/>
                  </a:lnTo>
                  <a:lnTo>
                    <a:pt x="49903" y="699421"/>
                  </a:lnTo>
                  <a:lnTo>
                    <a:pt x="51902" y="648942"/>
                  </a:lnTo>
                  <a:lnTo>
                    <a:pt x="57615" y="598714"/>
                  </a:lnTo>
                  <a:lnTo>
                    <a:pt x="67036" y="548948"/>
                  </a:lnTo>
                  <a:lnTo>
                    <a:pt x="80156" y="499851"/>
                  </a:lnTo>
                  <a:lnTo>
                    <a:pt x="96965" y="451634"/>
                  </a:lnTo>
                  <a:lnTo>
                    <a:pt x="117457" y="404505"/>
                  </a:lnTo>
                  <a:lnTo>
                    <a:pt x="119849" y="394751"/>
                  </a:lnTo>
                  <a:lnTo>
                    <a:pt x="118359" y="385173"/>
                  </a:lnTo>
                  <a:lnTo>
                    <a:pt x="113379" y="376856"/>
                  </a:lnTo>
                  <a:lnTo>
                    <a:pt x="105300" y="370882"/>
                  </a:lnTo>
                  <a:lnTo>
                    <a:pt x="95570" y="368452"/>
                  </a:lnTo>
                  <a:close/>
                </a:path>
                <a:path w="1416050" h="1416050">
                  <a:moveTo>
                    <a:pt x="1191075" y="1165432"/>
                  </a:moveTo>
                  <a:lnTo>
                    <a:pt x="1064439" y="1165432"/>
                  </a:lnTo>
                  <a:lnTo>
                    <a:pt x="1054578" y="1167417"/>
                  </a:lnTo>
                  <a:lnTo>
                    <a:pt x="1046528" y="1172834"/>
                  </a:lnTo>
                  <a:lnTo>
                    <a:pt x="1041101" y="1180869"/>
                  </a:lnTo>
                  <a:lnTo>
                    <a:pt x="1039112" y="1190711"/>
                  </a:lnTo>
                  <a:lnTo>
                    <a:pt x="1041101" y="1200545"/>
                  </a:lnTo>
                  <a:lnTo>
                    <a:pt x="1046528" y="1208581"/>
                  </a:lnTo>
                  <a:lnTo>
                    <a:pt x="1054578" y="1214003"/>
                  </a:lnTo>
                  <a:lnTo>
                    <a:pt x="1064439" y="1215991"/>
                  </a:lnTo>
                  <a:lnTo>
                    <a:pt x="1125224" y="1215991"/>
                  </a:lnTo>
                  <a:lnTo>
                    <a:pt x="1086871" y="1244594"/>
                  </a:lnTo>
                  <a:lnTo>
                    <a:pt x="1046631" y="1270367"/>
                  </a:lnTo>
                  <a:lnTo>
                    <a:pt x="1004657" y="1293221"/>
                  </a:lnTo>
                  <a:lnTo>
                    <a:pt x="961104" y="1313066"/>
                  </a:lnTo>
                  <a:lnTo>
                    <a:pt x="915576" y="1330495"/>
                  </a:lnTo>
                  <a:lnTo>
                    <a:pt x="869570" y="1344332"/>
                  </a:lnTo>
                  <a:lnTo>
                    <a:pt x="823253" y="1354643"/>
                  </a:lnTo>
                  <a:lnTo>
                    <a:pt x="776791" y="1361496"/>
                  </a:lnTo>
                  <a:lnTo>
                    <a:pt x="730349" y="1364955"/>
                  </a:lnTo>
                  <a:lnTo>
                    <a:pt x="684092" y="1365089"/>
                  </a:lnTo>
                  <a:lnTo>
                    <a:pt x="966543" y="1365089"/>
                  </a:lnTo>
                  <a:lnTo>
                    <a:pt x="1029756" y="1337018"/>
                  </a:lnTo>
                  <a:lnTo>
                    <a:pt x="1077253" y="1310631"/>
                  </a:lnTo>
                  <a:lnTo>
                    <a:pt x="1122649" y="1280782"/>
                  </a:lnTo>
                  <a:lnTo>
                    <a:pt x="1165747" y="1247591"/>
                  </a:lnTo>
                  <a:lnTo>
                    <a:pt x="1216402" y="1247591"/>
                  </a:lnTo>
                  <a:lnTo>
                    <a:pt x="1216402" y="1190711"/>
                  </a:lnTo>
                  <a:lnTo>
                    <a:pt x="1214412" y="1180869"/>
                  </a:lnTo>
                  <a:lnTo>
                    <a:pt x="1208986" y="1172834"/>
                  </a:lnTo>
                  <a:lnTo>
                    <a:pt x="1200935" y="1167417"/>
                  </a:lnTo>
                  <a:lnTo>
                    <a:pt x="1191075" y="1165432"/>
                  </a:lnTo>
                  <a:close/>
                </a:path>
                <a:path w="1416050" h="1416050">
                  <a:moveTo>
                    <a:pt x="1216402" y="1247591"/>
                  </a:moveTo>
                  <a:lnTo>
                    <a:pt x="1165747" y="1247591"/>
                  </a:lnTo>
                  <a:lnTo>
                    <a:pt x="1165748" y="1317105"/>
                  </a:lnTo>
                  <a:lnTo>
                    <a:pt x="1167737" y="1326943"/>
                  </a:lnTo>
                  <a:lnTo>
                    <a:pt x="1173164" y="1334979"/>
                  </a:lnTo>
                  <a:lnTo>
                    <a:pt x="1181214" y="1340396"/>
                  </a:lnTo>
                  <a:lnTo>
                    <a:pt x="1191075" y="1342383"/>
                  </a:lnTo>
                  <a:lnTo>
                    <a:pt x="1200935" y="1340396"/>
                  </a:lnTo>
                  <a:lnTo>
                    <a:pt x="1208986" y="1334979"/>
                  </a:lnTo>
                  <a:lnTo>
                    <a:pt x="1214412" y="1326943"/>
                  </a:lnTo>
                  <a:lnTo>
                    <a:pt x="1216401" y="1317105"/>
                  </a:lnTo>
                  <a:lnTo>
                    <a:pt x="1216402" y="1247591"/>
                  </a:lnTo>
                  <a:close/>
                </a:path>
                <a:path w="1416050" h="1416050">
                  <a:moveTo>
                    <a:pt x="968822" y="49375"/>
                  </a:moveTo>
                  <a:lnTo>
                    <a:pt x="733195" y="49375"/>
                  </a:lnTo>
                  <a:lnTo>
                    <a:pt x="777506" y="52416"/>
                  </a:lnTo>
                  <a:lnTo>
                    <a:pt x="822890" y="58759"/>
                  </a:lnTo>
                  <a:lnTo>
                    <a:pt x="867590" y="68229"/>
                  </a:lnTo>
                  <a:lnTo>
                    <a:pt x="911440" y="80759"/>
                  </a:lnTo>
                  <a:lnTo>
                    <a:pt x="954274" y="96281"/>
                  </a:lnTo>
                  <a:lnTo>
                    <a:pt x="995927" y="114731"/>
                  </a:lnTo>
                  <a:lnTo>
                    <a:pt x="1036233" y="136040"/>
                  </a:lnTo>
                  <a:lnTo>
                    <a:pt x="1075027" y="160143"/>
                  </a:lnTo>
                  <a:lnTo>
                    <a:pt x="1112143" y="186973"/>
                  </a:lnTo>
                  <a:lnTo>
                    <a:pt x="1147415" y="216463"/>
                  </a:lnTo>
                  <a:lnTo>
                    <a:pt x="1180678" y="248547"/>
                  </a:lnTo>
                  <a:lnTo>
                    <a:pt x="1211767" y="283158"/>
                  </a:lnTo>
                  <a:lnTo>
                    <a:pt x="1240515" y="320230"/>
                  </a:lnTo>
                  <a:lnTo>
                    <a:pt x="1266757" y="359696"/>
                  </a:lnTo>
                  <a:lnTo>
                    <a:pt x="1290328" y="401489"/>
                  </a:lnTo>
                  <a:lnTo>
                    <a:pt x="1311062" y="445543"/>
                  </a:lnTo>
                  <a:lnTo>
                    <a:pt x="1336465" y="515578"/>
                  </a:lnTo>
                  <a:lnTo>
                    <a:pt x="1349437" y="565008"/>
                  </a:lnTo>
                  <a:lnTo>
                    <a:pt x="1358661" y="615024"/>
                  </a:lnTo>
                  <a:lnTo>
                    <a:pt x="1364144" y="665420"/>
                  </a:lnTo>
                  <a:lnTo>
                    <a:pt x="1365895" y="715985"/>
                  </a:lnTo>
                  <a:lnTo>
                    <a:pt x="1363921" y="766510"/>
                  </a:lnTo>
                  <a:lnTo>
                    <a:pt x="1358230" y="816787"/>
                  </a:lnTo>
                  <a:lnTo>
                    <a:pt x="1348831" y="866606"/>
                  </a:lnTo>
                  <a:lnTo>
                    <a:pt x="1335731" y="915757"/>
                  </a:lnTo>
                  <a:lnTo>
                    <a:pt x="1318939" y="964033"/>
                  </a:lnTo>
                  <a:lnTo>
                    <a:pt x="1298462" y="1011224"/>
                  </a:lnTo>
                  <a:lnTo>
                    <a:pt x="1296036" y="1020924"/>
                  </a:lnTo>
                  <a:lnTo>
                    <a:pt x="1317478" y="1047395"/>
                  </a:lnTo>
                  <a:lnTo>
                    <a:pt x="1321112" y="1047395"/>
                  </a:lnTo>
                  <a:lnTo>
                    <a:pt x="1364290" y="986540"/>
                  </a:lnTo>
                  <a:lnTo>
                    <a:pt x="1381209" y="939125"/>
                  </a:lnTo>
                  <a:lnTo>
                    <a:pt x="1394802" y="890893"/>
                  </a:lnTo>
                  <a:lnTo>
                    <a:pt x="1405061" y="842017"/>
                  </a:lnTo>
                  <a:lnTo>
                    <a:pt x="1411980" y="792668"/>
                  </a:lnTo>
                  <a:lnTo>
                    <a:pt x="1415552" y="743019"/>
                  </a:lnTo>
                  <a:lnTo>
                    <a:pt x="1415671" y="715985"/>
                  </a:lnTo>
                  <a:lnTo>
                    <a:pt x="1415771" y="693243"/>
                  </a:lnTo>
                  <a:lnTo>
                    <a:pt x="1412631" y="643513"/>
                  </a:lnTo>
                  <a:lnTo>
                    <a:pt x="1406124" y="594000"/>
                  </a:lnTo>
                  <a:lnTo>
                    <a:pt x="1396244" y="544877"/>
                  </a:lnTo>
                  <a:lnTo>
                    <a:pt x="1382984" y="496317"/>
                  </a:lnTo>
                  <a:lnTo>
                    <a:pt x="1366338" y="448492"/>
                  </a:lnTo>
                  <a:lnTo>
                    <a:pt x="1347523" y="404505"/>
                  </a:lnTo>
                  <a:lnTo>
                    <a:pt x="1325809" y="361893"/>
                  </a:lnTo>
                  <a:lnTo>
                    <a:pt x="1301707" y="321592"/>
                  </a:lnTo>
                  <a:lnTo>
                    <a:pt x="1275227" y="283368"/>
                  </a:lnTo>
                  <a:lnTo>
                    <a:pt x="1246506" y="247282"/>
                  </a:lnTo>
                  <a:lnTo>
                    <a:pt x="1215679" y="213394"/>
                  </a:lnTo>
                  <a:lnTo>
                    <a:pt x="1182881" y="181763"/>
                  </a:lnTo>
                  <a:lnTo>
                    <a:pt x="1148249" y="152449"/>
                  </a:lnTo>
                  <a:lnTo>
                    <a:pt x="1111918" y="125511"/>
                  </a:lnTo>
                  <a:lnTo>
                    <a:pt x="1074023" y="101011"/>
                  </a:lnTo>
                  <a:lnTo>
                    <a:pt x="1034701" y="79006"/>
                  </a:lnTo>
                  <a:lnTo>
                    <a:pt x="994258" y="59639"/>
                  </a:lnTo>
                  <a:lnTo>
                    <a:pt x="968822" y="49375"/>
                  </a:lnTo>
                  <a:close/>
                </a:path>
                <a:path w="1416050" h="1416050">
                  <a:moveTo>
                    <a:pt x="222058" y="75865"/>
                  </a:moveTo>
                  <a:lnTo>
                    <a:pt x="196731" y="227545"/>
                  </a:lnTo>
                  <a:lnTo>
                    <a:pt x="198720" y="237379"/>
                  </a:lnTo>
                  <a:lnTo>
                    <a:pt x="204147" y="245415"/>
                  </a:lnTo>
                  <a:lnTo>
                    <a:pt x="212197" y="250836"/>
                  </a:lnTo>
                  <a:lnTo>
                    <a:pt x="222058" y="252825"/>
                  </a:lnTo>
                  <a:lnTo>
                    <a:pt x="348694" y="252825"/>
                  </a:lnTo>
                  <a:lnTo>
                    <a:pt x="358555" y="250836"/>
                  </a:lnTo>
                  <a:lnTo>
                    <a:pt x="366605" y="245415"/>
                  </a:lnTo>
                  <a:lnTo>
                    <a:pt x="372031" y="237379"/>
                  </a:lnTo>
                  <a:lnTo>
                    <a:pt x="374021" y="227545"/>
                  </a:lnTo>
                  <a:lnTo>
                    <a:pt x="372031" y="217703"/>
                  </a:lnTo>
                  <a:lnTo>
                    <a:pt x="366605" y="209667"/>
                  </a:lnTo>
                  <a:lnTo>
                    <a:pt x="358555" y="204251"/>
                  </a:lnTo>
                  <a:lnTo>
                    <a:pt x="348694" y="202265"/>
                  </a:lnTo>
                  <a:lnTo>
                    <a:pt x="287655" y="202265"/>
                  </a:lnTo>
                  <a:lnTo>
                    <a:pt x="326577" y="172550"/>
                  </a:lnTo>
                  <a:lnTo>
                    <a:pt x="330607" y="169907"/>
                  </a:lnTo>
                  <a:lnTo>
                    <a:pt x="247385" y="169907"/>
                  </a:lnTo>
                  <a:lnTo>
                    <a:pt x="247358" y="101011"/>
                  </a:lnTo>
                  <a:lnTo>
                    <a:pt x="245396" y="91303"/>
                  </a:lnTo>
                  <a:lnTo>
                    <a:pt x="239969" y="83268"/>
                  </a:lnTo>
                  <a:lnTo>
                    <a:pt x="231919" y="77851"/>
                  </a:lnTo>
                  <a:lnTo>
                    <a:pt x="222058" y="75865"/>
                  </a:lnTo>
                  <a:close/>
                </a:path>
                <a:path w="1416050" h="1416050">
                  <a:moveTo>
                    <a:pt x="732708" y="0"/>
                  </a:moveTo>
                  <a:lnTo>
                    <a:pt x="685014" y="0"/>
                  </a:lnTo>
                  <a:lnTo>
                    <a:pt x="638950" y="3149"/>
                  </a:lnTo>
                  <a:lnTo>
                    <a:pt x="592815" y="9391"/>
                  </a:lnTo>
                  <a:lnTo>
                    <a:pt x="546745" y="18787"/>
                  </a:lnTo>
                  <a:lnTo>
                    <a:pt x="500875" y="31396"/>
                  </a:lnTo>
                  <a:lnTo>
                    <a:pt x="455342" y="47278"/>
                  </a:lnTo>
                  <a:lnTo>
                    <a:pt x="385164" y="78606"/>
                  </a:lnTo>
                  <a:lnTo>
                    <a:pt x="336988" y="105514"/>
                  </a:lnTo>
                  <a:lnTo>
                    <a:pt x="290927" y="136040"/>
                  </a:lnTo>
                  <a:lnTo>
                    <a:pt x="247385" y="169907"/>
                  </a:lnTo>
                  <a:lnTo>
                    <a:pt x="330607" y="169907"/>
                  </a:lnTo>
                  <a:lnTo>
                    <a:pt x="367475" y="145725"/>
                  </a:lnTo>
                  <a:lnTo>
                    <a:pt x="410190" y="121890"/>
                  </a:lnTo>
                  <a:lnTo>
                    <a:pt x="454561" y="101145"/>
                  </a:lnTo>
                  <a:lnTo>
                    <a:pt x="500100" y="83739"/>
                  </a:lnTo>
                  <a:lnTo>
                    <a:pt x="546114" y="69926"/>
                  </a:lnTo>
                  <a:lnTo>
                    <a:pt x="592436" y="59639"/>
                  </a:lnTo>
                  <a:lnTo>
                    <a:pt x="638902" y="52810"/>
                  </a:lnTo>
                  <a:lnTo>
                    <a:pt x="685346" y="49375"/>
                  </a:lnTo>
                  <a:lnTo>
                    <a:pt x="968822" y="49375"/>
                  </a:lnTo>
                  <a:lnTo>
                    <a:pt x="952317" y="42724"/>
                  </a:lnTo>
                  <a:lnTo>
                    <a:pt x="909527" y="28566"/>
                  </a:lnTo>
                  <a:lnTo>
                    <a:pt x="865851" y="17144"/>
                  </a:lnTo>
                  <a:lnTo>
                    <a:pt x="821426" y="8516"/>
                  </a:lnTo>
                  <a:lnTo>
                    <a:pt x="776388" y="2743"/>
                  </a:lnTo>
                  <a:lnTo>
                    <a:pt x="732708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436483" y="3267922"/>
              <a:ext cx="1064260" cy="554990"/>
            </a:xfrm>
            <a:custGeom>
              <a:avLst/>
              <a:gdLst/>
              <a:ahLst/>
              <a:cxnLst/>
              <a:rect l="l" t="t" r="r" b="b"/>
              <a:pathLst>
                <a:path w="1064260" h="554989">
                  <a:moveTo>
                    <a:pt x="410628" y="380999"/>
                  </a:moveTo>
                  <a:lnTo>
                    <a:pt x="229085" y="380999"/>
                  </a:lnTo>
                  <a:lnTo>
                    <a:pt x="255297" y="383539"/>
                  </a:lnTo>
                  <a:lnTo>
                    <a:pt x="281002" y="389889"/>
                  </a:lnTo>
                  <a:lnTo>
                    <a:pt x="305951" y="397509"/>
                  </a:lnTo>
                  <a:lnTo>
                    <a:pt x="290220" y="429259"/>
                  </a:lnTo>
                  <a:lnTo>
                    <a:pt x="279271" y="462279"/>
                  </a:lnTo>
                  <a:lnTo>
                    <a:pt x="273241" y="495299"/>
                  </a:lnTo>
                  <a:lnTo>
                    <a:pt x="272266" y="530859"/>
                  </a:lnTo>
                  <a:lnTo>
                    <a:pt x="274256" y="539749"/>
                  </a:lnTo>
                  <a:lnTo>
                    <a:pt x="279682" y="548639"/>
                  </a:lnTo>
                  <a:lnTo>
                    <a:pt x="287733" y="553719"/>
                  </a:lnTo>
                  <a:lnTo>
                    <a:pt x="297593" y="554989"/>
                  </a:lnTo>
                  <a:lnTo>
                    <a:pt x="307454" y="553719"/>
                  </a:lnTo>
                  <a:lnTo>
                    <a:pt x="315504" y="548639"/>
                  </a:lnTo>
                  <a:lnTo>
                    <a:pt x="320931" y="539749"/>
                  </a:lnTo>
                  <a:lnTo>
                    <a:pt x="322921" y="530859"/>
                  </a:lnTo>
                  <a:lnTo>
                    <a:pt x="326416" y="482599"/>
                  </a:lnTo>
                  <a:lnTo>
                    <a:pt x="337426" y="444499"/>
                  </a:lnTo>
                  <a:lnTo>
                    <a:pt x="356733" y="414019"/>
                  </a:lnTo>
                  <a:lnTo>
                    <a:pt x="385123" y="391159"/>
                  </a:lnTo>
                  <a:lnTo>
                    <a:pt x="410628" y="380999"/>
                  </a:lnTo>
                  <a:close/>
                </a:path>
                <a:path w="1064260" h="554989">
                  <a:moveTo>
                    <a:pt x="1006447" y="364489"/>
                  </a:moveTo>
                  <a:lnTo>
                    <a:pt x="532629" y="364489"/>
                  </a:lnTo>
                  <a:lnTo>
                    <a:pt x="592971" y="368299"/>
                  </a:lnTo>
                  <a:lnTo>
                    <a:pt x="641879" y="377189"/>
                  </a:lnTo>
                  <a:lnTo>
                    <a:pt x="680135" y="392429"/>
                  </a:lnTo>
                  <a:lnTo>
                    <a:pt x="727833" y="444499"/>
                  </a:lnTo>
                  <a:lnTo>
                    <a:pt x="738842" y="482599"/>
                  </a:lnTo>
                  <a:lnTo>
                    <a:pt x="742338" y="530859"/>
                  </a:lnTo>
                  <a:lnTo>
                    <a:pt x="744328" y="539749"/>
                  </a:lnTo>
                  <a:lnTo>
                    <a:pt x="749754" y="548639"/>
                  </a:lnTo>
                  <a:lnTo>
                    <a:pt x="757804" y="553719"/>
                  </a:lnTo>
                  <a:lnTo>
                    <a:pt x="767665" y="554989"/>
                  </a:lnTo>
                  <a:lnTo>
                    <a:pt x="777526" y="553719"/>
                  </a:lnTo>
                  <a:lnTo>
                    <a:pt x="785576" y="548639"/>
                  </a:lnTo>
                  <a:lnTo>
                    <a:pt x="791003" y="539749"/>
                  </a:lnTo>
                  <a:lnTo>
                    <a:pt x="792992" y="530859"/>
                  </a:lnTo>
                  <a:lnTo>
                    <a:pt x="792131" y="497839"/>
                  </a:lnTo>
                  <a:lnTo>
                    <a:pt x="792064" y="495299"/>
                  </a:lnTo>
                  <a:lnTo>
                    <a:pt x="785869" y="461009"/>
                  </a:lnTo>
                  <a:lnTo>
                    <a:pt x="774561" y="429259"/>
                  </a:lnTo>
                  <a:lnTo>
                    <a:pt x="758294" y="397509"/>
                  </a:lnTo>
                  <a:lnTo>
                    <a:pt x="783264" y="388619"/>
                  </a:lnTo>
                  <a:lnTo>
                    <a:pt x="808972" y="383539"/>
                  </a:lnTo>
                  <a:lnTo>
                    <a:pt x="835175" y="380999"/>
                  </a:lnTo>
                  <a:lnTo>
                    <a:pt x="1024101" y="380999"/>
                  </a:lnTo>
                  <a:lnTo>
                    <a:pt x="1012822" y="368299"/>
                  </a:lnTo>
                  <a:lnTo>
                    <a:pt x="1006447" y="364489"/>
                  </a:lnTo>
                  <a:close/>
                </a:path>
                <a:path w="1064260" h="554989">
                  <a:moveTo>
                    <a:pt x="201350" y="90169"/>
                  </a:moveTo>
                  <a:lnTo>
                    <a:pt x="152291" y="100329"/>
                  </a:lnTo>
                  <a:lnTo>
                    <a:pt x="113750" y="129539"/>
                  </a:lnTo>
                  <a:lnTo>
                    <a:pt x="88553" y="172719"/>
                  </a:lnTo>
                  <a:lnTo>
                    <a:pt x="79527" y="228599"/>
                  </a:lnTo>
                  <a:lnTo>
                    <a:pt x="81609" y="257809"/>
                  </a:lnTo>
                  <a:lnTo>
                    <a:pt x="89855" y="287019"/>
                  </a:lnTo>
                  <a:lnTo>
                    <a:pt x="103891" y="313689"/>
                  </a:lnTo>
                  <a:lnTo>
                    <a:pt x="123343" y="336549"/>
                  </a:lnTo>
                  <a:lnTo>
                    <a:pt x="84256" y="347979"/>
                  </a:lnTo>
                  <a:lnTo>
                    <a:pt x="50384" y="368299"/>
                  </a:lnTo>
                  <a:lnTo>
                    <a:pt x="23722" y="398779"/>
                  </a:lnTo>
                  <a:lnTo>
                    <a:pt x="6262" y="440689"/>
                  </a:lnTo>
                  <a:lnTo>
                    <a:pt x="0" y="497839"/>
                  </a:lnTo>
                  <a:lnTo>
                    <a:pt x="1989" y="507999"/>
                  </a:lnTo>
                  <a:lnTo>
                    <a:pt x="7416" y="515619"/>
                  </a:lnTo>
                  <a:lnTo>
                    <a:pt x="15466" y="521969"/>
                  </a:lnTo>
                  <a:lnTo>
                    <a:pt x="25327" y="523239"/>
                  </a:lnTo>
                  <a:lnTo>
                    <a:pt x="35187" y="521969"/>
                  </a:lnTo>
                  <a:lnTo>
                    <a:pt x="43238" y="515619"/>
                  </a:lnTo>
                  <a:lnTo>
                    <a:pt x="48664" y="507999"/>
                  </a:lnTo>
                  <a:lnTo>
                    <a:pt x="50654" y="497839"/>
                  </a:lnTo>
                  <a:lnTo>
                    <a:pt x="55517" y="452119"/>
                  </a:lnTo>
                  <a:lnTo>
                    <a:pt x="71321" y="419099"/>
                  </a:lnTo>
                  <a:lnTo>
                    <a:pt x="99890" y="396239"/>
                  </a:lnTo>
                  <a:lnTo>
                    <a:pt x="143047" y="384809"/>
                  </a:lnTo>
                  <a:lnTo>
                    <a:pt x="202617" y="380999"/>
                  </a:lnTo>
                  <a:lnTo>
                    <a:pt x="410628" y="380999"/>
                  </a:lnTo>
                  <a:lnTo>
                    <a:pt x="423380" y="375919"/>
                  </a:lnTo>
                  <a:lnTo>
                    <a:pt x="472287" y="368299"/>
                  </a:lnTo>
                  <a:lnTo>
                    <a:pt x="532629" y="364489"/>
                  </a:lnTo>
                  <a:lnTo>
                    <a:pt x="1006447" y="364489"/>
                  </a:lnTo>
                  <a:lnTo>
                    <a:pt x="1002197" y="361949"/>
                  </a:lnTo>
                  <a:lnTo>
                    <a:pt x="723343" y="361949"/>
                  </a:lnTo>
                  <a:lnTo>
                    <a:pt x="721439" y="360679"/>
                  </a:lnTo>
                  <a:lnTo>
                    <a:pt x="341663" y="360679"/>
                  </a:lnTo>
                  <a:lnTo>
                    <a:pt x="326911" y="351789"/>
                  </a:lnTo>
                  <a:lnTo>
                    <a:pt x="311500" y="345439"/>
                  </a:lnTo>
                  <a:lnTo>
                    <a:pt x="295531" y="340359"/>
                  </a:lnTo>
                  <a:lnTo>
                    <a:pt x="279105" y="336549"/>
                  </a:lnTo>
                  <a:lnTo>
                    <a:pt x="297642" y="314959"/>
                  </a:lnTo>
                  <a:lnTo>
                    <a:pt x="203123" y="314959"/>
                  </a:lnTo>
                  <a:lnTo>
                    <a:pt x="170633" y="307339"/>
                  </a:lnTo>
                  <a:lnTo>
                    <a:pt x="148543" y="287019"/>
                  </a:lnTo>
                  <a:lnTo>
                    <a:pt x="135951" y="259079"/>
                  </a:lnTo>
                  <a:lnTo>
                    <a:pt x="131954" y="228599"/>
                  </a:lnTo>
                  <a:lnTo>
                    <a:pt x="135523" y="198119"/>
                  </a:lnTo>
                  <a:lnTo>
                    <a:pt x="147403" y="170179"/>
                  </a:lnTo>
                  <a:lnTo>
                    <a:pt x="169351" y="148589"/>
                  </a:lnTo>
                  <a:lnTo>
                    <a:pt x="203123" y="140969"/>
                  </a:lnTo>
                  <a:lnTo>
                    <a:pt x="295620" y="140969"/>
                  </a:lnTo>
                  <a:lnTo>
                    <a:pt x="288951" y="129539"/>
                  </a:lnTo>
                  <a:lnTo>
                    <a:pt x="250410" y="100329"/>
                  </a:lnTo>
                  <a:lnTo>
                    <a:pt x="201350" y="90169"/>
                  </a:lnTo>
                  <a:close/>
                </a:path>
                <a:path w="1064260" h="554989">
                  <a:moveTo>
                    <a:pt x="1024101" y="380999"/>
                  </a:moveTo>
                  <a:lnTo>
                    <a:pt x="861629" y="380999"/>
                  </a:lnTo>
                  <a:lnTo>
                    <a:pt x="920226" y="384809"/>
                  </a:lnTo>
                  <a:lnTo>
                    <a:pt x="963262" y="396239"/>
                  </a:lnTo>
                  <a:lnTo>
                    <a:pt x="992195" y="419099"/>
                  </a:lnTo>
                  <a:lnTo>
                    <a:pt x="1008486" y="452119"/>
                  </a:lnTo>
                  <a:lnTo>
                    <a:pt x="1013592" y="497839"/>
                  </a:lnTo>
                  <a:lnTo>
                    <a:pt x="1015581" y="507999"/>
                  </a:lnTo>
                  <a:lnTo>
                    <a:pt x="1021008" y="515619"/>
                  </a:lnTo>
                  <a:lnTo>
                    <a:pt x="1029058" y="521969"/>
                  </a:lnTo>
                  <a:lnTo>
                    <a:pt x="1038919" y="523239"/>
                  </a:lnTo>
                  <a:lnTo>
                    <a:pt x="1048780" y="521969"/>
                  </a:lnTo>
                  <a:lnTo>
                    <a:pt x="1056830" y="515619"/>
                  </a:lnTo>
                  <a:lnTo>
                    <a:pt x="1062256" y="507999"/>
                  </a:lnTo>
                  <a:lnTo>
                    <a:pt x="1064246" y="497839"/>
                  </a:lnTo>
                  <a:lnTo>
                    <a:pt x="1057783" y="440689"/>
                  </a:lnTo>
                  <a:lnTo>
                    <a:pt x="1039891" y="398779"/>
                  </a:lnTo>
                  <a:lnTo>
                    <a:pt x="1024101" y="380999"/>
                  </a:lnTo>
                  <a:close/>
                </a:path>
                <a:path w="1064260" h="554989">
                  <a:moveTo>
                    <a:pt x="862389" y="90169"/>
                  </a:moveTo>
                  <a:lnTo>
                    <a:pt x="813329" y="100329"/>
                  </a:lnTo>
                  <a:lnTo>
                    <a:pt x="774788" y="129539"/>
                  </a:lnTo>
                  <a:lnTo>
                    <a:pt x="749592" y="172719"/>
                  </a:lnTo>
                  <a:lnTo>
                    <a:pt x="740565" y="228599"/>
                  </a:lnTo>
                  <a:lnTo>
                    <a:pt x="742716" y="257809"/>
                  </a:lnTo>
                  <a:lnTo>
                    <a:pt x="742810" y="259079"/>
                  </a:lnTo>
                  <a:lnTo>
                    <a:pt x="751337" y="287019"/>
                  </a:lnTo>
                  <a:lnTo>
                    <a:pt x="765749" y="313689"/>
                  </a:lnTo>
                  <a:lnTo>
                    <a:pt x="785647" y="336549"/>
                  </a:lnTo>
                  <a:lnTo>
                    <a:pt x="769196" y="340359"/>
                  </a:lnTo>
                  <a:lnTo>
                    <a:pt x="753252" y="345439"/>
                  </a:lnTo>
                  <a:lnTo>
                    <a:pt x="737931" y="353059"/>
                  </a:lnTo>
                  <a:lnTo>
                    <a:pt x="723343" y="361949"/>
                  </a:lnTo>
                  <a:lnTo>
                    <a:pt x="1002197" y="361949"/>
                  </a:lnTo>
                  <a:lnTo>
                    <a:pt x="978823" y="347979"/>
                  </a:lnTo>
                  <a:lnTo>
                    <a:pt x="940143" y="336549"/>
                  </a:lnTo>
                  <a:lnTo>
                    <a:pt x="958658" y="314959"/>
                  </a:lnTo>
                  <a:lnTo>
                    <a:pt x="861629" y="314959"/>
                  </a:lnTo>
                  <a:lnTo>
                    <a:pt x="828284" y="307339"/>
                  </a:lnTo>
                  <a:lnTo>
                    <a:pt x="806289" y="287019"/>
                  </a:lnTo>
                  <a:lnTo>
                    <a:pt x="794172" y="259079"/>
                  </a:lnTo>
                  <a:lnTo>
                    <a:pt x="790460" y="228599"/>
                  </a:lnTo>
                  <a:lnTo>
                    <a:pt x="794457" y="198119"/>
                  </a:lnTo>
                  <a:lnTo>
                    <a:pt x="807049" y="170179"/>
                  </a:lnTo>
                  <a:lnTo>
                    <a:pt x="829139" y="148589"/>
                  </a:lnTo>
                  <a:lnTo>
                    <a:pt x="861629" y="140969"/>
                  </a:lnTo>
                  <a:lnTo>
                    <a:pt x="956659" y="140969"/>
                  </a:lnTo>
                  <a:lnTo>
                    <a:pt x="949989" y="129539"/>
                  </a:lnTo>
                  <a:lnTo>
                    <a:pt x="911448" y="100329"/>
                  </a:lnTo>
                  <a:lnTo>
                    <a:pt x="862389" y="90169"/>
                  </a:lnTo>
                  <a:close/>
                </a:path>
                <a:path w="1064260" h="554989">
                  <a:moveTo>
                    <a:pt x="534014" y="0"/>
                  </a:moveTo>
                  <a:lnTo>
                    <a:pt x="511104" y="0"/>
                  </a:lnTo>
                  <a:lnTo>
                    <a:pt x="488307" y="2539"/>
                  </a:lnTo>
                  <a:lnTo>
                    <a:pt x="428060" y="33019"/>
                  </a:lnTo>
                  <a:lnTo>
                    <a:pt x="395863" y="91439"/>
                  </a:lnTo>
                  <a:lnTo>
                    <a:pt x="392716" y="123189"/>
                  </a:lnTo>
                  <a:lnTo>
                    <a:pt x="392680" y="124459"/>
                  </a:lnTo>
                  <a:lnTo>
                    <a:pt x="390140" y="167639"/>
                  </a:lnTo>
                  <a:lnTo>
                    <a:pt x="383389" y="209549"/>
                  </a:lnTo>
                  <a:lnTo>
                    <a:pt x="368565" y="246379"/>
                  </a:lnTo>
                  <a:lnTo>
                    <a:pt x="333254" y="273049"/>
                  </a:lnTo>
                  <a:lnTo>
                    <a:pt x="327424" y="280669"/>
                  </a:lnTo>
                  <a:lnTo>
                    <a:pt x="324930" y="290829"/>
                  </a:lnTo>
                  <a:lnTo>
                    <a:pt x="326276" y="300989"/>
                  </a:lnTo>
                  <a:lnTo>
                    <a:pt x="328809" y="307339"/>
                  </a:lnTo>
                  <a:lnTo>
                    <a:pt x="334571" y="313689"/>
                  </a:lnTo>
                  <a:lnTo>
                    <a:pt x="341916" y="316229"/>
                  </a:lnTo>
                  <a:lnTo>
                    <a:pt x="356126" y="320039"/>
                  </a:lnTo>
                  <a:lnTo>
                    <a:pt x="370449" y="325119"/>
                  </a:lnTo>
                  <a:lnTo>
                    <a:pt x="384878" y="327659"/>
                  </a:lnTo>
                  <a:lnTo>
                    <a:pt x="399409" y="331469"/>
                  </a:lnTo>
                  <a:lnTo>
                    <a:pt x="384040" y="336549"/>
                  </a:lnTo>
                  <a:lnTo>
                    <a:pt x="369238" y="342899"/>
                  </a:lnTo>
                  <a:lnTo>
                    <a:pt x="355084" y="351789"/>
                  </a:lnTo>
                  <a:lnTo>
                    <a:pt x="341663" y="360679"/>
                  </a:lnTo>
                  <a:lnTo>
                    <a:pt x="721439" y="360679"/>
                  </a:lnTo>
                  <a:lnTo>
                    <a:pt x="710013" y="353059"/>
                  </a:lnTo>
                  <a:lnTo>
                    <a:pt x="696029" y="345439"/>
                  </a:lnTo>
                  <a:lnTo>
                    <a:pt x="681455" y="337819"/>
                  </a:lnTo>
                  <a:lnTo>
                    <a:pt x="666357" y="332739"/>
                  </a:lnTo>
                  <a:lnTo>
                    <a:pt x="681321" y="328929"/>
                  </a:lnTo>
                  <a:lnTo>
                    <a:pt x="696195" y="326389"/>
                  </a:lnTo>
                  <a:lnTo>
                    <a:pt x="710966" y="321309"/>
                  </a:lnTo>
                  <a:lnTo>
                    <a:pt x="725622" y="317499"/>
                  </a:lnTo>
                  <a:lnTo>
                    <a:pt x="734284" y="312419"/>
                  </a:lnTo>
                  <a:lnTo>
                    <a:pt x="740114" y="304799"/>
                  </a:lnTo>
                  <a:lnTo>
                    <a:pt x="742608" y="294639"/>
                  </a:lnTo>
                  <a:lnTo>
                    <a:pt x="531616" y="294639"/>
                  </a:lnTo>
                  <a:lnTo>
                    <a:pt x="499714" y="293369"/>
                  </a:lnTo>
                  <a:lnTo>
                    <a:pt x="467934" y="290829"/>
                  </a:lnTo>
                  <a:lnTo>
                    <a:pt x="436337" y="287019"/>
                  </a:lnTo>
                  <a:lnTo>
                    <a:pt x="404981" y="280669"/>
                  </a:lnTo>
                  <a:lnTo>
                    <a:pt x="424811" y="245109"/>
                  </a:lnTo>
                  <a:lnTo>
                    <a:pt x="435975" y="204469"/>
                  </a:lnTo>
                  <a:lnTo>
                    <a:pt x="441202" y="165099"/>
                  </a:lnTo>
                  <a:lnTo>
                    <a:pt x="443225" y="129539"/>
                  </a:lnTo>
                  <a:lnTo>
                    <a:pt x="442465" y="129539"/>
                  </a:lnTo>
                  <a:lnTo>
                    <a:pt x="442642" y="124459"/>
                  </a:lnTo>
                  <a:lnTo>
                    <a:pt x="455666" y="76199"/>
                  </a:lnTo>
                  <a:lnTo>
                    <a:pt x="495904" y="53339"/>
                  </a:lnTo>
                  <a:lnTo>
                    <a:pt x="515003" y="50799"/>
                  </a:lnTo>
                  <a:lnTo>
                    <a:pt x="650926" y="50799"/>
                  </a:lnTo>
                  <a:lnTo>
                    <a:pt x="649634" y="48259"/>
                  </a:lnTo>
                  <a:lnTo>
                    <a:pt x="630384" y="29209"/>
                  </a:lnTo>
                  <a:lnTo>
                    <a:pt x="606263" y="15239"/>
                  </a:lnTo>
                  <a:lnTo>
                    <a:pt x="578725" y="10159"/>
                  </a:lnTo>
                  <a:lnTo>
                    <a:pt x="556675" y="3809"/>
                  </a:lnTo>
                  <a:lnTo>
                    <a:pt x="534014" y="0"/>
                  </a:lnTo>
                  <a:close/>
                </a:path>
                <a:path w="1064260" h="554989">
                  <a:moveTo>
                    <a:pt x="295620" y="140969"/>
                  </a:moveTo>
                  <a:lnTo>
                    <a:pt x="203123" y="140969"/>
                  </a:lnTo>
                  <a:lnTo>
                    <a:pt x="236468" y="148589"/>
                  </a:lnTo>
                  <a:lnTo>
                    <a:pt x="258463" y="170179"/>
                  </a:lnTo>
                  <a:lnTo>
                    <a:pt x="270580" y="198119"/>
                  </a:lnTo>
                  <a:lnTo>
                    <a:pt x="274292" y="228599"/>
                  </a:lnTo>
                  <a:lnTo>
                    <a:pt x="270296" y="259079"/>
                  </a:lnTo>
                  <a:lnTo>
                    <a:pt x="257703" y="287019"/>
                  </a:lnTo>
                  <a:lnTo>
                    <a:pt x="235613" y="307339"/>
                  </a:lnTo>
                  <a:lnTo>
                    <a:pt x="203123" y="314959"/>
                  </a:lnTo>
                  <a:lnTo>
                    <a:pt x="297642" y="314959"/>
                  </a:lnTo>
                  <a:lnTo>
                    <a:pt x="298732" y="313689"/>
                  </a:lnTo>
                  <a:lnTo>
                    <a:pt x="312877" y="287019"/>
                  </a:lnTo>
                  <a:lnTo>
                    <a:pt x="321153" y="257809"/>
                  </a:lnTo>
                  <a:lnTo>
                    <a:pt x="323174" y="228599"/>
                  </a:lnTo>
                  <a:lnTo>
                    <a:pt x="314147" y="172719"/>
                  </a:lnTo>
                  <a:lnTo>
                    <a:pt x="295620" y="140969"/>
                  </a:lnTo>
                  <a:close/>
                </a:path>
                <a:path w="1064260" h="554989">
                  <a:moveTo>
                    <a:pt x="956659" y="140969"/>
                  </a:moveTo>
                  <a:lnTo>
                    <a:pt x="861629" y="140969"/>
                  </a:lnTo>
                  <a:lnTo>
                    <a:pt x="894974" y="148589"/>
                  </a:lnTo>
                  <a:lnTo>
                    <a:pt x="916969" y="170179"/>
                  </a:lnTo>
                  <a:lnTo>
                    <a:pt x="929086" y="198119"/>
                  </a:lnTo>
                  <a:lnTo>
                    <a:pt x="932798" y="228599"/>
                  </a:lnTo>
                  <a:lnTo>
                    <a:pt x="929086" y="259079"/>
                  </a:lnTo>
                  <a:lnTo>
                    <a:pt x="916969" y="287019"/>
                  </a:lnTo>
                  <a:lnTo>
                    <a:pt x="894974" y="307339"/>
                  </a:lnTo>
                  <a:lnTo>
                    <a:pt x="861629" y="314959"/>
                  </a:lnTo>
                  <a:lnTo>
                    <a:pt x="958658" y="314959"/>
                  </a:lnTo>
                  <a:lnTo>
                    <a:pt x="959747" y="313689"/>
                  </a:lnTo>
                  <a:lnTo>
                    <a:pt x="973884" y="287019"/>
                  </a:lnTo>
                  <a:lnTo>
                    <a:pt x="982167" y="257809"/>
                  </a:lnTo>
                  <a:lnTo>
                    <a:pt x="984212" y="228599"/>
                  </a:lnTo>
                  <a:lnTo>
                    <a:pt x="975186" y="172719"/>
                  </a:lnTo>
                  <a:lnTo>
                    <a:pt x="956659" y="140969"/>
                  </a:lnTo>
                  <a:close/>
                </a:path>
                <a:path w="1064260" h="554989">
                  <a:moveTo>
                    <a:pt x="650926" y="50799"/>
                  </a:moveTo>
                  <a:lnTo>
                    <a:pt x="534304" y="50799"/>
                  </a:lnTo>
                  <a:lnTo>
                    <a:pt x="553398" y="54609"/>
                  </a:lnTo>
                  <a:lnTo>
                    <a:pt x="557956" y="58419"/>
                  </a:lnTo>
                  <a:lnTo>
                    <a:pt x="563697" y="59689"/>
                  </a:lnTo>
                  <a:lnTo>
                    <a:pt x="569607" y="59689"/>
                  </a:lnTo>
                  <a:lnTo>
                    <a:pt x="584566" y="62229"/>
                  </a:lnTo>
                  <a:lnTo>
                    <a:pt x="615196" y="93979"/>
                  </a:lnTo>
                  <a:lnTo>
                    <a:pt x="620515" y="134619"/>
                  </a:lnTo>
                  <a:lnTo>
                    <a:pt x="624155" y="170179"/>
                  </a:lnTo>
                  <a:lnTo>
                    <a:pt x="630455" y="209549"/>
                  </a:lnTo>
                  <a:lnTo>
                    <a:pt x="641599" y="246379"/>
                  </a:lnTo>
                  <a:lnTo>
                    <a:pt x="659772" y="280669"/>
                  </a:lnTo>
                  <a:lnTo>
                    <a:pt x="628053" y="287019"/>
                  </a:lnTo>
                  <a:lnTo>
                    <a:pt x="596074" y="290829"/>
                  </a:lnTo>
                  <a:lnTo>
                    <a:pt x="563904" y="293369"/>
                  </a:lnTo>
                  <a:lnTo>
                    <a:pt x="531616" y="294639"/>
                  </a:lnTo>
                  <a:lnTo>
                    <a:pt x="742608" y="294639"/>
                  </a:lnTo>
                  <a:lnTo>
                    <a:pt x="741262" y="285749"/>
                  </a:lnTo>
                  <a:lnTo>
                    <a:pt x="738729" y="278129"/>
                  </a:lnTo>
                  <a:lnTo>
                    <a:pt x="732967" y="271779"/>
                  </a:lnTo>
                  <a:lnTo>
                    <a:pt x="725622" y="269239"/>
                  </a:lnTo>
                  <a:lnTo>
                    <a:pt x="700461" y="247649"/>
                  </a:lnTo>
                  <a:lnTo>
                    <a:pt x="685035" y="212089"/>
                  </a:lnTo>
                  <a:lnTo>
                    <a:pt x="676543" y="170179"/>
                  </a:lnTo>
                  <a:lnTo>
                    <a:pt x="672182" y="129539"/>
                  </a:lnTo>
                  <a:lnTo>
                    <a:pt x="671396" y="115569"/>
                  </a:lnTo>
                  <a:lnTo>
                    <a:pt x="669523" y="101599"/>
                  </a:lnTo>
                  <a:lnTo>
                    <a:pt x="666572" y="87629"/>
                  </a:lnTo>
                  <a:lnTo>
                    <a:pt x="662558" y="73659"/>
                  </a:lnTo>
                  <a:lnTo>
                    <a:pt x="650926" y="50799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8205343" y="4580890"/>
            <a:ext cx="188658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3345" marR="5080" indent="-812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Commitment</a:t>
            </a:r>
            <a:r>
              <a:rPr dirty="0" sz="2400" spc="80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00BEB3"/>
                </a:solidFill>
                <a:latin typeface="Arial Narrow"/>
                <a:cs typeface="Arial Narrow"/>
              </a:rPr>
              <a:t>to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aging</a:t>
            </a:r>
            <a:r>
              <a:rPr dirty="0" sz="2400" spc="50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in</a:t>
            </a:r>
            <a:r>
              <a:rPr dirty="0" sz="2400" spc="70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place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8244008" y="3014831"/>
            <a:ext cx="1734185" cy="1112520"/>
            <a:chOff x="8244008" y="3014831"/>
            <a:chExt cx="1734185" cy="1112520"/>
          </a:xfrm>
        </p:grpSpPr>
        <p:sp>
          <p:nvSpPr>
            <p:cNvPr id="15" name="object 15" descr=""/>
            <p:cNvSpPr/>
            <p:nvPr/>
          </p:nvSpPr>
          <p:spPr>
            <a:xfrm>
              <a:off x="8244008" y="3014831"/>
              <a:ext cx="1734185" cy="1112520"/>
            </a:xfrm>
            <a:custGeom>
              <a:avLst/>
              <a:gdLst/>
              <a:ahLst/>
              <a:cxnLst/>
              <a:rect l="l" t="t" r="r" b="b"/>
              <a:pathLst>
                <a:path w="1734184" h="1112520">
                  <a:moveTo>
                    <a:pt x="278874" y="957829"/>
                  </a:moveTo>
                  <a:lnTo>
                    <a:pt x="216963" y="957829"/>
                  </a:lnTo>
                  <a:lnTo>
                    <a:pt x="216963" y="1081420"/>
                  </a:lnTo>
                  <a:lnTo>
                    <a:pt x="219395" y="1093439"/>
                  </a:lnTo>
                  <a:lnTo>
                    <a:pt x="226027" y="1103261"/>
                  </a:lnTo>
                  <a:lnTo>
                    <a:pt x="235867" y="1109887"/>
                  </a:lnTo>
                  <a:lnTo>
                    <a:pt x="247919" y="1112318"/>
                  </a:lnTo>
                  <a:lnTo>
                    <a:pt x="259971" y="1109887"/>
                  </a:lnTo>
                  <a:lnTo>
                    <a:pt x="269810" y="1103261"/>
                  </a:lnTo>
                  <a:lnTo>
                    <a:pt x="276442" y="1093439"/>
                  </a:lnTo>
                  <a:lnTo>
                    <a:pt x="278874" y="1081420"/>
                  </a:lnTo>
                  <a:lnTo>
                    <a:pt x="278874" y="957829"/>
                  </a:lnTo>
                  <a:close/>
                </a:path>
                <a:path w="1734184" h="1112520">
                  <a:moveTo>
                    <a:pt x="1517090" y="957829"/>
                  </a:moveTo>
                  <a:lnTo>
                    <a:pt x="1455179" y="957829"/>
                  </a:lnTo>
                  <a:lnTo>
                    <a:pt x="1455179" y="1081420"/>
                  </a:lnTo>
                  <a:lnTo>
                    <a:pt x="1457611" y="1093439"/>
                  </a:lnTo>
                  <a:lnTo>
                    <a:pt x="1464243" y="1103261"/>
                  </a:lnTo>
                  <a:lnTo>
                    <a:pt x="1474083" y="1109887"/>
                  </a:lnTo>
                  <a:lnTo>
                    <a:pt x="1486135" y="1112318"/>
                  </a:lnTo>
                  <a:lnTo>
                    <a:pt x="1498187" y="1109887"/>
                  </a:lnTo>
                  <a:lnTo>
                    <a:pt x="1508026" y="1103261"/>
                  </a:lnTo>
                  <a:lnTo>
                    <a:pt x="1514658" y="1093439"/>
                  </a:lnTo>
                  <a:lnTo>
                    <a:pt x="1517090" y="1081420"/>
                  </a:lnTo>
                  <a:lnTo>
                    <a:pt x="1517090" y="957829"/>
                  </a:lnTo>
                  <a:close/>
                </a:path>
                <a:path w="1734184" h="1112520">
                  <a:moveTo>
                    <a:pt x="186008" y="339875"/>
                  </a:moveTo>
                  <a:lnTo>
                    <a:pt x="136623" y="346421"/>
                  </a:lnTo>
                  <a:lnTo>
                    <a:pt x="92228" y="365040"/>
                  </a:lnTo>
                  <a:lnTo>
                    <a:pt x="54595" y="393968"/>
                  </a:lnTo>
                  <a:lnTo>
                    <a:pt x="25497" y="431442"/>
                  </a:lnTo>
                  <a:lnTo>
                    <a:pt x="6707" y="475700"/>
                  </a:lnTo>
                  <a:lnTo>
                    <a:pt x="0" y="524978"/>
                  </a:lnTo>
                  <a:lnTo>
                    <a:pt x="5713" y="570929"/>
                  </a:lnTo>
                  <a:lnTo>
                    <a:pt x="22190" y="613127"/>
                  </a:lnTo>
                  <a:lnTo>
                    <a:pt x="48128" y="649739"/>
                  </a:lnTo>
                  <a:lnTo>
                    <a:pt x="48219" y="649867"/>
                  </a:lnTo>
                  <a:lnTo>
                    <a:pt x="82592" y="679441"/>
                  </a:lnTo>
                  <a:lnTo>
                    <a:pt x="124097" y="700142"/>
                  </a:lnTo>
                  <a:lnTo>
                    <a:pt x="124097" y="926931"/>
                  </a:lnTo>
                  <a:lnTo>
                    <a:pt x="126529" y="938950"/>
                  </a:lnTo>
                  <a:lnTo>
                    <a:pt x="133161" y="948772"/>
                  </a:lnTo>
                  <a:lnTo>
                    <a:pt x="143000" y="955398"/>
                  </a:lnTo>
                  <a:lnTo>
                    <a:pt x="155053" y="957829"/>
                  </a:lnTo>
                  <a:lnTo>
                    <a:pt x="1579001" y="957829"/>
                  </a:lnTo>
                  <a:lnTo>
                    <a:pt x="1591053" y="955398"/>
                  </a:lnTo>
                  <a:lnTo>
                    <a:pt x="1600892" y="948772"/>
                  </a:lnTo>
                  <a:lnTo>
                    <a:pt x="1607525" y="938950"/>
                  </a:lnTo>
                  <a:lnTo>
                    <a:pt x="1609956" y="926931"/>
                  </a:lnTo>
                  <a:lnTo>
                    <a:pt x="1609956" y="896034"/>
                  </a:lnTo>
                  <a:lnTo>
                    <a:pt x="186008" y="896034"/>
                  </a:lnTo>
                  <a:lnTo>
                    <a:pt x="186008" y="676660"/>
                  </a:lnTo>
                  <a:lnTo>
                    <a:pt x="184426" y="666566"/>
                  </a:lnTo>
                  <a:lnTo>
                    <a:pt x="184330" y="665948"/>
                  </a:lnTo>
                  <a:lnTo>
                    <a:pt x="179236" y="656721"/>
                  </a:lnTo>
                  <a:lnTo>
                    <a:pt x="171338" y="649739"/>
                  </a:lnTo>
                  <a:lnTo>
                    <a:pt x="161244" y="645762"/>
                  </a:lnTo>
                  <a:lnTo>
                    <a:pt x="115967" y="626614"/>
                  </a:lnTo>
                  <a:lnTo>
                    <a:pt x="82711" y="592805"/>
                  </a:lnTo>
                  <a:lnTo>
                    <a:pt x="64583" y="549021"/>
                  </a:lnTo>
                  <a:lnTo>
                    <a:pt x="64689" y="499950"/>
                  </a:lnTo>
                  <a:lnTo>
                    <a:pt x="83864" y="454748"/>
                  </a:lnTo>
                  <a:lnTo>
                    <a:pt x="117738" y="421551"/>
                  </a:lnTo>
                  <a:lnTo>
                    <a:pt x="161326" y="403575"/>
                  </a:lnTo>
                  <a:lnTo>
                    <a:pt x="324476" y="403575"/>
                  </a:lnTo>
                  <a:lnTo>
                    <a:pt x="317588" y="394600"/>
                  </a:lnTo>
                  <a:lnTo>
                    <a:pt x="278874" y="364902"/>
                  </a:lnTo>
                  <a:lnTo>
                    <a:pt x="278874" y="342655"/>
                  </a:lnTo>
                  <a:lnTo>
                    <a:pt x="216963" y="342655"/>
                  </a:lnTo>
                  <a:lnTo>
                    <a:pt x="209264" y="341511"/>
                  </a:lnTo>
                  <a:lnTo>
                    <a:pt x="201534" y="340666"/>
                  </a:lnTo>
                  <a:lnTo>
                    <a:pt x="193779" y="340121"/>
                  </a:lnTo>
                  <a:lnTo>
                    <a:pt x="186008" y="339875"/>
                  </a:lnTo>
                  <a:close/>
                </a:path>
                <a:path w="1734184" h="1112520">
                  <a:moveTo>
                    <a:pt x="1685005" y="401696"/>
                  </a:moveTo>
                  <a:lnTo>
                    <a:pt x="1548071" y="401696"/>
                  </a:lnTo>
                  <a:lnTo>
                    <a:pt x="1596268" y="411412"/>
                  </a:lnTo>
                  <a:lnTo>
                    <a:pt x="1635623" y="437907"/>
                  </a:lnTo>
                  <a:lnTo>
                    <a:pt x="1662152" y="477201"/>
                  </a:lnTo>
                  <a:lnTo>
                    <a:pt x="1671799" y="524978"/>
                  </a:lnTo>
                  <a:lnTo>
                    <a:pt x="1671867" y="525312"/>
                  </a:lnTo>
                  <a:lnTo>
                    <a:pt x="1664497" y="567341"/>
                  </a:lnTo>
                  <a:lnTo>
                    <a:pt x="1643959" y="603448"/>
                  </a:lnTo>
                  <a:lnTo>
                    <a:pt x="1612610" y="630754"/>
                  </a:lnTo>
                  <a:lnTo>
                    <a:pt x="1562715" y="650357"/>
                  </a:lnTo>
                  <a:lnTo>
                    <a:pt x="1554817" y="657339"/>
                  </a:lnTo>
                  <a:lnTo>
                    <a:pt x="1549724" y="666566"/>
                  </a:lnTo>
                  <a:lnTo>
                    <a:pt x="1548142" y="676660"/>
                  </a:lnTo>
                  <a:lnTo>
                    <a:pt x="1548045" y="896034"/>
                  </a:lnTo>
                  <a:lnTo>
                    <a:pt x="1609956" y="896034"/>
                  </a:lnTo>
                  <a:lnTo>
                    <a:pt x="1609956" y="700142"/>
                  </a:lnTo>
                  <a:lnTo>
                    <a:pt x="1654330" y="677535"/>
                  </a:lnTo>
                  <a:lnTo>
                    <a:pt x="1689969" y="645205"/>
                  </a:lnTo>
                  <a:lnTo>
                    <a:pt x="1715792" y="605405"/>
                  </a:lnTo>
                  <a:lnTo>
                    <a:pt x="1730715" y="560389"/>
                  </a:lnTo>
                  <a:lnTo>
                    <a:pt x="1733657" y="512410"/>
                  </a:lnTo>
                  <a:lnTo>
                    <a:pt x="1723537" y="463723"/>
                  </a:lnTo>
                  <a:lnTo>
                    <a:pt x="1702797" y="422296"/>
                  </a:lnTo>
                  <a:lnTo>
                    <a:pt x="1685005" y="401696"/>
                  </a:lnTo>
                  <a:close/>
                </a:path>
                <a:path w="1734184" h="1112520">
                  <a:moveTo>
                    <a:pt x="324476" y="403575"/>
                  </a:moveTo>
                  <a:lnTo>
                    <a:pt x="210772" y="403575"/>
                  </a:lnTo>
                  <a:lnTo>
                    <a:pt x="250700" y="419272"/>
                  </a:lnTo>
                  <a:lnTo>
                    <a:pt x="282105" y="446729"/>
                  </a:lnTo>
                  <a:lnTo>
                    <a:pt x="302608" y="483031"/>
                  </a:lnTo>
                  <a:lnTo>
                    <a:pt x="309781" y="524978"/>
                  </a:lnTo>
                  <a:lnTo>
                    <a:pt x="309830" y="772443"/>
                  </a:lnTo>
                  <a:lnTo>
                    <a:pt x="312261" y="784461"/>
                  </a:lnTo>
                  <a:lnTo>
                    <a:pt x="318894" y="794284"/>
                  </a:lnTo>
                  <a:lnTo>
                    <a:pt x="328733" y="800910"/>
                  </a:lnTo>
                  <a:lnTo>
                    <a:pt x="340785" y="803340"/>
                  </a:lnTo>
                  <a:lnTo>
                    <a:pt x="1393268" y="803340"/>
                  </a:lnTo>
                  <a:lnTo>
                    <a:pt x="1405321" y="800910"/>
                  </a:lnTo>
                  <a:lnTo>
                    <a:pt x="1415160" y="794284"/>
                  </a:lnTo>
                  <a:lnTo>
                    <a:pt x="1421792" y="784461"/>
                  </a:lnTo>
                  <a:lnTo>
                    <a:pt x="1424224" y="772443"/>
                  </a:lnTo>
                  <a:lnTo>
                    <a:pt x="1424224" y="741545"/>
                  </a:lnTo>
                  <a:lnTo>
                    <a:pt x="433651" y="741545"/>
                  </a:lnTo>
                  <a:lnTo>
                    <a:pt x="371740" y="679750"/>
                  </a:lnTo>
                  <a:lnTo>
                    <a:pt x="371702" y="524978"/>
                  </a:lnTo>
                  <a:lnTo>
                    <a:pt x="365304" y="477201"/>
                  </a:lnTo>
                  <a:lnTo>
                    <a:pt x="365269" y="476937"/>
                  </a:lnTo>
                  <a:lnTo>
                    <a:pt x="346802" y="432664"/>
                  </a:lnTo>
                  <a:lnTo>
                    <a:pt x="324476" y="403575"/>
                  </a:lnTo>
                  <a:close/>
                </a:path>
                <a:path w="1734184" h="1112520">
                  <a:moveTo>
                    <a:pt x="1517090" y="61795"/>
                  </a:moveTo>
                  <a:lnTo>
                    <a:pt x="1455179" y="61795"/>
                  </a:lnTo>
                  <a:lnTo>
                    <a:pt x="1455179" y="364902"/>
                  </a:lnTo>
                  <a:lnTo>
                    <a:pt x="1416466" y="394600"/>
                  </a:lnTo>
                  <a:lnTo>
                    <a:pt x="1387252" y="432664"/>
                  </a:lnTo>
                  <a:lnTo>
                    <a:pt x="1368785" y="476937"/>
                  </a:lnTo>
                  <a:lnTo>
                    <a:pt x="1362351" y="524978"/>
                  </a:lnTo>
                  <a:lnTo>
                    <a:pt x="1362313" y="679750"/>
                  </a:lnTo>
                  <a:lnTo>
                    <a:pt x="1300402" y="741545"/>
                  </a:lnTo>
                  <a:lnTo>
                    <a:pt x="1424224" y="741545"/>
                  </a:lnTo>
                  <a:lnTo>
                    <a:pt x="1424281" y="524978"/>
                  </a:lnTo>
                  <a:lnTo>
                    <a:pt x="1433960" y="477201"/>
                  </a:lnTo>
                  <a:lnTo>
                    <a:pt x="1434115" y="476937"/>
                  </a:lnTo>
                  <a:lnTo>
                    <a:pt x="1460489" y="437907"/>
                  </a:lnTo>
                  <a:lnTo>
                    <a:pt x="1499845" y="411412"/>
                  </a:lnTo>
                  <a:lnTo>
                    <a:pt x="1548071" y="401696"/>
                  </a:lnTo>
                  <a:lnTo>
                    <a:pt x="1685005" y="401696"/>
                  </a:lnTo>
                  <a:lnTo>
                    <a:pt x="1673168" y="387990"/>
                  </a:lnTo>
                  <a:lnTo>
                    <a:pt x="1636360" y="362013"/>
                  </a:lnTo>
                  <a:lnTo>
                    <a:pt x="1594082" y="345572"/>
                  </a:lnTo>
                  <a:lnTo>
                    <a:pt x="1570516" y="342655"/>
                  </a:lnTo>
                  <a:lnTo>
                    <a:pt x="1517090" y="342655"/>
                  </a:lnTo>
                  <a:lnTo>
                    <a:pt x="1517090" y="61795"/>
                  </a:lnTo>
                  <a:close/>
                </a:path>
                <a:path w="1734184" h="1112520">
                  <a:moveTo>
                    <a:pt x="1486135" y="0"/>
                  </a:moveTo>
                  <a:lnTo>
                    <a:pt x="247919" y="0"/>
                  </a:lnTo>
                  <a:lnTo>
                    <a:pt x="235867" y="2427"/>
                  </a:lnTo>
                  <a:lnTo>
                    <a:pt x="226027" y="9047"/>
                  </a:lnTo>
                  <a:lnTo>
                    <a:pt x="219395" y="18868"/>
                  </a:lnTo>
                  <a:lnTo>
                    <a:pt x="216963" y="30897"/>
                  </a:lnTo>
                  <a:lnTo>
                    <a:pt x="216963" y="342655"/>
                  </a:lnTo>
                  <a:lnTo>
                    <a:pt x="278874" y="342655"/>
                  </a:lnTo>
                  <a:lnTo>
                    <a:pt x="278874" y="61795"/>
                  </a:lnTo>
                  <a:lnTo>
                    <a:pt x="1517090" y="61795"/>
                  </a:lnTo>
                  <a:lnTo>
                    <a:pt x="1517090" y="30897"/>
                  </a:lnTo>
                  <a:lnTo>
                    <a:pt x="1514658" y="18868"/>
                  </a:lnTo>
                  <a:lnTo>
                    <a:pt x="1508026" y="9047"/>
                  </a:lnTo>
                  <a:lnTo>
                    <a:pt x="1498187" y="2427"/>
                  </a:lnTo>
                  <a:lnTo>
                    <a:pt x="1486135" y="0"/>
                  </a:lnTo>
                  <a:close/>
                </a:path>
                <a:path w="1734184" h="1112520">
                  <a:moveTo>
                    <a:pt x="1548045" y="339875"/>
                  </a:moveTo>
                  <a:lnTo>
                    <a:pt x="1540274" y="340121"/>
                  </a:lnTo>
                  <a:lnTo>
                    <a:pt x="1532519" y="340666"/>
                  </a:lnTo>
                  <a:lnTo>
                    <a:pt x="1524789" y="341511"/>
                  </a:lnTo>
                  <a:lnTo>
                    <a:pt x="1517090" y="342655"/>
                  </a:lnTo>
                  <a:lnTo>
                    <a:pt x="1570516" y="342655"/>
                  </a:lnTo>
                  <a:lnTo>
                    <a:pt x="1548045" y="339875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8615749" y="3509195"/>
              <a:ext cx="990600" cy="247650"/>
            </a:xfrm>
            <a:custGeom>
              <a:avLst/>
              <a:gdLst/>
              <a:ahLst/>
              <a:cxnLst/>
              <a:rect l="l" t="t" r="r" b="b"/>
              <a:pathLst>
                <a:path w="990600" h="247650">
                  <a:moveTo>
                    <a:pt x="959617" y="0"/>
                  </a:moveTo>
                  <a:lnTo>
                    <a:pt x="30955" y="0"/>
                  </a:lnTo>
                  <a:lnTo>
                    <a:pt x="18903" y="2427"/>
                  </a:lnTo>
                  <a:lnTo>
                    <a:pt x="9064" y="9047"/>
                  </a:lnTo>
                  <a:lnTo>
                    <a:pt x="2431" y="18868"/>
                  </a:lnTo>
                  <a:lnTo>
                    <a:pt x="0" y="30897"/>
                  </a:lnTo>
                  <a:lnTo>
                    <a:pt x="0" y="216284"/>
                  </a:lnTo>
                  <a:lnTo>
                    <a:pt x="2431" y="228302"/>
                  </a:lnTo>
                  <a:lnTo>
                    <a:pt x="9064" y="238124"/>
                  </a:lnTo>
                  <a:lnTo>
                    <a:pt x="18903" y="244751"/>
                  </a:lnTo>
                  <a:lnTo>
                    <a:pt x="30955" y="247181"/>
                  </a:lnTo>
                  <a:lnTo>
                    <a:pt x="959617" y="247181"/>
                  </a:lnTo>
                  <a:lnTo>
                    <a:pt x="971669" y="244751"/>
                  </a:lnTo>
                  <a:lnTo>
                    <a:pt x="981508" y="238124"/>
                  </a:lnTo>
                  <a:lnTo>
                    <a:pt x="988141" y="228302"/>
                  </a:lnTo>
                  <a:lnTo>
                    <a:pt x="990572" y="216284"/>
                  </a:lnTo>
                  <a:lnTo>
                    <a:pt x="990572" y="185386"/>
                  </a:lnTo>
                  <a:lnTo>
                    <a:pt x="61910" y="185386"/>
                  </a:lnTo>
                  <a:lnTo>
                    <a:pt x="61910" y="61795"/>
                  </a:lnTo>
                  <a:lnTo>
                    <a:pt x="990572" y="61795"/>
                  </a:lnTo>
                  <a:lnTo>
                    <a:pt x="990572" y="30897"/>
                  </a:lnTo>
                  <a:lnTo>
                    <a:pt x="988141" y="18868"/>
                  </a:lnTo>
                  <a:lnTo>
                    <a:pt x="981508" y="9047"/>
                  </a:lnTo>
                  <a:lnTo>
                    <a:pt x="971669" y="2427"/>
                  </a:lnTo>
                  <a:lnTo>
                    <a:pt x="959617" y="0"/>
                  </a:lnTo>
                  <a:close/>
                </a:path>
                <a:path w="990600" h="247650">
                  <a:moveTo>
                    <a:pt x="990572" y="61795"/>
                  </a:moveTo>
                  <a:lnTo>
                    <a:pt x="928661" y="61795"/>
                  </a:lnTo>
                  <a:lnTo>
                    <a:pt x="928661" y="185386"/>
                  </a:lnTo>
                  <a:lnTo>
                    <a:pt x="990572" y="185386"/>
                  </a:lnTo>
                  <a:lnTo>
                    <a:pt x="990572" y="61795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804" y="160731"/>
            <a:ext cx="24549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Aging</a:t>
            </a:r>
            <a:r>
              <a:rPr dirty="0" sz="2800" spc="-50"/>
              <a:t> </a:t>
            </a:r>
            <a:r>
              <a:rPr dirty="0" sz="2800"/>
              <a:t>in</a:t>
            </a:r>
            <a:r>
              <a:rPr dirty="0" sz="2800" spc="-60"/>
              <a:t> </a:t>
            </a:r>
            <a:r>
              <a:rPr dirty="0" sz="2800" spc="-10"/>
              <a:t>place</a:t>
            </a:r>
            <a:endParaRPr sz="2800"/>
          </a:p>
        </p:txBody>
      </p:sp>
      <p:sp>
        <p:nvSpPr>
          <p:cNvPr id="3" name="object 3" descr=""/>
          <p:cNvSpPr txBox="1"/>
          <p:nvPr/>
        </p:nvSpPr>
        <p:spPr>
          <a:xfrm>
            <a:off x="444804" y="802894"/>
            <a:ext cx="3192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Lifestyle</a:t>
            </a:r>
            <a:r>
              <a:rPr dirty="0" sz="2400" spc="-6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769FF"/>
                </a:solidFill>
                <a:latin typeface="Arial"/>
                <a:cs typeface="Arial"/>
              </a:rPr>
              <a:t>considerations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723" y="1485900"/>
            <a:ext cx="10909935" cy="0"/>
          </a:xfrm>
          <a:custGeom>
            <a:avLst/>
            <a:gdLst/>
            <a:ahLst/>
            <a:cxnLst/>
            <a:rect l="l" t="t" r="r" b="b"/>
            <a:pathLst>
              <a:path w="10909935" h="0">
                <a:moveTo>
                  <a:pt x="0" y="0"/>
                </a:moveTo>
                <a:lnTo>
                  <a:pt x="10909427" y="0"/>
                </a:lnTo>
              </a:path>
            </a:pathLst>
          </a:custGeom>
          <a:ln w="9525">
            <a:solidFill>
              <a:srgbClr val="3063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786254" y="4415790"/>
            <a:ext cx="215138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3380" marR="5080" indent="-36131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Ability</a:t>
            </a:r>
            <a:r>
              <a:rPr dirty="0" sz="2400" spc="6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to</a:t>
            </a:r>
            <a:r>
              <a:rPr dirty="0" sz="2400" spc="6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perform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activities</a:t>
            </a:r>
            <a:r>
              <a:rPr dirty="0" sz="2400" spc="12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25" b="1">
                <a:solidFill>
                  <a:srgbClr val="00BEB3"/>
                </a:solidFill>
                <a:latin typeface="Arial Narrow"/>
                <a:cs typeface="Arial Narrow"/>
              </a:rPr>
              <a:t>of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daily</a:t>
            </a:r>
            <a:r>
              <a:rPr dirty="0" sz="2400" spc="7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living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2039022" y="2707789"/>
            <a:ext cx="1576070" cy="1422400"/>
            <a:chOff x="2039022" y="2707789"/>
            <a:chExt cx="1576070" cy="1422400"/>
          </a:xfrm>
        </p:grpSpPr>
        <p:sp>
          <p:nvSpPr>
            <p:cNvPr id="7" name="object 7" descr=""/>
            <p:cNvSpPr/>
            <p:nvPr/>
          </p:nvSpPr>
          <p:spPr>
            <a:xfrm>
              <a:off x="2039022" y="2730303"/>
              <a:ext cx="619125" cy="449580"/>
            </a:xfrm>
            <a:custGeom>
              <a:avLst/>
              <a:gdLst/>
              <a:ahLst/>
              <a:cxnLst/>
              <a:rect l="l" t="t" r="r" b="b"/>
              <a:pathLst>
                <a:path w="619125" h="449580">
                  <a:moveTo>
                    <a:pt x="225130" y="393243"/>
                  </a:moveTo>
                  <a:lnTo>
                    <a:pt x="28141" y="393243"/>
                  </a:lnTo>
                  <a:lnTo>
                    <a:pt x="17187" y="395450"/>
                  </a:lnTo>
                  <a:lnTo>
                    <a:pt x="8242" y="401468"/>
                  </a:lnTo>
                  <a:lnTo>
                    <a:pt x="2211" y="410396"/>
                  </a:lnTo>
                  <a:lnTo>
                    <a:pt x="0" y="421332"/>
                  </a:lnTo>
                  <a:lnTo>
                    <a:pt x="2211" y="432258"/>
                  </a:lnTo>
                  <a:lnTo>
                    <a:pt x="8242" y="441187"/>
                  </a:lnTo>
                  <a:lnTo>
                    <a:pt x="17187" y="447211"/>
                  </a:lnTo>
                  <a:lnTo>
                    <a:pt x="28141" y="449421"/>
                  </a:lnTo>
                  <a:lnTo>
                    <a:pt x="225130" y="449421"/>
                  </a:lnTo>
                  <a:lnTo>
                    <a:pt x="236086" y="447211"/>
                  </a:lnTo>
                  <a:lnTo>
                    <a:pt x="245031" y="441187"/>
                  </a:lnTo>
                  <a:lnTo>
                    <a:pt x="251060" y="432258"/>
                  </a:lnTo>
                  <a:lnTo>
                    <a:pt x="253271" y="421332"/>
                  </a:lnTo>
                  <a:lnTo>
                    <a:pt x="251060" y="410396"/>
                  </a:lnTo>
                  <a:lnTo>
                    <a:pt x="245031" y="401468"/>
                  </a:lnTo>
                  <a:lnTo>
                    <a:pt x="236086" y="395450"/>
                  </a:lnTo>
                  <a:lnTo>
                    <a:pt x="225130" y="393243"/>
                  </a:lnTo>
                  <a:close/>
                </a:path>
                <a:path w="619125" h="449580">
                  <a:moveTo>
                    <a:pt x="309553" y="196621"/>
                  </a:moveTo>
                  <a:lnTo>
                    <a:pt x="28141" y="196621"/>
                  </a:lnTo>
                  <a:lnTo>
                    <a:pt x="17187" y="198828"/>
                  </a:lnTo>
                  <a:lnTo>
                    <a:pt x="8242" y="204846"/>
                  </a:lnTo>
                  <a:lnTo>
                    <a:pt x="2211" y="213774"/>
                  </a:lnTo>
                  <a:lnTo>
                    <a:pt x="0" y="224710"/>
                  </a:lnTo>
                  <a:lnTo>
                    <a:pt x="2211" y="235636"/>
                  </a:lnTo>
                  <a:lnTo>
                    <a:pt x="8242" y="244566"/>
                  </a:lnTo>
                  <a:lnTo>
                    <a:pt x="17187" y="250589"/>
                  </a:lnTo>
                  <a:lnTo>
                    <a:pt x="28141" y="252799"/>
                  </a:lnTo>
                  <a:lnTo>
                    <a:pt x="309553" y="252799"/>
                  </a:lnTo>
                  <a:lnTo>
                    <a:pt x="320510" y="250589"/>
                  </a:lnTo>
                  <a:lnTo>
                    <a:pt x="329455" y="244566"/>
                  </a:lnTo>
                  <a:lnTo>
                    <a:pt x="335484" y="235636"/>
                  </a:lnTo>
                  <a:lnTo>
                    <a:pt x="337695" y="224710"/>
                  </a:lnTo>
                  <a:lnTo>
                    <a:pt x="335484" y="213774"/>
                  </a:lnTo>
                  <a:lnTo>
                    <a:pt x="329455" y="204846"/>
                  </a:lnTo>
                  <a:lnTo>
                    <a:pt x="320510" y="198828"/>
                  </a:lnTo>
                  <a:lnTo>
                    <a:pt x="309553" y="196621"/>
                  </a:lnTo>
                  <a:close/>
                </a:path>
                <a:path w="619125" h="449580">
                  <a:moveTo>
                    <a:pt x="590966" y="0"/>
                  </a:moveTo>
                  <a:lnTo>
                    <a:pt x="28141" y="0"/>
                  </a:lnTo>
                  <a:lnTo>
                    <a:pt x="17187" y="2206"/>
                  </a:lnTo>
                  <a:lnTo>
                    <a:pt x="8242" y="8224"/>
                  </a:lnTo>
                  <a:lnTo>
                    <a:pt x="2211" y="17152"/>
                  </a:lnTo>
                  <a:lnTo>
                    <a:pt x="0" y="28088"/>
                  </a:lnTo>
                  <a:lnTo>
                    <a:pt x="2211" y="39014"/>
                  </a:lnTo>
                  <a:lnTo>
                    <a:pt x="8242" y="47944"/>
                  </a:lnTo>
                  <a:lnTo>
                    <a:pt x="17187" y="53967"/>
                  </a:lnTo>
                  <a:lnTo>
                    <a:pt x="28141" y="56177"/>
                  </a:lnTo>
                  <a:lnTo>
                    <a:pt x="590966" y="56177"/>
                  </a:lnTo>
                  <a:lnTo>
                    <a:pt x="601923" y="53967"/>
                  </a:lnTo>
                  <a:lnTo>
                    <a:pt x="610867" y="47944"/>
                  </a:lnTo>
                  <a:lnTo>
                    <a:pt x="616897" y="39014"/>
                  </a:lnTo>
                  <a:lnTo>
                    <a:pt x="619107" y="28088"/>
                  </a:lnTo>
                  <a:lnTo>
                    <a:pt x="616897" y="17152"/>
                  </a:lnTo>
                  <a:lnTo>
                    <a:pt x="610867" y="8224"/>
                  </a:lnTo>
                  <a:lnTo>
                    <a:pt x="601923" y="2206"/>
                  </a:lnTo>
                  <a:lnTo>
                    <a:pt x="590966" y="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323299" y="2707789"/>
              <a:ext cx="1292225" cy="1422400"/>
            </a:xfrm>
            <a:custGeom>
              <a:avLst/>
              <a:gdLst/>
              <a:ahLst/>
              <a:cxnLst/>
              <a:rect l="l" t="t" r="r" b="b"/>
              <a:pathLst>
                <a:path w="1292225" h="1422400">
                  <a:moveTo>
                    <a:pt x="559174" y="393700"/>
                  </a:moveTo>
                  <a:lnTo>
                    <a:pt x="505085" y="393700"/>
                  </a:lnTo>
                  <a:lnTo>
                    <a:pt x="505085" y="406400"/>
                  </a:lnTo>
                  <a:lnTo>
                    <a:pt x="15989" y="1257300"/>
                  </a:lnTo>
                  <a:lnTo>
                    <a:pt x="0" y="1295400"/>
                  </a:lnTo>
                  <a:lnTo>
                    <a:pt x="1391" y="1346200"/>
                  </a:lnTo>
                  <a:lnTo>
                    <a:pt x="19017" y="1384300"/>
                  </a:lnTo>
                  <a:lnTo>
                    <a:pt x="51729" y="1409700"/>
                  </a:lnTo>
                  <a:lnTo>
                    <a:pt x="93950" y="1422400"/>
                  </a:lnTo>
                  <a:lnTo>
                    <a:pt x="137507" y="1422400"/>
                  </a:lnTo>
                  <a:lnTo>
                    <a:pt x="177362" y="1409700"/>
                  </a:lnTo>
                  <a:lnTo>
                    <a:pt x="208476" y="1371600"/>
                  </a:lnTo>
                  <a:lnTo>
                    <a:pt x="88565" y="1371600"/>
                  </a:lnTo>
                  <a:lnTo>
                    <a:pt x="70197" y="1358900"/>
                  </a:lnTo>
                  <a:lnTo>
                    <a:pt x="57861" y="1346200"/>
                  </a:lnTo>
                  <a:lnTo>
                    <a:pt x="53417" y="1320800"/>
                  </a:lnTo>
                  <a:lnTo>
                    <a:pt x="54167" y="1308100"/>
                  </a:lnTo>
                  <a:lnTo>
                    <a:pt x="56179" y="1295400"/>
                  </a:lnTo>
                  <a:lnTo>
                    <a:pt x="59413" y="1295400"/>
                  </a:lnTo>
                  <a:lnTo>
                    <a:pt x="63830" y="1282700"/>
                  </a:lnTo>
                  <a:lnTo>
                    <a:pt x="553206" y="431800"/>
                  </a:lnTo>
                  <a:lnTo>
                    <a:pt x="556737" y="431800"/>
                  </a:lnTo>
                  <a:lnTo>
                    <a:pt x="559292" y="419100"/>
                  </a:lnTo>
                  <a:lnTo>
                    <a:pt x="560844" y="406400"/>
                  </a:lnTo>
                  <a:lnTo>
                    <a:pt x="561367" y="406400"/>
                  </a:lnTo>
                  <a:lnTo>
                    <a:pt x="559174" y="393700"/>
                  </a:lnTo>
                  <a:close/>
                </a:path>
                <a:path w="1292225" h="1422400">
                  <a:moveTo>
                    <a:pt x="444581" y="901700"/>
                  </a:moveTo>
                  <a:lnTo>
                    <a:pt x="424249" y="901700"/>
                  </a:lnTo>
                  <a:lnTo>
                    <a:pt x="415204" y="914400"/>
                  </a:lnTo>
                  <a:lnTo>
                    <a:pt x="408279" y="914400"/>
                  </a:lnTo>
                  <a:lnTo>
                    <a:pt x="160073" y="1346200"/>
                  </a:lnTo>
                  <a:lnTo>
                    <a:pt x="151007" y="1358900"/>
                  </a:lnTo>
                  <a:lnTo>
                    <a:pt x="139380" y="1371600"/>
                  </a:lnTo>
                  <a:lnTo>
                    <a:pt x="208476" y="1371600"/>
                  </a:lnTo>
                  <a:lnTo>
                    <a:pt x="444018" y="965200"/>
                  </a:lnTo>
                  <a:lnTo>
                    <a:pt x="572287" y="965200"/>
                  </a:lnTo>
                  <a:lnTo>
                    <a:pt x="444581" y="901700"/>
                  </a:lnTo>
                  <a:close/>
                </a:path>
                <a:path w="1292225" h="1422400">
                  <a:moveTo>
                    <a:pt x="572287" y="965200"/>
                  </a:moveTo>
                  <a:lnTo>
                    <a:pt x="444018" y="965200"/>
                  </a:lnTo>
                  <a:lnTo>
                    <a:pt x="575157" y="1028700"/>
                  </a:lnTo>
                  <a:lnTo>
                    <a:pt x="472722" y="1092200"/>
                  </a:lnTo>
                  <a:lnTo>
                    <a:pt x="439015" y="1130300"/>
                  </a:lnTo>
                  <a:lnTo>
                    <a:pt x="420350" y="1168400"/>
                  </a:lnTo>
                  <a:lnTo>
                    <a:pt x="417999" y="1206500"/>
                  </a:lnTo>
                  <a:lnTo>
                    <a:pt x="433231" y="1257300"/>
                  </a:lnTo>
                  <a:lnTo>
                    <a:pt x="451712" y="1282700"/>
                  </a:lnTo>
                  <a:lnTo>
                    <a:pt x="475164" y="1295400"/>
                  </a:lnTo>
                  <a:lnTo>
                    <a:pt x="502297" y="1308100"/>
                  </a:lnTo>
                  <a:lnTo>
                    <a:pt x="560919" y="1308100"/>
                  </a:lnTo>
                  <a:lnTo>
                    <a:pt x="574839" y="1295400"/>
                  </a:lnTo>
                  <a:lnTo>
                    <a:pt x="588102" y="1295400"/>
                  </a:lnTo>
                  <a:lnTo>
                    <a:pt x="649618" y="1257300"/>
                  </a:lnTo>
                  <a:lnTo>
                    <a:pt x="531819" y="1257300"/>
                  </a:lnTo>
                  <a:lnTo>
                    <a:pt x="509230" y="1244600"/>
                  </a:lnTo>
                  <a:lnTo>
                    <a:pt x="490950" y="1231900"/>
                  </a:lnTo>
                  <a:lnTo>
                    <a:pt x="478817" y="1219200"/>
                  </a:lnTo>
                  <a:lnTo>
                    <a:pt x="474669" y="1193800"/>
                  </a:lnTo>
                  <a:lnTo>
                    <a:pt x="476893" y="1181100"/>
                  </a:lnTo>
                  <a:lnTo>
                    <a:pt x="482718" y="1168400"/>
                  </a:lnTo>
                  <a:lnTo>
                    <a:pt x="491771" y="1155700"/>
                  </a:lnTo>
                  <a:lnTo>
                    <a:pt x="503678" y="1143000"/>
                  </a:lnTo>
                  <a:lnTo>
                    <a:pt x="648324" y="1041400"/>
                  </a:lnTo>
                  <a:lnTo>
                    <a:pt x="656112" y="1041400"/>
                  </a:lnTo>
                  <a:lnTo>
                    <a:pt x="660082" y="1028700"/>
                  </a:lnTo>
                  <a:lnTo>
                    <a:pt x="660001" y="1016000"/>
                  </a:lnTo>
                  <a:lnTo>
                    <a:pt x="655641" y="1003300"/>
                  </a:lnTo>
                  <a:lnTo>
                    <a:pt x="648910" y="1003300"/>
                  </a:lnTo>
                  <a:lnTo>
                    <a:pt x="572287" y="965200"/>
                  </a:lnTo>
                  <a:close/>
                </a:path>
                <a:path w="1292225" h="1422400">
                  <a:moveTo>
                    <a:pt x="1277121" y="254000"/>
                  </a:moveTo>
                  <a:lnTo>
                    <a:pt x="1197471" y="254000"/>
                  </a:lnTo>
                  <a:lnTo>
                    <a:pt x="1212420" y="266700"/>
                  </a:lnTo>
                  <a:lnTo>
                    <a:pt x="1225196" y="266700"/>
                  </a:lnTo>
                  <a:lnTo>
                    <a:pt x="1229583" y="279400"/>
                  </a:lnTo>
                  <a:lnTo>
                    <a:pt x="1232780" y="279400"/>
                  </a:lnTo>
                  <a:lnTo>
                    <a:pt x="1234724" y="292100"/>
                  </a:lnTo>
                  <a:lnTo>
                    <a:pt x="1235468" y="304800"/>
                  </a:lnTo>
                  <a:lnTo>
                    <a:pt x="1233428" y="317500"/>
                  </a:lnTo>
                  <a:lnTo>
                    <a:pt x="1229441" y="317500"/>
                  </a:lnTo>
                  <a:lnTo>
                    <a:pt x="1200987" y="355600"/>
                  </a:lnTo>
                  <a:lnTo>
                    <a:pt x="1168030" y="393700"/>
                  </a:lnTo>
                  <a:lnTo>
                    <a:pt x="1131089" y="431800"/>
                  </a:lnTo>
                  <a:lnTo>
                    <a:pt x="1090678" y="457200"/>
                  </a:lnTo>
                  <a:lnTo>
                    <a:pt x="1047316" y="469900"/>
                  </a:lnTo>
                  <a:lnTo>
                    <a:pt x="1001520" y="482600"/>
                  </a:lnTo>
                  <a:lnTo>
                    <a:pt x="953806" y="495300"/>
                  </a:lnTo>
                  <a:lnTo>
                    <a:pt x="804552" y="495300"/>
                  </a:lnTo>
                  <a:lnTo>
                    <a:pt x="789132" y="508000"/>
                  </a:lnTo>
                  <a:lnTo>
                    <a:pt x="777211" y="520700"/>
                  </a:lnTo>
                  <a:lnTo>
                    <a:pt x="614273" y="812800"/>
                  </a:lnTo>
                  <a:lnTo>
                    <a:pt x="610310" y="812800"/>
                  </a:lnTo>
                  <a:lnTo>
                    <a:pt x="609395" y="825500"/>
                  </a:lnTo>
                  <a:lnTo>
                    <a:pt x="611740" y="838200"/>
                  </a:lnTo>
                  <a:lnTo>
                    <a:pt x="614132" y="838200"/>
                  </a:lnTo>
                  <a:lnTo>
                    <a:pt x="619549" y="850900"/>
                  </a:lnTo>
                  <a:lnTo>
                    <a:pt x="626655" y="850900"/>
                  </a:lnTo>
                  <a:lnTo>
                    <a:pt x="860228" y="965200"/>
                  </a:lnTo>
                  <a:lnTo>
                    <a:pt x="874255" y="965200"/>
                  </a:lnTo>
                  <a:lnTo>
                    <a:pt x="885018" y="977900"/>
                  </a:lnTo>
                  <a:lnTo>
                    <a:pt x="891969" y="990600"/>
                  </a:lnTo>
                  <a:lnTo>
                    <a:pt x="894560" y="1016000"/>
                  </a:lnTo>
                  <a:lnTo>
                    <a:pt x="892818" y="1028700"/>
                  </a:lnTo>
                  <a:lnTo>
                    <a:pt x="887287" y="1041400"/>
                  </a:lnTo>
                  <a:lnTo>
                    <a:pt x="878358" y="1054100"/>
                  </a:lnTo>
                  <a:lnTo>
                    <a:pt x="866419" y="1066800"/>
                  </a:lnTo>
                  <a:lnTo>
                    <a:pt x="559960" y="1244600"/>
                  </a:lnTo>
                  <a:lnTo>
                    <a:pt x="553327" y="1244600"/>
                  </a:lnTo>
                  <a:lnTo>
                    <a:pt x="546364" y="1257300"/>
                  </a:lnTo>
                  <a:lnTo>
                    <a:pt x="649618" y="1257300"/>
                  </a:lnTo>
                  <a:lnTo>
                    <a:pt x="895686" y="1104900"/>
                  </a:lnTo>
                  <a:lnTo>
                    <a:pt x="929264" y="1079500"/>
                  </a:lnTo>
                  <a:lnTo>
                    <a:pt x="947767" y="1041400"/>
                  </a:lnTo>
                  <a:lnTo>
                    <a:pt x="949944" y="990600"/>
                  </a:lnTo>
                  <a:lnTo>
                    <a:pt x="934544" y="952500"/>
                  </a:lnTo>
                  <a:lnTo>
                    <a:pt x="924585" y="939800"/>
                  </a:lnTo>
                  <a:lnTo>
                    <a:pt x="912723" y="927100"/>
                  </a:lnTo>
                  <a:lnTo>
                    <a:pt x="899172" y="914400"/>
                  </a:lnTo>
                  <a:lnTo>
                    <a:pt x="884148" y="914400"/>
                  </a:lnTo>
                  <a:lnTo>
                    <a:pt x="678716" y="812800"/>
                  </a:lnTo>
                  <a:lnTo>
                    <a:pt x="826458" y="558800"/>
                  </a:lnTo>
                  <a:lnTo>
                    <a:pt x="827232" y="546100"/>
                  </a:lnTo>
                  <a:lnTo>
                    <a:pt x="1020219" y="546100"/>
                  </a:lnTo>
                  <a:lnTo>
                    <a:pt x="1064360" y="533400"/>
                  </a:lnTo>
                  <a:lnTo>
                    <a:pt x="1106658" y="508000"/>
                  </a:lnTo>
                  <a:lnTo>
                    <a:pt x="1146745" y="482600"/>
                  </a:lnTo>
                  <a:lnTo>
                    <a:pt x="1184249" y="457200"/>
                  </a:lnTo>
                  <a:lnTo>
                    <a:pt x="1218801" y="419100"/>
                  </a:lnTo>
                  <a:lnTo>
                    <a:pt x="1250029" y="393700"/>
                  </a:lnTo>
                  <a:lnTo>
                    <a:pt x="1277563" y="355600"/>
                  </a:lnTo>
                  <a:lnTo>
                    <a:pt x="1290767" y="317500"/>
                  </a:lnTo>
                  <a:lnTo>
                    <a:pt x="1291633" y="304800"/>
                  </a:lnTo>
                  <a:lnTo>
                    <a:pt x="1284033" y="266700"/>
                  </a:lnTo>
                  <a:lnTo>
                    <a:pt x="1277121" y="254000"/>
                  </a:lnTo>
                  <a:close/>
                </a:path>
                <a:path w="1292225" h="1422400">
                  <a:moveTo>
                    <a:pt x="974607" y="546100"/>
                  </a:moveTo>
                  <a:lnTo>
                    <a:pt x="832579" y="546100"/>
                  </a:lnTo>
                  <a:lnTo>
                    <a:pt x="880452" y="558800"/>
                  </a:lnTo>
                  <a:lnTo>
                    <a:pt x="927895" y="558800"/>
                  </a:lnTo>
                  <a:lnTo>
                    <a:pt x="974607" y="546100"/>
                  </a:lnTo>
                  <a:close/>
                </a:path>
                <a:path w="1292225" h="1422400">
                  <a:moveTo>
                    <a:pt x="567079" y="203200"/>
                  </a:moveTo>
                  <a:lnTo>
                    <a:pt x="391592" y="203200"/>
                  </a:lnTo>
                  <a:lnTo>
                    <a:pt x="307176" y="228600"/>
                  </a:lnTo>
                  <a:lnTo>
                    <a:pt x="267010" y="241300"/>
                  </a:lnTo>
                  <a:lnTo>
                    <a:pt x="228665" y="266700"/>
                  </a:lnTo>
                  <a:lnTo>
                    <a:pt x="192487" y="292100"/>
                  </a:lnTo>
                  <a:lnTo>
                    <a:pt x="158822" y="317500"/>
                  </a:lnTo>
                  <a:lnTo>
                    <a:pt x="128016" y="355600"/>
                  </a:lnTo>
                  <a:lnTo>
                    <a:pt x="100413" y="393700"/>
                  </a:lnTo>
                  <a:lnTo>
                    <a:pt x="84692" y="431800"/>
                  </a:lnTo>
                  <a:lnTo>
                    <a:pt x="83687" y="469900"/>
                  </a:lnTo>
                  <a:lnTo>
                    <a:pt x="96674" y="495300"/>
                  </a:lnTo>
                  <a:lnTo>
                    <a:pt x="122926" y="533400"/>
                  </a:lnTo>
                  <a:lnTo>
                    <a:pt x="158022" y="546100"/>
                  </a:lnTo>
                  <a:lnTo>
                    <a:pt x="195126" y="546100"/>
                  </a:lnTo>
                  <a:lnTo>
                    <a:pt x="229900" y="533400"/>
                  </a:lnTo>
                  <a:lnTo>
                    <a:pt x="258004" y="508000"/>
                  </a:lnTo>
                  <a:lnTo>
                    <a:pt x="269355" y="495300"/>
                  </a:lnTo>
                  <a:lnTo>
                    <a:pt x="181179" y="495300"/>
                  </a:lnTo>
                  <a:lnTo>
                    <a:pt x="165246" y="482600"/>
                  </a:lnTo>
                  <a:lnTo>
                    <a:pt x="152331" y="482600"/>
                  </a:lnTo>
                  <a:lnTo>
                    <a:pt x="143739" y="469900"/>
                  </a:lnTo>
                  <a:lnTo>
                    <a:pt x="140773" y="444500"/>
                  </a:lnTo>
                  <a:lnTo>
                    <a:pt x="140913" y="444500"/>
                  </a:lnTo>
                  <a:lnTo>
                    <a:pt x="143516" y="431800"/>
                  </a:lnTo>
                  <a:lnTo>
                    <a:pt x="148253" y="431800"/>
                  </a:lnTo>
                  <a:lnTo>
                    <a:pt x="176136" y="393700"/>
                  </a:lnTo>
                  <a:lnTo>
                    <a:pt x="207686" y="355600"/>
                  </a:lnTo>
                  <a:lnTo>
                    <a:pt x="242441" y="330200"/>
                  </a:lnTo>
                  <a:lnTo>
                    <a:pt x="279938" y="304800"/>
                  </a:lnTo>
                  <a:lnTo>
                    <a:pt x="319717" y="279400"/>
                  </a:lnTo>
                  <a:lnTo>
                    <a:pt x="404271" y="254000"/>
                  </a:lnTo>
                  <a:lnTo>
                    <a:pt x="673126" y="254000"/>
                  </a:lnTo>
                  <a:lnTo>
                    <a:pt x="652620" y="241300"/>
                  </a:lnTo>
                  <a:lnTo>
                    <a:pt x="610321" y="215900"/>
                  </a:lnTo>
                  <a:lnTo>
                    <a:pt x="567079" y="203200"/>
                  </a:lnTo>
                  <a:close/>
                </a:path>
                <a:path w="1292225" h="1422400">
                  <a:moveTo>
                    <a:pt x="526467" y="342900"/>
                  </a:moveTo>
                  <a:lnTo>
                    <a:pt x="427379" y="342900"/>
                  </a:lnTo>
                  <a:lnTo>
                    <a:pt x="377443" y="355600"/>
                  </a:lnTo>
                  <a:lnTo>
                    <a:pt x="330240" y="381000"/>
                  </a:lnTo>
                  <a:lnTo>
                    <a:pt x="286620" y="406400"/>
                  </a:lnTo>
                  <a:lnTo>
                    <a:pt x="247436" y="431800"/>
                  </a:lnTo>
                  <a:lnTo>
                    <a:pt x="213541" y="469900"/>
                  </a:lnTo>
                  <a:lnTo>
                    <a:pt x="207192" y="482600"/>
                  </a:lnTo>
                  <a:lnTo>
                    <a:pt x="199435" y="482600"/>
                  </a:lnTo>
                  <a:lnTo>
                    <a:pt x="190641" y="495300"/>
                  </a:lnTo>
                  <a:lnTo>
                    <a:pt x="269355" y="495300"/>
                  </a:lnTo>
                  <a:lnTo>
                    <a:pt x="292058" y="469900"/>
                  </a:lnTo>
                  <a:lnTo>
                    <a:pt x="332327" y="431800"/>
                  </a:lnTo>
                  <a:lnTo>
                    <a:pt x="377576" y="419100"/>
                  </a:lnTo>
                  <a:lnTo>
                    <a:pt x="426568" y="393700"/>
                  </a:lnTo>
                  <a:lnTo>
                    <a:pt x="559174" y="393700"/>
                  </a:lnTo>
                  <a:lnTo>
                    <a:pt x="556980" y="381000"/>
                  </a:lnTo>
                  <a:lnTo>
                    <a:pt x="544790" y="355600"/>
                  </a:lnTo>
                  <a:lnTo>
                    <a:pt x="526467" y="342900"/>
                  </a:lnTo>
                  <a:close/>
                </a:path>
                <a:path w="1292225" h="1422400">
                  <a:moveTo>
                    <a:pt x="705561" y="266700"/>
                  </a:moveTo>
                  <a:lnTo>
                    <a:pt x="580431" y="266700"/>
                  </a:lnTo>
                  <a:lnTo>
                    <a:pt x="623245" y="292100"/>
                  </a:lnTo>
                  <a:lnTo>
                    <a:pt x="664646" y="304800"/>
                  </a:lnTo>
                  <a:lnTo>
                    <a:pt x="717817" y="342900"/>
                  </a:lnTo>
                  <a:lnTo>
                    <a:pt x="768192" y="355600"/>
                  </a:lnTo>
                  <a:lnTo>
                    <a:pt x="815677" y="381000"/>
                  </a:lnTo>
                  <a:lnTo>
                    <a:pt x="860176" y="393700"/>
                  </a:lnTo>
                  <a:lnTo>
                    <a:pt x="901595" y="393700"/>
                  </a:lnTo>
                  <a:lnTo>
                    <a:pt x="955009" y="381000"/>
                  </a:lnTo>
                  <a:lnTo>
                    <a:pt x="1004530" y="368300"/>
                  </a:lnTo>
                  <a:lnTo>
                    <a:pt x="1050392" y="355600"/>
                  </a:lnTo>
                  <a:lnTo>
                    <a:pt x="1092831" y="330200"/>
                  </a:lnTo>
                  <a:lnTo>
                    <a:pt x="869514" y="330200"/>
                  </a:lnTo>
                  <a:lnTo>
                    <a:pt x="906474" y="317500"/>
                  </a:lnTo>
                  <a:lnTo>
                    <a:pt x="939463" y="304800"/>
                  </a:lnTo>
                  <a:lnTo>
                    <a:pt x="953385" y="292100"/>
                  </a:lnTo>
                  <a:lnTo>
                    <a:pt x="740346" y="292100"/>
                  </a:lnTo>
                  <a:lnTo>
                    <a:pt x="728891" y="279400"/>
                  </a:lnTo>
                  <a:lnTo>
                    <a:pt x="717305" y="279400"/>
                  </a:lnTo>
                  <a:lnTo>
                    <a:pt x="705561" y="266700"/>
                  </a:lnTo>
                  <a:close/>
                </a:path>
                <a:path w="1292225" h="1422400">
                  <a:moveTo>
                    <a:pt x="1194827" y="203200"/>
                  </a:moveTo>
                  <a:lnTo>
                    <a:pt x="1161357" y="203200"/>
                  </a:lnTo>
                  <a:lnTo>
                    <a:pt x="1146000" y="215900"/>
                  </a:lnTo>
                  <a:lnTo>
                    <a:pt x="1132072" y="228600"/>
                  </a:lnTo>
                  <a:lnTo>
                    <a:pt x="1091679" y="254000"/>
                  </a:lnTo>
                  <a:lnTo>
                    <a:pt x="1049098" y="292100"/>
                  </a:lnTo>
                  <a:lnTo>
                    <a:pt x="1003694" y="317500"/>
                  </a:lnTo>
                  <a:lnTo>
                    <a:pt x="954832" y="330200"/>
                  </a:lnTo>
                  <a:lnTo>
                    <a:pt x="1092831" y="330200"/>
                  </a:lnTo>
                  <a:lnTo>
                    <a:pt x="1132080" y="292100"/>
                  </a:lnTo>
                  <a:lnTo>
                    <a:pt x="1168375" y="266700"/>
                  </a:lnTo>
                  <a:lnTo>
                    <a:pt x="1182180" y="266700"/>
                  </a:lnTo>
                  <a:lnTo>
                    <a:pt x="1197471" y="254000"/>
                  </a:lnTo>
                  <a:lnTo>
                    <a:pt x="1277121" y="254000"/>
                  </a:lnTo>
                  <a:lnTo>
                    <a:pt x="1263299" y="228600"/>
                  </a:lnTo>
                  <a:lnTo>
                    <a:pt x="1232530" y="215900"/>
                  </a:lnTo>
                  <a:lnTo>
                    <a:pt x="1194827" y="203200"/>
                  </a:lnTo>
                  <a:close/>
                </a:path>
                <a:path w="1292225" h="1422400">
                  <a:moveTo>
                    <a:pt x="883901" y="0"/>
                  </a:moveTo>
                  <a:lnTo>
                    <a:pt x="852366" y="0"/>
                  </a:lnTo>
                  <a:lnTo>
                    <a:pt x="821393" y="12700"/>
                  </a:lnTo>
                  <a:lnTo>
                    <a:pt x="767995" y="38100"/>
                  </a:lnTo>
                  <a:lnTo>
                    <a:pt x="728808" y="88900"/>
                  </a:lnTo>
                  <a:lnTo>
                    <a:pt x="706708" y="139700"/>
                  </a:lnTo>
                  <a:lnTo>
                    <a:pt x="701652" y="203200"/>
                  </a:lnTo>
                  <a:lnTo>
                    <a:pt x="713058" y="241300"/>
                  </a:lnTo>
                  <a:lnTo>
                    <a:pt x="740346" y="292100"/>
                  </a:lnTo>
                  <a:lnTo>
                    <a:pt x="953385" y="292100"/>
                  </a:lnTo>
                  <a:lnTo>
                    <a:pt x="967307" y="279400"/>
                  </a:lnTo>
                  <a:lnTo>
                    <a:pt x="844917" y="279400"/>
                  </a:lnTo>
                  <a:lnTo>
                    <a:pt x="801975" y="266700"/>
                  </a:lnTo>
                  <a:lnTo>
                    <a:pt x="769340" y="228600"/>
                  </a:lnTo>
                  <a:lnTo>
                    <a:pt x="757653" y="190500"/>
                  </a:lnTo>
                  <a:lnTo>
                    <a:pt x="762006" y="152400"/>
                  </a:lnTo>
                  <a:lnTo>
                    <a:pt x="777492" y="114300"/>
                  </a:lnTo>
                  <a:lnTo>
                    <a:pt x="821821" y="76200"/>
                  </a:lnTo>
                  <a:lnTo>
                    <a:pt x="841373" y="63500"/>
                  </a:lnTo>
                  <a:lnTo>
                    <a:pt x="862307" y="63500"/>
                  </a:lnTo>
                  <a:lnTo>
                    <a:pt x="869514" y="50800"/>
                  </a:lnTo>
                  <a:lnTo>
                    <a:pt x="982422" y="50800"/>
                  </a:lnTo>
                  <a:lnTo>
                    <a:pt x="943807" y="25400"/>
                  </a:lnTo>
                  <a:lnTo>
                    <a:pt x="914786" y="12700"/>
                  </a:lnTo>
                  <a:lnTo>
                    <a:pt x="883901" y="0"/>
                  </a:lnTo>
                  <a:close/>
                </a:path>
                <a:path w="1292225" h="1422400">
                  <a:moveTo>
                    <a:pt x="982422" y="50800"/>
                  </a:moveTo>
                  <a:lnTo>
                    <a:pt x="869514" y="50800"/>
                  </a:lnTo>
                  <a:lnTo>
                    <a:pt x="881348" y="63500"/>
                  </a:lnTo>
                  <a:lnTo>
                    <a:pt x="904013" y="63500"/>
                  </a:lnTo>
                  <a:lnTo>
                    <a:pt x="914540" y="76200"/>
                  </a:lnTo>
                  <a:lnTo>
                    <a:pt x="947057" y="101600"/>
                  </a:lnTo>
                  <a:lnTo>
                    <a:pt x="958757" y="139700"/>
                  </a:lnTo>
                  <a:lnTo>
                    <a:pt x="954470" y="177800"/>
                  </a:lnTo>
                  <a:lnTo>
                    <a:pt x="939023" y="215900"/>
                  </a:lnTo>
                  <a:lnTo>
                    <a:pt x="915077" y="241300"/>
                  </a:lnTo>
                  <a:lnTo>
                    <a:pt x="883163" y="266700"/>
                  </a:lnTo>
                  <a:lnTo>
                    <a:pt x="844917" y="279400"/>
                  </a:lnTo>
                  <a:lnTo>
                    <a:pt x="967307" y="279400"/>
                  </a:lnTo>
                  <a:lnTo>
                    <a:pt x="988833" y="241300"/>
                  </a:lnTo>
                  <a:lnTo>
                    <a:pt x="1010464" y="190500"/>
                  </a:lnTo>
                  <a:lnTo>
                    <a:pt x="1016263" y="139700"/>
                  </a:lnTo>
                  <a:lnTo>
                    <a:pt x="1006745" y="88900"/>
                  </a:lnTo>
                  <a:lnTo>
                    <a:pt x="982422" y="50800"/>
                  </a:lnTo>
                  <a:close/>
                </a:path>
                <a:path w="1292225" h="1422400">
                  <a:moveTo>
                    <a:pt x="673126" y="254000"/>
                  </a:moveTo>
                  <a:lnTo>
                    <a:pt x="492407" y="254000"/>
                  </a:lnTo>
                  <a:lnTo>
                    <a:pt x="536664" y="266700"/>
                  </a:lnTo>
                  <a:lnTo>
                    <a:pt x="693631" y="266700"/>
                  </a:lnTo>
                  <a:lnTo>
                    <a:pt x="673126" y="25400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5165216" y="4415790"/>
            <a:ext cx="1682114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78155">
              <a:lnSpc>
                <a:spcPct val="100000"/>
              </a:lnSpc>
              <a:spcBef>
                <a:spcPts val="100"/>
              </a:spcBef>
            </a:pPr>
            <a:r>
              <a:rPr dirty="0" sz="2400" spc="-20" b="1">
                <a:solidFill>
                  <a:srgbClr val="00BEB3"/>
                </a:solidFill>
                <a:latin typeface="Arial Narrow"/>
                <a:cs typeface="Arial Narrow"/>
              </a:rPr>
              <a:t>Home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modifications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189463" y="2501373"/>
            <a:ext cx="1574800" cy="1439545"/>
            <a:chOff x="5189463" y="2501373"/>
            <a:chExt cx="1574800" cy="1439545"/>
          </a:xfrm>
        </p:grpSpPr>
        <p:sp>
          <p:nvSpPr>
            <p:cNvPr id="11" name="object 11" descr=""/>
            <p:cNvSpPr/>
            <p:nvPr/>
          </p:nvSpPr>
          <p:spPr>
            <a:xfrm>
              <a:off x="5189463" y="2501373"/>
              <a:ext cx="1574800" cy="1439545"/>
            </a:xfrm>
            <a:custGeom>
              <a:avLst/>
              <a:gdLst/>
              <a:ahLst/>
              <a:cxnLst/>
              <a:rect l="l" t="t" r="r" b="b"/>
              <a:pathLst>
                <a:path w="1574800" h="1439545">
                  <a:moveTo>
                    <a:pt x="786637" y="0"/>
                  </a:moveTo>
                  <a:lnTo>
                    <a:pt x="9797" y="641724"/>
                  </a:lnTo>
                  <a:lnTo>
                    <a:pt x="0" y="663072"/>
                  </a:lnTo>
                  <a:lnTo>
                    <a:pt x="2049" y="673738"/>
                  </a:lnTo>
                  <a:lnTo>
                    <a:pt x="7992" y="682725"/>
                  </a:lnTo>
                  <a:lnTo>
                    <a:pt x="16876" y="688838"/>
                  </a:lnTo>
                  <a:lnTo>
                    <a:pt x="27808" y="691161"/>
                  </a:lnTo>
                  <a:lnTo>
                    <a:pt x="189057" y="691161"/>
                  </a:lnTo>
                  <a:lnTo>
                    <a:pt x="189057" y="1382989"/>
                  </a:lnTo>
                  <a:lnTo>
                    <a:pt x="193478" y="1404850"/>
                  </a:lnTo>
                  <a:lnTo>
                    <a:pt x="205537" y="1422704"/>
                  </a:lnTo>
                  <a:lnTo>
                    <a:pt x="223427" y="1434743"/>
                  </a:lnTo>
                  <a:lnTo>
                    <a:pt x="245340" y="1439157"/>
                  </a:lnTo>
                  <a:lnTo>
                    <a:pt x="1327653" y="1439157"/>
                  </a:lnTo>
                  <a:lnTo>
                    <a:pt x="1349081" y="1434743"/>
                  </a:lnTo>
                  <a:lnTo>
                    <a:pt x="1349353" y="1434743"/>
                  </a:lnTo>
                  <a:lnTo>
                    <a:pt x="1367124" y="1422704"/>
                  </a:lnTo>
                  <a:lnTo>
                    <a:pt x="1379215" y="1404850"/>
                  </a:lnTo>
                  <a:lnTo>
                    <a:pt x="1383654" y="1382989"/>
                  </a:lnTo>
                  <a:lnTo>
                    <a:pt x="245903" y="1382989"/>
                  </a:lnTo>
                  <a:lnTo>
                    <a:pt x="245846" y="662791"/>
                  </a:lnTo>
                  <a:lnTo>
                    <a:pt x="243692" y="652136"/>
                  </a:lnTo>
                  <a:lnTo>
                    <a:pt x="237662" y="643208"/>
                  </a:lnTo>
                  <a:lnTo>
                    <a:pt x="228718" y="637189"/>
                  </a:lnTo>
                  <a:lnTo>
                    <a:pt x="217761" y="634983"/>
                  </a:lnTo>
                  <a:lnTo>
                    <a:pt x="105196" y="634983"/>
                  </a:lnTo>
                  <a:lnTo>
                    <a:pt x="787622" y="64218"/>
                  </a:lnTo>
                  <a:lnTo>
                    <a:pt x="873618" y="64218"/>
                  </a:lnTo>
                  <a:lnTo>
                    <a:pt x="804788" y="6635"/>
                  </a:lnTo>
                  <a:lnTo>
                    <a:pt x="796168" y="1658"/>
                  </a:lnTo>
                  <a:lnTo>
                    <a:pt x="786637" y="0"/>
                  </a:lnTo>
                  <a:close/>
                </a:path>
                <a:path w="1574800" h="1439545">
                  <a:moveTo>
                    <a:pt x="873618" y="64218"/>
                  </a:moveTo>
                  <a:lnTo>
                    <a:pt x="787622" y="64218"/>
                  </a:lnTo>
                  <a:lnTo>
                    <a:pt x="1468359" y="634983"/>
                  </a:lnTo>
                  <a:lnTo>
                    <a:pt x="1355794" y="634983"/>
                  </a:lnTo>
                  <a:lnTo>
                    <a:pt x="1327710" y="662791"/>
                  </a:lnTo>
                  <a:lnTo>
                    <a:pt x="1327653" y="1382989"/>
                  </a:lnTo>
                  <a:lnTo>
                    <a:pt x="1383654" y="1382989"/>
                  </a:lnTo>
                  <a:lnTo>
                    <a:pt x="1383654" y="691722"/>
                  </a:lnTo>
                  <a:lnTo>
                    <a:pt x="1554529" y="691722"/>
                  </a:lnTo>
                  <a:lnTo>
                    <a:pt x="1562422" y="688047"/>
                  </a:lnTo>
                  <a:lnTo>
                    <a:pt x="1567698" y="681868"/>
                  </a:lnTo>
                  <a:lnTo>
                    <a:pt x="1573141" y="672132"/>
                  </a:lnTo>
                  <a:lnTo>
                    <a:pt x="1574373" y="661436"/>
                  </a:lnTo>
                  <a:lnTo>
                    <a:pt x="1571494" y="651061"/>
                  </a:lnTo>
                  <a:lnTo>
                    <a:pt x="1564603" y="642286"/>
                  </a:lnTo>
                  <a:lnTo>
                    <a:pt x="873618" y="64218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640476" y="2997656"/>
              <a:ext cx="671195" cy="632460"/>
            </a:xfrm>
            <a:custGeom>
              <a:avLst/>
              <a:gdLst/>
              <a:ahLst/>
              <a:cxnLst/>
              <a:rect l="l" t="t" r="r" b="b"/>
              <a:pathLst>
                <a:path w="671195" h="632460">
                  <a:moveTo>
                    <a:pt x="440169" y="404152"/>
                  </a:moveTo>
                  <a:lnTo>
                    <a:pt x="424789" y="355727"/>
                  </a:lnTo>
                  <a:lnTo>
                    <a:pt x="396113" y="328904"/>
                  </a:lnTo>
                  <a:lnTo>
                    <a:pt x="345046" y="308368"/>
                  </a:lnTo>
                  <a:lnTo>
                    <a:pt x="320700" y="300951"/>
                  </a:lnTo>
                  <a:lnTo>
                    <a:pt x="303085" y="291401"/>
                  </a:lnTo>
                  <a:lnTo>
                    <a:pt x="292379" y="279806"/>
                  </a:lnTo>
                  <a:lnTo>
                    <a:pt x="288759" y="266230"/>
                  </a:lnTo>
                  <a:lnTo>
                    <a:pt x="292595" y="249593"/>
                  </a:lnTo>
                  <a:lnTo>
                    <a:pt x="302171" y="236181"/>
                  </a:lnTo>
                  <a:lnTo>
                    <a:pt x="316103" y="227330"/>
                  </a:lnTo>
                  <a:lnTo>
                    <a:pt x="336600" y="224663"/>
                  </a:lnTo>
                  <a:lnTo>
                    <a:pt x="350596" y="226872"/>
                  </a:lnTo>
                  <a:lnTo>
                    <a:pt x="363067" y="232905"/>
                  </a:lnTo>
                  <a:lnTo>
                    <a:pt x="373291" y="242265"/>
                  </a:lnTo>
                  <a:lnTo>
                    <a:pt x="380504" y="254431"/>
                  </a:lnTo>
                  <a:lnTo>
                    <a:pt x="386854" y="262839"/>
                  </a:lnTo>
                  <a:lnTo>
                    <a:pt x="395554" y="268198"/>
                  </a:lnTo>
                  <a:lnTo>
                    <a:pt x="405587" y="270116"/>
                  </a:lnTo>
                  <a:lnTo>
                    <a:pt x="415963" y="268198"/>
                  </a:lnTo>
                  <a:lnTo>
                    <a:pt x="422833" y="265531"/>
                  </a:lnTo>
                  <a:lnTo>
                    <a:pt x="428396" y="260286"/>
                  </a:lnTo>
                  <a:lnTo>
                    <a:pt x="434416" y="246570"/>
                  </a:lnTo>
                  <a:lnTo>
                    <a:pt x="434416" y="238683"/>
                  </a:lnTo>
                  <a:lnTo>
                    <a:pt x="404698" y="194945"/>
                  </a:lnTo>
                  <a:lnTo>
                    <a:pt x="364744" y="173253"/>
                  </a:lnTo>
                  <a:lnTo>
                    <a:pt x="362775" y="173253"/>
                  </a:lnTo>
                  <a:lnTo>
                    <a:pt x="362775" y="155003"/>
                  </a:lnTo>
                  <a:lnTo>
                    <a:pt x="360565" y="144056"/>
                  </a:lnTo>
                  <a:lnTo>
                    <a:pt x="354533" y="135128"/>
                  </a:lnTo>
                  <a:lnTo>
                    <a:pt x="345592" y="129120"/>
                  </a:lnTo>
                  <a:lnTo>
                    <a:pt x="334632" y="126911"/>
                  </a:lnTo>
                  <a:lnTo>
                    <a:pt x="323672" y="129120"/>
                  </a:lnTo>
                  <a:lnTo>
                    <a:pt x="314731" y="135128"/>
                  </a:lnTo>
                  <a:lnTo>
                    <a:pt x="308698" y="144056"/>
                  </a:lnTo>
                  <a:lnTo>
                    <a:pt x="306489" y="155003"/>
                  </a:lnTo>
                  <a:lnTo>
                    <a:pt x="306489" y="172415"/>
                  </a:lnTo>
                  <a:lnTo>
                    <a:pt x="304520" y="172415"/>
                  </a:lnTo>
                  <a:lnTo>
                    <a:pt x="274828" y="185140"/>
                  </a:lnTo>
                  <a:lnTo>
                    <a:pt x="251587" y="206324"/>
                  </a:lnTo>
                  <a:lnTo>
                    <a:pt x="236448" y="233870"/>
                  </a:lnTo>
                  <a:lnTo>
                    <a:pt x="231076" y="265671"/>
                  </a:lnTo>
                  <a:lnTo>
                    <a:pt x="233946" y="287045"/>
                  </a:lnTo>
                  <a:lnTo>
                    <a:pt x="246837" y="314337"/>
                  </a:lnTo>
                  <a:lnTo>
                    <a:pt x="276186" y="341503"/>
                  </a:lnTo>
                  <a:lnTo>
                    <a:pt x="328447" y="362572"/>
                  </a:lnTo>
                  <a:lnTo>
                    <a:pt x="359511" y="373024"/>
                  </a:lnTo>
                  <a:lnTo>
                    <a:pt x="375475" y="384835"/>
                  </a:lnTo>
                  <a:lnTo>
                    <a:pt x="381355" y="395909"/>
                  </a:lnTo>
                  <a:lnTo>
                    <a:pt x="382193" y="404152"/>
                  </a:lnTo>
                  <a:lnTo>
                    <a:pt x="378206" y="420624"/>
                  </a:lnTo>
                  <a:lnTo>
                    <a:pt x="368541" y="433832"/>
                  </a:lnTo>
                  <a:lnTo>
                    <a:pt x="354609" y="442468"/>
                  </a:lnTo>
                  <a:lnTo>
                    <a:pt x="336600" y="445160"/>
                  </a:lnTo>
                  <a:lnTo>
                    <a:pt x="322834" y="443306"/>
                  </a:lnTo>
                  <a:lnTo>
                    <a:pt x="310426" y="437692"/>
                  </a:lnTo>
                  <a:lnTo>
                    <a:pt x="300139" y="428790"/>
                  </a:lnTo>
                  <a:lnTo>
                    <a:pt x="292696" y="417068"/>
                  </a:lnTo>
                  <a:lnTo>
                    <a:pt x="289725" y="409765"/>
                  </a:lnTo>
                  <a:lnTo>
                    <a:pt x="283794" y="404050"/>
                  </a:lnTo>
                  <a:lnTo>
                    <a:pt x="273291" y="399961"/>
                  </a:lnTo>
                  <a:lnTo>
                    <a:pt x="262547" y="399376"/>
                  </a:lnTo>
                  <a:lnTo>
                    <a:pt x="258622" y="400240"/>
                  </a:lnTo>
                  <a:lnTo>
                    <a:pt x="254990" y="401904"/>
                  </a:lnTo>
                  <a:lnTo>
                    <a:pt x="246138" y="407962"/>
                  </a:lnTo>
                  <a:lnTo>
                    <a:pt x="240360" y="416585"/>
                  </a:lnTo>
                  <a:lnTo>
                    <a:pt x="238099" y="426707"/>
                  </a:lnTo>
                  <a:lnTo>
                    <a:pt x="239801" y="437286"/>
                  </a:lnTo>
                  <a:lnTo>
                    <a:pt x="251053" y="457225"/>
                  </a:lnTo>
                  <a:lnTo>
                    <a:pt x="266179" y="474065"/>
                  </a:lnTo>
                  <a:lnTo>
                    <a:pt x="284581" y="487260"/>
                  </a:lnTo>
                  <a:lnTo>
                    <a:pt x="305650" y="496277"/>
                  </a:lnTo>
                  <a:lnTo>
                    <a:pt x="307619" y="496277"/>
                  </a:lnTo>
                  <a:lnTo>
                    <a:pt x="307619" y="514819"/>
                  </a:lnTo>
                  <a:lnTo>
                    <a:pt x="309499" y="525805"/>
                  </a:lnTo>
                  <a:lnTo>
                    <a:pt x="315252" y="534911"/>
                  </a:lnTo>
                  <a:lnTo>
                    <a:pt x="324002" y="541197"/>
                  </a:lnTo>
                  <a:lnTo>
                    <a:pt x="336600" y="543750"/>
                  </a:lnTo>
                  <a:lnTo>
                    <a:pt x="347560" y="541540"/>
                  </a:lnTo>
                  <a:lnTo>
                    <a:pt x="356501" y="535508"/>
                  </a:lnTo>
                  <a:lnTo>
                    <a:pt x="362534" y="526580"/>
                  </a:lnTo>
                  <a:lnTo>
                    <a:pt x="364744" y="515658"/>
                  </a:lnTo>
                  <a:lnTo>
                    <a:pt x="364744" y="497395"/>
                  </a:lnTo>
                  <a:lnTo>
                    <a:pt x="366991" y="497395"/>
                  </a:lnTo>
                  <a:lnTo>
                    <a:pt x="396709" y="484746"/>
                  </a:lnTo>
                  <a:lnTo>
                    <a:pt x="419938" y="463550"/>
                  </a:lnTo>
                  <a:lnTo>
                    <a:pt x="434987" y="435965"/>
                  </a:lnTo>
                  <a:lnTo>
                    <a:pt x="440169" y="404152"/>
                  </a:lnTo>
                  <a:close/>
                </a:path>
                <a:path w="671195" h="632460">
                  <a:moveTo>
                    <a:pt x="670953" y="349631"/>
                  </a:moveTo>
                  <a:lnTo>
                    <a:pt x="669683" y="302539"/>
                  </a:lnTo>
                  <a:lnTo>
                    <a:pt x="661873" y="256362"/>
                  </a:lnTo>
                  <a:lnTo>
                    <a:pt x="647750" y="211785"/>
                  </a:lnTo>
                  <a:lnTo>
                    <a:pt x="627532" y="169519"/>
                  </a:lnTo>
                  <a:lnTo>
                    <a:pt x="601459" y="130263"/>
                  </a:lnTo>
                  <a:lnTo>
                    <a:pt x="569747" y="94703"/>
                  </a:lnTo>
                  <a:lnTo>
                    <a:pt x="532599" y="63550"/>
                  </a:lnTo>
                  <a:lnTo>
                    <a:pt x="490258" y="37490"/>
                  </a:lnTo>
                  <a:lnTo>
                    <a:pt x="444550" y="17894"/>
                  </a:lnTo>
                  <a:lnTo>
                    <a:pt x="397662" y="5461"/>
                  </a:lnTo>
                  <a:lnTo>
                    <a:pt x="350278" y="0"/>
                  </a:lnTo>
                  <a:lnTo>
                    <a:pt x="303098" y="1282"/>
                  </a:lnTo>
                  <a:lnTo>
                    <a:pt x="256832" y="9080"/>
                  </a:lnTo>
                  <a:lnTo>
                    <a:pt x="212178" y="23177"/>
                  </a:lnTo>
                  <a:lnTo>
                    <a:pt x="169824" y="43345"/>
                  </a:lnTo>
                  <a:lnTo>
                    <a:pt x="130492" y="69367"/>
                  </a:lnTo>
                  <a:lnTo>
                    <a:pt x="94869" y="101028"/>
                  </a:lnTo>
                  <a:lnTo>
                    <a:pt x="63652" y="138099"/>
                  </a:lnTo>
                  <a:lnTo>
                    <a:pt x="37553" y="180365"/>
                  </a:lnTo>
                  <a:lnTo>
                    <a:pt x="17919" y="225983"/>
                  </a:lnTo>
                  <a:lnTo>
                    <a:pt x="5473" y="272796"/>
                  </a:lnTo>
                  <a:lnTo>
                    <a:pt x="0" y="320090"/>
                  </a:lnTo>
                  <a:lnTo>
                    <a:pt x="1282" y="367169"/>
                  </a:lnTo>
                  <a:lnTo>
                    <a:pt x="9093" y="413346"/>
                  </a:lnTo>
                  <a:lnTo>
                    <a:pt x="23202" y="457923"/>
                  </a:lnTo>
                  <a:lnTo>
                    <a:pt x="43421" y="500189"/>
                  </a:lnTo>
                  <a:lnTo>
                    <a:pt x="69494" y="539445"/>
                  </a:lnTo>
                  <a:lnTo>
                    <a:pt x="101206" y="575005"/>
                  </a:lnTo>
                  <a:lnTo>
                    <a:pt x="138353" y="606171"/>
                  </a:lnTo>
                  <a:lnTo>
                    <a:pt x="180695" y="632231"/>
                  </a:lnTo>
                  <a:lnTo>
                    <a:pt x="192506" y="628167"/>
                  </a:lnTo>
                  <a:lnTo>
                    <a:pt x="203987" y="612419"/>
                  </a:lnTo>
                  <a:lnTo>
                    <a:pt x="210299" y="594144"/>
                  </a:lnTo>
                  <a:lnTo>
                    <a:pt x="206590" y="582510"/>
                  </a:lnTo>
                  <a:lnTo>
                    <a:pt x="170281" y="559955"/>
                  </a:lnTo>
                  <a:lnTo>
                    <a:pt x="138023" y="532320"/>
                  </a:lnTo>
                  <a:lnTo>
                    <a:pt x="110324" y="500113"/>
                  </a:lnTo>
                  <a:lnTo>
                    <a:pt x="87744" y="463880"/>
                  </a:lnTo>
                  <a:lnTo>
                    <a:pt x="70065" y="422059"/>
                  </a:lnTo>
                  <a:lnTo>
                    <a:pt x="59601" y="379107"/>
                  </a:lnTo>
                  <a:lnTo>
                    <a:pt x="56121" y="335800"/>
                  </a:lnTo>
                  <a:lnTo>
                    <a:pt x="59372" y="292912"/>
                  </a:lnTo>
                  <a:lnTo>
                    <a:pt x="69113" y="251206"/>
                  </a:lnTo>
                  <a:lnTo>
                    <a:pt x="85090" y="211480"/>
                  </a:lnTo>
                  <a:lnTo>
                    <a:pt x="107073" y="174485"/>
                  </a:lnTo>
                  <a:lnTo>
                    <a:pt x="134823" y="140995"/>
                  </a:lnTo>
                  <a:lnTo>
                    <a:pt x="168071" y="111810"/>
                  </a:lnTo>
                  <a:lnTo>
                    <a:pt x="206590" y="87680"/>
                  </a:lnTo>
                  <a:lnTo>
                    <a:pt x="248488" y="70027"/>
                  </a:lnTo>
                  <a:lnTo>
                    <a:pt x="291515" y="59588"/>
                  </a:lnTo>
                  <a:lnTo>
                    <a:pt x="334911" y="56108"/>
                  </a:lnTo>
                  <a:lnTo>
                    <a:pt x="377875" y="59359"/>
                  </a:lnTo>
                  <a:lnTo>
                    <a:pt x="419658" y="69075"/>
                  </a:lnTo>
                  <a:lnTo>
                    <a:pt x="459473" y="85039"/>
                  </a:lnTo>
                  <a:lnTo>
                    <a:pt x="496531" y="106984"/>
                  </a:lnTo>
                  <a:lnTo>
                    <a:pt x="530072" y="134670"/>
                  </a:lnTo>
                  <a:lnTo>
                    <a:pt x="559320" y="167855"/>
                  </a:lnTo>
                  <a:lnTo>
                    <a:pt x="583501" y="206311"/>
                  </a:lnTo>
                  <a:lnTo>
                    <a:pt x="601179" y="248119"/>
                  </a:lnTo>
                  <a:lnTo>
                    <a:pt x="611632" y="291071"/>
                  </a:lnTo>
                  <a:lnTo>
                    <a:pt x="615124" y="334378"/>
                  </a:lnTo>
                  <a:lnTo>
                    <a:pt x="611873" y="377266"/>
                  </a:lnTo>
                  <a:lnTo>
                    <a:pt x="602132" y="418973"/>
                  </a:lnTo>
                  <a:lnTo>
                    <a:pt x="586143" y="458711"/>
                  </a:lnTo>
                  <a:lnTo>
                    <a:pt x="564159" y="495706"/>
                  </a:lnTo>
                  <a:lnTo>
                    <a:pt x="536422" y="529183"/>
                  </a:lnTo>
                  <a:lnTo>
                    <a:pt x="503161" y="558380"/>
                  </a:lnTo>
                  <a:lnTo>
                    <a:pt x="464642" y="582510"/>
                  </a:lnTo>
                  <a:lnTo>
                    <a:pt x="462280" y="593483"/>
                  </a:lnTo>
                  <a:lnTo>
                    <a:pt x="470801" y="610628"/>
                  </a:lnTo>
                  <a:lnTo>
                    <a:pt x="482650" y="626160"/>
                  </a:lnTo>
                  <a:lnTo>
                    <a:pt x="490258" y="632231"/>
                  </a:lnTo>
                  <a:lnTo>
                    <a:pt x="534009" y="605091"/>
                  </a:lnTo>
                  <a:lnTo>
                    <a:pt x="572871" y="571804"/>
                  </a:lnTo>
                  <a:lnTo>
                    <a:pt x="606221" y="533019"/>
                  </a:lnTo>
                  <a:lnTo>
                    <a:pt x="633399" y="489343"/>
                  </a:lnTo>
                  <a:lnTo>
                    <a:pt x="653046" y="443738"/>
                  </a:lnTo>
                  <a:lnTo>
                    <a:pt x="665492" y="396925"/>
                  </a:lnTo>
                  <a:lnTo>
                    <a:pt x="670953" y="349631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639390" y="3575385"/>
              <a:ext cx="675640" cy="56515"/>
            </a:xfrm>
            <a:custGeom>
              <a:avLst/>
              <a:gdLst/>
              <a:ahLst/>
              <a:cxnLst/>
              <a:rect l="l" t="t" r="r" b="b"/>
              <a:pathLst>
                <a:path w="675639" h="56514">
                  <a:moveTo>
                    <a:pt x="647249" y="0"/>
                  </a:moveTo>
                  <a:lnTo>
                    <a:pt x="28141" y="0"/>
                  </a:lnTo>
                  <a:lnTo>
                    <a:pt x="17184" y="2206"/>
                  </a:lnTo>
                  <a:lnTo>
                    <a:pt x="8240" y="8224"/>
                  </a:lnTo>
                  <a:lnTo>
                    <a:pt x="2210" y="17152"/>
                  </a:lnTo>
                  <a:lnTo>
                    <a:pt x="0" y="28088"/>
                  </a:lnTo>
                  <a:lnTo>
                    <a:pt x="2210" y="39014"/>
                  </a:lnTo>
                  <a:lnTo>
                    <a:pt x="8240" y="47944"/>
                  </a:lnTo>
                  <a:lnTo>
                    <a:pt x="17184" y="53967"/>
                  </a:lnTo>
                  <a:lnTo>
                    <a:pt x="28141" y="56177"/>
                  </a:lnTo>
                  <a:lnTo>
                    <a:pt x="647249" y="56177"/>
                  </a:lnTo>
                  <a:lnTo>
                    <a:pt x="658205" y="53967"/>
                  </a:lnTo>
                  <a:lnTo>
                    <a:pt x="667150" y="47944"/>
                  </a:lnTo>
                  <a:lnTo>
                    <a:pt x="673179" y="39014"/>
                  </a:lnTo>
                  <a:lnTo>
                    <a:pt x="675390" y="28088"/>
                  </a:lnTo>
                  <a:lnTo>
                    <a:pt x="673179" y="17152"/>
                  </a:lnTo>
                  <a:lnTo>
                    <a:pt x="667150" y="8224"/>
                  </a:lnTo>
                  <a:lnTo>
                    <a:pt x="658205" y="2206"/>
                  </a:lnTo>
                  <a:lnTo>
                    <a:pt x="647249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/>
          <p:nvPr/>
        </p:nvSpPr>
        <p:spPr>
          <a:xfrm>
            <a:off x="8071231" y="4415790"/>
            <a:ext cx="21520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5890" marR="5080" indent="-12382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Assistive</a:t>
            </a:r>
            <a:r>
              <a:rPr dirty="0" sz="2400" spc="9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devices </a:t>
            </a:r>
            <a:r>
              <a:rPr dirty="0" sz="2400" b="1">
                <a:solidFill>
                  <a:srgbClr val="00BEB3"/>
                </a:solidFill>
                <a:latin typeface="Arial Narrow"/>
                <a:cs typeface="Arial Narrow"/>
              </a:rPr>
              <a:t>and</a:t>
            </a:r>
            <a:r>
              <a:rPr dirty="0" sz="2400" spc="45" b="1">
                <a:solidFill>
                  <a:srgbClr val="00BEB3"/>
                </a:solidFill>
                <a:latin typeface="Arial Narrow"/>
                <a:cs typeface="Arial Narrow"/>
              </a:rPr>
              <a:t> </a:t>
            </a:r>
            <a:r>
              <a:rPr dirty="0" sz="2400" spc="-10" b="1">
                <a:solidFill>
                  <a:srgbClr val="00BEB3"/>
                </a:solidFill>
                <a:latin typeface="Arial Narrow"/>
                <a:cs typeface="Arial Narrow"/>
              </a:rPr>
              <a:t>technology</a:t>
            </a:r>
            <a:endParaRPr sz="2400">
              <a:latin typeface="Arial Narrow"/>
              <a:cs typeface="Arial Narrow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8407641" y="2479185"/>
            <a:ext cx="1497330" cy="1161415"/>
            <a:chOff x="8407641" y="2479185"/>
            <a:chExt cx="1497330" cy="1161415"/>
          </a:xfrm>
        </p:grpSpPr>
        <p:sp>
          <p:nvSpPr>
            <p:cNvPr id="16" name="object 16" descr=""/>
            <p:cNvSpPr/>
            <p:nvPr/>
          </p:nvSpPr>
          <p:spPr>
            <a:xfrm>
              <a:off x="8407641" y="2838370"/>
              <a:ext cx="1497330" cy="802640"/>
            </a:xfrm>
            <a:custGeom>
              <a:avLst/>
              <a:gdLst/>
              <a:ahLst/>
              <a:cxnLst/>
              <a:rect l="l" t="t" r="r" b="b"/>
              <a:pathLst>
                <a:path w="1497329" h="802639">
                  <a:moveTo>
                    <a:pt x="486427" y="581086"/>
                  </a:moveTo>
                  <a:lnTo>
                    <a:pt x="421287" y="581086"/>
                  </a:lnTo>
                  <a:lnTo>
                    <a:pt x="309042" y="760095"/>
                  </a:lnTo>
                  <a:lnTo>
                    <a:pt x="305191" y="770392"/>
                  </a:lnTo>
                  <a:lnTo>
                    <a:pt x="305594" y="780993"/>
                  </a:lnTo>
                  <a:lnTo>
                    <a:pt x="309354" y="789423"/>
                  </a:lnTo>
                  <a:lnTo>
                    <a:pt x="309964" y="790673"/>
                  </a:lnTo>
                  <a:lnTo>
                    <a:pt x="317991" y="798253"/>
                  </a:lnTo>
                  <a:lnTo>
                    <a:pt x="318173" y="798253"/>
                  </a:lnTo>
                  <a:lnTo>
                    <a:pt x="328273" y="802083"/>
                  </a:lnTo>
                  <a:lnTo>
                    <a:pt x="327892" y="802083"/>
                  </a:lnTo>
                  <a:lnTo>
                    <a:pt x="338860" y="801709"/>
                  </a:lnTo>
                  <a:lnTo>
                    <a:pt x="348570" y="797400"/>
                  </a:lnTo>
                  <a:lnTo>
                    <a:pt x="356144" y="789423"/>
                  </a:lnTo>
                  <a:lnTo>
                    <a:pt x="486427" y="581086"/>
                  </a:lnTo>
                  <a:close/>
                </a:path>
                <a:path w="1497329" h="802639">
                  <a:moveTo>
                    <a:pt x="1075546" y="581086"/>
                  </a:moveTo>
                  <a:lnTo>
                    <a:pt x="1010406" y="581086"/>
                  </a:lnTo>
                  <a:lnTo>
                    <a:pt x="1140708" y="789423"/>
                  </a:lnTo>
                  <a:lnTo>
                    <a:pt x="1148298" y="797400"/>
                  </a:lnTo>
                  <a:lnTo>
                    <a:pt x="1157934" y="801709"/>
                  </a:lnTo>
                  <a:lnTo>
                    <a:pt x="1158433" y="801709"/>
                  </a:lnTo>
                  <a:lnTo>
                    <a:pt x="1168510" y="802083"/>
                  </a:lnTo>
                  <a:lnTo>
                    <a:pt x="1178826" y="798253"/>
                  </a:lnTo>
                  <a:lnTo>
                    <a:pt x="1186912" y="790673"/>
                  </a:lnTo>
                  <a:lnTo>
                    <a:pt x="1191262" y="780993"/>
                  </a:lnTo>
                  <a:lnTo>
                    <a:pt x="1191658" y="770392"/>
                  </a:lnTo>
                  <a:lnTo>
                    <a:pt x="1187811" y="760095"/>
                  </a:lnTo>
                  <a:lnTo>
                    <a:pt x="1075546" y="581086"/>
                  </a:lnTo>
                  <a:close/>
                </a:path>
                <a:path w="1497329" h="802639">
                  <a:moveTo>
                    <a:pt x="415787" y="387345"/>
                  </a:moveTo>
                  <a:lnTo>
                    <a:pt x="360348" y="387345"/>
                  </a:lnTo>
                  <a:lnTo>
                    <a:pt x="360348" y="530939"/>
                  </a:lnTo>
                  <a:lnTo>
                    <a:pt x="366622" y="552000"/>
                  </a:lnTo>
                  <a:lnTo>
                    <a:pt x="380032" y="568454"/>
                  </a:lnTo>
                  <a:lnTo>
                    <a:pt x="398643" y="578688"/>
                  </a:lnTo>
                  <a:lnTo>
                    <a:pt x="420522" y="581086"/>
                  </a:lnTo>
                  <a:lnTo>
                    <a:pt x="1074778" y="581086"/>
                  </a:lnTo>
                  <a:lnTo>
                    <a:pt x="1116180" y="568959"/>
                  </a:lnTo>
                  <a:lnTo>
                    <a:pt x="1136415" y="531723"/>
                  </a:lnTo>
                  <a:lnTo>
                    <a:pt x="1136418" y="525913"/>
                  </a:lnTo>
                  <a:lnTo>
                    <a:pt x="417912" y="525913"/>
                  </a:lnTo>
                  <a:lnTo>
                    <a:pt x="415787" y="525682"/>
                  </a:lnTo>
                  <a:lnTo>
                    <a:pt x="415787" y="387345"/>
                  </a:lnTo>
                  <a:close/>
                </a:path>
                <a:path w="1497329" h="802639">
                  <a:moveTo>
                    <a:pt x="1074671" y="525682"/>
                  </a:moveTo>
                  <a:lnTo>
                    <a:pt x="422162" y="525682"/>
                  </a:lnTo>
                  <a:lnTo>
                    <a:pt x="420037" y="525913"/>
                  </a:lnTo>
                  <a:lnTo>
                    <a:pt x="1076796" y="525913"/>
                  </a:lnTo>
                  <a:lnTo>
                    <a:pt x="1074671" y="525682"/>
                  </a:lnTo>
                  <a:close/>
                </a:path>
                <a:path w="1497329" h="802639">
                  <a:moveTo>
                    <a:pt x="1136485" y="193442"/>
                  </a:moveTo>
                  <a:lnTo>
                    <a:pt x="1078921" y="193442"/>
                  </a:lnTo>
                  <a:lnTo>
                    <a:pt x="1081046" y="193672"/>
                  </a:lnTo>
                  <a:lnTo>
                    <a:pt x="1081046" y="525682"/>
                  </a:lnTo>
                  <a:lnTo>
                    <a:pt x="1078921" y="525913"/>
                  </a:lnTo>
                  <a:lnTo>
                    <a:pt x="1136418" y="525913"/>
                  </a:lnTo>
                  <a:lnTo>
                    <a:pt x="1136485" y="387345"/>
                  </a:lnTo>
                  <a:lnTo>
                    <a:pt x="1247361" y="387345"/>
                  </a:lnTo>
                  <a:lnTo>
                    <a:pt x="1247361" y="332010"/>
                  </a:lnTo>
                  <a:lnTo>
                    <a:pt x="1136485" y="332010"/>
                  </a:lnTo>
                  <a:lnTo>
                    <a:pt x="1136485" y="193442"/>
                  </a:lnTo>
                  <a:close/>
                </a:path>
                <a:path w="1497329" h="802639">
                  <a:moveTo>
                    <a:pt x="273588" y="193672"/>
                  </a:moveTo>
                  <a:lnTo>
                    <a:pt x="114757" y="193672"/>
                  </a:lnTo>
                  <a:lnTo>
                    <a:pt x="101823" y="196386"/>
                  </a:lnTo>
                  <a:lnTo>
                    <a:pt x="102203" y="196386"/>
                  </a:lnTo>
                  <a:lnTo>
                    <a:pt x="92296" y="203171"/>
                  </a:lnTo>
                  <a:lnTo>
                    <a:pt x="85551" y="213340"/>
                  </a:lnTo>
                  <a:lnTo>
                    <a:pt x="83157" y="225743"/>
                  </a:lnTo>
                  <a:lnTo>
                    <a:pt x="83208" y="493588"/>
                  </a:lnTo>
                  <a:lnTo>
                    <a:pt x="85449" y="505735"/>
                  </a:lnTo>
                  <a:lnTo>
                    <a:pt x="92105" y="515961"/>
                  </a:lnTo>
                  <a:lnTo>
                    <a:pt x="102291" y="523070"/>
                  </a:lnTo>
                  <a:lnTo>
                    <a:pt x="102670" y="523070"/>
                  </a:lnTo>
                  <a:lnTo>
                    <a:pt x="114585" y="525682"/>
                  </a:lnTo>
                  <a:lnTo>
                    <a:pt x="273310" y="525682"/>
                  </a:lnTo>
                  <a:lnTo>
                    <a:pt x="285696" y="523070"/>
                  </a:lnTo>
                  <a:lnTo>
                    <a:pt x="295772" y="516163"/>
                  </a:lnTo>
                  <a:lnTo>
                    <a:pt x="302516" y="505992"/>
                  </a:lnTo>
                  <a:lnTo>
                    <a:pt x="304910" y="493588"/>
                  </a:lnTo>
                  <a:lnTo>
                    <a:pt x="304910" y="470347"/>
                  </a:lnTo>
                  <a:lnTo>
                    <a:pt x="138595" y="470347"/>
                  </a:lnTo>
                  <a:lnTo>
                    <a:pt x="138595" y="249007"/>
                  </a:lnTo>
                  <a:lnTo>
                    <a:pt x="304910" y="249007"/>
                  </a:lnTo>
                  <a:lnTo>
                    <a:pt x="304855" y="225743"/>
                  </a:lnTo>
                  <a:lnTo>
                    <a:pt x="302618" y="213615"/>
                  </a:lnTo>
                  <a:lnTo>
                    <a:pt x="295962" y="203382"/>
                  </a:lnTo>
                  <a:lnTo>
                    <a:pt x="285950" y="196386"/>
                  </a:lnTo>
                  <a:lnTo>
                    <a:pt x="273588" y="193672"/>
                  </a:lnTo>
                  <a:close/>
                </a:path>
                <a:path w="1497329" h="802639">
                  <a:moveTo>
                    <a:pt x="1247361" y="387345"/>
                  </a:moveTo>
                  <a:lnTo>
                    <a:pt x="1191923" y="387345"/>
                  </a:lnTo>
                  <a:lnTo>
                    <a:pt x="1191974" y="493588"/>
                  </a:lnTo>
                  <a:lnTo>
                    <a:pt x="1194215" y="505735"/>
                  </a:lnTo>
                  <a:lnTo>
                    <a:pt x="1200871" y="515961"/>
                  </a:lnTo>
                  <a:lnTo>
                    <a:pt x="1211057" y="523070"/>
                  </a:lnTo>
                  <a:lnTo>
                    <a:pt x="1211436" y="523070"/>
                  </a:lnTo>
                  <a:lnTo>
                    <a:pt x="1223351" y="525682"/>
                  </a:lnTo>
                  <a:lnTo>
                    <a:pt x="1382076" y="525682"/>
                  </a:lnTo>
                  <a:lnTo>
                    <a:pt x="1394462" y="523070"/>
                  </a:lnTo>
                  <a:lnTo>
                    <a:pt x="1404538" y="516163"/>
                  </a:lnTo>
                  <a:lnTo>
                    <a:pt x="1411282" y="505992"/>
                  </a:lnTo>
                  <a:lnTo>
                    <a:pt x="1413676" y="493588"/>
                  </a:lnTo>
                  <a:lnTo>
                    <a:pt x="1413676" y="470347"/>
                  </a:lnTo>
                  <a:lnTo>
                    <a:pt x="1247361" y="470347"/>
                  </a:lnTo>
                  <a:lnTo>
                    <a:pt x="1247361" y="387345"/>
                  </a:lnTo>
                  <a:close/>
                </a:path>
                <a:path w="1497329" h="802639">
                  <a:moveTo>
                    <a:pt x="304910" y="249007"/>
                  </a:moveTo>
                  <a:lnTo>
                    <a:pt x="249472" y="249007"/>
                  </a:lnTo>
                  <a:lnTo>
                    <a:pt x="249472" y="470347"/>
                  </a:lnTo>
                  <a:lnTo>
                    <a:pt x="304910" y="470347"/>
                  </a:lnTo>
                  <a:lnTo>
                    <a:pt x="304910" y="387345"/>
                  </a:lnTo>
                  <a:lnTo>
                    <a:pt x="415787" y="387345"/>
                  </a:lnTo>
                  <a:lnTo>
                    <a:pt x="415787" y="332010"/>
                  </a:lnTo>
                  <a:lnTo>
                    <a:pt x="304910" y="332010"/>
                  </a:lnTo>
                  <a:lnTo>
                    <a:pt x="304910" y="249007"/>
                  </a:lnTo>
                  <a:close/>
                </a:path>
                <a:path w="1497329" h="802639">
                  <a:moveTo>
                    <a:pt x="1413676" y="249007"/>
                  </a:moveTo>
                  <a:lnTo>
                    <a:pt x="1358238" y="249007"/>
                  </a:lnTo>
                  <a:lnTo>
                    <a:pt x="1358238" y="470347"/>
                  </a:lnTo>
                  <a:lnTo>
                    <a:pt x="1413676" y="470347"/>
                  </a:lnTo>
                  <a:lnTo>
                    <a:pt x="1413676" y="249007"/>
                  </a:lnTo>
                  <a:close/>
                </a:path>
                <a:path w="1497329" h="802639">
                  <a:moveTo>
                    <a:pt x="1078040" y="138337"/>
                  </a:moveTo>
                  <a:lnTo>
                    <a:pt x="422162" y="138337"/>
                  </a:lnTo>
                  <a:lnTo>
                    <a:pt x="400218" y="140088"/>
                  </a:lnTo>
                  <a:lnTo>
                    <a:pt x="367418" y="165819"/>
                  </a:lnTo>
                  <a:lnTo>
                    <a:pt x="360348" y="332010"/>
                  </a:lnTo>
                  <a:lnTo>
                    <a:pt x="415787" y="332010"/>
                  </a:lnTo>
                  <a:lnTo>
                    <a:pt x="415787" y="193672"/>
                  </a:lnTo>
                  <a:lnTo>
                    <a:pt x="417912" y="193442"/>
                  </a:lnTo>
                  <a:lnTo>
                    <a:pt x="1136485" y="193442"/>
                  </a:lnTo>
                  <a:lnTo>
                    <a:pt x="1136485" y="188415"/>
                  </a:lnTo>
                  <a:lnTo>
                    <a:pt x="1130244" y="167333"/>
                  </a:lnTo>
                  <a:lnTo>
                    <a:pt x="1116862" y="150851"/>
                  </a:lnTo>
                  <a:lnTo>
                    <a:pt x="1098265" y="140585"/>
                  </a:lnTo>
                  <a:lnTo>
                    <a:pt x="1078040" y="138337"/>
                  </a:lnTo>
                  <a:close/>
                </a:path>
                <a:path w="1497329" h="802639">
                  <a:moveTo>
                    <a:pt x="1382354" y="193672"/>
                  </a:moveTo>
                  <a:lnTo>
                    <a:pt x="1223523" y="193672"/>
                  </a:lnTo>
                  <a:lnTo>
                    <a:pt x="1210589" y="196386"/>
                  </a:lnTo>
                  <a:lnTo>
                    <a:pt x="1210969" y="196386"/>
                  </a:lnTo>
                  <a:lnTo>
                    <a:pt x="1201062" y="203171"/>
                  </a:lnTo>
                  <a:lnTo>
                    <a:pt x="1194317" y="213340"/>
                  </a:lnTo>
                  <a:lnTo>
                    <a:pt x="1191923" y="225743"/>
                  </a:lnTo>
                  <a:lnTo>
                    <a:pt x="1191923" y="332010"/>
                  </a:lnTo>
                  <a:lnTo>
                    <a:pt x="1247361" y="332010"/>
                  </a:lnTo>
                  <a:lnTo>
                    <a:pt x="1247361" y="249007"/>
                  </a:lnTo>
                  <a:lnTo>
                    <a:pt x="1413676" y="249007"/>
                  </a:lnTo>
                  <a:lnTo>
                    <a:pt x="1413621" y="225743"/>
                  </a:lnTo>
                  <a:lnTo>
                    <a:pt x="1411384" y="213615"/>
                  </a:lnTo>
                  <a:lnTo>
                    <a:pt x="1404728" y="203382"/>
                  </a:lnTo>
                  <a:lnTo>
                    <a:pt x="1394716" y="196386"/>
                  </a:lnTo>
                  <a:lnTo>
                    <a:pt x="1382354" y="193672"/>
                  </a:lnTo>
                  <a:close/>
                </a:path>
                <a:path w="1497329" h="802639">
                  <a:moveTo>
                    <a:pt x="221753" y="83002"/>
                  </a:moveTo>
                  <a:lnTo>
                    <a:pt x="166314" y="83002"/>
                  </a:lnTo>
                  <a:lnTo>
                    <a:pt x="166314" y="193672"/>
                  </a:lnTo>
                  <a:lnTo>
                    <a:pt x="221753" y="193672"/>
                  </a:lnTo>
                  <a:lnTo>
                    <a:pt x="221753" y="83002"/>
                  </a:lnTo>
                  <a:close/>
                </a:path>
                <a:path w="1497329" h="802639">
                  <a:moveTo>
                    <a:pt x="1076796" y="193442"/>
                  </a:moveTo>
                  <a:lnTo>
                    <a:pt x="420037" y="193442"/>
                  </a:lnTo>
                  <a:lnTo>
                    <a:pt x="422162" y="193672"/>
                  </a:lnTo>
                  <a:lnTo>
                    <a:pt x="1074671" y="193672"/>
                  </a:lnTo>
                  <a:lnTo>
                    <a:pt x="1076796" y="193442"/>
                  </a:lnTo>
                  <a:close/>
                </a:path>
                <a:path w="1497329" h="802639">
                  <a:moveTo>
                    <a:pt x="1330519" y="83002"/>
                  </a:moveTo>
                  <a:lnTo>
                    <a:pt x="1275080" y="83002"/>
                  </a:lnTo>
                  <a:lnTo>
                    <a:pt x="1275080" y="193672"/>
                  </a:lnTo>
                  <a:lnTo>
                    <a:pt x="1330519" y="193672"/>
                  </a:lnTo>
                  <a:lnTo>
                    <a:pt x="1330519" y="83002"/>
                  </a:lnTo>
                  <a:close/>
                </a:path>
                <a:path w="1497329" h="802639">
                  <a:moveTo>
                    <a:pt x="360348" y="27667"/>
                  </a:moveTo>
                  <a:lnTo>
                    <a:pt x="27719" y="27667"/>
                  </a:lnTo>
                  <a:lnTo>
                    <a:pt x="16930" y="29840"/>
                  </a:lnTo>
                  <a:lnTo>
                    <a:pt x="8119" y="35768"/>
                  </a:lnTo>
                  <a:lnTo>
                    <a:pt x="2178" y="44563"/>
                  </a:lnTo>
                  <a:lnTo>
                    <a:pt x="0" y="55335"/>
                  </a:lnTo>
                  <a:lnTo>
                    <a:pt x="2178" y="66097"/>
                  </a:lnTo>
                  <a:lnTo>
                    <a:pt x="8119" y="74892"/>
                  </a:lnTo>
                  <a:lnTo>
                    <a:pt x="16930" y="80825"/>
                  </a:lnTo>
                  <a:lnTo>
                    <a:pt x="27719" y="83002"/>
                  </a:lnTo>
                  <a:lnTo>
                    <a:pt x="360348" y="83002"/>
                  </a:lnTo>
                  <a:lnTo>
                    <a:pt x="371141" y="80825"/>
                  </a:lnTo>
                  <a:lnTo>
                    <a:pt x="379951" y="74892"/>
                  </a:lnTo>
                  <a:lnTo>
                    <a:pt x="385890" y="66097"/>
                  </a:lnTo>
                  <a:lnTo>
                    <a:pt x="388068" y="55335"/>
                  </a:lnTo>
                  <a:lnTo>
                    <a:pt x="385890" y="44563"/>
                  </a:lnTo>
                  <a:lnTo>
                    <a:pt x="379951" y="35768"/>
                  </a:lnTo>
                  <a:lnTo>
                    <a:pt x="371141" y="29840"/>
                  </a:lnTo>
                  <a:lnTo>
                    <a:pt x="360348" y="27667"/>
                  </a:lnTo>
                  <a:close/>
                </a:path>
                <a:path w="1497329" h="802639">
                  <a:moveTo>
                    <a:pt x="1469115" y="27667"/>
                  </a:moveTo>
                  <a:lnTo>
                    <a:pt x="1136485" y="27667"/>
                  </a:lnTo>
                  <a:lnTo>
                    <a:pt x="1125693" y="29840"/>
                  </a:lnTo>
                  <a:lnTo>
                    <a:pt x="1116882" y="35768"/>
                  </a:lnTo>
                  <a:lnTo>
                    <a:pt x="1110943" y="44563"/>
                  </a:lnTo>
                  <a:lnTo>
                    <a:pt x="1108766" y="55335"/>
                  </a:lnTo>
                  <a:lnTo>
                    <a:pt x="1110943" y="66097"/>
                  </a:lnTo>
                  <a:lnTo>
                    <a:pt x="1116882" y="74892"/>
                  </a:lnTo>
                  <a:lnTo>
                    <a:pt x="1125693" y="80825"/>
                  </a:lnTo>
                  <a:lnTo>
                    <a:pt x="1136485" y="83002"/>
                  </a:lnTo>
                  <a:lnTo>
                    <a:pt x="1469115" y="83002"/>
                  </a:lnTo>
                  <a:lnTo>
                    <a:pt x="1479907" y="80825"/>
                  </a:lnTo>
                  <a:lnTo>
                    <a:pt x="1488717" y="74892"/>
                  </a:lnTo>
                  <a:lnTo>
                    <a:pt x="1494656" y="66097"/>
                  </a:lnTo>
                  <a:lnTo>
                    <a:pt x="1496834" y="55335"/>
                  </a:lnTo>
                  <a:lnTo>
                    <a:pt x="1494656" y="44563"/>
                  </a:lnTo>
                  <a:lnTo>
                    <a:pt x="1488717" y="35768"/>
                  </a:lnTo>
                  <a:lnTo>
                    <a:pt x="1479907" y="29840"/>
                  </a:lnTo>
                  <a:lnTo>
                    <a:pt x="1469115" y="27667"/>
                  </a:lnTo>
                  <a:close/>
                </a:path>
                <a:path w="1497329" h="802639">
                  <a:moveTo>
                    <a:pt x="194034" y="0"/>
                  </a:moveTo>
                  <a:lnTo>
                    <a:pt x="183241" y="2173"/>
                  </a:lnTo>
                  <a:lnTo>
                    <a:pt x="174431" y="8101"/>
                  </a:lnTo>
                  <a:lnTo>
                    <a:pt x="168492" y="16895"/>
                  </a:lnTo>
                  <a:lnTo>
                    <a:pt x="166314" y="27667"/>
                  </a:lnTo>
                  <a:lnTo>
                    <a:pt x="221753" y="27667"/>
                  </a:lnTo>
                  <a:lnTo>
                    <a:pt x="219575" y="16895"/>
                  </a:lnTo>
                  <a:lnTo>
                    <a:pt x="213636" y="8101"/>
                  </a:lnTo>
                  <a:lnTo>
                    <a:pt x="204826" y="2173"/>
                  </a:lnTo>
                  <a:lnTo>
                    <a:pt x="194034" y="0"/>
                  </a:lnTo>
                  <a:close/>
                </a:path>
                <a:path w="1497329" h="802639">
                  <a:moveTo>
                    <a:pt x="1302800" y="0"/>
                  </a:moveTo>
                  <a:lnTo>
                    <a:pt x="1292008" y="2173"/>
                  </a:lnTo>
                  <a:lnTo>
                    <a:pt x="1283197" y="8101"/>
                  </a:lnTo>
                  <a:lnTo>
                    <a:pt x="1277258" y="16895"/>
                  </a:lnTo>
                  <a:lnTo>
                    <a:pt x="1275080" y="27667"/>
                  </a:lnTo>
                  <a:lnTo>
                    <a:pt x="1330519" y="27667"/>
                  </a:lnTo>
                  <a:lnTo>
                    <a:pt x="1328341" y="16895"/>
                  </a:lnTo>
                  <a:lnTo>
                    <a:pt x="1322402" y="8101"/>
                  </a:lnTo>
                  <a:lnTo>
                    <a:pt x="1313592" y="2173"/>
                  </a:lnTo>
                  <a:lnTo>
                    <a:pt x="1302800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8877338" y="2479192"/>
              <a:ext cx="556260" cy="387350"/>
            </a:xfrm>
            <a:custGeom>
              <a:avLst/>
              <a:gdLst/>
              <a:ahLst/>
              <a:cxnLst/>
              <a:rect l="l" t="t" r="r" b="b"/>
              <a:pathLst>
                <a:path w="556259" h="387350">
                  <a:moveTo>
                    <a:pt x="419442" y="356692"/>
                  </a:moveTo>
                  <a:lnTo>
                    <a:pt x="419265" y="355930"/>
                  </a:lnTo>
                  <a:lnTo>
                    <a:pt x="416877" y="347840"/>
                  </a:lnTo>
                  <a:lnTo>
                    <a:pt x="416483" y="346481"/>
                  </a:lnTo>
                  <a:lnTo>
                    <a:pt x="409549" y="337883"/>
                  </a:lnTo>
                  <a:lnTo>
                    <a:pt x="369468" y="313042"/>
                  </a:lnTo>
                  <a:lnTo>
                    <a:pt x="325920" y="298145"/>
                  </a:lnTo>
                  <a:lnTo>
                    <a:pt x="280657" y="293179"/>
                  </a:lnTo>
                  <a:lnTo>
                    <a:pt x="235381" y="298145"/>
                  </a:lnTo>
                  <a:lnTo>
                    <a:pt x="191846" y="313042"/>
                  </a:lnTo>
                  <a:lnTo>
                    <a:pt x="151765" y="337883"/>
                  </a:lnTo>
                  <a:lnTo>
                    <a:pt x="144919" y="346481"/>
                  </a:lnTo>
                  <a:lnTo>
                    <a:pt x="142011" y="356692"/>
                  </a:lnTo>
                  <a:lnTo>
                    <a:pt x="143141" y="367245"/>
                  </a:lnTo>
                  <a:lnTo>
                    <a:pt x="148437" y="376885"/>
                  </a:lnTo>
                  <a:lnTo>
                    <a:pt x="157060" y="383730"/>
                  </a:lnTo>
                  <a:lnTo>
                    <a:pt x="167284" y="386626"/>
                  </a:lnTo>
                  <a:lnTo>
                    <a:pt x="177863" y="385495"/>
                  </a:lnTo>
                  <a:lnTo>
                    <a:pt x="231965" y="355930"/>
                  </a:lnTo>
                  <a:lnTo>
                    <a:pt x="280657" y="347840"/>
                  </a:lnTo>
                  <a:lnTo>
                    <a:pt x="329336" y="355930"/>
                  </a:lnTo>
                  <a:lnTo>
                    <a:pt x="373786" y="380212"/>
                  </a:lnTo>
                  <a:lnTo>
                    <a:pt x="378739" y="384429"/>
                  </a:lnTo>
                  <a:lnTo>
                    <a:pt x="384606" y="386626"/>
                  </a:lnTo>
                  <a:lnTo>
                    <a:pt x="370357" y="386626"/>
                  </a:lnTo>
                  <a:lnTo>
                    <a:pt x="399897" y="386943"/>
                  </a:lnTo>
                  <a:lnTo>
                    <a:pt x="407860" y="383260"/>
                  </a:lnTo>
                  <a:lnTo>
                    <a:pt x="413169" y="376885"/>
                  </a:lnTo>
                  <a:lnTo>
                    <a:pt x="418363" y="367245"/>
                  </a:lnTo>
                  <a:lnTo>
                    <a:pt x="419442" y="356692"/>
                  </a:lnTo>
                  <a:close/>
                </a:path>
                <a:path w="556259" h="387350">
                  <a:moveTo>
                    <a:pt x="494436" y="237426"/>
                  </a:moveTo>
                  <a:lnTo>
                    <a:pt x="491515" y="227228"/>
                  </a:lnTo>
                  <a:lnTo>
                    <a:pt x="484670" y="218630"/>
                  </a:lnTo>
                  <a:lnTo>
                    <a:pt x="458901" y="201041"/>
                  </a:lnTo>
                  <a:lnTo>
                    <a:pt x="443090" y="190246"/>
                  </a:lnTo>
                  <a:lnTo>
                    <a:pt x="398614" y="168871"/>
                  </a:lnTo>
                  <a:lnTo>
                    <a:pt x="352044" y="154546"/>
                  </a:lnTo>
                  <a:lnTo>
                    <a:pt x="304215" y="147243"/>
                  </a:lnTo>
                  <a:lnTo>
                    <a:pt x="255930" y="146977"/>
                  </a:lnTo>
                  <a:lnTo>
                    <a:pt x="208013" y="153758"/>
                  </a:lnTo>
                  <a:lnTo>
                    <a:pt x="161290" y="167589"/>
                  </a:lnTo>
                  <a:lnTo>
                    <a:pt x="116586" y="188480"/>
                  </a:lnTo>
                  <a:lnTo>
                    <a:pt x="74701" y="216420"/>
                  </a:lnTo>
                  <a:lnTo>
                    <a:pt x="65024" y="234975"/>
                  </a:lnTo>
                  <a:lnTo>
                    <a:pt x="64947" y="235229"/>
                  </a:lnTo>
                  <a:lnTo>
                    <a:pt x="66090" y="245783"/>
                  </a:lnTo>
                  <a:lnTo>
                    <a:pt x="71374" y="255435"/>
                  </a:lnTo>
                  <a:lnTo>
                    <a:pt x="79997" y="262267"/>
                  </a:lnTo>
                  <a:lnTo>
                    <a:pt x="90220" y="265163"/>
                  </a:lnTo>
                  <a:lnTo>
                    <a:pt x="100799" y="264033"/>
                  </a:lnTo>
                  <a:lnTo>
                    <a:pt x="110464" y="258749"/>
                  </a:lnTo>
                  <a:lnTo>
                    <a:pt x="149567" y="233273"/>
                  </a:lnTo>
                  <a:lnTo>
                    <a:pt x="191516" y="215163"/>
                  </a:lnTo>
                  <a:lnTo>
                    <a:pt x="235331" y="204419"/>
                  </a:lnTo>
                  <a:lnTo>
                    <a:pt x="280060" y="201041"/>
                  </a:lnTo>
                  <a:lnTo>
                    <a:pt x="324751" y="205003"/>
                  </a:lnTo>
                  <a:lnTo>
                    <a:pt x="368820" y="216420"/>
                  </a:lnTo>
                  <a:lnTo>
                    <a:pt x="368655" y="216420"/>
                  </a:lnTo>
                  <a:lnTo>
                    <a:pt x="410133" y="234975"/>
                  </a:lnTo>
                  <a:lnTo>
                    <a:pt x="448906" y="260959"/>
                  </a:lnTo>
                  <a:lnTo>
                    <a:pt x="452615" y="264033"/>
                  </a:lnTo>
                  <a:lnTo>
                    <a:pt x="454113" y="265163"/>
                  </a:lnTo>
                  <a:lnTo>
                    <a:pt x="460375" y="267398"/>
                  </a:lnTo>
                  <a:lnTo>
                    <a:pt x="474853" y="267398"/>
                  </a:lnTo>
                  <a:lnTo>
                    <a:pt x="482663" y="263842"/>
                  </a:lnTo>
                  <a:lnTo>
                    <a:pt x="488022" y="257594"/>
                  </a:lnTo>
                  <a:lnTo>
                    <a:pt x="493306" y="247967"/>
                  </a:lnTo>
                  <a:lnTo>
                    <a:pt x="494436" y="237426"/>
                  </a:lnTo>
                  <a:close/>
                </a:path>
                <a:path w="556259" h="387350">
                  <a:moveTo>
                    <a:pt x="555688" y="112915"/>
                  </a:moveTo>
                  <a:lnTo>
                    <a:pt x="505650" y="65557"/>
                  </a:lnTo>
                  <a:lnTo>
                    <a:pt x="463092" y="42138"/>
                  </a:lnTo>
                  <a:lnTo>
                    <a:pt x="418719" y="23876"/>
                  </a:lnTo>
                  <a:lnTo>
                    <a:pt x="372973" y="10756"/>
                  </a:lnTo>
                  <a:lnTo>
                    <a:pt x="326301" y="2794"/>
                  </a:lnTo>
                  <a:lnTo>
                    <a:pt x="279146" y="0"/>
                  </a:lnTo>
                  <a:lnTo>
                    <a:pt x="231978" y="2362"/>
                  </a:lnTo>
                  <a:lnTo>
                    <a:pt x="185229" y="9880"/>
                  </a:lnTo>
                  <a:lnTo>
                    <a:pt x="139357" y="22567"/>
                  </a:lnTo>
                  <a:lnTo>
                    <a:pt x="94818" y="40424"/>
                  </a:lnTo>
                  <a:lnTo>
                    <a:pt x="52044" y="63449"/>
                  </a:lnTo>
                  <a:lnTo>
                    <a:pt x="11506" y="91643"/>
                  </a:lnTo>
                  <a:lnTo>
                    <a:pt x="0" y="113614"/>
                  </a:lnTo>
                  <a:lnTo>
                    <a:pt x="1854" y="124053"/>
                  </a:lnTo>
                  <a:lnTo>
                    <a:pt x="7785" y="133299"/>
                  </a:lnTo>
                  <a:lnTo>
                    <a:pt x="16852" y="139534"/>
                  </a:lnTo>
                  <a:lnTo>
                    <a:pt x="27254" y="141732"/>
                  </a:lnTo>
                  <a:lnTo>
                    <a:pt x="37719" y="139890"/>
                  </a:lnTo>
                  <a:lnTo>
                    <a:pt x="85458" y="107556"/>
                  </a:lnTo>
                  <a:lnTo>
                    <a:pt x="126187" y="86474"/>
                  </a:lnTo>
                  <a:lnTo>
                    <a:pt x="168656" y="70713"/>
                  </a:lnTo>
                  <a:lnTo>
                    <a:pt x="212369" y="60299"/>
                  </a:lnTo>
                  <a:lnTo>
                    <a:pt x="256806" y="55219"/>
                  </a:lnTo>
                  <a:lnTo>
                    <a:pt x="301472" y="55448"/>
                  </a:lnTo>
                  <a:lnTo>
                    <a:pt x="345859" y="61010"/>
                  </a:lnTo>
                  <a:lnTo>
                    <a:pt x="389458" y="71907"/>
                  </a:lnTo>
                  <a:lnTo>
                    <a:pt x="431761" y="88099"/>
                  </a:lnTo>
                  <a:lnTo>
                    <a:pt x="472262" y="109626"/>
                  </a:lnTo>
                  <a:lnTo>
                    <a:pt x="515391" y="140677"/>
                  </a:lnTo>
                  <a:lnTo>
                    <a:pt x="521677" y="143027"/>
                  </a:lnTo>
                  <a:lnTo>
                    <a:pt x="528193" y="143103"/>
                  </a:lnTo>
                  <a:lnTo>
                    <a:pt x="536346" y="143027"/>
                  </a:lnTo>
                  <a:lnTo>
                    <a:pt x="544029" y="139382"/>
                  </a:lnTo>
                  <a:lnTo>
                    <a:pt x="549275" y="133096"/>
                  </a:lnTo>
                  <a:lnTo>
                    <a:pt x="554558" y="123469"/>
                  </a:lnTo>
                  <a:lnTo>
                    <a:pt x="555688" y="112915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Retirement</a:t>
            </a:r>
            <a:r>
              <a:rPr dirty="0" sz="2800" spc="-85"/>
              <a:t> </a:t>
            </a:r>
            <a:r>
              <a:rPr dirty="0" sz="2800"/>
              <a:t>in</a:t>
            </a:r>
            <a:r>
              <a:rPr dirty="0" sz="2800" spc="-95"/>
              <a:t> </a:t>
            </a:r>
            <a:r>
              <a:rPr dirty="0" sz="2800" spc="-10"/>
              <a:t>theory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1621536" y="2278379"/>
            <a:ext cx="1902460" cy="1891664"/>
            <a:chOff x="1621536" y="2278379"/>
            <a:chExt cx="1902460" cy="189166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62684" y="2302763"/>
              <a:ext cx="1825751" cy="181660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659636" y="2316479"/>
              <a:ext cx="1826260" cy="1815464"/>
            </a:xfrm>
            <a:custGeom>
              <a:avLst/>
              <a:gdLst/>
              <a:ahLst/>
              <a:cxnLst/>
              <a:rect l="l" t="t" r="r" b="b"/>
              <a:pathLst>
                <a:path w="1826260" h="1815464">
                  <a:moveTo>
                    <a:pt x="912876" y="0"/>
                  </a:moveTo>
                  <a:lnTo>
                    <a:pt x="864392" y="1257"/>
                  </a:lnTo>
                  <a:lnTo>
                    <a:pt x="816567" y="4989"/>
                  </a:lnTo>
                  <a:lnTo>
                    <a:pt x="769465" y="11132"/>
                  </a:lnTo>
                  <a:lnTo>
                    <a:pt x="723148" y="19623"/>
                  </a:lnTo>
                  <a:lnTo>
                    <a:pt x="677680" y="30400"/>
                  </a:lnTo>
                  <a:lnTo>
                    <a:pt x="633124" y="43401"/>
                  </a:lnTo>
                  <a:lnTo>
                    <a:pt x="589542" y="58561"/>
                  </a:lnTo>
                  <a:lnTo>
                    <a:pt x="546998" y="75820"/>
                  </a:lnTo>
                  <a:lnTo>
                    <a:pt x="505555" y="95113"/>
                  </a:lnTo>
                  <a:lnTo>
                    <a:pt x="465276" y="116379"/>
                  </a:lnTo>
                  <a:lnTo>
                    <a:pt x="426224" y="139554"/>
                  </a:lnTo>
                  <a:lnTo>
                    <a:pt x="388462" y="164577"/>
                  </a:lnTo>
                  <a:lnTo>
                    <a:pt x="352054" y="191383"/>
                  </a:lnTo>
                  <a:lnTo>
                    <a:pt x="317061" y="219912"/>
                  </a:lnTo>
                  <a:lnTo>
                    <a:pt x="283548" y="250099"/>
                  </a:lnTo>
                  <a:lnTo>
                    <a:pt x="251578" y="281882"/>
                  </a:lnTo>
                  <a:lnTo>
                    <a:pt x="221213" y="315199"/>
                  </a:lnTo>
                  <a:lnTo>
                    <a:pt x="192516" y="349986"/>
                  </a:lnTo>
                  <a:lnTo>
                    <a:pt x="165551" y="386182"/>
                  </a:lnTo>
                  <a:lnTo>
                    <a:pt x="140381" y="423723"/>
                  </a:lnTo>
                  <a:lnTo>
                    <a:pt x="117068" y="462547"/>
                  </a:lnTo>
                  <a:lnTo>
                    <a:pt x="95677" y="502590"/>
                  </a:lnTo>
                  <a:lnTo>
                    <a:pt x="76269" y="543791"/>
                  </a:lnTo>
                  <a:lnTo>
                    <a:pt x="58909" y="586087"/>
                  </a:lnTo>
                  <a:lnTo>
                    <a:pt x="43658" y="629415"/>
                  </a:lnTo>
                  <a:lnTo>
                    <a:pt x="30581" y="673712"/>
                  </a:lnTo>
                  <a:lnTo>
                    <a:pt x="19740" y="718915"/>
                  </a:lnTo>
                  <a:lnTo>
                    <a:pt x="11198" y="764963"/>
                  </a:lnTo>
                  <a:lnTo>
                    <a:pt x="5019" y="811791"/>
                  </a:lnTo>
                  <a:lnTo>
                    <a:pt x="1265" y="859339"/>
                  </a:lnTo>
                  <a:lnTo>
                    <a:pt x="0" y="907542"/>
                  </a:lnTo>
                  <a:lnTo>
                    <a:pt x="1265" y="955744"/>
                  </a:lnTo>
                  <a:lnTo>
                    <a:pt x="5019" y="1003292"/>
                  </a:lnTo>
                  <a:lnTo>
                    <a:pt x="11198" y="1050120"/>
                  </a:lnTo>
                  <a:lnTo>
                    <a:pt x="19740" y="1096168"/>
                  </a:lnTo>
                  <a:lnTo>
                    <a:pt x="30581" y="1141371"/>
                  </a:lnTo>
                  <a:lnTo>
                    <a:pt x="43658" y="1185668"/>
                  </a:lnTo>
                  <a:lnTo>
                    <a:pt x="58909" y="1228996"/>
                  </a:lnTo>
                  <a:lnTo>
                    <a:pt x="76269" y="1271292"/>
                  </a:lnTo>
                  <a:lnTo>
                    <a:pt x="95677" y="1312493"/>
                  </a:lnTo>
                  <a:lnTo>
                    <a:pt x="117068" y="1352536"/>
                  </a:lnTo>
                  <a:lnTo>
                    <a:pt x="140381" y="1391360"/>
                  </a:lnTo>
                  <a:lnTo>
                    <a:pt x="165551" y="1428901"/>
                  </a:lnTo>
                  <a:lnTo>
                    <a:pt x="192516" y="1465097"/>
                  </a:lnTo>
                  <a:lnTo>
                    <a:pt x="221213" y="1499884"/>
                  </a:lnTo>
                  <a:lnTo>
                    <a:pt x="251578" y="1533201"/>
                  </a:lnTo>
                  <a:lnTo>
                    <a:pt x="283548" y="1564984"/>
                  </a:lnTo>
                  <a:lnTo>
                    <a:pt x="317061" y="1595171"/>
                  </a:lnTo>
                  <a:lnTo>
                    <a:pt x="352054" y="1623700"/>
                  </a:lnTo>
                  <a:lnTo>
                    <a:pt x="388462" y="1650506"/>
                  </a:lnTo>
                  <a:lnTo>
                    <a:pt x="426224" y="1675529"/>
                  </a:lnTo>
                  <a:lnTo>
                    <a:pt x="465276" y="1698704"/>
                  </a:lnTo>
                  <a:lnTo>
                    <a:pt x="505555" y="1719970"/>
                  </a:lnTo>
                  <a:lnTo>
                    <a:pt x="546998" y="1739263"/>
                  </a:lnTo>
                  <a:lnTo>
                    <a:pt x="589542" y="1756522"/>
                  </a:lnTo>
                  <a:lnTo>
                    <a:pt x="633124" y="1771682"/>
                  </a:lnTo>
                  <a:lnTo>
                    <a:pt x="677680" y="1784683"/>
                  </a:lnTo>
                  <a:lnTo>
                    <a:pt x="723148" y="1795460"/>
                  </a:lnTo>
                  <a:lnTo>
                    <a:pt x="769465" y="1803951"/>
                  </a:lnTo>
                  <a:lnTo>
                    <a:pt x="816567" y="1810094"/>
                  </a:lnTo>
                  <a:lnTo>
                    <a:pt x="864392" y="1813826"/>
                  </a:lnTo>
                  <a:lnTo>
                    <a:pt x="912876" y="1815084"/>
                  </a:lnTo>
                  <a:lnTo>
                    <a:pt x="961359" y="1813826"/>
                  </a:lnTo>
                  <a:lnTo>
                    <a:pt x="1009184" y="1810094"/>
                  </a:lnTo>
                  <a:lnTo>
                    <a:pt x="1056286" y="1803951"/>
                  </a:lnTo>
                  <a:lnTo>
                    <a:pt x="1102603" y="1795460"/>
                  </a:lnTo>
                  <a:lnTo>
                    <a:pt x="1148071" y="1784683"/>
                  </a:lnTo>
                  <a:lnTo>
                    <a:pt x="1192627" y="1771682"/>
                  </a:lnTo>
                  <a:lnTo>
                    <a:pt x="1236209" y="1756522"/>
                  </a:lnTo>
                  <a:lnTo>
                    <a:pt x="1278753" y="1739263"/>
                  </a:lnTo>
                  <a:lnTo>
                    <a:pt x="1320196" y="1719970"/>
                  </a:lnTo>
                  <a:lnTo>
                    <a:pt x="1360475" y="1698704"/>
                  </a:lnTo>
                  <a:lnTo>
                    <a:pt x="1399527" y="1675529"/>
                  </a:lnTo>
                  <a:lnTo>
                    <a:pt x="1437289" y="1650506"/>
                  </a:lnTo>
                  <a:lnTo>
                    <a:pt x="1473697" y="1623700"/>
                  </a:lnTo>
                  <a:lnTo>
                    <a:pt x="1508690" y="1595171"/>
                  </a:lnTo>
                  <a:lnTo>
                    <a:pt x="1542203" y="1564984"/>
                  </a:lnTo>
                  <a:lnTo>
                    <a:pt x="1574173" y="1533201"/>
                  </a:lnTo>
                  <a:lnTo>
                    <a:pt x="1604538" y="1499884"/>
                  </a:lnTo>
                  <a:lnTo>
                    <a:pt x="1633235" y="1465097"/>
                  </a:lnTo>
                  <a:lnTo>
                    <a:pt x="1660200" y="1428901"/>
                  </a:lnTo>
                  <a:lnTo>
                    <a:pt x="1685370" y="1391360"/>
                  </a:lnTo>
                  <a:lnTo>
                    <a:pt x="1708683" y="1352536"/>
                  </a:lnTo>
                  <a:lnTo>
                    <a:pt x="1730074" y="1312493"/>
                  </a:lnTo>
                  <a:lnTo>
                    <a:pt x="1749482" y="1271292"/>
                  </a:lnTo>
                  <a:lnTo>
                    <a:pt x="1766842" y="1228996"/>
                  </a:lnTo>
                  <a:lnTo>
                    <a:pt x="1782093" y="1185668"/>
                  </a:lnTo>
                  <a:lnTo>
                    <a:pt x="1795170" y="1141371"/>
                  </a:lnTo>
                  <a:lnTo>
                    <a:pt x="1806011" y="1096168"/>
                  </a:lnTo>
                  <a:lnTo>
                    <a:pt x="1814553" y="1050120"/>
                  </a:lnTo>
                  <a:lnTo>
                    <a:pt x="1820732" y="1003292"/>
                  </a:lnTo>
                  <a:lnTo>
                    <a:pt x="1824486" y="955744"/>
                  </a:lnTo>
                  <a:lnTo>
                    <a:pt x="1825752" y="907542"/>
                  </a:lnTo>
                  <a:lnTo>
                    <a:pt x="1824486" y="859339"/>
                  </a:lnTo>
                  <a:lnTo>
                    <a:pt x="1820732" y="811791"/>
                  </a:lnTo>
                  <a:lnTo>
                    <a:pt x="1814553" y="764963"/>
                  </a:lnTo>
                  <a:lnTo>
                    <a:pt x="1806011" y="718915"/>
                  </a:lnTo>
                  <a:lnTo>
                    <a:pt x="1795170" y="673712"/>
                  </a:lnTo>
                  <a:lnTo>
                    <a:pt x="1782093" y="629415"/>
                  </a:lnTo>
                  <a:lnTo>
                    <a:pt x="1766842" y="586087"/>
                  </a:lnTo>
                  <a:lnTo>
                    <a:pt x="1749482" y="543791"/>
                  </a:lnTo>
                  <a:lnTo>
                    <a:pt x="1730074" y="502590"/>
                  </a:lnTo>
                  <a:lnTo>
                    <a:pt x="1708683" y="462547"/>
                  </a:lnTo>
                  <a:lnTo>
                    <a:pt x="1685370" y="423723"/>
                  </a:lnTo>
                  <a:lnTo>
                    <a:pt x="1660200" y="386182"/>
                  </a:lnTo>
                  <a:lnTo>
                    <a:pt x="1633235" y="349986"/>
                  </a:lnTo>
                  <a:lnTo>
                    <a:pt x="1604538" y="315199"/>
                  </a:lnTo>
                  <a:lnTo>
                    <a:pt x="1574173" y="281882"/>
                  </a:lnTo>
                  <a:lnTo>
                    <a:pt x="1542203" y="250099"/>
                  </a:lnTo>
                  <a:lnTo>
                    <a:pt x="1508690" y="219912"/>
                  </a:lnTo>
                  <a:lnTo>
                    <a:pt x="1473697" y="191383"/>
                  </a:lnTo>
                  <a:lnTo>
                    <a:pt x="1437289" y="164577"/>
                  </a:lnTo>
                  <a:lnTo>
                    <a:pt x="1399527" y="139554"/>
                  </a:lnTo>
                  <a:lnTo>
                    <a:pt x="1360475" y="116379"/>
                  </a:lnTo>
                  <a:lnTo>
                    <a:pt x="1320196" y="95113"/>
                  </a:lnTo>
                  <a:lnTo>
                    <a:pt x="1278753" y="75820"/>
                  </a:lnTo>
                  <a:lnTo>
                    <a:pt x="1236209" y="58561"/>
                  </a:lnTo>
                  <a:lnTo>
                    <a:pt x="1192627" y="43401"/>
                  </a:lnTo>
                  <a:lnTo>
                    <a:pt x="1148071" y="30400"/>
                  </a:lnTo>
                  <a:lnTo>
                    <a:pt x="1102603" y="19623"/>
                  </a:lnTo>
                  <a:lnTo>
                    <a:pt x="1056286" y="11132"/>
                  </a:lnTo>
                  <a:lnTo>
                    <a:pt x="1009184" y="4989"/>
                  </a:lnTo>
                  <a:lnTo>
                    <a:pt x="961359" y="1257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659636" y="2316479"/>
              <a:ext cx="1826260" cy="1815464"/>
            </a:xfrm>
            <a:custGeom>
              <a:avLst/>
              <a:gdLst/>
              <a:ahLst/>
              <a:cxnLst/>
              <a:rect l="l" t="t" r="r" b="b"/>
              <a:pathLst>
                <a:path w="1826260" h="1815464">
                  <a:moveTo>
                    <a:pt x="0" y="907542"/>
                  </a:moveTo>
                  <a:lnTo>
                    <a:pt x="1265" y="859339"/>
                  </a:lnTo>
                  <a:lnTo>
                    <a:pt x="5019" y="811791"/>
                  </a:lnTo>
                  <a:lnTo>
                    <a:pt x="11198" y="764963"/>
                  </a:lnTo>
                  <a:lnTo>
                    <a:pt x="19740" y="718915"/>
                  </a:lnTo>
                  <a:lnTo>
                    <a:pt x="30581" y="673712"/>
                  </a:lnTo>
                  <a:lnTo>
                    <a:pt x="43658" y="629415"/>
                  </a:lnTo>
                  <a:lnTo>
                    <a:pt x="58909" y="586087"/>
                  </a:lnTo>
                  <a:lnTo>
                    <a:pt x="76269" y="543791"/>
                  </a:lnTo>
                  <a:lnTo>
                    <a:pt x="95677" y="502590"/>
                  </a:lnTo>
                  <a:lnTo>
                    <a:pt x="117068" y="462547"/>
                  </a:lnTo>
                  <a:lnTo>
                    <a:pt x="140381" y="423723"/>
                  </a:lnTo>
                  <a:lnTo>
                    <a:pt x="165551" y="386182"/>
                  </a:lnTo>
                  <a:lnTo>
                    <a:pt x="192516" y="349986"/>
                  </a:lnTo>
                  <a:lnTo>
                    <a:pt x="221213" y="315199"/>
                  </a:lnTo>
                  <a:lnTo>
                    <a:pt x="251578" y="281882"/>
                  </a:lnTo>
                  <a:lnTo>
                    <a:pt x="283548" y="250099"/>
                  </a:lnTo>
                  <a:lnTo>
                    <a:pt x="317061" y="219912"/>
                  </a:lnTo>
                  <a:lnTo>
                    <a:pt x="352054" y="191383"/>
                  </a:lnTo>
                  <a:lnTo>
                    <a:pt x="388462" y="164577"/>
                  </a:lnTo>
                  <a:lnTo>
                    <a:pt x="426224" y="139554"/>
                  </a:lnTo>
                  <a:lnTo>
                    <a:pt x="465276" y="116379"/>
                  </a:lnTo>
                  <a:lnTo>
                    <a:pt x="505555" y="95113"/>
                  </a:lnTo>
                  <a:lnTo>
                    <a:pt x="546998" y="75820"/>
                  </a:lnTo>
                  <a:lnTo>
                    <a:pt x="589542" y="58561"/>
                  </a:lnTo>
                  <a:lnTo>
                    <a:pt x="633124" y="43401"/>
                  </a:lnTo>
                  <a:lnTo>
                    <a:pt x="677680" y="30400"/>
                  </a:lnTo>
                  <a:lnTo>
                    <a:pt x="723148" y="19623"/>
                  </a:lnTo>
                  <a:lnTo>
                    <a:pt x="769465" y="11132"/>
                  </a:lnTo>
                  <a:lnTo>
                    <a:pt x="816567" y="4989"/>
                  </a:lnTo>
                  <a:lnTo>
                    <a:pt x="864392" y="1257"/>
                  </a:lnTo>
                  <a:lnTo>
                    <a:pt x="912876" y="0"/>
                  </a:lnTo>
                  <a:lnTo>
                    <a:pt x="961359" y="1257"/>
                  </a:lnTo>
                  <a:lnTo>
                    <a:pt x="1009184" y="4989"/>
                  </a:lnTo>
                  <a:lnTo>
                    <a:pt x="1056286" y="11132"/>
                  </a:lnTo>
                  <a:lnTo>
                    <a:pt x="1102603" y="19623"/>
                  </a:lnTo>
                  <a:lnTo>
                    <a:pt x="1148071" y="30400"/>
                  </a:lnTo>
                  <a:lnTo>
                    <a:pt x="1192627" y="43401"/>
                  </a:lnTo>
                  <a:lnTo>
                    <a:pt x="1236209" y="58561"/>
                  </a:lnTo>
                  <a:lnTo>
                    <a:pt x="1278753" y="75820"/>
                  </a:lnTo>
                  <a:lnTo>
                    <a:pt x="1320196" y="95113"/>
                  </a:lnTo>
                  <a:lnTo>
                    <a:pt x="1360475" y="116379"/>
                  </a:lnTo>
                  <a:lnTo>
                    <a:pt x="1399527" y="139554"/>
                  </a:lnTo>
                  <a:lnTo>
                    <a:pt x="1437289" y="164577"/>
                  </a:lnTo>
                  <a:lnTo>
                    <a:pt x="1473697" y="191383"/>
                  </a:lnTo>
                  <a:lnTo>
                    <a:pt x="1508690" y="219912"/>
                  </a:lnTo>
                  <a:lnTo>
                    <a:pt x="1542203" y="250099"/>
                  </a:lnTo>
                  <a:lnTo>
                    <a:pt x="1574173" y="281882"/>
                  </a:lnTo>
                  <a:lnTo>
                    <a:pt x="1604538" y="315199"/>
                  </a:lnTo>
                  <a:lnTo>
                    <a:pt x="1633235" y="349986"/>
                  </a:lnTo>
                  <a:lnTo>
                    <a:pt x="1660200" y="386182"/>
                  </a:lnTo>
                  <a:lnTo>
                    <a:pt x="1685370" y="423723"/>
                  </a:lnTo>
                  <a:lnTo>
                    <a:pt x="1708683" y="462547"/>
                  </a:lnTo>
                  <a:lnTo>
                    <a:pt x="1730074" y="502590"/>
                  </a:lnTo>
                  <a:lnTo>
                    <a:pt x="1749482" y="543791"/>
                  </a:lnTo>
                  <a:lnTo>
                    <a:pt x="1766842" y="586087"/>
                  </a:lnTo>
                  <a:lnTo>
                    <a:pt x="1782093" y="629415"/>
                  </a:lnTo>
                  <a:lnTo>
                    <a:pt x="1795170" y="673712"/>
                  </a:lnTo>
                  <a:lnTo>
                    <a:pt x="1806011" y="718915"/>
                  </a:lnTo>
                  <a:lnTo>
                    <a:pt x="1814553" y="764963"/>
                  </a:lnTo>
                  <a:lnTo>
                    <a:pt x="1820732" y="811791"/>
                  </a:lnTo>
                  <a:lnTo>
                    <a:pt x="1824486" y="859339"/>
                  </a:lnTo>
                  <a:lnTo>
                    <a:pt x="1825752" y="907542"/>
                  </a:lnTo>
                  <a:lnTo>
                    <a:pt x="1824486" y="955744"/>
                  </a:lnTo>
                  <a:lnTo>
                    <a:pt x="1820732" y="1003292"/>
                  </a:lnTo>
                  <a:lnTo>
                    <a:pt x="1814553" y="1050120"/>
                  </a:lnTo>
                  <a:lnTo>
                    <a:pt x="1806011" y="1096168"/>
                  </a:lnTo>
                  <a:lnTo>
                    <a:pt x="1795170" y="1141371"/>
                  </a:lnTo>
                  <a:lnTo>
                    <a:pt x="1782093" y="1185668"/>
                  </a:lnTo>
                  <a:lnTo>
                    <a:pt x="1766842" y="1228996"/>
                  </a:lnTo>
                  <a:lnTo>
                    <a:pt x="1749482" y="1271292"/>
                  </a:lnTo>
                  <a:lnTo>
                    <a:pt x="1730074" y="1312493"/>
                  </a:lnTo>
                  <a:lnTo>
                    <a:pt x="1708683" y="1352536"/>
                  </a:lnTo>
                  <a:lnTo>
                    <a:pt x="1685370" y="1391360"/>
                  </a:lnTo>
                  <a:lnTo>
                    <a:pt x="1660200" y="1428901"/>
                  </a:lnTo>
                  <a:lnTo>
                    <a:pt x="1633235" y="1465097"/>
                  </a:lnTo>
                  <a:lnTo>
                    <a:pt x="1604538" y="1499884"/>
                  </a:lnTo>
                  <a:lnTo>
                    <a:pt x="1574173" y="1533201"/>
                  </a:lnTo>
                  <a:lnTo>
                    <a:pt x="1542203" y="1564984"/>
                  </a:lnTo>
                  <a:lnTo>
                    <a:pt x="1508690" y="1595171"/>
                  </a:lnTo>
                  <a:lnTo>
                    <a:pt x="1473697" y="1623700"/>
                  </a:lnTo>
                  <a:lnTo>
                    <a:pt x="1437289" y="1650506"/>
                  </a:lnTo>
                  <a:lnTo>
                    <a:pt x="1399527" y="1675529"/>
                  </a:lnTo>
                  <a:lnTo>
                    <a:pt x="1360475" y="1698704"/>
                  </a:lnTo>
                  <a:lnTo>
                    <a:pt x="1320196" y="1719970"/>
                  </a:lnTo>
                  <a:lnTo>
                    <a:pt x="1278753" y="1739263"/>
                  </a:lnTo>
                  <a:lnTo>
                    <a:pt x="1236209" y="1756522"/>
                  </a:lnTo>
                  <a:lnTo>
                    <a:pt x="1192627" y="1771682"/>
                  </a:lnTo>
                  <a:lnTo>
                    <a:pt x="1148071" y="1784683"/>
                  </a:lnTo>
                  <a:lnTo>
                    <a:pt x="1102603" y="1795460"/>
                  </a:lnTo>
                  <a:lnTo>
                    <a:pt x="1056286" y="1803951"/>
                  </a:lnTo>
                  <a:lnTo>
                    <a:pt x="1009184" y="1810094"/>
                  </a:lnTo>
                  <a:lnTo>
                    <a:pt x="961359" y="1813826"/>
                  </a:lnTo>
                  <a:lnTo>
                    <a:pt x="912876" y="1815084"/>
                  </a:lnTo>
                  <a:lnTo>
                    <a:pt x="864392" y="1813826"/>
                  </a:lnTo>
                  <a:lnTo>
                    <a:pt x="816567" y="1810094"/>
                  </a:lnTo>
                  <a:lnTo>
                    <a:pt x="769465" y="1803951"/>
                  </a:lnTo>
                  <a:lnTo>
                    <a:pt x="723148" y="1795460"/>
                  </a:lnTo>
                  <a:lnTo>
                    <a:pt x="677680" y="1784683"/>
                  </a:lnTo>
                  <a:lnTo>
                    <a:pt x="633124" y="1771682"/>
                  </a:lnTo>
                  <a:lnTo>
                    <a:pt x="589542" y="1756522"/>
                  </a:lnTo>
                  <a:lnTo>
                    <a:pt x="546998" y="1739263"/>
                  </a:lnTo>
                  <a:lnTo>
                    <a:pt x="505555" y="1719970"/>
                  </a:lnTo>
                  <a:lnTo>
                    <a:pt x="465276" y="1698704"/>
                  </a:lnTo>
                  <a:lnTo>
                    <a:pt x="426224" y="1675529"/>
                  </a:lnTo>
                  <a:lnTo>
                    <a:pt x="388462" y="1650506"/>
                  </a:lnTo>
                  <a:lnTo>
                    <a:pt x="352054" y="1623700"/>
                  </a:lnTo>
                  <a:lnTo>
                    <a:pt x="317061" y="1595171"/>
                  </a:lnTo>
                  <a:lnTo>
                    <a:pt x="283548" y="1564984"/>
                  </a:lnTo>
                  <a:lnTo>
                    <a:pt x="251578" y="1533201"/>
                  </a:lnTo>
                  <a:lnTo>
                    <a:pt x="221213" y="1499884"/>
                  </a:lnTo>
                  <a:lnTo>
                    <a:pt x="192516" y="1465097"/>
                  </a:lnTo>
                  <a:lnTo>
                    <a:pt x="165551" y="1428901"/>
                  </a:lnTo>
                  <a:lnTo>
                    <a:pt x="140381" y="1391360"/>
                  </a:lnTo>
                  <a:lnTo>
                    <a:pt x="117068" y="1352536"/>
                  </a:lnTo>
                  <a:lnTo>
                    <a:pt x="95677" y="1312493"/>
                  </a:lnTo>
                  <a:lnTo>
                    <a:pt x="76269" y="1271292"/>
                  </a:lnTo>
                  <a:lnTo>
                    <a:pt x="58909" y="1228996"/>
                  </a:lnTo>
                  <a:lnTo>
                    <a:pt x="43658" y="1185668"/>
                  </a:lnTo>
                  <a:lnTo>
                    <a:pt x="30581" y="1141371"/>
                  </a:lnTo>
                  <a:lnTo>
                    <a:pt x="19740" y="1096168"/>
                  </a:lnTo>
                  <a:lnTo>
                    <a:pt x="11198" y="1050120"/>
                  </a:lnTo>
                  <a:lnTo>
                    <a:pt x="5019" y="1003292"/>
                  </a:lnTo>
                  <a:lnTo>
                    <a:pt x="1265" y="955744"/>
                  </a:lnTo>
                  <a:lnTo>
                    <a:pt x="0" y="907542"/>
                  </a:lnTo>
                  <a:close/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2049907" y="3053588"/>
            <a:ext cx="104521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Retirement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1703832" y="2264664"/>
            <a:ext cx="8780145" cy="1892935"/>
            <a:chOff x="1703832" y="2264664"/>
            <a:chExt cx="8780145" cy="1892935"/>
          </a:xfrm>
        </p:grpSpPr>
        <p:sp>
          <p:nvSpPr>
            <p:cNvPr id="9" name="object 9" descr=""/>
            <p:cNvSpPr/>
            <p:nvPr/>
          </p:nvSpPr>
          <p:spPr>
            <a:xfrm>
              <a:off x="1741932" y="2398776"/>
              <a:ext cx="1659889" cy="1651000"/>
            </a:xfrm>
            <a:custGeom>
              <a:avLst/>
              <a:gdLst/>
              <a:ahLst/>
              <a:cxnLst/>
              <a:rect l="l" t="t" r="r" b="b"/>
              <a:pathLst>
                <a:path w="1659889" h="1651000">
                  <a:moveTo>
                    <a:pt x="0" y="825246"/>
                  </a:moveTo>
                  <a:lnTo>
                    <a:pt x="1408" y="776753"/>
                  </a:lnTo>
                  <a:lnTo>
                    <a:pt x="5582" y="728998"/>
                  </a:lnTo>
                  <a:lnTo>
                    <a:pt x="12443" y="682060"/>
                  </a:lnTo>
                  <a:lnTo>
                    <a:pt x="21913" y="636014"/>
                  </a:lnTo>
                  <a:lnTo>
                    <a:pt x="33915" y="590939"/>
                  </a:lnTo>
                  <a:lnTo>
                    <a:pt x="48372" y="546911"/>
                  </a:lnTo>
                  <a:lnTo>
                    <a:pt x="65204" y="504009"/>
                  </a:lnTo>
                  <a:lnTo>
                    <a:pt x="84335" y="462309"/>
                  </a:lnTo>
                  <a:lnTo>
                    <a:pt x="105686" y="421889"/>
                  </a:lnTo>
                  <a:lnTo>
                    <a:pt x="129181" y="382827"/>
                  </a:lnTo>
                  <a:lnTo>
                    <a:pt x="154740" y="345199"/>
                  </a:lnTo>
                  <a:lnTo>
                    <a:pt x="182286" y="309083"/>
                  </a:lnTo>
                  <a:lnTo>
                    <a:pt x="211742" y="274556"/>
                  </a:lnTo>
                  <a:lnTo>
                    <a:pt x="243030" y="241696"/>
                  </a:lnTo>
                  <a:lnTo>
                    <a:pt x="276071" y="210581"/>
                  </a:lnTo>
                  <a:lnTo>
                    <a:pt x="310789" y="181287"/>
                  </a:lnTo>
                  <a:lnTo>
                    <a:pt x="347105" y="153891"/>
                  </a:lnTo>
                  <a:lnTo>
                    <a:pt x="384941" y="128472"/>
                  </a:lnTo>
                  <a:lnTo>
                    <a:pt x="424220" y="105107"/>
                  </a:lnTo>
                  <a:lnTo>
                    <a:pt x="464864" y="83873"/>
                  </a:lnTo>
                  <a:lnTo>
                    <a:pt x="506795" y="64847"/>
                  </a:lnTo>
                  <a:lnTo>
                    <a:pt x="549935" y="48107"/>
                  </a:lnTo>
                  <a:lnTo>
                    <a:pt x="594207" y="33730"/>
                  </a:lnTo>
                  <a:lnTo>
                    <a:pt x="639533" y="21793"/>
                  </a:lnTo>
                  <a:lnTo>
                    <a:pt x="685835" y="12374"/>
                  </a:lnTo>
                  <a:lnTo>
                    <a:pt x="733034" y="5551"/>
                  </a:lnTo>
                  <a:lnTo>
                    <a:pt x="781055" y="1400"/>
                  </a:lnTo>
                  <a:lnTo>
                    <a:pt x="829818" y="0"/>
                  </a:lnTo>
                  <a:lnTo>
                    <a:pt x="878580" y="1400"/>
                  </a:lnTo>
                  <a:lnTo>
                    <a:pt x="926601" y="5551"/>
                  </a:lnTo>
                  <a:lnTo>
                    <a:pt x="973800" y="12374"/>
                  </a:lnTo>
                  <a:lnTo>
                    <a:pt x="1020102" y="21793"/>
                  </a:lnTo>
                  <a:lnTo>
                    <a:pt x="1065428" y="33730"/>
                  </a:lnTo>
                  <a:lnTo>
                    <a:pt x="1109700" y="48107"/>
                  </a:lnTo>
                  <a:lnTo>
                    <a:pt x="1152840" y="64847"/>
                  </a:lnTo>
                  <a:lnTo>
                    <a:pt x="1194771" y="83873"/>
                  </a:lnTo>
                  <a:lnTo>
                    <a:pt x="1235415" y="105107"/>
                  </a:lnTo>
                  <a:lnTo>
                    <a:pt x="1274694" y="128472"/>
                  </a:lnTo>
                  <a:lnTo>
                    <a:pt x="1312530" y="153891"/>
                  </a:lnTo>
                  <a:lnTo>
                    <a:pt x="1348846" y="181287"/>
                  </a:lnTo>
                  <a:lnTo>
                    <a:pt x="1383564" y="210581"/>
                  </a:lnTo>
                  <a:lnTo>
                    <a:pt x="1416605" y="241696"/>
                  </a:lnTo>
                  <a:lnTo>
                    <a:pt x="1447893" y="274556"/>
                  </a:lnTo>
                  <a:lnTo>
                    <a:pt x="1477349" y="309083"/>
                  </a:lnTo>
                  <a:lnTo>
                    <a:pt x="1504895" y="345199"/>
                  </a:lnTo>
                  <a:lnTo>
                    <a:pt x="1530454" y="382827"/>
                  </a:lnTo>
                  <a:lnTo>
                    <a:pt x="1553949" y="421889"/>
                  </a:lnTo>
                  <a:lnTo>
                    <a:pt x="1575300" y="462309"/>
                  </a:lnTo>
                  <a:lnTo>
                    <a:pt x="1594431" y="504009"/>
                  </a:lnTo>
                  <a:lnTo>
                    <a:pt x="1611263" y="546911"/>
                  </a:lnTo>
                  <a:lnTo>
                    <a:pt x="1625720" y="590939"/>
                  </a:lnTo>
                  <a:lnTo>
                    <a:pt x="1637722" y="636014"/>
                  </a:lnTo>
                  <a:lnTo>
                    <a:pt x="1647192" y="682060"/>
                  </a:lnTo>
                  <a:lnTo>
                    <a:pt x="1654053" y="728998"/>
                  </a:lnTo>
                  <a:lnTo>
                    <a:pt x="1658227" y="776753"/>
                  </a:lnTo>
                  <a:lnTo>
                    <a:pt x="1659635" y="825246"/>
                  </a:lnTo>
                  <a:lnTo>
                    <a:pt x="1658227" y="873738"/>
                  </a:lnTo>
                  <a:lnTo>
                    <a:pt x="1654053" y="921493"/>
                  </a:lnTo>
                  <a:lnTo>
                    <a:pt x="1647192" y="968431"/>
                  </a:lnTo>
                  <a:lnTo>
                    <a:pt x="1637722" y="1014477"/>
                  </a:lnTo>
                  <a:lnTo>
                    <a:pt x="1625720" y="1059552"/>
                  </a:lnTo>
                  <a:lnTo>
                    <a:pt x="1611263" y="1103580"/>
                  </a:lnTo>
                  <a:lnTo>
                    <a:pt x="1594431" y="1146482"/>
                  </a:lnTo>
                  <a:lnTo>
                    <a:pt x="1575300" y="1188182"/>
                  </a:lnTo>
                  <a:lnTo>
                    <a:pt x="1553949" y="1228602"/>
                  </a:lnTo>
                  <a:lnTo>
                    <a:pt x="1530454" y="1267664"/>
                  </a:lnTo>
                  <a:lnTo>
                    <a:pt x="1504895" y="1305292"/>
                  </a:lnTo>
                  <a:lnTo>
                    <a:pt x="1477349" y="1341408"/>
                  </a:lnTo>
                  <a:lnTo>
                    <a:pt x="1447893" y="1375935"/>
                  </a:lnTo>
                  <a:lnTo>
                    <a:pt x="1416605" y="1408795"/>
                  </a:lnTo>
                  <a:lnTo>
                    <a:pt x="1383564" y="1439910"/>
                  </a:lnTo>
                  <a:lnTo>
                    <a:pt x="1348846" y="1469204"/>
                  </a:lnTo>
                  <a:lnTo>
                    <a:pt x="1312530" y="1496600"/>
                  </a:lnTo>
                  <a:lnTo>
                    <a:pt x="1274694" y="1522019"/>
                  </a:lnTo>
                  <a:lnTo>
                    <a:pt x="1235415" y="1545384"/>
                  </a:lnTo>
                  <a:lnTo>
                    <a:pt x="1194771" y="1566618"/>
                  </a:lnTo>
                  <a:lnTo>
                    <a:pt x="1152840" y="1585644"/>
                  </a:lnTo>
                  <a:lnTo>
                    <a:pt x="1109700" y="1602384"/>
                  </a:lnTo>
                  <a:lnTo>
                    <a:pt x="1065428" y="1616761"/>
                  </a:lnTo>
                  <a:lnTo>
                    <a:pt x="1020102" y="1628698"/>
                  </a:lnTo>
                  <a:lnTo>
                    <a:pt x="973800" y="1638117"/>
                  </a:lnTo>
                  <a:lnTo>
                    <a:pt x="926601" y="1644940"/>
                  </a:lnTo>
                  <a:lnTo>
                    <a:pt x="878580" y="1649091"/>
                  </a:lnTo>
                  <a:lnTo>
                    <a:pt x="829818" y="1650492"/>
                  </a:lnTo>
                  <a:lnTo>
                    <a:pt x="781055" y="1649091"/>
                  </a:lnTo>
                  <a:lnTo>
                    <a:pt x="733034" y="1644940"/>
                  </a:lnTo>
                  <a:lnTo>
                    <a:pt x="685835" y="1638117"/>
                  </a:lnTo>
                  <a:lnTo>
                    <a:pt x="639533" y="1628698"/>
                  </a:lnTo>
                  <a:lnTo>
                    <a:pt x="594207" y="1616761"/>
                  </a:lnTo>
                  <a:lnTo>
                    <a:pt x="549935" y="1602384"/>
                  </a:lnTo>
                  <a:lnTo>
                    <a:pt x="506795" y="1585644"/>
                  </a:lnTo>
                  <a:lnTo>
                    <a:pt x="464864" y="1566618"/>
                  </a:lnTo>
                  <a:lnTo>
                    <a:pt x="424220" y="1545384"/>
                  </a:lnTo>
                  <a:lnTo>
                    <a:pt x="384941" y="1522019"/>
                  </a:lnTo>
                  <a:lnTo>
                    <a:pt x="347105" y="1496600"/>
                  </a:lnTo>
                  <a:lnTo>
                    <a:pt x="310789" y="1469204"/>
                  </a:lnTo>
                  <a:lnTo>
                    <a:pt x="276071" y="1439910"/>
                  </a:lnTo>
                  <a:lnTo>
                    <a:pt x="243030" y="1408795"/>
                  </a:lnTo>
                  <a:lnTo>
                    <a:pt x="211742" y="1375935"/>
                  </a:lnTo>
                  <a:lnTo>
                    <a:pt x="182286" y="1341408"/>
                  </a:lnTo>
                  <a:lnTo>
                    <a:pt x="154740" y="1305292"/>
                  </a:lnTo>
                  <a:lnTo>
                    <a:pt x="129181" y="1267664"/>
                  </a:lnTo>
                  <a:lnTo>
                    <a:pt x="105686" y="1228602"/>
                  </a:lnTo>
                  <a:lnTo>
                    <a:pt x="84335" y="1188182"/>
                  </a:lnTo>
                  <a:lnTo>
                    <a:pt x="65204" y="1146482"/>
                  </a:lnTo>
                  <a:lnTo>
                    <a:pt x="48372" y="1103580"/>
                  </a:lnTo>
                  <a:lnTo>
                    <a:pt x="33915" y="1059552"/>
                  </a:lnTo>
                  <a:lnTo>
                    <a:pt x="21913" y="1014477"/>
                  </a:lnTo>
                  <a:lnTo>
                    <a:pt x="12443" y="968431"/>
                  </a:lnTo>
                  <a:lnTo>
                    <a:pt x="5582" y="921493"/>
                  </a:lnTo>
                  <a:lnTo>
                    <a:pt x="1408" y="873738"/>
                  </a:lnTo>
                  <a:lnTo>
                    <a:pt x="0" y="825246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2791" y="2290572"/>
              <a:ext cx="1825752" cy="1815083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619744" y="2302764"/>
              <a:ext cx="1826260" cy="1816735"/>
            </a:xfrm>
            <a:custGeom>
              <a:avLst/>
              <a:gdLst/>
              <a:ahLst/>
              <a:cxnLst/>
              <a:rect l="l" t="t" r="r" b="b"/>
              <a:pathLst>
                <a:path w="1826259" h="1816735">
                  <a:moveTo>
                    <a:pt x="912876" y="0"/>
                  </a:moveTo>
                  <a:lnTo>
                    <a:pt x="864392" y="1259"/>
                  </a:lnTo>
                  <a:lnTo>
                    <a:pt x="816567" y="4994"/>
                  </a:lnTo>
                  <a:lnTo>
                    <a:pt x="769465" y="11142"/>
                  </a:lnTo>
                  <a:lnTo>
                    <a:pt x="723148" y="19642"/>
                  </a:lnTo>
                  <a:lnTo>
                    <a:pt x="677680" y="30429"/>
                  </a:lnTo>
                  <a:lnTo>
                    <a:pt x="633124" y="43441"/>
                  </a:lnTo>
                  <a:lnTo>
                    <a:pt x="589542" y="58615"/>
                  </a:lnTo>
                  <a:lnTo>
                    <a:pt x="546998" y="75889"/>
                  </a:lnTo>
                  <a:lnTo>
                    <a:pt x="505555" y="95200"/>
                  </a:lnTo>
                  <a:lnTo>
                    <a:pt x="465276" y="116485"/>
                  </a:lnTo>
                  <a:lnTo>
                    <a:pt x="426224" y="139681"/>
                  </a:lnTo>
                  <a:lnTo>
                    <a:pt x="388462" y="164726"/>
                  </a:lnTo>
                  <a:lnTo>
                    <a:pt x="352054" y="191556"/>
                  </a:lnTo>
                  <a:lnTo>
                    <a:pt x="317061" y="220110"/>
                  </a:lnTo>
                  <a:lnTo>
                    <a:pt x="283548" y="250323"/>
                  </a:lnTo>
                  <a:lnTo>
                    <a:pt x="251578" y="282134"/>
                  </a:lnTo>
                  <a:lnTo>
                    <a:pt x="221213" y="315479"/>
                  </a:lnTo>
                  <a:lnTo>
                    <a:pt x="192516" y="350297"/>
                  </a:lnTo>
                  <a:lnTo>
                    <a:pt x="165551" y="386523"/>
                  </a:lnTo>
                  <a:lnTo>
                    <a:pt x="140381" y="424096"/>
                  </a:lnTo>
                  <a:lnTo>
                    <a:pt x="117068" y="462953"/>
                  </a:lnTo>
                  <a:lnTo>
                    <a:pt x="95677" y="503030"/>
                  </a:lnTo>
                  <a:lnTo>
                    <a:pt x="76269" y="544265"/>
                  </a:lnTo>
                  <a:lnTo>
                    <a:pt x="58909" y="586595"/>
                  </a:lnTo>
                  <a:lnTo>
                    <a:pt x="43658" y="629958"/>
                  </a:lnTo>
                  <a:lnTo>
                    <a:pt x="30581" y="674291"/>
                  </a:lnTo>
                  <a:lnTo>
                    <a:pt x="19740" y="719531"/>
                  </a:lnTo>
                  <a:lnTo>
                    <a:pt x="11198" y="765615"/>
                  </a:lnTo>
                  <a:lnTo>
                    <a:pt x="5019" y="812480"/>
                  </a:lnTo>
                  <a:lnTo>
                    <a:pt x="1265" y="860064"/>
                  </a:lnTo>
                  <a:lnTo>
                    <a:pt x="0" y="908303"/>
                  </a:lnTo>
                  <a:lnTo>
                    <a:pt x="1265" y="956543"/>
                  </a:lnTo>
                  <a:lnTo>
                    <a:pt x="5019" y="1004127"/>
                  </a:lnTo>
                  <a:lnTo>
                    <a:pt x="11198" y="1050992"/>
                  </a:lnTo>
                  <a:lnTo>
                    <a:pt x="19740" y="1097076"/>
                  </a:lnTo>
                  <a:lnTo>
                    <a:pt x="30581" y="1142316"/>
                  </a:lnTo>
                  <a:lnTo>
                    <a:pt x="43658" y="1186649"/>
                  </a:lnTo>
                  <a:lnTo>
                    <a:pt x="58909" y="1230012"/>
                  </a:lnTo>
                  <a:lnTo>
                    <a:pt x="76269" y="1272342"/>
                  </a:lnTo>
                  <a:lnTo>
                    <a:pt x="95677" y="1313577"/>
                  </a:lnTo>
                  <a:lnTo>
                    <a:pt x="117068" y="1353654"/>
                  </a:lnTo>
                  <a:lnTo>
                    <a:pt x="140381" y="1392511"/>
                  </a:lnTo>
                  <a:lnTo>
                    <a:pt x="165551" y="1430084"/>
                  </a:lnTo>
                  <a:lnTo>
                    <a:pt x="192516" y="1466310"/>
                  </a:lnTo>
                  <a:lnTo>
                    <a:pt x="221213" y="1501128"/>
                  </a:lnTo>
                  <a:lnTo>
                    <a:pt x="251578" y="1534473"/>
                  </a:lnTo>
                  <a:lnTo>
                    <a:pt x="283548" y="1566284"/>
                  </a:lnTo>
                  <a:lnTo>
                    <a:pt x="317061" y="1596497"/>
                  </a:lnTo>
                  <a:lnTo>
                    <a:pt x="352054" y="1625051"/>
                  </a:lnTo>
                  <a:lnTo>
                    <a:pt x="388462" y="1651881"/>
                  </a:lnTo>
                  <a:lnTo>
                    <a:pt x="426224" y="1676926"/>
                  </a:lnTo>
                  <a:lnTo>
                    <a:pt x="465276" y="1700122"/>
                  </a:lnTo>
                  <a:lnTo>
                    <a:pt x="505555" y="1721407"/>
                  </a:lnTo>
                  <a:lnTo>
                    <a:pt x="546998" y="1740718"/>
                  </a:lnTo>
                  <a:lnTo>
                    <a:pt x="589542" y="1757992"/>
                  </a:lnTo>
                  <a:lnTo>
                    <a:pt x="633124" y="1773166"/>
                  </a:lnTo>
                  <a:lnTo>
                    <a:pt x="677680" y="1786178"/>
                  </a:lnTo>
                  <a:lnTo>
                    <a:pt x="723148" y="1796965"/>
                  </a:lnTo>
                  <a:lnTo>
                    <a:pt x="769465" y="1805465"/>
                  </a:lnTo>
                  <a:lnTo>
                    <a:pt x="816567" y="1811613"/>
                  </a:lnTo>
                  <a:lnTo>
                    <a:pt x="864392" y="1815348"/>
                  </a:lnTo>
                  <a:lnTo>
                    <a:pt x="912876" y="1816608"/>
                  </a:lnTo>
                  <a:lnTo>
                    <a:pt x="961359" y="1815348"/>
                  </a:lnTo>
                  <a:lnTo>
                    <a:pt x="1009184" y="1811613"/>
                  </a:lnTo>
                  <a:lnTo>
                    <a:pt x="1056286" y="1805465"/>
                  </a:lnTo>
                  <a:lnTo>
                    <a:pt x="1102603" y="1796965"/>
                  </a:lnTo>
                  <a:lnTo>
                    <a:pt x="1148071" y="1786178"/>
                  </a:lnTo>
                  <a:lnTo>
                    <a:pt x="1192627" y="1773166"/>
                  </a:lnTo>
                  <a:lnTo>
                    <a:pt x="1236209" y="1757992"/>
                  </a:lnTo>
                  <a:lnTo>
                    <a:pt x="1278753" y="1740718"/>
                  </a:lnTo>
                  <a:lnTo>
                    <a:pt x="1320196" y="1721407"/>
                  </a:lnTo>
                  <a:lnTo>
                    <a:pt x="1360475" y="1700122"/>
                  </a:lnTo>
                  <a:lnTo>
                    <a:pt x="1399527" y="1676926"/>
                  </a:lnTo>
                  <a:lnTo>
                    <a:pt x="1437289" y="1651881"/>
                  </a:lnTo>
                  <a:lnTo>
                    <a:pt x="1473697" y="1625051"/>
                  </a:lnTo>
                  <a:lnTo>
                    <a:pt x="1508690" y="1596497"/>
                  </a:lnTo>
                  <a:lnTo>
                    <a:pt x="1542203" y="1566284"/>
                  </a:lnTo>
                  <a:lnTo>
                    <a:pt x="1574173" y="1534473"/>
                  </a:lnTo>
                  <a:lnTo>
                    <a:pt x="1604538" y="1501128"/>
                  </a:lnTo>
                  <a:lnTo>
                    <a:pt x="1633235" y="1466310"/>
                  </a:lnTo>
                  <a:lnTo>
                    <a:pt x="1660200" y="1430084"/>
                  </a:lnTo>
                  <a:lnTo>
                    <a:pt x="1685370" y="1392511"/>
                  </a:lnTo>
                  <a:lnTo>
                    <a:pt x="1708683" y="1353654"/>
                  </a:lnTo>
                  <a:lnTo>
                    <a:pt x="1730074" y="1313577"/>
                  </a:lnTo>
                  <a:lnTo>
                    <a:pt x="1749482" y="1272342"/>
                  </a:lnTo>
                  <a:lnTo>
                    <a:pt x="1766842" y="1230012"/>
                  </a:lnTo>
                  <a:lnTo>
                    <a:pt x="1782093" y="1186649"/>
                  </a:lnTo>
                  <a:lnTo>
                    <a:pt x="1795170" y="1142316"/>
                  </a:lnTo>
                  <a:lnTo>
                    <a:pt x="1806011" y="1097076"/>
                  </a:lnTo>
                  <a:lnTo>
                    <a:pt x="1814553" y="1050992"/>
                  </a:lnTo>
                  <a:lnTo>
                    <a:pt x="1820732" y="1004127"/>
                  </a:lnTo>
                  <a:lnTo>
                    <a:pt x="1824486" y="956543"/>
                  </a:lnTo>
                  <a:lnTo>
                    <a:pt x="1825752" y="908303"/>
                  </a:lnTo>
                  <a:lnTo>
                    <a:pt x="1824486" y="860064"/>
                  </a:lnTo>
                  <a:lnTo>
                    <a:pt x="1820732" y="812480"/>
                  </a:lnTo>
                  <a:lnTo>
                    <a:pt x="1814553" y="765615"/>
                  </a:lnTo>
                  <a:lnTo>
                    <a:pt x="1806011" y="719531"/>
                  </a:lnTo>
                  <a:lnTo>
                    <a:pt x="1795170" y="674291"/>
                  </a:lnTo>
                  <a:lnTo>
                    <a:pt x="1782093" y="629958"/>
                  </a:lnTo>
                  <a:lnTo>
                    <a:pt x="1766842" y="586595"/>
                  </a:lnTo>
                  <a:lnTo>
                    <a:pt x="1749482" y="544265"/>
                  </a:lnTo>
                  <a:lnTo>
                    <a:pt x="1730074" y="503030"/>
                  </a:lnTo>
                  <a:lnTo>
                    <a:pt x="1708683" y="462953"/>
                  </a:lnTo>
                  <a:lnTo>
                    <a:pt x="1685370" y="424096"/>
                  </a:lnTo>
                  <a:lnTo>
                    <a:pt x="1660200" y="386523"/>
                  </a:lnTo>
                  <a:lnTo>
                    <a:pt x="1633235" y="350297"/>
                  </a:lnTo>
                  <a:lnTo>
                    <a:pt x="1604538" y="315479"/>
                  </a:lnTo>
                  <a:lnTo>
                    <a:pt x="1574173" y="282134"/>
                  </a:lnTo>
                  <a:lnTo>
                    <a:pt x="1542203" y="250323"/>
                  </a:lnTo>
                  <a:lnTo>
                    <a:pt x="1508690" y="220110"/>
                  </a:lnTo>
                  <a:lnTo>
                    <a:pt x="1473697" y="191556"/>
                  </a:lnTo>
                  <a:lnTo>
                    <a:pt x="1437289" y="164726"/>
                  </a:lnTo>
                  <a:lnTo>
                    <a:pt x="1399527" y="139681"/>
                  </a:lnTo>
                  <a:lnTo>
                    <a:pt x="1360475" y="116485"/>
                  </a:lnTo>
                  <a:lnTo>
                    <a:pt x="1320196" y="95200"/>
                  </a:lnTo>
                  <a:lnTo>
                    <a:pt x="1278753" y="75889"/>
                  </a:lnTo>
                  <a:lnTo>
                    <a:pt x="1236209" y="58615"/>
                  </a:lnTo>
                  <a:lnTo>
                    <a:pt x="1192627" y="43441"/>
                  </a:lnTo>
                  <a:lnTo>
                    <a:pt x="1148071" y="30429"/>
                  </a:lnTo>
                  <a:lnTo>
                    <a:pt x="1102603" y="19642"/>
                  </a:lnTo>
                  <a:lnTo>
                    <a:pt x="1056286" y="11142"/>
                  </a:lnTo>
                  <a:lnTo>
                    <a:pt x="1009184" y="4994"/>
                  </a:lnTo>
                  <a:lnTo>
                    <a:pt x="961359" y="1259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8619744" y="2302764"/>
              <a:ext cx="1826260" cy="1816735"/>
            </a:xfrm>
            <a:custGeom>
              <a:avLst/>
              <a:gdLst/>
              <a:ahLst/>
              <a:cxnLst/>
              <a:rect l="l" t="t" r="r" b="b"/>
              <a:pathLst>
                <a:path w="1826259" h="1816735">
                  <a:moveTo>
                    <a:pt x="0" y="908303"/>
                  </a:moveTo>
                  <a:lnTo>
                    <a:pt x="1265" y="860064"/>
                  </a:lnTo>
                  <a:lnTo>
                    <a:pt x="5019" y="812480"/>
                  </a:lnTo>
                  <a:lnTo>
                    <a:pt x="11198" y="765615"/>
                  </a:lnTo>
                  <a:lnTo>
                    <a:pt x="19740" y="719531"/>
                  </a:lnTo>
                  <a:lnTo>
                    <a:pt x="30581" y="674291"/>
                  </a:lnTo>
                  <a:lnTo>
                    <a:pt x="43658" y="629958"/>
                  </a:lnTo>
                  <a:lnTo>
                    <a:pt x="58909" y="586595"/>
                  </a:lnTo>
                  <a:lnTo>
                    <a:pt x="76269" y="544265"/>
                  </a:lnTo>
                  <a:lnTo>
                    <a:pt x="95677" y="503030"/>
                  </a:lnTo>
                  <a:lnTo>
                    <a:pt x="117068" y="462953"/>
                  </a:lnTo>
                  <a:lnTo>
                    <a:pt x="140381" y="424096"/>
                  </a:lnTo>
                  <a:lnTo>
                    <a:pt x="165551" y="386523"/>
                  </a:lnTo>
                  <a:lnTo>
                    <a:pt x="192516" y="350297"/>
                  </a:lnTo>
                  <a:lnTo>
                    <a:pt x="221213" y="315479"/>
                  </a:lnTo>
                  <a:lnTo>
                    <a:pt x="251578" y="282134"/>
                  </a:lnTo>
                  <a:lnTo>
                    <a:pt x="283548" y="250323"/>
                  </a:lnTo>
                  <a:lnTo>
                    <a:pt x="317061" y="220110"/>
                  </a:lnTo>
                  <a:lnTo>
                    <a:pt x="352054" y="191556"/>
                  </a:lnTo>
                  <a:lnTo>
                    <a:pt x="388462" y="164726"/>
                  </a:lnTo>
                  <a:lnTo>
                    <a:pt x="426224" y="139681"/>
                  </a:lnTo>
                  <a:lnTo>
                    <a:pt x="465276" y="116485"/>
                  </a:lnTo>
                  <a:lnTo>
                    <a:pt x="505555" y="95200"/>
                  </a:lnTo>
                  <a:lnTo>
                    <a:pt x="546998" y="75889"/>
                  </a:lnTo>
                  <a:lnTo>
                    <a:pt x="589542" y="58615"/>
                  </a:lnTo>
                  <a:lnTo>
                    <a:pt x="633124" y="43441"/>
                  </a:lnTo>
                  <a:lnTo>
                    <a:pt x="677680" y="30429"/>
                  </a:lnTo>
                  <a:lnTo>
                    <a:pt x="723148" y="19642"/>
                  </a:lnTo>
                  <a:lnTo>
                    <a:pt x="769465" y="11142"/>
                  </a:lnTo>
                  <a:lnTo>
                    <a:pt x="816567" y="4994"/>
                  </a:lnTo>
                  <a:lnTo>
                    <a:pt x="864392" y="1259"/>
                  </a:lnTo>
                  <a:lnTo>
                    <a:pt x="912876" y="0"/>
                  </a:lnTo>
                  <a:lnTo>
                    <a:pt x="961359" y="1259"/>
                  </a:lnTo>
                  <a:lnTo>
                    <a:pt x="1009184" y="4994"/>
                  </a:lnTo>
                  <a:lnTo>
                    <a:pt x="1056286" y="11142"/>
                  </a:lnTo>
                  <a:lnTo>
                    <a:pt x="1102603" y="19642"/>
                  </a:lnTo>
                  <a:lnTo>
                    <a:pt x="1148071" y="30429"/>
                  </a:lnTo>
                  <a:lnTo>
                    <a:pt x="1192627" y="43441"/>
                  </a:lnTo>
                  <a:lnTo>
                    <a:pt x="1236209" y="58615"/>
                  </a:lnTo>
                  <a:lnTo>
                    <a:pt x="1278753" y="75889"/>
                  </a:lnTo>
                  <a:lnTo>
                    <a:pt x="1320196" y="95200"/>
                  </a:lnTo>
                  <a:lnTo>
                    <a:pt x="1360475" y="116485"/>
                  </a:lnTo>
                  <a:lnTo>
                    <a:pt x="1399527" y="139681"/>
                  </a:lnTo>
                  <a:lnTo>
                    <a:pt x="1437289" y="164726"/>
                  </a:lnTo>
                  <a:lnTo>
                    <a:pt x="1473697" y="191556"/>
                  </a:lnTo>
                  <a:lnTo>
                    <a:pt x="1508690" y="220110"/>
                  </a:lnTo>
                  <a:lnTo>
                    <a:pt x="1542203" y="250323"/>
                  </a:lnTo>
                  <a:lnTo>
                    <a:pt x="1574173" y="282134"/>
                  </a:lnTo>
                  <a:lnTo>
                    <a:pt x="1604538" y="315479"/>
                  </a:lnTo>
                  <a:lnTo>
                    <a:pt x="1633235" y="350297"/>
                  </a:lnTo>
                  <a:lnTo>
                    <a:pt x="1660200" y="386523"/>
                  </a:lnTo>
                  <a:lnTo>
                    <a:pt x="1685370" y="424096"/>
                  </a:lnTo>
                  <a:lnTo>
                    <a:pt x="1708683" y="462953"/>
                  </a:lnTo>
                  <a:lnTo>
                    <a:pt x="1730074" y="503030"/>
                  </a:lnTo>
                  <a:lnTo>
                    <a:pt x="1749482" y="544265"/>
                  </a:lnTo>
                  <a:lnTo>
                    <a:pt x="1766842" y="586595"/>
                  </a:lnTo>
                  <a:lnTo>
                    <a:pt x="1782093" y="629958"/>
                  </a:lnTo>
                  <a:lnTo>
                    <a:pt x="1795170" y="674291"/>
                  </a:lnTo>
                  <a:lnTo>
                    <a:pt x="1806011" y="719531"/>
                  </a:lnTo>
                  <a:lnTo>
                    <a:pt x="1814553" y="765615"/>
                  </a:lnTo>
                  <a:lnTo>
                    <a:pt x="1820732" y="812480"/>
                  </a:lnTo>
                  <a:lnTo>
                    <a:pt x="1824486" y="860064"/>
                  </a:lnTo>
                  <a:lnTo>
                    <a:pt x="1825752" y="908303"/>
                  </a:lnTo>
                  <a:lnTo>
                    <a:pt x="1824486" y="956543"/>
                  </a:lnTo>
                  <a:lnTo>
                    <a:pt x="1820732" y="1004127"/>
                  </a:lnTo>
                  <a:lnTo>
                    <a:pt x="1814553" y="1050992"/>
                  </a:lnTo>
                  <a:lnTo>
                    <a:pt x="1806011" y="1097076"/>
                  </a:lnTo>
                  <a:lnTo>
                    <a:pt x="1795170" y="1142316"/>
                  </a:lnTo>
                  <a:lnTo>
                    <a:pt x="1782093" y="1186649"/>
                  </a:lnTo>
                  <a:lnTo>
                    <a:pt x="1766842" y="1230012"/>
                  </a:lnTo>
                  <a:lnTo>
                    <a:pt x="1749482" y="1272342"/>
                  </a:lnTo>
                  <a:lnTo>
                    <a:pt x="1730074" y="1313577"/>
                  </a:lnTo>
                  <a:lnTo>
                    <a:pt x="1708683" y="1353654"/>
                  </a:lnTo>
                  <a:lnTo>
                    <a:pt x="1685370" y="1392511"/>
                  </a:lnTo>
                  <a:lnTo>
                    <a:pt x="1660200" y="1430084"/>
                  </a:lnTo>
                  <a:lnTo>
                    <a:pt x="1633235" y="1466310"/>
                  </a:lnTo>
                  <a:lnTo>
                    <a:pt x="1604538" y="1501128"/>
                  </a:lnTo>
                  <a:lnTo>
                    <a:pt x="1574173" y="1534473"/>
                  </a:lnTo>
                  <a:lnTo>
                    <a:pt x="1542203" y="1566284"/>
                  </a:lnTo>
                  <a:lnTo>
                    <a:pt x="1508690" y="1596497"/>
                  </a:lnTo>
                  <a:lnTo>
                    <a:pt x="1473697" y="1625051"/>
                  </a:lnTo>
                  <a:lnTo>
                    <a:pt x="1437289" y="1651881"/>
                  </a:lnTo>
                  <a:lnTo>
                    <a:pt x="1399527" y="1676926"/>
                  </a:lnTo>
                  <a:lnTo>
                    <a:pt x="1360475" y="1700122"/>
                  </a:lnTo>
                  <a:lnTo>
                    <a:pt x="1320196" y="1721407"/>
                  </a:lnTo>
                  <a:lnTo>
                    <a:pt x="1278753" y="1740718"/>
                  </a:lnTo>
                  <a:lnTo>
                    <a:pt x="1236209" y="1757992"/>
                  </a:lnTo>
                  <a:lnTo>
                    <a:pt x="1192627" y="1773166"/>
                  </a:lnTo>
                  <a:lnTo>
                    <a:pt x="1148071" y="1786178"/>
                  </a:lnTo>
                  <a:lnTo>
                    <a:pt x="1102603" y="1796965"/>
                  </a:lnTo>
                  <a:lnTo>
                    <a:pt x="1056286" y="1805465"/>
                  </a:lnTo>
                  <a:lnTo>
                    <a:pt x="1009184" y="1811613"/>
                  </a:lnTo>
                  <a:lnTo>
                    <a:pt x="961359" y="1815348"/>
                  </a:lnTo>
                  <a:lnTo>
                    <a:pt x="912876" y="1816608"/>
                  </a:lnTo>
                  <a:lnTo>
                    <a:pt x="864392" y="1815348"/>
                  </a:lnTo>
                  <a:lnTo>
                    <a:pt x="816567" y="1811613"/>
                  </a:lnTo>
                  <a:lnTo>
                    <a:pt x="769465" y="1805465"/>
                  </a:lnTo>
                  <a:lnTo>
                    <a:pt x="723148" y="1796965"/>
                  </a:lnTo>
                  <a:lnTo>
                    <a:pt x="677680" y="1786178"/>
                  </a:lnTo>
                  <a:lnTo>
                    <a:pt x="633124" y="1773166"/>
                  </a:lnTo>
                  <a:lnTo>
                    <a:pt x="589542" y="1757992"/>
                  </a:lnTo>
                  <a:lnTo>
                    <a:pt x="546998" y="1740718"/>
                  </a:lnTo>
                  <a:lnTo>
                    <a:pt x="505555" y="1721407"/>
                  </a:lnTo>
                  <a:lnTo>
                    <a:pt x="465276" y="1700122"/>
                  </a:lnTo>
                  <a:lnTo>
                    <a:pt x="426224" y="1676926"/>
                  </a:lnTo>
                  <a:lnTo>
                    <a:pt x="388462" y="1651881"/>
                  </a:lnTo>
                  <a:lnTo>
                    <a:pt x="352054" y="1625051"/>
                  </a:lnTo>
                  <a:lnTo>
                    <a:pt x="317061" y="1596497"/>
                  </a:lnTo>
                  <a:lnTo>
                    <a:pt x="283548" y="1566284"/>
                  </a:lnTo>
                  <a:lnTo>
                    <a:pt x="251578" y="1534473"/>
                  </a:lnTo>
                  <a:lnTo>
                    <a:pt x="221213" y="1501128"/>
                  </a:lnTo>
                  <a:lnTo>
                    <a:pt x="192516" y="1466310"/>
                  </a:lnTo>
                  <a:lnTo>
                    <a:pt x="165551" y="1430084"/>
                  </a:lnTo>
                  <a:lnTo>
                    <a:pt x="140381" y="1392511"/>
                  </a:lnTo>
                  <a:lnTo>
                    <a:pt x="117068" y="1353654"/>
                  </a:lnTo>
                  <a:lnTo>
                    <a:pt x="95677" y="1313577"/>
                  </a:lnTo>
                  <a:lnTo>
                    <a:pt x="76269" y="1272342"/>
                  </a:lnTo>
                  <a:lnTo>
                    <a:pt x="58909" y="1230012"/>
                  </a:lnTo>
                  <a:lnTo>
                    <a:pt x="43658" y="1186649"/>
                  </a:lnTo>
                  <a:lnTo>
                    <a:pt x="30581" y="1142316"/>
                  </a:lnTo>
                  <a:lnTo>
                    <a:pt x="19740" y="1097076"/>
                  </a:lnTo>
                  <a:lnTo>
                    <a:pt x="11198" y="1050992"/>
                  </a:lnTo>
                  <a:lnTo>
                    <a:pt x="5019" y="1004127"/>
                  </a:lnTo>
                  <a:lnTo>
                    <a:pt x="1265" y="956543"/>
                  </a:lnTo>
                  <a:lnTo>
                    <a:pt x="0" y="908303"/>
                  </a:lnTo>
                  <a:close/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9136506" y="2887726"/>
            <a:ext cx="79438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6223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Wealth </a:t>
            </a:r>
            <a:r>
              <a:rPr dirty="0" sz="2000" spc="-20">
                <a:solidFill>
                  <a:srgbClr val="FFFFFF"/>
                </a:solidFill>
                <a:latin typeface="Arial Narrow"/>
                <a:cs typeface="Arial Narrow"/>
              </a:rPr>
              <a:t>Transfer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3270884" y="2346960"/>
            <a:ext cx="7130415" cy="1727200"/>
            <a:chOff x="3270884" y="2346960"/>
            <a:chExt cx="7130415" cy="1727200"/>
          </a:xfrm>
        </p:grpSpPr>
        <p:sp>
          <p:nvSpPr>
            <p:cNvPr id="15" name="object 15" descr=""/>
            <p:cNvSpPr/>
            <p:nvPr/>
          </p:nvSpPr>
          <p:spPr>
            <a:xfrm>
              <a:off x="8703563" y="2385060"/>
              <a:ext cx="1659889" cy="1651000"/>
            </a:xfrm>
            <a:custGeom>
              <a:avLst/>
              <a:gdLst/>
              <a:ahLst/>
              <a:cxnLst/>
              <a:rect l="l" t="t" r="r" b="b"/>
              <a:pathLst>
                <a:path w="1659890" h="1651000">
                  <a:moveTo>
                    <a:pt x="0" y="825245"/>
                  </a:moveTo>
                  <a:lnTo>
                    <a:pt x="1408" y="776753"/>
                  </a:lnTo>
                  <a:lnTo>
                    <a:pt x="5582" y="728998"/>
                  </a:lnTo>
                  <a:lnTo>
                    <a:pt x="12443" y="682060"/>
                  </a:lnTo>
                  <a:lnTo>
                    <a:pt x="21913" y="636014"/>
                  </a:lnTo>
                  <a:lnTo>
                    <a:pt x="33915" y="590939"/>
                  </a:lnTo>
                  <a:lnTo>
                    <a:pt x="48372" y="546911"/>
                  </a:lnTo>
                  <a:lnTo>
                    <a:pt x="65204" y="504009"/>
                  </a:lnTo>
                  <a:lnTo>
                    <a:pt x="84335" y="462309"/>
                  </a:lnTo>
                  <a:lnTo>
                    <a:pt x="105686" y="421889"/>
                  </a:lnTo>
                  <a:lnTo>
                    <a:pt x="129181" y="382827"/>
                  </a:lnTo>
                  <a:lnTo>
                    <a:pt x="154740" y="345199"/>
                  </a:lnTo>
                  <a:lnTo>
                    <a:pt x="182286" y="309083"/>
                  </a:lnTo>
                  <a:lnTo>
                    <a:pt x="211742" y="274556"/>
                  </a:lnTo>
                  <a:lnTo>
                    <a:pt x="243030" y="241696"/>
                  </a:lnTo>
                  <a:lnTo>
                    <a:pt x="276071" y="210581"/>
                  </a:lnTo>
                  <a:lnTo>
                    <a:pt x="310789" y="181287"/>
                  </a:lnTo>
                  <a:lnTo>
                    <a:pt x="347105" y="153891"/>
                  </a:lnTo>
                  <a:lnTo>
                    <a:pt x="384941" y="128472"/>
                  </a:lnTo>
                  <a:lnTo>
                    <a:pt x="424220" y="105107"/>
                  </a:lnTo>
                  <a:lnTo>
                    <a:pt x="464864" y="83873"/>
                  </a:lnTo>
                  <a:lnTo>
                    <a:pt x="506795" y="64847"/>
                  </a:lnTo>
                  <a:lnTo>
                    <a:pt x="549935" y="48107"/>
                  </a:lnTo>
                  <a:lnTo>
                    <a:pt x="594207" y="33730"/>
                  </a:lnTo>
                  <a:lnTo>
                    <a:pt x="639533" y="21793"/>
                  </a:lnTo>
                  <a:lnTo>
                    <a:pt x="685835" y="12374"/>
                  </a:lnTo>
                  <a:lnTo>
                    <a:pt x="733034" y="5551"/>
                  </a:lnTo>
                  <a:lnTo>
                    <a:pt x="781055" y="1400"/>
                  </a:lnTo>
                  <a:lnTo>
                    <a:pt x="829817" y="0"/>
                  </a:lnTo>
                  <a:lnTo>
                    <a:pt x="878580" y="1400"/>
                  </a:lnTo>
                  <a:lnTo>
                    <a:pt x="926601" y="5551"/>
                  </a:lnTo>
                  <a:lnTo>
                    <a:pt x="973800" y="12374"/>
                  </a:lnTo>
                  <a:lnTo>
                    <a:pt x="1020102" y="21793"/>
                  </a:lnTo>
                  <a:lnTo>
                    <a:pt x="1065428" y="33730"/>
                  </a:lnTo>
                  <a:lnTo>
                    <a:pt x="1109700" y="48107"/>
                  </a:lnTo>
                  <a:lnTo>
                    <a:pt x="1152840" y="64847"/>
                  </a:lnTo>
                  <a:lnTo>
                    <a:pt x="1194771" y="83873"/>
                  </a:lnTo>
                  <a:lnTo>
                    <a:pt x="1235415" y="105107"/>
                  </a:lnTo>
                  <a:lnTo>
                    <a:pt x="1274694" y="128472"/>
                  </a:lnTo>
                  <a:lnTo>
                    <a:pt x="1312530" y="153891"/>
                  </a:lnTo>
                  <a:lnTo>
                    <a:pt x="1348846" y="181287"/>
                  </a:lnTo>
                  <a:lnTo>
                    <a:pt x="1383564" y="210581"/>
                  </a:lnTo>
                  <a:lnTo>
                    <a:pt x="1416605" y="241696"/>
                  </a:lnTo>
                  <a:lnTo>
                    <a:pt x="1447893" y="274556"/>
                  </a:lnTo>
                  <a:lnTo>
                    <a:pt x="1477349" y="309083"/>
                  </a:lnTo>
                  <a:lnTo>
                    <a:pt x="1504895" y="345199"/>
                  </a:lnTo>
                  <a:lnTo>
                    <a:pt x="1530454" y="382827"/>
                  </a:lnTo>
                  <a:lnTo>
                    <a:pt x="1553949" y="421889"/>
                  </a:lnTo>
                  <a:lnTo>
                    <a:pt x="1575300" y="462309"/>
                  </a:lnTo>
                  <a:lnTo>
                    <a:pt x="1594431" y="504009"/>
                  </a:lnTo>
                  <a:lnTo>
                    <a:pt x="1611263" y="546911"/>
                  </a:lnTo>
                  <a:lnTo>
                    <a:pt x="1625720" y="590939"/>
                  </a:lnTo>
                  <a:lnTo>
                    <a:pt x="1637722" y="636014"/>
                  </a:lnTo>
                  <a:lnTo>
                    <a:pt x="1647192" y="682060"/>
                  </a:lnTo>
                  <a:lnTo>
                    <a:pt x="1654053" y="728998"/>
                  </a:lnTo>
                  <a:lnTo>
                    <a:pt x="1658227" y="776753"/>
                  </a:lnTo>
                  <a:lnTo>
                    <a:pt x="1659635" y="825245"/>
                  </a:lnTo>
                  <a:lnTo>
                    <a:pt x="1658227" y="873738"/>
                  </a:lnTo>
                  <a:lnTo>
                    <a:pt x="1654053" y="921493"/>
                  </a:lnTo>
                  <a:lnTo>
                    <a:pt x="1647192" y="968431"/>
                  </a:lnTo>
                  <a:lnTo>
                    <a:pt x="1637722" y="1014477"/>
                  </a:lnTo>
                  <a:lnTo>
                    <a:pt x="1625720" y="1059552"/>
                  </a:lnTo>
                  <a:lnTo>
                    <a:pt x="1611263" y="1103580"/>
                  </a:lnTo>
                  <a:lnTo>
                    <a:pt x="1594431" y="1146482"/>
                  </a:lnTo>
                  <a:lnTo>
                    <a:pt x="1575300" y="1188182"/>
                  </a:lnTo>
                  <a:lnTo>
                    <a:pt x="1553949" y="1228602"/>
                  </a:lnTo>
                  <a:lnTo>
                    <a:pt x="1530454" y="1267664"/>
                  </a:lnTo>
                  <a:lnTo>
                    <a:pt x="1504895" y="1305292"/>
                  </a:lnTo>
                  <a:lnTo>
                    <a:pt x="1477349" y="1341408"/>
                  </a:lnTo>
                  <a:lnTo>
                    <a:pt x="1447893" y="1375935"/>
                  </a:lnTo>
                  <a:lnTo>
                    <a:pt x="1416605" y="1408795"/>
                  </a:lnTo>
                  <a:lnTo>
                    <a:pt x="1383564" y="1439910"/>
                  </a:lnTo>
                  <a:lnTo>
                    <a:pt x="1348846" y="1469204"/>
                  </a:lnTo>
                  <a:lnTo>
                    <a:pt x="1312530" y="1496600"/>
                  </a:lnTo>
                  <a:lnTo>
                    <a:pt x="1274694" y="1522019"/>
                  </a:lnTo>
                  <a:lnTo>
                    <a:pt x="1235415" y="1545384"/>
                  </a:lnTo>
                  <a:lnTo>
                    <a:pt x="1194771" y="1566618"/>
                  </a:lnTo>
                  <a:lnTo>
                    <a:pt x="1152840" y="1585644"/>
                  </a:lnTo>
                  <a:lnTo>
                    <a:pt x="1109700" y="1602384"/>
                  </a:lnTo>
                  <a:lnTo>
                    <a:pt x="1065428" y="1616761"/>
                  </a:lnTo>
                  <a:lnTo>
                    <a:pt x="1020102" y="1628698"/>
                  </a:lnTo>
                  <a:lnTo>
                    <a:pt x="973800" y="1638117"/>
                  </a:lnTo>
                  <a:lnTo>
                    <a:pt x="926601" y="1644940"/>
                  </a:lnTo>
                  <a:lnTo>
                    <a:pt x="878580" y="1649091"/>
                  </a:lnTo>
                  <a:lnTo>
                    <a:pt x="829817" y="1650491"/>
                  </a:lnTo>
                  <a:lnTo>
                    <a:pt x="781055" y="1649091"/>
                  </a:lnTo>
                  <a:lnTo>
                    <a:pt x="733034" y="1644940"/>
                  </a:lnTo>
                  <a:lnTo>
                    <a:pt x="685835" y="1638117"/>
                  </a:lnTo>
                  <a:lnTo>
                    <a:pt x="639533" y="1628698"/>
                  </a:lnTo>
                  <a:lnTo>
                    <a:pt x="594207" y="1616761"/>
                  </a:lnTo>
                  <a:lnTo>
                    <a:pt x="549935" y="1602384"/>
                  </a:lnTo>
                  <a:lnTo>
                    <a:pt x="506795" y="1585644"/>
                  </a:lnTo>
                  <a:lnTo>
                    <a:pt x="464864" y="1566618"/>
                  </a:lnTo>
                  <a:lnTo>
                    <a:pt x="424220" y="1545384"/>
                  </a:lnTo>
                  <a:lnTo>
                    <a:pt x="384941" y="1522019"/>
                  </a:lnTo>
                  <a:lnTo>
                    <a:pt x="347105" y="1496600"/>
                  </a:lnTo>
                  <a:lnTo>
                    <a:pt x="310789" y="1469204"/>
                  </a:lnTo>
                  <a:lnTo>
                    <a:pt x="276071" y="1439910"/>
                  </a:lnTo>
                  <a:lnTo>
                    <a:pt x="243030" y="1408795"/>
                  </a:lnTo>
                  <a:lnTo>
                    <a:pt x="211742" y="1375935"/>
                  </a:lnTo>
                  <a:lnTo>
                    <a:pt x="182286" y="1341408"/>
                  </a:lnTo>
                  <a:lnTo>
                    <a:pt x="154740" y="1305292"/>
                  </a:lnTo>
                  <a:lnTo>
                    <a:pt x="129181" y="1267664"/>
                  </a:lnTo>
                  <a:lnTo>
                    <a:pt x="105686" y="1228602"/>
                  </a:lnTo>
                  <a:lnTo>
                    <a:pt x="84335" y="1188182"/>
                  </a:lnTo>
                  <a:lnTo>
                    <a:pt x="65204" y="1146482"/>
                  </a:lnTo>
                  <a:lnTo>
                    <a:pt x="48372" y="1103580"/>
                  </a:lnTo>
                  <a:lnTo>
                    <a:pt x="33915" y="1059552"/>
                  </a:lnTo>
                  <a:lnTo>
                    <a:pt x="21913" y="1014477"/>
                  </a:lnTo>
                  <a:lnTo>
                    <a:pt x="12443" y="968431"/>
                  </a:lnTo>
                  <a:lnTo>
                    <a:pt x="5582" y="921493"/>
                  </a:lnTo>
                  <a:lnTo>
                    <a:pt x="1408" y="873738"/>
                  </a:lnTo>
                  <a:lnTo>
                    <a:pt x="0" y="825245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3280409" y="3211830"/>
              <a:ext cx="5511165" cy="134620"/>
            </a:xfrm>
            <a:custGeom>
              <a:avLst/>
              <a:gdLst/>
              <a:ahLst/>
              <a:cxnLst/>
              <a:rect l="l" t="t" r="r" b="b"/>
              <a:pathLst>
                <a:path w="5511165" h="134620">
                  <a:moveTo>
                    <a:pt x="5510784" y="0"/>
                  </a:moveTo>
                  <a:lnTo>
                    <a:pt x="0" y="0"/>
                  </a:lnTo>
                  <a:lnTo>
                    <a:pt x="0" y="134112"/>
                  </a:lnTo>
                  <a:lnTo>
                    <a:pt x="5510784" y="134112"/>
                  </a:lnTo>
                  <a:lnTo>
                    <a:pt x="5510784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3280409" y="3211830"/>
              <a:ext cx="5511165" cy="134620"/>
            </a:xfrm>
            <a:custGeom>
              <a:avLst/>
              <a:gdLst/>
              <a:ahLst/>
              <a:cxnLst/>
              <a:rect l="l" t="t" r="r" b="b"/>
              <a:pathLst>
                <a:path w="5511165" h="134620">
                  <a:moveTo>
                    <a:pt x="0" y="134112"/>
                  </a:moveTo>
                  <a:lnTo>
                    <a:pt x="5510784" y="134112"/>
                  </a:lnTo>
                  <a:lnTo>
                    <a:pt x="5510784" y="0"/>
                  </a:lnTo>
                  <a:lnTo>
                    <a:pt x="0" y="0"/>
                  </a:lnTo>
                  <a:lnTo>
                    <a:pt x="0" y="134112"/>
                  </a:lnTo>
                  <a:close/>
                </a:path>
              </a:pathLst>
            </a:custGeom>
            <a:ln w="19050">
              <a:solidFill>
                <a:srgbClr val="672F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892545" y="3076194"/>
              <a:ext cx="318770" cy="405765"/>
            </a:xfrm>
            <a:custGeom>
              <a:avLst/>
              <a:gdLst/>
              <a:ahLst/>
              <a:cxnLst/>
              <a:rect l="l" t="t" r="r" b="b"/>
              <a:pathLst>
                <a:path w="318770" h="405764">
                  <a:moveTo>
                    <a:pt x="159257" y="0"/>
                  </a:moveTo>
                  <a:lnTo>
                    <a:pt x="0" y="0"/>
                  </a:lnTo>
                  <a:lnTo>
                    <a:pt x="159257" y="202691"/>
                  </a:lnTo>
                  <a:lnTo>
                    <a:pt x="0" y="405383"/>
                  </a:lnTo>
                  <a:lnTo>
                    <a:pt x="159257" y="405383"/>
                  </a:lnTo>
                  <a:lnTo>
                    <a:pt x="318515" y="202691"/>
                  </a:lnTo>
                  <a:lnTo>
                    <a:pt x="159257" y="0"/>
                  </a:lnTo>
                  <a:close/>
                </a:path>
              </a:pathLst>
            </a:custGeom>
            <a:solidFill>
              <a:srgbClr val="FF5F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92545" y="3076194"/>
              <a:ext cx="318770" cy="405765"/>
            </a:xfrm>
            <a:custGeom>
              <a:avLst/>
              <a:gdLst/>
              <a:ahLst/>
              <a:cxnLst/>
              <a:rect l="l" t="t" r="r" b="b"/>
              <a:pathLst>
                <a:path w="318770" h="405764">
                  <a:moveTo>
                    <a:pt x="0" y="0"/>
                  </a:moveTo>
                  <a:lnTo>
                    <a:pt x="159257" y="0"/>
                  </a:lnTo>
                  <a:lnTo>
                    <a:pt x="318515" y="202691"/>
                  </a:lnTo>
                  <a:lnTo>
                    <a:pt x="159257" y="405383"/>
                  </a:lnTo>
                  <a:lnTo>
                    <a:pt x="0" y="405383"/>
                  </a:lnTo>
                  <a:lnTo>
                    <a:pt x="159257" y="20269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4048759" y="4759578"/>
            <a:ext cx="563499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What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are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some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unexpected </a:t>
            </a:r>
            <a:r>
              <a:rPr dirty="0" sz="2800" b="1">
                <a:latin typeface="Arial"/>
                <a:cs typeface="Arial"/>
              </a:rPr>
              <a:t>events</a:t>
            </a:r>
            <a:r>
              <a:rPr dirty="0" sz="2800" spc="-4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that</a:t>
            </a:r>
            <a:r>
              <a:rPr dirty="0" sz="2800" spc="-4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might</a:t>
            </a:r>
            <a:r>
              <a:rPr dirty="0" sz="2800" spc="-5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get</a:t>
            </a:r>
            <a:r>
              <a:rPr dirty="0" sz="2800" spc="-4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in</a:t>
            </a:r>
            <a:r>
              <a:rPr dirty="0" sz="2800" spc="-6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the</a:t>
            </a:r>
            <a:r>
              <a:rPr dirty="0" sz="2800" spc="-60" b="1">
                <a:latin typeface="Arial"/>
                <a:cs typeface="Arial"/>
              </a:rPr>
              <a:t> </a:t>
            </a:r>
            <a:r>
              <a:rPr dirty="0" sz="2800" spc="-20" b="1">
                <a:latin typeface="Arial"/>
                <a:cs typeface="Arial"/>
              </a:rPr>
              <a:t>way?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2740151" y="4780788"/>
            <a:ext cx="914400" cy="942340"/>
          </a:xfrm>
          <a:custGeom>
            <a:avLst/>
            <a:gdLst/>
            <a:ahLst/>
            <a:cxnLst/>
            <a:rect l="l" t="t" r="r" b="b"/>
            <a:pathLst>
              <a:path w="914400" h="942339">
                <a:moveTo>
                  <a:pt x="914400" y="0"/>
                </a:moveTo>
                <a:lnTo>
                  <a:pt x="0" y="0"/>
                </a:lnTo>
                <a:lnTo>
                  <a:pt x="0" y="941832"/>
                </a:lnTo>
                <a:lnTo>
                  <a:pt x="914400" y="941832"/>
                </a:lnTo>
                <a:lnTo>
                  <a:pt x="914400" y="0"/>
                </a:lnTo>
                <a:close/>
              </a:path>
            </a:pathLst>
          </a:custGeom>
          <a:solidFill>
            <a:srgbClr val="672FE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2740151" y="4780788"/>
            <a:ext cx="914400" cy="9423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800">
              <a:latin typeface="Times New Roman"/>
              <a:cs typeface="Times New Roman"/>
            </a:endParaRPr>
          </a:p>
          <a:p>
            <a:pPr marL="209550">
              <a:lnSpc>
                <a:spcPct val="100000"/>
              </a:lnSpc>
              <a:spcBef>
                <a:spcPts val="5"/>
              </a:spcBef>
            </a:pP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Chat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 descr=""/>
          <p:cNvSpPr/>
          <p:nvPr/>
        </p:nvSpPr>
        <p:spPr>
          <a:xfrm>
            <a:off x="2946095" y="4830991"/>
            <a:ext cx="506730" cy="529590"/>
          </a:xfrm>
          <a:custGeom>
            <a:avLst/>
            <a:gdLst/>
            <a:ahLst/>
            <a:cxnLst/>
            <a:rect l="l" t="t" r="r" b="b"/>
            <a:pathLst>
              <a:path w="506729" h="529589">
                <a:moveTo>
                  <a:pt x="201676" y="85864"/>
                </a:moveTo>
                <a:lnTo>
                  <a:pt x="195376" y="79578"/>
                </a:lnTo>
                <a:lnTo>
                  <a:pt x="179832" y="79578"/>
                </a:lnTo>
                <a:lnTo>
                  <a:pt x="173532" y="85864"/>
                </a:lnTo>
                <a:lnTo>
                  <a:pt x="173532" y="101384"/>
                </a:lnTo>
                <a:lnTo>
                  <a:pt x="179832" y="107670"/>
                </a:lnTo>
                <a:lnTo>
                  <a:pt x="195376" y="107670"/>
                </a:lnTo>
                <a:lnTo>
                  <a:pt x="201676" y="101384"/>
                </a:lnTo>
                <a:lnTo>
                  <a:pt x="201676" y="93624"/>
                </a:lnTo>
                <a:lnTo>
                  <a:pt x="201676" y="85864"/>
                </a:lnTo>
                <a:close/>
              </a:path>
              <a:path w="506729" h="529589">
                <a:moveTo>
                  <a:pt x="243890" y="519645"/>
                </a:moveTo>
                <a:lnTo>
                  <a:pt x="238633" y="477456"/>
                </a:lnTo>
                <a:lnTo>
                  <a:pt x="222364" y="446519"/>
                </a:lnTo>
                <a:lnTo>
                  <a:pt x="203390" y="432752"/>
                </a:lnTo>
                <a:lnTo>
                  <a:pt x="194348" y="426186"/>
                </a:lnTo>
                <a:lnTo>
                  <a:pt x="153835" y="415810"/>
                </a:lnTo>
                <a:lnTo>
                  <a:pt x="170713" y="404101"/>
                </a:lnTo>
                <a:lnTo>
                  <a:pt x="171665" y="403453"/>
                </a:lnTo>
                <a:lnTo>
                  <a:pt x="185267" y="385838"/>
                </a:lnTo>
                <a:lnTo>
                  <a:pt x="193941" y="363702"/>
                </a:lnTo>
                <a:lnTo>
                  <a:pt x="196989" y="337820"/>
                </a:lnTo>
                <a:lnTo>
                  <a:pt x="191465" y="303403"/>
                </a:lnTo>
                <a:lnTo>
                  <a:pt x="178231" y="280403"/>
                </a:lnTo>
                <a:lnTo>
                  <a:pt x="178231" y="337820"/>
                </a:lnTo>
                <a:lnTo>
                  <a:pt x="174891" y="362115"/>
                </a:lnTo>
                <a:lnTo>
                  <a:pt x="164642" y="383349"/>
                </a:lnTo>
                <a:lnTo>
                  <a:pt x="147104" y="398399"/>
                </a:lnTo>
                <a:lnTo>
                  <a:pt x="121945" y="404101"/>
                </a:lnTo>
                <a:lnTo>
                  <a:pt x="96723" y="398399"/>
                </a:lnTo>
                <a:lnTo>
                  <a:pt x="79209" y="383349"/>
                </a:lnTo>
                <a:lnTo>
                  <a:pt x="68986" y="362115"/>
                </a:lnTo>
                <a:lnTo>
                  <a:pt x="65659" y="337820"/>
                </a:lnTo>
                <a:lnTo>
                  <a:pt x="69011" y="313550"/>
                </a:lnTo>
                <a:lnTo>
                  <a:pt x="79273" y="292315"/>
                </a:lnTo>
                <a:lnTo>
                  <a:pt x="96799" y="277253"/>
                </a:lnTo>
                <a:lnTo>
                  <a:pt x="121945" y="271526"/>
                </a:lnTo>
                <a:lnTo>
                  <a:pt x="147078" y="277253"/>
                </a:lnTo>
                <a:lnTo>
                  <a:pt x="164617" y="292315"/>
                </a:lnTo>
                <a:lnTo>
                  <a:pt x="174879" y="313550"/>
                </a:lnTo>
                <a:lnTo>
                  <a:pt x="178231" y="337820"/>
                </a:lnTo>
                <a:lnTo>
                  <a:pt x="178231" y="280403"/>
                </a:lnTo>
                <a:lnTo>
                  <a:pt x="175996" y="276517"/>
                </a:lnTo>
                <a:lnTo>
                  <a:pt x="169214" y="271526"/>
                </a:lnTo>
                <a:lnTo>
                  <a:pt x="152273" y="259041"/>
                </a:lnTo>
                <a:lnTo>
                  <a:pt x="121945" y="252793"/>
                </a:lnTo>
                <a:lnTo>
                  <a:pt x="91617" y="259041"/>
                </a:lnTo>
                <a:lnTo>
                  <a:pt x="67894" y="276517"/>
                </a:lnTo>
                <a:lnTo>
                  <a:pt x="52425" y="303403"/>
                </a:lnTo>
                <a:lnTo>
                  <a:pt x="46901" y="337820"/>
                </a:lnTo>
                <a:lnTo>
                  <a:pt x="49898" y="363702"/>
                </a:lnTo>
                <a:lnTo>
                  <a:pt x="58420" y="385838"/>
                </a:lnTo>
                <a:lnTo>
                  <a:pt x="68008" y="398399"/>
                </a:lnTo>
                <a:lnTo>
                  <a:pt x="71907" y="403453"/>
                </a:lnTo>
                <a:lnTo>
                  <a:pt x="89484" y="415531"/>
                </a:lnTo>
                <a:lnTo>
                  <a:pt x="54648" y="423456"/>
                </a:lnTo>
                <a:lnTo>
                  <a:pt x="26200" y="441007"/>
                </a:lnTo>
                <a:lnTo>
                  <a:pt x="7023" y="471843"/>
                </a:lnTo>
                <a:lnTo>
                  <a:pt x="0" y="519645"/>
                </a:lnTo>
                <a:lnTo>
                  <a:pt x="0" y="524814"/>
                </a:lnTo>
                <a:lnTo>
                  <a:pt x="4203" y="529005"/>
                </a:lnTo>
                <a:lnTo>
                  <a:pt x="14554" y="529005"/>
                </a:lnTo>
                <a:lnTo>
                  <a:pt x="18757" y="524814"/>
                </a:lnTo>
                <a:lnTo>
                  <a:pt x="18757" y="519645"/>
                </a:lnTo>
                <a:lnTo>
                  <a:pt x="24130" y="479323"/>
                </a:lnTo>
                <a:lnTo>
                  <a:pt x="24168" y="479005"/>
                </a:lnTo>
                <a:lnTo>
                  <a:pt x="41783" y="452145"/>
                </a:lnTo>
                <a:lnTo>
                  <a:pt x="73456" y="437413"/>
                </a:lnTo>
                <a:lnTo>
                  <a:pt x="72567" y="437413"/>
                </a:lnTo>
                <a:lnTo>
                  <a:pt x="121945" y="432752"/>
                </a:lnTo>
                <a:lnTo>
                  <a:pt x="170205" y="437413"/>
                </a:lnTo>
                <a:lnTo>
                  <a:pt x="202095" y="452424"/>
                </a:lnTo>
                <a:lnTo>
                  <a:pt x="219722" y="479323"/>
                </a:lnTo>
                <a:lnTo>
                  <a:pt x="225132" y="519645"/>
                </a:lnTo>
                <a:lnTo>
                  <a:pt x="225132" y="524814"/>
                </a:lnTo>
                <a:lnTo>
                  <a:pt x="229323" y="529005"/>
                </a:lnTo>
                <a:lnTo>
                  <a:pt x="239687" y="529005"/>
                </a:lnTo>
                <a:lnTo>
                  <a:pt x="243890" y="524814"/>
                </a:lnTo>
                <a:lnTo>
                  <a:pt x="243890" y="519645"/>
                </a:lnTo>
                <a:close/>
              </a:path>
              <a:path w="506729" h="529589">
                <a:moveTo>
                  <a:pt x="267335" y="85864"/>
                </a:moveTo>
                <a:lnTo>
                  <a:pt x="261035" y="79578"/>
                </a:lnTo>
                <a:lnTo>
                  <a:pt x="245503" y="79578"/>
                </a:lnTo>
                <a:lnTo>
                  <a:pt x="239204" y="85864"/>
                </a:lnTo>
                <a:lnTo>
                  <a:pt x="239204" y="101384"/>
                </a:lnTo>
                <a:lnTo>
                  <a:pt x="245503" y="107670"/>
                </a:lnTo>
                <a:lnTo>
                  <a:pt x="261035" y="107670"/>
                </a:lnTo>
                <a:lnTo>
                  <a:pt x="267335" y="101384"/>
                </a:lnTo>
                <a:lnTo>
                  <a:pt x="267335" y="93624"/>
                </a:lnTo>
                <a:lnTo>
                  <a:pt x="267335" y="85864"/>
                </a:lnTo>
                <a:close/>
              </a:path>
              <a:path w="506729" h="529589">
                <a:moveTo>
                  <a:pt x="333006" y="85864"/>
                </a:moveTo>
                <a:lnTo>
                  <a:pt x="326707" y="79578"/>
                </a:lnTo>
                <a:lnTo>
                  <a:pt x="311162" y="79578"/>
                </a:lnTo>
                <a:lnTo>
                  <a:pt x="304863" y="85864"/>
                </a:lnTo>
                <a:lnTo>
                  <a:pt x="304863" y="101384"/>
                </a:lnTo>
                <a:lnTo>
                  <a:pt x="311162" y="107670"/>
                </a:lnTo>
                <a:lnTo>
                  <a:pt x="326707" y="107670"/>
                </a:lnTo>
                <a:lnTo>
                  <a:pt x="333006" y="101384"/>
                </a:lnTo>
                <a:lnTo>
                  <a:pt x="333006" y="93624"/>
                </a:lnTo>
                <a:lnTo>
                  <a:pt x="333006" y="85864"/>
                </a:lnTo>
                <a:close/>
              </a:path>
              <a:path w="506729" h="529589">
                <a:moveTo>
                  <a:pt x="422148" y="201587"/>
                </a:moveTo>
                <a:lnTo>
                  <a:pt x="422122" y="30797"/>
                </a:lnTo>
                <a:lnTo>
                  <a:pt x="419735" y="18834"/>
                </a:lnTo>
                <a:lnTo>
                  <a:pt x="413169" y="9055"/>
                </a:lnTo>
                <a:lnTo>
                  <a:pt x="403415" y="2451"/>
                </a:lnTo>
                <a:lnTo>
                  <a:pt x="403415" y="24180"/>
                </a:lnTo>
                <a:lnTo>
                  <a:pt x="403352" y="201587"/>
                </a:lnTo>
                <a:lnTo>
                  <a:pt x="388747" y="187261"/>
                </a:lnTo>
                <a:lnTo>
                  <a:pt x="370649" y="169519"/>
                </a:lnTo>
                <a:lnTo>
                  <a:pt x="368300" y="168541"/>
                </a:lnTo>
                <a:lnTo>
                  <a:pt x="138239" y="168541"/>
                </a:lnTo>
                <a:lnTo>
                  <a:pt x="135890" y="169519"/>
                </a:lnTo>
                <a:lnTo>
                  <a:pt x="103187" y="201587"/>
                </a:lnTo>
                <a:lnTo>
                  <a:pt x="103225" y="24180"/>
                </a:lnTo>
                <a:lnTo>
                  <a:pt x="108559" y="18834"/>
                </a:lnTo>
                <a:lnTo>
                  <a:pt x="398145" y="18834"/>
                </a:lnTo>
                <a:lnTo>
                  <a:pt x="403415" y="24180"/>
                </a:lnTo>
                <a:lnTo>
                  <a:pt x="403415" y="2451"/>
                </a:lnTo>
                <a:lnTo>
                  <a:pt x="391439" y="0"/>
                </a:lnTo>
                <a:lnTo>
                  <a:pt x="115277" y="0"/>
                </a:lnTo>
                <a:lnTo>
                  <a:pt x="84416" y="30797"/>
                </a:lnTo>
                <a:lnTo>
                  <a:pt x="84391" y="227647"/>
                </a:lnTo>
                <a:lnTo>
                  <a:pt x="86652" y="231089"/>
                </a:lnTo>
                <a:lnTo>
                  <a:pt x="93637" y="234035"/>
                </a:lnTo>
                <a:lnTo>
                  <a:pt x="97675" y="233260"/>
                </a:lnTo>
                <a:lnTo>
                  <a:pt x="129946" y="201587"/>
                </a:lnTo>
                <a:lnTo>
                  <a:pt x="144551" y="187261"/>
                </a:lnTo>
                <a:lnTo>
                  <a:pt x="361988" y="187261"/>
                </a:lnTo>
                <a:lnTo>
                  <a:pt x="406171" y="230606"/>
                </a:lnTo>
                <a:lnTo>
                  <a:pt x="407936" y="232295"/>
                </a:lnTo>
                <a:lnTo>
                  <a:pt x="410324" y="233260"/>
                </a:lnTo>
                <a:lnTo>
                  <a:pt x="413854" y="233260"/>
                </a:lnTo>
                <a:lnTo>
                  <a:pt x="415226" y="233006"/>
                </a:lnTo>
                <a:lnTo>
                  <a:pt x="416394" y="232575"/>
                </a:lnTo>
                <a:lnTo>
                  <a:pt x="419887" y="231089"/>
                </a:lnTo>
                <a:lnTo>
                  <a:pt x="422148" y="227647"/>
                </a:lnTo>
                <a:lnTo>
                  <a:pt x="422148" y="201587"/>
                </a:lnTo>
                <a:close/>
              </a:path>
              <a:path w="506729" h="529589">
                <a:moveTo>
                  <a:pt x="506539" y="519645"/>
                </a:moveTo>
                <a:lnTo>
                  <a:pt x="501281" y="477456"/>
                </a:lnTo>
                <a:lnTo>
                  <a:pt x="466051" y="432752"/>
                </a:lnTo>
                <a:lnTo>
                  <a:pt x="416496" y="415810"/>
                </a:lnTo>
                <a:lnTo>
                  <a:pt x="433374" y="404101"/>
                </a:lnTo>
                <a:lnTo>
                  <a:pt x="434314" y="403453"/>
                </a:lnTo>
                <a:lnTo>
                  <a:pt x="447916" y="385838"/>
                </a:lnTo>
                <a:lnTo>
                  <a:pt x="456590" y="363702"/>
                </a:lnTo>
                <a:lnTo>
                  <a:pt x="459638" y="337820"/>
                </a:lnTo>
                <a:lnTo>
                  <a:pt x="454113" y="303403"/>
                </a:lnTo>
                <a:lnTo>
                  <a:pt x="440880" y="280403"/>
                </a:lnTo>
                <a:lnTo>
                  <a:pt x="440880" y="337820"/>
                </a:lnTo>
                <a:lnTo>
                  <a:pt x="437540" y="362115"/>
                </a:lnTo>
                <a:lnTo>
                  <a:pt x="427291" y="383349"/>
                </a:lnTo>
                <a:lnTo>
                  <a:pt x="409752" y="398399"/>
                </a:lnTo>
                <a:lnTo>
                  <a:pt x="384594" y="404101"/>
                </a:lnTo>
                <a:lnTo>
                  <a:pt x="359384" y="398399"/>
                </a:lnTo>
                <a:lnTo>
                  <a:pt x="341858" y="383349"/>
                </a:lnTo>
                <a:lnTo>
                  <a:pt x="331635" y="362115"/>
                </a:lnTo>
                <a:lnTo>
                  <a:pt x="328307" y="337820"/>
                </a:lnTo>
                <a:lnTo>
                  <a:pt x="331660" y="313550"/>
                </a:lnTo>
                <a:lnTo>
                  <a:pt x="341922" y="292315"/>
                </a:lnTo>
                <a:lnTo>
                  <a:pt x="359460" y="277253"/>
                </a:lnTo>
                <a:lnTo>
                  <a:pt x="384594" y="271526"/>
                </a:lnTo>
                <a:lnTo>
                  <a:pt x="409740" y="277253"/>
                </a:lnTo>
                <a:lnTo>
                  <a:pt x="427266" y="292315"/>
                </a:lnTo>
                <a:lnTo>
                  <a:pt x="437527" y="313550"/>
                </a:lnTo>
                <a:lnTo>
                  <a:pt x="440880" y="337820"/>
                </a:lnTo>
                <a:lnTo>
                  <a:pt x="440880" y="280403"/>
                </a:lnTo>
                <a:lnTo>
                  <a:pt x="438645" y="276517"/>
                </a:lnTo>
                <a:lnTo>
                  <a:pt x="431863" y="271526"/>
                </a:lnTo>
                <a:lnTo>
                  <a:pt x="414921" y="259041"/>
                </a:lnTo>
                <a:lnTo>
                  <a:pt x="384594" y="252793"/>
                </a:lnTo>
                <a:lnTo>
                  <a:pt x="354266" y="259041"/>
                </a:lnTo>
                <a:lnTo>
                  <a:pt x="330542" y="276517"/>
                </a:lnTo>
                <a:lnTo>
                  <a:pt x="315074" y="303403"/>
                </a:lnTo>
                <a:lnTo>
                  <a:pt x="309549" y="337820"/>
                </a:lnTo>
                <a:lnTo>
                  <a:pt x="312547" y="363702"/>
                </a:lnTo>
                <a:lnTo>
                  <a:pt x="321056" y="385838"/>
                </a:lnTo>
                <a:lnTo>
                  <a:pt x="330631" y="398399"/>
                </a:lnTo>
                <a:lnTo>
                  <a:pt x="334518" y="403453"/>
                </a:lnTo>
                <a:lnTo>
                  <a:pt x="352044" y="415531"/>
                </a:lnTo>
                <a:lnTo>
                  <a:pt x="317258" y="423456"/>
                </a:lnTo>
                <a:lnTo>
                  <a:pt x="288848" y="441007"/>
                </a:lnTo>
                <a:lnTo>
                  <a:pt x="269684" y="471843"/>
                </a:lnTo>
                <a:lnTo>
                  <a:pt x="262648" y="519645"/>
                </a:lnTo>
                <a:lnTo>
                  <a:pt x="262648" y="524814"/>
                </a:lnTo>
                <a:lnTo>
                  <a:pt x="266852" y="529005"/>
                </a:lnTo>
                <a:lnTo>
                  <a:pt x="277215" y="529005"/>
                </a:lnTo>
                <a:lnTo>
                  <a:pt x="281406" y="524814"/>
                </a:lnTo>
                <a:lnTo>
                  <a:pt x="281406" y="519645"/>
                </a:lnTo>
                <a:lnTo>
                  <a:pt x="286778" y="479323"/>
                </a:lnTo>
                <a:lnTo>
                  <a:pt x="286816" y="479005"/>
                </a:lnTo>
                <a:lnTo>
                  <a:pt x="304444" y="452145"/>
                </a:lnTo>
                <a:lnTo>
                  <a:pt x="336118" y="437413"/>
                </a:lnTo>
                <a:lnTo>
                  <a:pt x="335229" y="437413"/>
                </a:lnTo>
                <a:lnTo>
                  <a:pt x="384594" y="432752"/>
                </a:lnTo>
                <a:lnTo>
                  <a:pt x="432854" y="437413"/>
                </a:lnTo>
                <a:lnTo>
                  <a:pt x="464756" y="452424"/>
                </a:lnTo>
                <a:lnTo>
                  <a:pt x="482371" y="479323"/>
                </a:lnTo>
                <a:lnTo>
                  <a:pt x="487781" y="519645"/>
                </a:lnTo>
                <a:lnTo>
                  <a:pt x="487781" y="524814"/>
                </a:lnTo>
                <a:lnTo>
                  <a:pt x="491985" y="529005"/>
                </a:lnTo>
                <a:lnTo>
                  <a:pt x="502348" y="529005"/>
                </a:lnTo>
                <a:lnTo>
                  <a:pt x="506539" y="524814"/>
                </a:lnTo>
                <a:lnTo>
                  <a:pt x="506539" y="51964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523"/>
            <a:ext cx="6858000" cy="6855459"/>
          </a:xfrm>
          <a:custGeom>
            <a:avLst/>
            <a:gdLst/>
            <a:ahLst/>
            <a:cxnLst/>
            <a:rect l="l" t="t" r="r" b="b"/>
            <a:pathLst>
              <a:path w="6858000" h="6855459">
                <a:moveTo>
                  <a:pt x="6858000" y="0"/>
                </a:moveTo>
                <a:lnTo>
                  <a:pt x="0" y="0"/>
                </a:lnTo>
                <a:lnTo>
                  <a:pt x="0" y="6854952"/>
                </a:lnTo>
                <a:lnTo>
                  <a:pt x="6858000" y="6854952"/>
                </a:lnTo>
                <a:lnTo>
                  <a:pt x="68580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</a:rPr>
              <a:t>Resources</a:t>
            </a:r>
            <a:endParaRPr sz="2800"/>
          </a:p>
        </p:txBody>
      </p:sp>
      <p:sp>
        <p:nvSpPr>
          <p:cNvPr id="4" name="object 4" descr=""/>
          <p:cNvSpPr txBox="1"/>
          <p:nvPr/>
        </p:nvSpPr>
        <p:spPr>
          <a:xfrm>
            <a:off x="537463" y="1278763"/>
            <a:ext cx="3848100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Home</a:t>
            </a:r>
            <a:r>
              <a:rPr dirty="0" sz="32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Safety</a:t>
            </a:r>
            <a:r>
              <a:rPr dirty="0" sz="3200" spc="-1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Assessment Worksheet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4668113" y="1523"/>
            <a:ext cx="7370445" cy="6278880"/>
            <a:chOff x="4668113" y="1523"/>
            <a:chExt cx="7370445" cy="62788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8113" y="342264"/>
              <a:ext cx="4939309" cy="584591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8391" y="1243584"/>
              <a:ext cx="3924300" cy="5036820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37347" y="1272540"/>
              <a:ext cx="3816096" cy="4928615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7735697" y="1270952"/>
              <a:ext cx="3819525" cy="4932045"/>
            </a:xfrm>
            <a:custGeom>
              <a:avLst/>
              <a:gdLst/>
              <a:ahLst/>
              <a:cxnLst/>
              <a:rect l="l" t="t" r="r" b="b"/>
              <a:pathLst>
                <a:path w="3819525" h="4932045">
                  <a:moveTo>
                    <a:pt x="0" y="4931790"/>
                  </a:moveTo>
                  <a:lnTo>
                    <a:pt x="3819271" y="4931790"/>
                  </a:lnTo>
                  <a:lnTo>
                    <a:pt x="3819271" y="0"/>
                  </a:lnTo>
                  <a:lnTo>
                    <a:pt x="0" y="0"/>
                  </a:lnTo>
                  <a:lnTo>
                    <a:pt x="0" y="4931790"/>
                  </a:lnTo>
                  <a:close/>
                </a:path>
              </a:pathLst>
            </a:custGeom>
            <a:ln w="3175">
              <a:solidFill>
                <a:srgbClr val="0E7CC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9218676" y="1523"/>
              <a:ext cx="2819400" cy="760730"/>
            </a:xfrm>
            <a:custGeom>
              <a:avLst/>
              <a:gdLst/>
              <a:ahLst/>
              <a:cxnLst/>
              <a:rect l="l" t="t" r="r" b="b"/>
              <a:pathLst>
                <a:path w="2819400" h="760730">
                  <a:moveTo>
                    <a:pt x="2819400" y="0"/>
                  </a:moveTo>
                  <a:lnTo>
                    <a:pt x="0" y="0"/>
                  </a:lnTo>
                  <a:lnTo>
                    <a:pt x="0" y="760476"/>
                  </a:lnTo>
                  <a:lnTo>
                    <a:pt x="2819400" y="760476"/>
                  </a:lnTo>
                  <a:lnTo>
                    <a:pt x="281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804" y="160731"/>
            <a:ext cx="24549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Aging</a:t>
            </a:r>
            <a:r>
              <a:rPr dirty="0" sz="2800" spc="-50"/>
              <a:t> </a:t>
            </a:r>
            <a:r>
              <a:rPr dirty="0" sz="2800"/>
              <a:t>in</a:t>
            </a:r>
            <a:r>
              <a:rPr dirty="0" sz="2800" spc="-60"/>
              <a:t> </a:t>
            </a:r>
            <a:r>
              <a:rPr dirty="0" sz="2800" spc="-10"/>
              <a:t>place</a:t>
            </a:r>
            <a:endParaRPr sz="2800"/>
          </a:p>
        </p:txBody>
      </p:sp>
      <p:sp>
        <p:nvSpPr>
          <p:cNvPr id="3" name="object 3" descr=""/>
          <p:cNvSpPr txBox="1"/>
          <p:nvPr/>
        </p:nvSpPr>
        <p:spPr>
          <a:xfrm>
            <a:off x="444804" y="802894"/>
            <a:ext cx="36334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Health</a:t>
            </a:r>
            <a:r>
              <a:rPr dirty="0" sz="2400" spc="-60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care</a:t>
            </a:r>
            <a:r>
              <a:rPr dirty="0" sz="2400" spc="-7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769FF"/>
                </a:solidFill>
                <a:latin typeface="Arial"/>
                <a:cs typeface="Arial"/>
              </a:rPr>
              <a:t>considerations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723" y="1485900"/>
            <a:ext cx="10909935" cy="0"/>
          </a:xfrm>
          <a:custGeom>
            <a:avLst/>
            <a:gdLst/>
            <a:ahLst/>
            <a:cxnLst/>
            <a:rect l="l" t="t" r="r" b="b"/>
            <a:pathLst>
              <a:path w="10909935" h="0">
                <a:moveTo>
                  <a:pt x="0" y="0"/>
                </a:moveTo>
                <a:lnTo>
                  <a:pt x="10909427" y="0"/>
                </a:lnTo>
              </a:path>
            </a:pathLst>
          </a:custGeom>
          <a:ln w="9525">
            <a:solidFill>
              <a:srgbClr val="672FE2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876" y="1801748"/>
            <a:ext cx="10687050" cy="4347210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850798" y="2111755"/>
            <a:ext cx="1906270" cy="1334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64490" marR="358775" indent="24511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Geriatric </a:t>
            </a:r>
            <a:r>
              <a:rPr dirty="0" sz="1600" b="1">
                <a:solidFill>
                  <a:srgbClr val="672FE2"/>
                </a:solidFill>
                <a:latin typeface="Arial Narrow"/>
                <a:cs typeface="Arial Narrow"/>
              </a:rPr>
              <a:t>care</a:t>
            </a:r>
            <a:r>
              <a:rPr dirty="0" sz="1600" spc="-30" b="1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managers</a:t>
            </a:r>
            <a:endParaRPr sz="1600">
              <a:latin typeface="Arial Narrow"/>
              <a:cs typeface="Arial Narrow"/>
            </a:endParaRPr>
          </a:p>
          <a:p>
            <a:pPr algn="ctr" marL="12700" marR="5080">
              <a:lnSpc>
                <a:spcPct val="100000"/>
              </a:lnSpc>
              <a:spcBef>
                <a:spcPts val="1430"/>
              </a:spcBef>
            </a:pPr>
            <a:r>
              <a:rPr dirty="0" sz="1400">
                <a:latin typeface="Arial Narrow"/>
                <a:cs typeface="Arial Narrow"/>
              </a:rPr>
              <a:t>Schedules</a:t>
            </a:r>
            <a:r>
              <a:rPr dirty="0" sz="1400" spc="-6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appointments</a:t>
            </a:r>
            <a:r>
              <a:rPr dirty="0" sz="1400" spc="-50">
                <a:latin typeface="Arial Narrow"/>
                <a:cs typeface="Arial Narrow"/>
              </a:rPr>
              <a:t> </a:t>
            </a:r>
            <a:r>
              <a:rPr dirty="0" sz="1400" spc="-25">
                <a:latin typeface="Arial Narrow"/>
                <a:cs typeface="Arial Narrow"/>
              </a:rPr>
              <a:t>and </a:t>
            </a:r>
            <a:r>
              <a:rPr dirty="0" sz="1400">
                <a:latin typeface="Arial Narrow"/>
                <a:cs typeface="Arial Narrow"/>
              </a:rPr>
              <a:t>interacts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with</a:t>
            </a:r>
            <a:r>
              <a:rPr dirty="0" sz="1400" spc="-5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health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care </a:t>
            </a:r>
            <a:r>
              <a:rPr dirty="0" sz="1400">
                <a:latin typeface="Arial Narrow"/>
                <a:cs typeface="Arial Narrow"/>
              </a:rPr>
              <a:t>providers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and</a:t>
            </a:r>
            <a:r>
              <a:rPr dirty="0" sz="1400" spc="-35">
                <a:latin typeface="Arial Narrow"/>
                <a:cs typeface="Arial Narrow"/>
              </a:rPr>
              <a:t> </a:t>
            </a:r>
            <a:r>
              <a:rPr dirty="0" sz="1400" spc="-10">
                <a:latin typeface="Arial Narrow"/>
                <a:cs typeface="Arial Narrow"/>
              </a:rPr>
              <a:t>insurers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949190" y="2111755"/>
            <a:ext cx="1907539" cy="1532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5450" marR="419734" indent="295275">
              <a:lnSpc>
                <a:spcPct val="100000"/>
              </a:lnSpc>
              <a:spcBef>
                <a:spcPts val="95"/>
              </a:spcBef>
            </a:pPr>
            <a:r>
              <a:rPr dirty="0" sz="1600" spc="-20" b="1">
                <a:solidFill>
                  <a:srgbClr val="672FE2"/>
                </a:solidFill>
                <a:latin typeface="Arial Narrow"/>
                <a:cs typeface="Arial Narrow"/>
              </a:rPr>
              <a:t>Home </a:t>
            </a:r>
            <a:r>
              <a:rPr dirty="0" sz="1600" b="1">
                <a:solidFill>
                  <a:srgbClr val="672FE2"/>
                </a:solidFill>
                <a:latin typeface="Arial Narrow"/>
                <a:cs typeface="Arial Narrow"/>
              </a:rPr>
              <a:t>care</a:t>
            </a:r>
            <a:r>
              <a:rPr dirty="0" sz="1600" spc="-30" b="1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services</a:t>
            </a:r>
            <a:endParaRPr sz="1600">
              <a:latin typeface="Arial Narrow"/>
              <a:cs typeface="Arial Narrow"/>
            </a:endParaRPr>
          </a:p>
          <a:p>
            <a:pPr algn="ctr" marL="12065" marR="5080">
              <a:lnSpc>
                <a:spcPct val="100000"/>
              </a:lnSpc>
              <a:spcBef>
                <a:spcPts val="1310"/>
              </a:spcBef>
            </a:pPr>
            <a:r>
              <a:rPr dirty="0" sz="1400">
                <a:latin typeface="Arial Narrow"/>
                <a:cs typeface="Arial Narrow"/>
              </a:rPr>
              <a:t>Private</a:t>
            </a:r>
            <a:r>
              <a:rPr dirty="0" sz="1400" spc="-5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agencies</a:t>
            </a:r>
            <a:r>
              <a:rPr dirty="0" sz="1400" spc="-4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that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 spc="-10">
                <a:latin typeface="Arial Narrow"/>
                <a:cs typeface="Arial Narrow"/>
              </a:rPr>
              <a:t>provide </a:t>
            </a:r>
            <a:r>
              <a:rPr dirty="0" sz="1400">
                <a:latin typeface="Arial Narrow"/>
                <a:cs typeface="Arial Narrow"/>
              </a:rPr>
              <a:t>a</a:t>
            </a:r>
            <a:r>
              <a:rPr dirty="0" sz="1400" spc="-2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variety</a:t>
            </a:r>
            <a:r>
              <a:rPr dirty="0" sz="1400" spc="-1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of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medical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and</a:t>
            </a:r>
            <a:r>
              <a:rPr dirty="0" sz="1400" spc="-10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non- </a:t>
            </a:r>
            <a:r>
              <a:rPr dirty="0" sz="1400">
                <a:latin typeface="Arial Narrow"/>
                <a:cs typeface="Arial Narrow"/>
              </a:rPr>
              <a:t>medical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services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for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 spc="-10">
                <a:latin typeface="Arial Narrow"/>
                <a:cs typeface="Arial Narrow"/>
              </a:rPr>
              <a:t>in-</a:t>
            </a:r>
            <a:r>
              <a:rPr dirty="0" sz="1400" spc="-20">
                <a:latin typeface="Arial Narrow"/>
                <a:cs typeface="Arial Narrow"/>
              </a:rPr>
              <a:t>home </a:t>
            </a:r>
            <a:r>
              <a:rPr dirty="0" sz="1400">
                <a:latin typeface="Arial Narrow"/>
                <a:cs typeface="Arial Narrow"/>
              </a:rPr>
              <a:t>patient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care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9033509" y="2105405"/>
            <a:ext cx="1901189" cy="13195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Adult</a:t>
            </a:r>
            <a:endParaRPr sz="16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</a:pPr>
            <a:r>
              <a:rPr dirty="0" sz="1600" b="1">
                <a:solidFill>
                  <a:srgbClr val="672FE2"/>
                </a:solidFill>
                <a:latin typeface="Arial Narrow"/>
                <a:cs typeface="Arial Narrow"/>
              </a:rPr>
              <a:t>day</a:t>
            </a:r>
            <a:r>
              <a:rPr dirty="0" sz="1600" spc="-25" b="1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1600" b="1">
                <a:solidFill>
                  <a:srgbClr val="672FE2"/>
                </a:solidFill>
                <a:latin typeface="Arial Narrow"/>
                <a:cs typeface="Arial Narrow"/>
              </a:rPr>
              <a:t>care</a:t>
            </a:r>
            <a:r>
              <a:rPr dirty="0" sz="1600" spc="-20" b="1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services</a:t>
            </a:r>
            <a:endParaRPr sz="1600">
              <a:latin typeface="Arial Narrow"/>
              <a:cs typeface="Arial Narrow"/>
            </a:endParaRPr>
          </a:p>
          <a:p>
            <a:pPr algn="ctr" marL="12700" marR="5080" indent="-1270">
              <a:lnSpc>
                <a:spcPct val="100000"/>
              </a:lnSpc>
              <a:spcBef>
                <a:spcPts val="1310"/>
              </a:spcBef>
            </a:pPr>
            <a:r>
              <a:rPr dirty="0" sz="1400">
                <a:latin typeface="Arial Narrow"/>
                <a:cs typeface="Arial Narrow"/>
              </a:rPr>
              <a:t>Social</a:t>
            </a:r>
            <a:r>
              <a:rPr dirty="0" sz="1400" spc="-4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activities</a:t>
            </a:r>
            <a:r>
              <a:rPr dirty="0" sz="1400" spc="-2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with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 spc="-10">
                <a:latin typeface="Arial Narrow"/>
                <a:cs typeface="Arial Narrow"/>
              </a:rPr>
              <a:t>skilled </a:t>
            </a:r>
            <a:r>
              <a:rPr dirty="0" sz="1400">
                <a:latin typeface="Arial Narrow"/>
                <a:cs typeface="Arial Narrow"/>
              </a:rPr>
              <a:t>services</a:t>
            </a:r>
            <a:r>
              <a:rPr dirty="0" sz="1400" spc="-3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from</a:t>
            </a:r>
            <a:r>
              <a:rPr dirty="0" sz="1400" spc="-2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social</a:t>
            </a:r>
            <a:r>
              <a:rPr dirty="0" sz="1400" spc="-35">
                <a:latin typeface="Arial Narrow"/>
                <a:cs typeface="Arial Narrow"/>
              </a:rPr>
              <a:t> </a:t>
            </a:r>
            <a:r>
              <a:rPr dirty="0" sz="1400" spc="-10">
                <a:latin typeface="Arial Narrow"/>
                <a:cs typeface="Arial Narrow"/>
              </a:rPr>
              <a:t>workers, </a:t>
            </a:r>
            <a:r>
              <a:rPr dirty="0" sz="1400">
                <a:latin typeface="Arial Narrow"/>
                <a:cs typeface="Arial Narrow"/>
              </a:rPr>
              <a:t>therapists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and</a:t>
            </a:r>
            <a:r>
              <a:rPr dirty="0" sz="1400" spc="-3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nurses,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etc.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952114" y="3931665"/>
            <a:ext cx="1802764" cy="1314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567055" marR="560705" indent="635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Social services</a:t>
            </a:r>
            <a:endParaRPr sz="1600">
              <a:latin typeface="Arial Narrow"/>
              <a:cs typeface="Arial Narrow"/>
            </a:endParaRPr>
          </a:p>
          <a:p>
            <a:pPr algn="ctr" marL="12700" marR="5080">
              <a:lnSpc>
                <a:spcPct val="100000"/>
              </a:lnSpc>
              <a:spcBef>
                <a:spcPts val="1275"/>
              </a:spcBef>
            </a:pPr>
            <a:r>
              <a:rPr dirty="0" sz="1400">
                <a:latin typeface="Arial Narrow"/>
                <a:cs typeface="Arial Narrow"/>
              </a:rPr>
              <a:t>Help</a:t>
            </a:r>
            <a:r>
              <a:rPr dirty="0" sz="1400" spc="-4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with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identifying</a:t>
            </a:r>
            <a:r>
              <a:rPr dirty="0" sz="1400" spc="-35">
                <a:latin typeface="Arial Narrow"/>
                <a:cs typeface="Arial Narrow"/>
              </a:rPr>
              <a:t> </a:t>
            </a:r>
            <a:r>
              <a:rPr dirty="0" sz="1400" spc="-25">
                <a:latin typeface="Arial Narrow"/>
                <a:cs typeface="Arial Narrow"/>
              </a:rPr>
              <a:t>and </a:t>
            </a:r>
            <a:r>
              <a:rPr dirty="0" sz="1400">
                <a:latin typeface="Arial Narrow"/>
                <a:cs typeface="Arial Narrow"/>
              </a:rPr>
              <a:t>finding</a:t>
            </a:r>
            <a:r>
              <a:rPr dirty="0" sz="1400" spc="-4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the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appropriate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care </a:t>
            </a:r>
            <a:r>
              <a:rPr dirty="0" sz="1400">
                <a:latin typeface="Arial Narrow"/>
                <a:cs typeface="Arial Narrow"/>
              </a:rPr>
              <a:t>after</a:t>
            </a:r>
            <a:r>
              <a:rPr dirty="0" sz="1400" spc="-1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</a:t>
            </a:r>
            <a:r>
              <a:rPr dirty="0" sz="1400" spc="-2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hospital</a:t>
            </a:r>
            <a:r>
              <a:rPr dirty="0" sz="1400" spc="-25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stay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942835" y="3930777"/>
            <a:ext cx="2020570" cy="15328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81965" marR="476884" indent="6858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Companion </a:t>
            </a:r>
            <a:r>
              <a:rPr dirty="0" sz="1600" b="1">
                <a:solidFill>
                  <a:srgbClr val="672FE2"/>
                </a:solidFill>
                <a:latin typeface="Arial Narrow"/>
                <a:cs typeface="Arial Narrow"/>
              </a:rPr>
              <a:t>care</a:t>
            </a:r>
            <a:r>
              <a:rPr dirty="0" sz="1600" spc="-30" b="1">
                <a:solidFill>
                  <a:srgbClr val="672FE2"/>
                </a:solidFill>
                <a:latin typeface="Arial Narrow"/>
                <a:cs typeface="Arial Narrow"/>
              </a:rPr>
              <a:t> </a:t>
            </a:r>
            <a:r>
              <a:rPr dirty="0" sz="1600" spc="-10" b="1">
                <a:solidFill>
                  <a:srgbClr val="672FE2"/>
                </a:solidFill>
                <a:latin typeface="Arial Narrow"/>
                <a:cs typeface="Arial Narrow"/>
              </a:rPr>
              <a:t>services</a:t>
            </a:r>
            <a:endParaRPr sz="1600">
              <a:latin typeface="Arial Narrow"/>
              <a:cs typeface="Arial Narrow"/>
            </a:endParaRPr>
          </a:p>
          <a:p>
            <a:pPr algn="just" marL="12700" marR="5080" indent="27305">
              <a:lnSpc>
                <a:spcPct val="100000"/>
              </a:lnSpc>
              <a:spcBef>
                <a:spcPts val="1310"/>
              </a:spcBef>
            </a:pPr>
            <a:r>
              <a:rPr dirty="0" sz="1400" spc="-10">
                <a:latin typeface="Arial Narrow"/>
                <a:cs typeface="Arial Narrow"/>
              </a:rPr>
              <a:t>Non-</a:t>
            </a:r>
            <a:r>
              <a:rPr dirty="0" sz="1400">
                <a:latin typeface="Arial Narrow"/>
                <a:cs typeface="Arial Narrow"/>
              </a:rPr>
              <a:t>medical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staff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hired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by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 spc="-25">
                <a:latin typeface="Arial Narrow"/>
                <a:cs typeface="Arial Narrow"/>
              </a:rPr>
              <a:t>the </a:t>
            </a:r>
            <a:r>
              <a:rPr dirty="0" sz="1400">
                <a:latin typeface="Arial Narrow"/>
                <a:cs typeface="Arial Narrow"/>
              </a:rPr>
              <a:t>hour</a:t>
            </a:r>
            <a:r>
              <a:rPr dirty="0" sz="1400" spc="-1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to</a:t>
            </a:r>
            <a:r>
              <a:rPr dirty="0" sz="1400" spc="-2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provide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 spc="-10">
                <a:latin typeface="Arial Narrow"/>
                <a:cs typeface="Arial Narrow"/>
              </a:rPr>
              <a:t>companionship </a:t>
            </a:r>
            <a:r>
              <a:rPr dirty="0" sz="1400">
                <a:latin typeface="Arial Narrow"/>
                <a:cs typeface="Arial Narrow"/>
              </a:rPr>
              <a:t>and</a:t>
            </a:r>
            <a:r>
              <a:rPr dirty="0" sz="1400" spc="-3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comfort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to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individuals</a:t>
            </a:r>
            <a:r>
              <a:rPr dirty="0" sz="1400" spc="-30">
                <a:latin typeface="Arial Narrow"/>
                <a:cs typeface="Arial Narrow"/>
              </a:rPr>
              <a:t> </a:t>
            </a:r>
            <a:r>
              <a:rPr dirty="0" sz="1400" spc="-25">
                <a:latin typeface="Arial Narrow"/>
                <a:cs typeface="Arial Narrow"/>
              </a:rPr>
              <a:t>who </a:t>
            </a:r>
            <a:r>
              <a:rPr dirty="0" sz="1400">
                <a:latin typeface="Arial Narrow"/>
                <a:cs typeface="Arial Narrow"/>
              </a:rPr>
              <a:t>cannot</a:t>
            </a:r>
            <a:r>
              <a:rPr dirty="0" sz="1400" spc="-1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be</a:t>
            </a:r>
            <a:r>
              <a:rPr dirty="0" sz="1400" spc="-20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left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at</a:t>
            </a:r>
            <a:r>
              <a:rPr dirty="0" sz="1400" spc="-15">
                <a:latin typeface="Arial Narrow"/>
                <a:cs typeface="Arial Narrow"/>
              </a:rPr>
              <a:t> </a:t>
            </a:r>
            <a:r>
              <a:rPr dirty="0" sz="1400">
                <a:latin typeface="Arial Narrow"/>
                <a:cs typeface="Arial Narrow"/>
              </a:rPr>
              <a:t>home</a:t>
            </a:r>
            <a:r>
              <a:rPr dirty="0" sz="1400" spc="-10">
                <a:latin typeface="Arial Narrow"/>
                <a:cs typeface="Arial Narrow"/>
              </a:rPr>
              <a:t> </a:t>
            </a:r>
            <a:r>
              <a:rPr dirty="0" sz="1400" spc="-20">
                <a:latin typeface="Arial Narrow"/>
                <a:cs typeface="Arial Narrow"/>
              </a:rPr>
              <a:t>alone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328404" y="36576"/>
            <a:ext cx="2818130" cy="762000"/>
          </a:xfrm>
          <a:custGeom>
            <a:avLst/>
            <a:gdLst/>
            <a:ahLst/>
            <a:cxnLst/>
            <a:rect l="l" t="t" r="r" b="b"/>
            <a:pathLst>
              <a:path w="2818129" h="762000">
                <a:moveTo>
                  <a:pt x="2817876" y="0"/>
                </a:moveTo>
                <a:lnTo>
                  <a:pt x="0" y="0"/>
                </a:lnTo>
                <a:lnTo>
                  <a:pt x="0" y="762000"/>
                </a:lnTo>
                <a:lnTo>
                  <a:pt x="2817876" y="762000"/>
                </a:lnTo>
                <a:lnTo>
                  <a:pt x="28178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523"/>
            <a:ext cx="6858000" cy="6855459"/>
          </a:xfrm>
          <a:custGeom>
            <a:avLst/>
            <a:gdLst/>
            <a:ahLst/>
            <a:cxnLst/>
            <a:rect l="l" t="t" r="r" b="b"/>
            <a:pathLst>
              <a:path w="6858000" h="6855459">
                <a:moveTo>
                  <a:pt x="6858000" y="0"/>
                </a:moveTo>
                <a:lnTo>
                  <a:pt x="0" y="0"/>
                </a:lnTo>
                <a:lnTo>
                  <a:pt x="0" y="6854952"/>
                </a:lnTo>
                <a:lnTo>
                  <a:pt x="6858000" y="6854952"/>
                </a:lnTo>
                <a:lnTo>
                  <a:pt x="68580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</a:rPr>
              <a:t>Resources</a:t>
            </a:r>
            <a:endParaRPr sz="2800"/>
          </a:p>
        </p:txBody>
      </p:sp>
      <p:sp>
        <p:nvSpPr>
          <p:cNvPr id="5" name="object 5" descr=""/>
          <p:cNvSpPr txBox="1"/>
          <p:nvPr/>
        </p:nvSpPr>
        <p:spPr>
          <a:xfrm>
            <a:off x="537463" y="1278763"/>
            <a:ext cx="3552190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Home</a:t>
            </a:r>
            <a:r>
              <a:rPr dirty="0" sz="3200" spc="-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Support</a:t>
            </a:r>
            <a:r>
              <a:rPr dirty="0" sz="3200" spc="-8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Services Worksheets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629403" y="270891"/>
            <a:ext cx="7550150" cy="6309995"/>
            <a:chOff x="4629403" y="270891"/>
            <a:chExt cx="7550150" cy="630999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29403" y="270891"/>
              <a:ext cx="3795522" cy="44127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00644" y="312420"/>
              <a:ext cx="3043428" cy="36591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59259" y="2202586"/>
              <a:ext cx="3212198" cy="40855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1252" y="2298446"/>
              <a:ext cx="3678047" cy="4281957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804" y="160731"/>
            <a:ext cx="2454910" cy="4521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Aging</a:t>
            </a:r>
            <a:r>
              <a:rPr dirty="0" sz="2800" spc="-50"/>
              <a:t> </a:t>
            </a:r>
            <a:r>
              <a:rPr dirty="0" sz="2800"/>
              <a:t>in</a:t>
            </a:r>
            <a:r>
              <a:rPr dirty="0" sz="2800" spc="-60"/>
              <a:t> </a:t>
            </a:r>
            <a:r>
              <a:rPr dirty="0" sz="2800" spc="-10"/>
              <a:t>place</a:t>
            </a:r>
            <a:endParaRPr sz="2800"/>
          </a:p>
        </p:txBody>
      </p:sp>
      <p:sp>
        <p:nvSpPr>
          <p:cNvPr id="3" name="object 3" descr=""/>
          <p:cNvSpPr txBox="1"/>
          <p:nvPr/>
        </p:nvSpPr>
        <p:spPr>
          <a:xfrm>
            <a:off x="444804" y="802894"/>
            <a:ext cx="329501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3769FF"/>
                </a:solidFill>
                <a:latin typeface="Arial"/>
                <a:cs typeface="Arial"/>
              </a:rPr>
              <a:t>Financial</a:t>
            </a:r>
            <a:r>
              <a:rPr dirty="0" sz="2400" spc="-125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3769FF"/>
                </a:solidFill>
                <a:latin typeface="Arial"/>
                <a:cs typeface="Arial"/>
              </a:rPr>
              <a:t>considerations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/>
          <p:nvPr/>
        </p:nvSpPr>
        <p:spPr>
          <a:xfrm>
            <a:off x="458723" y="1498091"/>
            <a:ext cx="10909935" cy="0"/>
          </a:xfrm>
          <a:custGeom>
            <a:avLst/>
            <a:gdLst/>
            <a:ahLst/>
            <a:cxnLst/>
            <a:rect l="l" t="t" r="r" b="b"/>
            <a:pathLst>
              <a:path w="10909935" h="0">
                <a:moveTo>
                  <a:pt x="0" y="0"/>
                </a:moveTo>
                <a:lnTo>
                  <a:pt x="10909427" y="0"/>
                </a:lnTo>
              </a:path>
            </a:pathLst>
          </a:custGeom>
          <a:ln w="9525">
            <a:solidFill>
              <a:srgbClr val="672FE2"/>
            </a:solidFill>
          </a:ln>
        </p:spPr>
        <p:txBody>
          <a:bodyPr wrap="square" lIns="0" tIns="0" rIns="0" bIns="0" rtlCol="0"/>
          <a:lstStyle/>
          <a:p/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457314" y="2296754"/>
          <a:ext cx="10793730" cy="22536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850"/>
                <a:gridCol w="1517014"/>
                <a:gridCol w="1499235"/>
                <a:gridCol w="1693545"/>
                <a:gridCol w="1466215"/>
                <a:gridCol w="1930400"/>
              </a:tblGrid>
              <a:tr h="47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6446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-10" b="1">
                          <a:latin typeface="Arial"/>
                          <a:cs typeface="Arial"/>
                        </a:rPr>
                        <a:t>Hourly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32384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-10" b="1">
                          <a:latin typeface="Arial"/>
                          <a:cs typeface="Arial"/>
                        </a:rPr>
                        <a:t>Daily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6350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-10" b="1">
                          <a:latin typeface="Arial"/>
                          <a:cs typeface="Arial"/>
                        </a:rPr>
                        <a:t>Monthly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32385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dirty="0" sz="1600" spc="-10" b="1">
                          <a:latin typeface="Arial"/>
                          <a:cs typeface="Arial"/>
                        </a:rPr>
                        <a:t>Annual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02235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2715">
                        <a:lnSpc>
                          <a:spcPts val="1764"/>
                        </a:lnSpc>
                      </a:pPr>
                      <a:r>
                        <a:rPr dirty="0" sz="1600" spc="-35" b="1">
                          <a:latin typeface="Arial"/>
                          <a:cs typeface="Arial"/>
                        </a:rPr>
                        <a:t>Year-</a:t>
                      </a:r>
                      <a:r>
                        <a:rPr dirty="0" sz="1600" spc="-25" b="1">
                          <a:latin typeface="Arial"/>
                          <a:cs typeface="Arial"/>
                        </a:rPr>
                        <a:t>Over-</a:t>
                      </a:r>
                      <a:r>
                        <a:rPr dirty="0" sz="1600" spc="-20" b="1">
                          <a:latin typeface="Arial"/>
                          <a:cs typeface="Arial"/>
                        </a:rPr>
                        <a:t>Year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 marL="132080">
                        <a:lnSpc>
                          <a:spcPts val="1855"/>
                        </a:lnSpc>
                      </a:pPr>
                      <a:r>
                        <a:rPr dirty="0" sz="1600" spc="-10" b="1">
                          <a:latin typeface="Arial"/>
                          <a:cs typeface="Arial"/>
                        </a:rPr>
                        <a:t>Increase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Homemaker</a:t>
                      </a:r>
                      <a:r>
                        <a:rPr dirty="0" sz="16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Services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68275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25">
                          <a:latin typeface="Arial"/>
                          <a:cs typeface="Arial"/>
                        </a:rPr>
                        <a:t>$26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9845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20">
                          <a:latin typeface="Arial"/>
                          <a:cs typeface="Arial"/>
                        </a:rPr>
                        <a:t>$156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785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$4,680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29845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$56,160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462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10.64%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91440" marR="874394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Home</a:t>
                      </a:r>
                      <a:r>
                        <a:rPr dirty="0" sz="16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16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>
                          <a:latin typeface="Arial"/>
                          <a:cs typeface="Arial"/>
                        </a:rPr>
                        <a:t>Aide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Services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48894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168275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25">
                          <a:latin typeface="Arial"/>
                          <a:cs typeface="Arial"/>
                        </a:rPr>
                        <a:t>$27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9845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20">
                          <a:latin typeface="Arial"/>
                          <a:cs typeface="Arial"/>
                        </a:rPr>
                        <a:t>$162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57785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$4,860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r" marR="29845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$58,320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34620">
                        <a:lnSpc>
                          <a:spcPct val="100000"/>
                        </a:lnSpc>
                        <a:spcBef>
                          <a:spcPts val="1340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12.50%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180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  <a:solidFill>
                      <a:srgbClr val="E0F7F7"/>
                    </a:solidFill>
                  </a:tcPr>
                </a:tc>
              </a:tr>
              <a:tr h="5937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600">
                          <a:latin typeface="Arial"/>
                          <a:cs typeface="Arial"/>
                        </a:rPr>
                        <a:t>Adult</a:t>
                      </a:r>
                      <a:r>
                        <a:rPr dirty="0" sz="16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Day</a:t>
                      </a:r>
                      <a:r>
                        <a:rPr dirty="0" sz="16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>
                          <a:latin typeface="Arial"/>
                          <a:cs typeface="Arial"/>
                        </a:rPr>
                        <a:t>Health</a:t>
                      </a:r>
                      <a:r>
                        <a:rPr dirty="0" sz="16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20">
                          <a:latin typeface="Arial"/>
                          <a:cs typeface="Arial"/>
                        </a:rPr>
                        <a:t>Care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815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R="16891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600" spc="-50">
                          <a:latin typeface="Arial"/>
                          <a:cs typeface="Arial"/>
                        </a:rPr>
                        <a:t>*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815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2984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600" spc="-25">
                          <a:latin typeface="Arial"/>
                          <a:cs typeface="Arial"/>
                        </a:rPr>
                        <a:t>$78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815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5778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$1,638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815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 marR="354965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$19,56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815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marL="134620">
                        <a:lnSpc>
                          <a:spcPct val="100000"/>
                        </a:lnSpc>
                        <a:spcBef>
                          <a:spcPts val="1345"/>
                        </a:spcBef>
                      </a:pPr>
                      <a:r>
                        <a:rPr dirty="0" sz="1600" spc="-10">
                          <a:latin typeface="Arial"/>
                          <a:cs typeface="Arial"/>
                        </a:rPr>
                        <a:t>5.41%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170815">
                    <a:lnT w="9525">
                      <a:solidFill>
                        <a:srgbClr val="BEBEBE"/>
                      </a:solidFill>
                      <a:prstDash val="solid"/>
                    </a:lnT>
                    <a:lnB w="9525">
                      <a:solidFill>
                        <a:srgbClr val="BEBEBE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444804" y="6347484"/>
            <a:ext cx="635063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Genworth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Cost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Care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2021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Survey.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Based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on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6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hours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day,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30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days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per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month.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illustrative</a:t>
            </a:r>
            <a:r>
              <a:rPr dirty="0" sz="1000" spc="-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discussion </a:t>
            </a:r>
            <a:r>
              <a:rPr dirty="0" sz="1000">
                <a:latin typeface="Arial Narrow"/>
                <a:cs typeface="Arial Narrow"/>
              </a:rPr>
              <a:t>purposes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523"/>
            <a:ext cx="12192000" cy="6855459"/>
            <a:chOff x="0" y="1523"/>
            <a:chExt cx="12192000" cy="6855459"/>
          </a:xfrm>
        </p:grpSpPr>
        <p:sp>
          <p:nvSpPr>
            <p:cNvPr id="3" name="object 3" descr=""/>
            <p:cNvSpPr/>
            <p:nvPr/>
          </p:nvSpPr>
          <p:spPr>
            <a:xfrm>
              <a:off x="0" y="3425952"/>
              <a:ext cx="12192000" cy="3430904"/>
            </a:xfrm>
            <a:custGeom>
              <a:avLst/>
              <a:gdLst/>
              <a:ahLst/>
              <a:cxnLst/>
              <a:rect l="l" t="t" r="r" b="b"/>
              <a:pathLst>
                <a:path w="12192000" h="3430904">
                  <a:moveTo>
                    <a:pt x="0" y="3430523"/>
                  </a:moveTo>
                  <a:lnTo>
                    <a:pt x="12192000" y="3430523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343052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523" y="1523"/>
              <a:ext cx="12190730" cy="3424554"/>
            </a:xfrm>
            <a:custGeom>
              <a:avLst/>
              <a:gdLst/>
              <a:ahLst/>
              <a:cxnLst/>
              <a:rect l="l" t="t" r="r" b="b"/>
              <a:pathLst>
                <a:path w="12190730" h="3424554">
                  <a:moveTo>
                    <a:pt x="12190476" y="0"/>
                  </a:moveTo>
                  <a:lnTo>
                    <a:pt x="0" y="0"/>
                  </a:lnTo>
                  <a:lnTo>
                    <a:pt x="0" y="3424428"/>
                  </a:lnTo>
                  <a:lnTo>
                    <a:pt x="12190476" y="3424428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784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Housing</a:t>
            </a:r>
            <a:r>
              <a:rPr dirty="0" sz="2800" spc="-6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as</a:t>
            </a:r>
            <a:r>
              <a:rPr dirty="0" sz="2800" spc="-7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you</a:t>
            </a:r>
            <a:r>
              <a:rPr dirty="0" sz="2800" spc="-50">
                <a:solidFill>
                  <a:srgbClr val="FFFFFF"/>
                </a:solidFill>
              </a:rPr>
              <a:t> </a:t>
            </a:r>
            <a:r>
              <a:rPr dirty="0" sz="2800" spc="-25">
                <a:solidFill>
                  <a:srgbClr val="FFFFFF"/>
                </a:solidFill>
              </a:rPr>
              <a:t>age</a:t>
            </a:r>
            <a:endParaRPr sz="2800"/>
          </a:p>
        </p:txBody>
      </p:sp>
      <p:grpSp>
        <p:nvGrpSpPr>
          <p:cNvPr id="6" name="object 6" descr=""/>
          <p:cNvGrpSpPr/>
          <p:nvPr/>
        </p:nvGrpSpPr>
        <p:grpSpPr>
          <a:xfrm>
            <a:off x="557783" y="3073907"/>
            <a:ext cx="2190115" cy="1979930"/>
            <a:chOff x="557783" y="3073907"/>
            <a:chExt cx="2190115" cy="197993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783" y="3073907"/>
              <a:ext cx="2189988" cy="197967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49223" y="3127247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80" h="1801495">
                  <a:moveTo>
                    <a:pt x="1898014" y="0"/>
                  </a:moveTo>
                  <a:lnTo>
                    <a:pt x="113690" y="0"/>
                  </a:lnTo>
                  <a:lnTo>
                    <a:pt x="69437" y="8937"/>
                  </a:lnTo>
                  <a:lnTo>
                    <a:pt x="33299" y="33305"/>
                  </a:lnTo>
                  <a:lnTo>
                    <a:pt x="8934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4" y="1731930"/>
                  </a:lnTo>
                  <a:lnTo>
                    <a:pt x="33299" y="1768062"/>
                  </a:lnTo>
                  <a:lnTo>
                    <a:pt x="69437" y="1792430"/>
                  </a:lnTo>
                  <a:lnTo>
                    <a:pt x="113690" y="1801368"/>
                  </a:lnTo>
                  <a:lnTo>
                    <a:pt x="1898014" y="1801368"/>
                  </a:lnTo>
                  <a:lnTo>
                    <a:pt x="1942242" y="1792430"/>
                  </a:lnTo>
                  <a:lnTo>
                    <a:pt x="1978374" y="1768062"/>
                  </a:lnTo>
                  <a:lnTo>
                    <a:pt x="2002742" y="1731930"/>
                  </a:lnTo>
                  <a:lnTo>
                    <a:pt x="2011680" y="1687702"/>
                  </a:lnTo>
                  <a:lnTo>
                    <a:pt x="2011680" y="113664"/>
                  </a:lnTo>
                  <a:lnTo>
                    <a:pt x="2002742" y="69437"/>
                  </a:lnTo>
                  <a:lnTo>
                    <a:pt x="1978374" y="33305"/>
                  </a:lnTo>
                  <a:lnTo>
                    <a:pt x="1942242" y="8937"/>
                  </a:lnTo>
                  <a:lnTo>
                    <a:pt x="1898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49223" y="3127247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80" h="1801495">
                  <a:moveTo>
                    <a:pt x="0" y="113664"/>
                  </a:moveTo>
                  <a:lnTo>
                    <a:pt x="8934" y="69437"/>
                  </a:lnTo>
                  <a:lnTo>
                    <a:pt x="33299" y="33305"/>
                  </a:lnTo>
                  <a:lnTo>
                    <a:pt x="69437" y="8937"/>
                  </a:lnTo>
                  <a:lnTo>
                    <a:pt x="113690" y="0"/>
                  </a:lnTo>
                  <a:lnTo>
                    <a:pt x="1898014" y="0"/>
                  </a:lnTo>
                  <a:lnTo>
                    <a:pt x="1942242" y="8937"/>
                  </a:lnTo>
                  <a:lnTo>
                    <a:pt x="1978374" y="33305"/>
                  </a:lnTo>
                  <a:lnTo>
                    <a:pt x="2002742" y="69437"/>
                  </a:lnTo>
                  <a:lnTo>
                    <a:pt x="2011680" y="113664"/>
                  </a:lnTo>
                  <a:lnTo>
                    <a:pt x="2011680" y="1687702"/>
                  </a:lnTo>
                  <a:lnTo>
                    <a:pt x="2002742" y="1731930"/>
                  </a:lnTo>
                  <a:lnTo>
                    <a:pt x="1978374" y="1768062"/>
                  </a:lnTo>
                  <a:lnTo>
                    <a:pt x="1942242" y="1792430"/>
                  </a:lnTo>
                  <a:lnTo>
                    <a:pt x="1898014" y="1801368"/>
                  </a:lnTo>
                  <a:lnTo>
                    <a:pt x="113690" y="1801368"/>
                  </a:lnTo>
                  <a:lnTo>
                    <a:pt x="69437" y="1792430"/>
                  </a:lnTo>
                  <a:lnTo>
                    <a:pt x="33299" y="1768062"/>
                  </a:lnTo>
                  <a:lnTo>
                    <a:pt x="8934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1002283" y="3962145"/>
            <a:ext cx="13049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Aging</a:t>
            </a:r>
            <a:r>
              <a:rPr dirty="0" sz="1800" spc="-2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in</a:t>
            </a:r>
            <a:r>
              <a:rPr dirty="0" sz="1800" spc="-5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20" b="1">
                <a:solidFill>
                  <a:srgbClr val="3769FF"/>
                </a:solidFill>
                <a:latin typeface="Arial Narrow"/>
                <a:cs typeface="Arial Narrow"/>
              </a:rPr>
              <a:t>place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605790" y="1812798"/>
            <a:ext cx="4367530" cy="3241040"/>
            <a:chOff x="605790" y="1812798"/>
            <a:chExt cx="4367530" cy="324104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978" y="1869948"/>
              <a:ext cx="1984209" cy="190042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34365" y="1841373"/>
              <a:ext cx="2041525" cy="1957705"/>
            </a:xfrm>
            <a:custGeom>
              <a:avLst/>
              <a:gdLst/>
              <a:ahLst/>
              <a:cxnLst/>
              <a:rect l="l" t="t" r="r" b="b"/>
              <a:pathLst>
                <a:path w="2041525" h="1957704">
                  <a:moveTo>
                    <a:pt x="0" y="1957577"/>
                  </a:moveTo>
                  <a:lnTo>
                    <a:pt x="2041398" y="1957577"/>
                  </a:lnTo>
                  <a:lnTo>
                    <a:pt x="2041398" y="0"/>
                  </a:lnTo>
                  <a:lnTo>
                    <a:pt x="0" y="0"/>
                  </a:lnTo>
                  <a:lnTo>
                    <a:pt x="0" y="1957577"/>
                  </a:lnTo>
                  <a:close/>
                </a:path>
              </a:pathLst>
            </a:custGeom>
            <a:ln w="57149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4347" y="3073908"/>
              <a:ext cx="2188464" cy="1979676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2875788" y="3127248"/>
              <a:ext cx="2010410" cy="1801495"/>
            </a:xfrm>
            <a:custGeom>
              <a:avLst/>
              <a:gdLst/>
              <a:ahLst/>
              <a:cxnLst/>
              <a:rect l="l" t="t" r="r" b="b"/>
              <a:pathLst>
                <a:path w="2010410" h="1801495">
                  <a:moveTo>
                    <a:pt x="1896490" y="0"/>
                  </a:moveTo>
                  <a:lnTo>
                    <a:pt x="113664" y="0"/>
                  </a:lnTo>
                  <a:lnTo>
                    <a:pt x="69437" y="8937"/>
                  </a:lnTo>
                  <a:lnTo>
                    <a:pt x="33305" y="33305"/>
                  </a:lnTo>
                  <a:lnTo>
                    <a:pt x="8937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7" y="1731930"/>
                  </a:lnTo>
                  <a:lnTo>
                    <a:pt x="33305" y="1768062"/>
                  </a:lnTo>
                  <a:lnTo>
                    <a:pt x="69437" y="1792430"/>
                  </a:lnTo>
                  <a:lnTo>
                    <a:pt x="113664" y="1801368"/>
                  </a:lnTo>
                  <a:lnTo>
                    <a:pt x="1896490" y="1801368"/>
                  </a:lnTo>
                  <a:lnTo>
                    <a:pt x="1940718" y="1792430"/>
                  </a:lnTo>
                  <a:lnTo>
                    <a:pt x="1976850" y="1768062"/>
                  </a:lnTo>
                  <a:lnTo>
                    <a:pt x="2001218" y="1731930"/>
                  </a:lnTo>
                  <a:lnTo>
                    <a:pt x="2010156" y="1687702"/>
                  </a:lnTo>
                  <a:lnTo>
                    <a:pt x="2010156" y="113664"/>
                  </a:lnTo>
                  <a:lnTo>
                    <a:pt x="2001218" y="69437"/>
                  </a:lnTo>
                  <a:lnTo>
                    <a:pt x="1976850" y="33305"/>
                  </a:lnTo>
                  <a:lnTo>
                    <a:pt x="1940718" y="8937"/>
                  </a:lnTo>
                  <a:lnTo>
                    <a:pt x="1896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875788" y="3127248"/>
              <a:ext cx="2010410" cy="1801495"/>
            </a:xfrm>
            <a:custGeom>
              <a:avLst/>
              <a:gdLst/>
              <a:ahLst/>
              <a:cxnLst/>
              <a:rect l="l" t="t" r="r" b="b"/>
              <a:pathLst>
                <a:path w="2010410" h="1801495">
                  <a:moveTo>
                    <a:pt x="0" y="113664"/>
                  </a:moveTo>
                  <a:lnTo>
                    <a:pt x="8937" y="69437"/>
                  </a:lnTo>
                  <a:lnTo>
                    <a:pt x="33305" y="33305"/>
                  </a:lnTo>
                  <a:lnTo>
                    <a:pt x="69437" y="8937"/>
                  </a:lnTo>
                  <a:lnTo>
                    <a:pt x="113664" y="0"/>
                  </a:lnTo>
                  <a:lnTo>
                    <a:pt x="1896490" y="0"/>
                  </a:lnTo>
                  <a:lnTo>
                    <a:pt x="1940718" y="8937"/>
                  </a:lnTo>
                  <a:lnTo>
                    <a:pt x="1976850" y="33305"/>
                  </a:lnTo>
                  <a:lnTo>
                    <a:pt x="2001218" y="69437"/>
                  </a:lnTo>
                  <a:lnTo>
                    <a:pt x="2010156" y="113664"/>
                  </a:lnTo>
                  <a:lnTo>
                    <a:pt x="2010156" y="1687702"/>
                  </a:lnTo>
                  <a:lnTo>
                    <a:pt x="2001218" y="1731930"/>
                  </a:lnTo>
                  <a:lnTo>
                    <a:pt x="1976850" y="1768062"/>
                  </a:lnTo>
                  <a:lnTo>
                    <a:pt x="1940718" y="1792430"/>
                  </a:lnTo>
                  <a:lnTo>
                    <a:pt x="1896490" y="1801368"/>
                  </a:lnTo>
                  <a:lnTo>
                    <a:pt x="113664" y="1801368"/>
                  </a:lnTo>
                  <a:lnTo>
                    <a:pt x="69437" y="1792430"/>
                  </a:lnTo>
                  <a:lnTo>
                    <a:pt x="33305" y="1768062"/>
                  </a:lnTo>
                  <a:lnTo>
                    <a:pt x="8937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199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3021329" y="3955160"/>
            <a:ext cx="172085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047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55+</a:t>
            </a:r>
            <a:r>
              <a:rPr dirty="0" sz="1800" spc="-25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independent </a:t>
            </a: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living</a:t>
            </a:r>
            <a:r>
              <a:rPr dirty="0" sz="1800" spc="-3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communities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2833877" y="1812798"/>
            <a:ext cx="4365625" cy="3242310"/>
            <a:chOff x="2833877" y="1812798"/>
            <a:chExt cx="4365625" cy="324231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1027" y="1869948"/>
              <a:ext cx="1979676" cy="1901952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2862452" y="1841373"/>
              <a:ext cx="2037080" cy="1959610"/>
            </a:xfrm>
            <a:custGeom>
              <a:avLst/>
              <a:gdLst/>
              <a:ahLst/>
              <a:cxnLst/>
              <a:rect l="l" t="t" r="r" b="b"/>
              <a:pathLst>
                <a:path w="2037079" h="1959610">
                  <a:moveTo>
                    <a:pt x="0" y="1959102"/>
                  </a:moveTo>
                  <a:lnTo>
                    <a:pt x="2036826" y="1959102"/>
                  </a:lnTo>
                  <a:lnTo>
                    <a:pt x="2036826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09388" y="3073908"/>
              <a:ext cx="2189988" cy="1981200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100827" y="3127248"/>
              <a:ext cx="2011680" cy="1803400"/>
            </a:xfrm>
            <a:custGeom>
              <a:avLst/>
              <a:gdLst/>
              <a:ahLst/>
              <a:cxnLst/>
              <a:rect l="l" t="t" r="r" b="b"/>
              <a:pathLst>
                <a:path w="2011679" h="1803400">
                  <a:moveTo>
                    <a:pt x="1897888" y="0"/>
                  </a:moveTo>
                  <a:lnTo>
                    <a:pt x="113792" y="0"/>
                  </a:lnTo>
                  <a:lnTo>
                    <a:pt x="69490" y="8939"/>
                  </a:lnTo>
                  <a:lnTo>
                    <a:pt x="33321" y="33321"/>
                  </a:lnTo>
                  <a:lnTo>
                    <a:pt x="8939" y="69490"/>
                  </a:lnTo>
                  <a:lnTo>
                    <a:pt x="0" y="113791"/>
                  </a:lnTo>
                  <a:lnTo>
                    <a:pt x="0" y="1689100"/>
                  </a:lnTo>
                  <a:lnTo>
                    <a:pt x="8939" y="1733401"/>
                  </a:lnTo>
                  <a:lnTo>
                    <a:pt x="33321" y="1769570"/>
                  </a:lnTo>
                  <a:lnTo>
                    <a:pt x="69490" y="1793952"/>
                  </a:lnTo>
                  <a:lnTo>
                    <a:pt x="113792" y="1802891"/>
                  </a:lnTo>
                  <a:lnTo>
                    <a:pt x="1897888" y="1802891"/>
                  </a:lnTo>
                  <a:lnTo>
                    <a:pt x="1942189" y="1793952"/>
                  </a:lnTo>
                  <a:lnTo>
                    <a:pt x="1978358" y="1769570"/>
                  </a:lnTo>
                  <a:lnTo>
                    <a:pt x="2002740" y="1733401"/>
                  </a:lnTo>
                  <a:lnTo>
                    <a:pt x="2011679" y="1689100"/>
                  </a:lnTo>
                  <a:lnTo>
                    <a:pt x="2011679" y="113791"/>
                  </a:lnTo>
                  <a:lnTo>
                    <a:pt x="2002740" y="69490"/>
                  </a:lnTo>
                  <a:lnTo>
                    <a:pt x="1978358" y="33321"/>
                  </a:lnTo>
                  <a:lnTo>
                    <a:pt x="1942189" y="8939"/>
                  </a:lnTo>
                  <a:lnTo>
                    <a:pt x="18978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100827" y="3127248"/>
              <a:ext cx="2011680" cy="1803400"/>
            </a:xfrm>
            <a:custGeom>
              <a:avLst/>
              <a:gdLst/>
              <a:ahLst/>
              <a:cxnLst/>
              <a:rect l="l" t="t" r="r" b="b"/>
              <a:pathLst>
                <a:path w="2011679" h="1803400">
                  <a:moveTo>
                    <a:pt x="0" y="113791"/>
                  </a:moveTo>
                  <a:lnTo>
                    <a:pt x="8939" y="69490"/>
                  </a:lnTo>
                  <a:lnTo>
                    <a:pt x="33321" y="33321"/>
                  </a:lnTo>
                  <a:lnTo>
                    <a:pt x="69490" y="8939"/>
                  </a:lnTo>
                  <a:lnTo>
                    <a:pt x="113792" y="0"/>
                  </a:lnTo>
                  <a:lnTo>
                    <a:pt x="1897888" y="0"/>
                  </a:lnTo>
                  <a:lnTo>
                    <a:pt x="1942189" y="8939"/>
                  </a:lnTo>
                  <a:lnTo>
                    <a:pt x="1978358" y="33321"/>
                  </a:lnTo>
                  <a:lnTo>
                    <a:pt x="2002740" y="69490"/>
                  </a:lnTo>
                  <a:lnTo>
                    <a:pt x="2011679" y="113791"/>
                  </a:lnTo>
                  <a:lnTo>
                    <a:pt x="2011679" y="1689100"/>
                  </a:lnTo>
                  <a:lnTo>
                    <a:pt x="2002740" y="1733401"/>
                  </a:lnTo>
                  <a:lnTo>
                    <a:pt x="1978358" y="1769570"/>
                  </a:lnTo>
                  <a:lnTo>
                    <a:pt x="1942189" y="1793952"/>
                  </a:lnTo>
                  <a:lnTo>
                    <a:pt x="1897888" y="1802891"/>
                  </a:lnTo>
                  <a:lnTo>
                    <a:pt x="113792" y="1802891"/>
                  </a:lnTo>
                  <a:lnTo>
                    <a:pt x="69490" y="1793952"/>
                  </a:lnTo>
                  <a:lnTo>
                    <a:pt x="33321" y="1769570"/>
                  </a:lnTo>
                  <a:lnTo>
                    <a:pt x="8939" y="1733401"/>
                  </a:lnTo>
                  <a:lnTo>
                    <a:pt x="0" y="1689100"/>
                  </a:lnTo>
                  <a:lnTo>
                    <a:pt x="0" y="113791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5383529" y="3957066"/>
            <a:ext cx="145034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Continuing</a:t>
            </a:r>
            <a:r>
              <a:rPr dirty="0" sz="1800" spc="-20" b="1">
                <a:solidFill>
                  <a:srgbClr val="3769FF"/>
                </a:solidFill>
                <a:latin typeface="Arial Narrow"/>
                <a:cs typeface="Arial Narrow"/>
              </a:rPr>
              <a:t> care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retirement communities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5060441" y="1812798"/>
            <a:ext cx="4365625" cy="3241040"/>
            <a:chOff x="5060441" y="1812798"/>
            <a:chExt cx="4365625" cy="3241040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7591" y="1869948"/>
              <a:ext cx="1979675" cy="1901952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5089016" y="1841373"/>
              <a:ext cx="2037080" cy="1959610"/>
            </a:xfrm>
            <a:custGeom>
              <a:avLst/>
              <a:gdLst/>
              <a:ahLst/>
              <a:cxnLst/>
              <a:rect l="l" t="t" r="r" b="b"/>
              <a:pathLst>
                <a:path w="2037079" h="1959610">
                  <a:moveTo>
                    <a:pt x="0" y="1959102"/>
                  </a:moveTo>
                  <a:lnTo>
                    <a:pt x="2036825" y="1959102"/>
                  </a:lnTo>
                  <a:lnTo>
                    <a:pt x="2036825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35951" y="3073908"/>
              <a:ext cx="2189988" cy="1979676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7327391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1898014" y="0"/>
                  </a:moveTo>
                  <a:lnTo>
                    <a:pt x="113664" y="0"/>
                  </a:lnTo>
                  <a:lnTo>
                    <a:pt x="69437" y="8937"/>
                  </a:lnTo>
                  <a:lnTo>
                    <a:pt x="33305" y="33305"/>
                  </a:lnTo>
                  <a:lnTo>
                    <a:pt x="8937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7" y="1731930"/>
                  </a:lnTo>
                  <a:lnTo>
                    <a:pt x="33305" y="1768062"/>
                  </a:lnTo>
                  <a:lnTo>
                    <a:pt x="69437" y="1792430"/>
                  </a:lnTo>
                  <a:lnTo>
                    <a:pt x="113664" y="1801368"/>
                  </a:lnTo>
                  <a:lnTo>
                    <a:pt x="1898014" y="1801368"/>
                  </a:lnTo>
                  <a:lnTo>
                    <a:pt x="1942242" y="1792430"/>
                  </a:lnTo>
                  <a:lnTo>
                    <a:pt x="1978374" y="1768062"/>
                  </a:lnTo>
                  <a:lnTo>
                    <a:pt x="2002742" y="1731930"/>
                  </a:lnTo>
                  <a:lnTo>
                    <a:pt x="2011679" y="1687702"/>
                  </a:lnTo>
                  <a:lnTo>
                    <a:pt x="2011679" y="113664"/>
                  </a:lnTo>
                  <a:lnTo>
                    <a:pt x="2002742" y="69437"/>
                  </a:lnTo>
                  <a:lnTo>
                    <a:pt x="1978374" y="33305"/>
                  </a:lnTo>
                  <a:lnTo>
                    <a:pt x="1942242" y="8937"/>
                  </a:lnTo>
                  <a:lnTo>
                    <a:pt x="18980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7327391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0" y="113664"/>
                  </a:moveTo>
                  <a:lnTo>
                    <a:pt x="8937" y="69437"/>
                  </a:lnTo>
                  <a:lnTo>
                    <a:pt x="33305" y="33305"/>
                  </a:lnTo>
                  <a:lnTo>
                    <a:pt x="69437" y="8937"/>
                  </a:lnTo>
                  <a:lnTo>
                    <a:pt x="113664" y="0"/>
                  </a:lnTo>
                  <a:lnTo>
                    <a:pt x="1898014" y="0"/>
                  </a:lnTo>
                  <a:lnTo>
                    <a:pt x="1942242" y="8937"/>
                  </a:lnTo>
                  <a:lnTo>
                    <a:pt x="1978374" y="33305"/>
                  </a:lnTo>
                  <a:lnTo>
                    <a:pt x="2002742" y="69437"/>
                  </a:lnTo>
                  <a:lnTo>
                    <a:pt x="2011679" y="113664"/>
                  </a:lnTo>
                  <a:lnTo>
                    <a:pt x="2011679" y="1687702"/>
                  </a:lnTo>
                  <a:lnTo>
                    <a:pt x="2002742" y="1731930"/>
                  </a:lnTo>
                  <a:lnTo>
                    <a:pt x="1978374" y="1768062"/>
                  </a:lnTo>
                  <a:lnTo>
                    <a:pt x="1942242" y="1792430"/>
                  </a:lnTo>
                  <a:lnTo>
                    <a:pt x="1898014" y="1801368"/>
                  </a:lnTo>
                  <a:lnTo>
                    <a:pt x="113664" y="1801368"/>
                  </a:lnTo>
                  <a:lnTo>
                    <a:pt x="69437" y="1792430"/>
                  </a:lnTo>
                  <a:lnTo>
                    <a:pt x="33305" y="1768062"/>
                  </a:lnTo>
                  <a:lnTo>
                    <a:pt x="8937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7660005" y="3969511"/>
            <a:ext cx="13493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Assisted</a:t>
            </a:r>
            <a:r>
              <a:rPr dirty="0" sz="1800" spc="-5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living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7285481" y="1812798"/>
            <a:ext cx="4370070" cy="3241040"/>
            <a:chOff x="7285481" y="1812798"/>
            <a:chExt cx="4370070" cy="3241040"/>
          </a:xfrm>
        </p:grpSpPr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42631" y="1869948"/>
              <a:ext cx="1979676" cy="1901952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7314056" y="1841373"/>
              <a:ext cx="2037080" cy="1959610"/>
            </a:xfrm>
            <a:custGeom>
              <a:avLst/>
              <a:gdLst/>
              <a:ahLst/>
              <a:cxnLst/>
              <a:rect l="l" t="t" r="r" b="b"/>
              <a:pathLst>
                <a:path w="2037079" h="1959610">
                  <a:moveTo>
                    <a:pt x="0" y="1959102"/>
                  </a:moveTo>
                  <a:lnTo>
                    <a:pt x="2036826" y="1959102"/>
                  </a:lnTo>
                  <a:lnTo>
                    <a:pt x="2036826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65563" y="3073908"/>
              <a:ext cx="2189987" cy="1979676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9557003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1898015" y="0"/>
                  </a:moveTo>
                  <a:lnTo>
                    <a:pt x="113665" y="0"/>
                  </a:lnTo>
                  <a:lnTo>
                    <a:pt x="69437" y="8937"/>
                  </a:lnTo>
                  <a:lnTo>
                    <a:pt x="33305" y="33305"/>
                  </a:lnTo>
                  <a:lnTo>
                    <a:pt x="8937" y="69437"/>
                  </a:lnTo>
                  <a:lnTo>
                    <a:pt x="0" y="113664"/>
                  </a:lnTo>
                  <a:lnTo>
                    <a:pt x="0" y="1687702"/>
                  </a:lnTo>
                  <a:lnTo>
                    <a:pt x="8937" y="1731930"/>
                  </a:lnTo>
                  <a:lnTo>
                    <a:pt x="33305" y="1768062"/>
                  </a:lnTo>
                  <a:lnTo>
                    <a:pt x="69437" y="1792430"/>
                  </a:lnTo>
                  <a:lnTo>
                    <a:pt x="113665" y="1801368"/>
                  </a:lnTo>
                  <a:lnTo>
                    <a:pt x="1898015" y="1801368"/>
                  </a:lnTo>
                  <a:lnTo>
                    <a:pt x="1942242" y="1792430"/>
                  </a:lnTo>
                  <a:lnTo>
                    <a:pt x="1978374" y="1768062"/>
                  </a:lnTo>
                  <a:lnTo>
                    <a:pt x="2002742" y="1731930"/>
                  </a:lnTo>
                  <a:lnTo>
                    <a:pt x="2011679" y="1687702"/>
                  </a:lnTo>
                  <a:lnTo>
                    <a:pt x="2011679" y="113664"/>
                  </a:lnTo>
                  <a:lnTo>
                    <a:pt x="2002742" y="69437"/>
                  </a:lnTo>
                  <a:lnTo>
                    <a:pt x="1978374" y="33305"/>
                  </a:lnTo>
                  <a:lnTo>
                    <a:pt x="1942242" y="8937"/>
                  </a:lnTo>
                  <a:lnTo>
                    <a:pt x="1898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9557003" y="3127248"/>
              <a:ext cx="2011680" cy="1801495"/>
            </a:xfrm>
            <a:custGeom>
              <a:avLst/>
              <a:gdLst/>
              <a:ahLst/>
              <a:cxnLst/>
              <a:rect l="l" t="t" r="r" b="b"/>
              <a:pathLst>
                <a:path w="2011679" h="1801495">
                  <a:moveTo>
                    <a:pt x="0" y="113664"/>
                  </a:moveTo>
                  <a:lnTo>
                    <a:pt x="8937" y="69437"/>
                  </a:lnTo>
                  <a:lnTo>
                    <a:pt x="33305" y="33305"/>
                  </a:lnTo>
                  <a:lnTo>
                    <a:pt x="69437" y="8937"/>
                  </a:lnTo>
                  <a:lnTo>
                    <a:pt x="113665" y="0"/>
                  </a:lnTo>
                  <a:lnTo>
                    <a:pt x="1898015" y="0"/>
                  </a:lnTo>
                  <a:lnTo>
                    <a:pt x="1942242" y="8937"/>
                  </a:lnTo>
                  <a:lnTo>
                    <a:pt x="1978374" y="33305"/>
                  </a:lnTo>
                  <a:lnTo>
                    <a:pt x="2002742" y="69437"/>
                  </a:lnTo>
                  <a:lnTo>
                    <a:pt x="2011679" y="113664"/>
                  </a:lnTo>
                  <a:lnTo>
                    <a:pt x="2011679" y="1687702"/>
                  </a:lnTo>
                  <a:lnTo>
                    <a:pt x="2002742" y="1731930"/>
                  </a:lnTo>
                  <a:lnTo>
                    <a:pt x="1978374" y="1768062"/>
                  </a:lnTo>
                  <a:lnTo>
                    <a:pt x="1942242" y="1792430"/>
                  </a:lnTo>
                  <a:lnTo>
                    <a:pt x="1898015" y="1801368"/>
                  </a:lnTo>
                  <a:lnTo>
                    <a:pt x="113665" y="1801368"/>
                  </a:lnTo>
                  <a:lnTo>
                    <a:pt x="69437" y="1792430"/>
                  </a:lnTo>
                  <a:lnTo>
                    <a:pt x="33305" y="1768062"/>
                  </a:lnTo>
                  <a:lnTo>
                    <a:pt x="8937" y="1731930"/>
                  </a:lnTo>
                  <a:lnTo>
                    <a:pt x="0" y="1687702"/>
                  </a:lnTo>
                  <a:lnTo>
                    <a:pt x="0" y="113664"/>
                  </a:lnTo>
                  <a:close/>
                </a:path>
              </a:pathLst>
            </a:custGeom>
            <a:ln w="7620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9879330" y="3969766"/>
            <a:ext cx="13703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3769FF"/>
                </a:solidFill>
                <a:latin typeface="Arial Narrow"/>
                <a:cs typeface="Arial Narrow"/>
              </a:rPr>
              <a:t>Skilled</a:t>
            </a:r>
            <a:r>
              <a:rPr dirty="0" sz="1800" spc="-50" b="1">
                <a:solidFill>
                  <a:srgbClr val="3769FF"/>
                </a:solidFill>
                <a:latin typeface="Arial Narrow"/>
                <a:cs typeface="Arial Narrow"/>
              </a:rPr>
              <a:t> </a:t>
            </a:r>
            <a:r>
              <a:rPr dirty="0" sz="1800" spc="-10" b="1">
                <a:solidFill>
                  <a:srgbClr val="3769FF"/>
                </a:solidFill>
                <a:latin typeface="Arial Narrow"/>
                <a:cs typeface="Arial Narrow"/>
              </a:rPr>
              <a:t>nursing</a:t>
            </a:r>
            <a:endParaRPr sz="1800">
              <a:latin typeface="Arial Narrow"/>
              <a:cs typeface="Arial Narrow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9294876" y="163068"/>
            <a:ext cx="2569845" cy="3666490"/>
            <a:chOff x="9294876" y="163068"/>
            <a:chExt cx="2569845" cy="3666490"/>
          </a:xfrm>
        </p:grpSpPr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70720" y="1869947"/>
              <a:ext cx="1984248" cy="1897888"/>
            </a:xfrm>
            <a:prstGeom prst="rect">
              <a:avLst/>
            </a:prstGeom>
          </p:spPr>
        </p:pic>
        <p:sp>
          <p:nvSpPr>
            <p:cNvPr id="41" name="object 41" descr=""/>
            <p:cNvSpPr/>
            <p:nvPr/>
          </p:nvSpPr>
          <p:spPr>
            <a:xfrm>
              <a:off x="9542145" y="1841372"/>
              <a:ext cx="2041525" cy="1959610"/>
            </a:xfrm>
            <a:custGeom>
              <a:avLst/>
              <a:gdLst/>
              <a:ahLst/>
              <a:cxnLst/>
              <a:rect l="l" t="t" r="r" b="b"/>
              <a:pathLst>
                <a:path w="2041525" h="1959610">
                  <a:moveTo>
                    <a:pt x="0" y="1959102"/>
                  </a:moveTo>
                  <a:lnTo>
                    <a:pt x="2041398" y="1959102"/>
                  </a:lnTo>
                  <a:lnTo>
                    <a:pt x="2041398" y="0"/>
                  </a:lnTo>
                  <a:lnTo>
                    <a:pt x="0" y="0"/>
                  </a:lnTo>
                  <a:lnTo>
                    <a:pt x="0" y="1959102"/>
                  </a:lnTo>
                  <a:close/>
                </a:path>
              </a:pathLst>
            </a:custGeom>
            <a:ln w="57150">
              <a:solidFill>
                <a:srgbClr val="DDEA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2" name="object 4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94876" y="163068"/>
              <a:ext cx="2569464" cy="435863"/>
            </a:xfrm>
            <a:prstGeom prst="rect">
              <a:avLst/>
            </a:prstGeom>
          </p:spPr>
        </p:pic>
      </p:grpSp>
      <p:sp>
        <p:nvSpPr>
          <p:cNvPr id="43" name="object 43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2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illustrative</a:t>
            </a:r>
            <a:r>
              <a:rPr dirty="0" sz="1000" spc="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3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discussion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purposes</a:t>
            </a:r>
            <a:r>
              <a:rPr dirty="0" sz="1000" spc="1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23" y="-3"/>
            <a:ext cx="12190730" cy="6858000"/>
            <a:chOff x="1523" y="-3"/>
            <a:chExt cx="1219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4940" y="-3"/>
              <a:ext cx="1076706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523" y="0"/>
              <a:ext cx="2962910" cy="6858000"/>
            </a:xfrm>
            <a:custGeom>
              <a:avLst/>
              <a:gdLst/>
              <a:ahLst/>
              <a:cxnLst/>
              <a:rect l="l" t="t" r="r" b="b"/>
              <a:pathLst>
                <a:path w="2962910" h="6858000">
                  <a:moveTo>
                    <a:pt x="296265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962656" y="6858000"/>
                  </a:lnTo>
                  <a:lnTo>
                    <a:pt x="2962656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98576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55+</a:t>
            </a:r>
            <a:r>
              <a:rPr dirty="0" sz="2800" spc="-10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independent</a:t>
            </a:r>
            <a:r>
              <a:rPr dirty="0" sz="2800" spc="-4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living</a:t>
            </a:r>
            <a:r>
              <a:rPr dirty="0" sz="2800" spc="-105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community</a:t>
            </a:r>
            <a:endParaRPr sz="2800"/>
          </a:p>
        </p:txBody>
      </p:sp>
      <p:grpSp>
        <p:nvGrpSpPr>
          <p:cNvPr id="6" name="object 6" descr=""/>
          <p:cNvGrpSpPr/>
          <p:nvPr/>
        </p:nvGrpSpPr>
        <p:grpSpPr>
          <a:xfrm>
            <a:off x="2313685" y="1580641"/>
            <a:ext cx="8288655" cy="4448175"/>
            <a:chOff x="2313685" y="1580641"/>
            <a:chExt cx="8288655" cy="4448175"/>
          </a:xfrm>
        </p:grpSpPr>
        <p:sp>
          <p:nvSpPr>
            <p:cNvPr id="7" name="object 7" descr=""/>
            <p:cNvSpPr/>
            <p:nvPr/>
          </p:nvSpPr>
          <p:spPr>
            <a:xfrm>
              <a:off x="2326385" y="1593341"/>
              <a:ext cx="8263255" cy="4422775"/>
            </a:xfrm>
            <a:custGeom>
              <a:avLst/>
              <a:gdLst/>
              <a:ahLst/>
              <a:cxnLst/>
              <a:rect l="l" t="t" r="r" b="b"/>
              <a:pathLst>
                <a:path w="8263255" h="4422775">
                  <a:moveTo>
                    <a:pt x="0" y="306324"/>
                  </a:moveTo>
                  <a:lnTo>
                    <a:pt x="4009" y="256640"/>
                  </a:lnTo>
                  <a:lnTo>
                    <a:pt x="15617" y="209507"/>
                  </a:lnTo>
                  <a:lnTo>
                    <a:pt x="34193" y="165556"/>
                  </a:lnTo>
                  <a:lnTo>
                    <a:pt x="59106" y="125419"/>
                  </a:lnTo>
                  <a:lnTo>
                    <a:pt x="89725" y="89725"/>
                  </a:lnTo>
                  <a:lnTo>
                    <a:pt x="125419" y="59106"/>
                  </a:lnTo>
                  <a:lnTo>
                    <a:pt x="165556" y="34193"/>
                  </a:lnTo>
                  <a:lnTo>
                    <a:pt x="209507" y="15617"/>
                  </a:lnTo>
                  <a:lnTo>
                    <a:pt x="256640" y="4009"/>
                  </a:lnTo>
                  <a:lnTo>
                    <a:pt x="306324" y="0"/>
                  </a:lnTo>
                  <a:lnTo>
                    <a:pt x="7956804" y="0"/>
                  </a:lnTo>
                  <a:lnTo>
                    <a:pt x="8006487" y="4009"/>
                  </a:lnTo>
                  <a:lnTo>
                    <a:pt x="8053620" y="15617"/>
                  </a:lnTo>
                  <a:lnTo>
                    <a:pt x="8097571" y="34193"/>
                  </a:lnTo>
                  <a:lnTo>
                    <a:pt x="8137708" y="59106"/>
                  </a:lnTo>
                  <a:lnTo>
                    <a:pt x="8173402" y="89725"/>
                  </a:lnTo>
                  <a:lnTo>
                    <a:pt x="8204021" y="125419"/>
                  </a:lnTo>
                  <a:lnTo>
                    <a:pt x="8228934" y="165556"/>
                  </a:lnTo>
                  <a:lnTo>
                    <a:pt x="8247510" y="209507"/>
                  </a:lnTo>
                  <a:lnTo>
                    <a:pt x="8259118" y="256640"/>
                  </a:lnTo>
                  <a:lnTo>
                    <a:pt x="8263128" y="306324"/>
                  </a:lnTo>
                  <a:lnTo>
                    <a:pt x="8263128" y="4116298"/>
                  </a:lnTo>
                  <a:lnTo>
                    <a:pt x="8259118" y="4165989"/>
                  </a:lnTo>
                  <a:lnTo>
                    <a:pt x="8247510" y="4213127"/>
                  </a:lnTo>
                  <a:lnTo>
                    <a:pt x="8228934" y="4257082"/>
                  </a:lnTo>
                  <a:lnTo>
                    <a:pt x="8204021" y="4297223"/>
                  </a:lnTo>
                  <a:lnTo>
                    <a:pt x="8173402" y="4332919"/>
                  </a:lnTo>
                  <a:lnTo>
                    <a:pt x="8137708" y="4363539"/>
                  </a:lnTo>
                  <a:lnTo>
                    <a:pt x="8097571" y="4388453"/>
                  </a:lnTo>
                  <a:lnTo>
                    <a:pt x="8053620" y="4407029"/>
                  </a:lnTo>
                  <a:lnTo>
                    <a:pt x="8006487" y="4418638"/>
                  </a:lnTo>
                  <a:lnTo>
                    <a:pt x="7956804" y="4422648"/>
                  </a:lnTo>
                  <a:lnTo>
                    <a:pt x="306324" y="4422648"/>
                  </a:lnTo>
                  <a:lnTo>
                    <a:pt x="256640" y="4418638"/>
                  </a:lnTo>
                  <a:lnTo>
                    <a:pt x="209507" y="4407029"/>
                  </a:lnTo>
                  <a:lnTo>
                    <a:pt x="165556" y="4388453"/>
                  </a:lnTo>
                  <a:lnTo>
                    <a:pt x="125419" y="4363539"/>
                  </a:lnTo>
                  <a:lnTo>
                    <a:pt x="89725" y="4332919"/>
                  </a:lnTo>
                  <a:lnTo>
                    <a:pt x="59106" y="4297223"/>
                  </a:lnTo>
                  <a:lnTo>
                    <a:pt x="34193" y="4257082"/>
                  </a:lnTo>
                  <a:lnTo>
                    <a:pt x="15617" y="4213127"/>
                  </a:lnTo>
                  <a:lnTo>
                    <a:pt x="4009" y="4165989"/>
                  </a:lnTo>
                  <a:lnTo>
                    <a:pt x="0" y="4116298"/>
                  </a:lnTo>
                  <a:lnTo>
                    <a:pt x="0" y="3063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16707" y="1792223"/>
              <a:ext cx="7680959" cy="4023360"/>
            </a:xfrm>
            <a:custGeom>
              <a:avLst/>
              <a:gdLst/>
              <a:ahLst/>
              <a:cxnLst/>
              <a:rect l="l" t="t" r="r" b="b"/>
              <a:pathLst>
                <a:path w="7680959" h="4023360">
                  <a:moveTo>
                    <a:pt x="7402322" y="0"/>
                  </a:moveTo>
                  <a:lnTo>
                    <a:pt x="278638" y="0"/>
                  </a:lnTo>
                  <a:lnTo>
                    <a:pt x="233432" y="3645"/>
                  </a:lnTo>
                  <a:lnTo>
                    <a:pt x="190552" y="14201"/>
                  </a:lnTo>
                  <a:lnTo>
                    <a:pt x="150571" y="31094"/>
                  </a:lnTo>
                  <a:lnTo>
                    <a:pt x="114062" y="53750"/>
                  </a:lnTo>
                  <a:lnTo>
                    <a:pt x="81597" y="81597"/>
                  </a:lnTo>
                  <a:lnTo>
                    <a:pt x="53750" y="114062"/>
                  </a:lnTo>
                  <a:lnTo>
                    <a:pt x="31094" y="150571"/>
                  </a:lnTo>
                  <a:lnTo>
                    <a:pt x="14201" y="190552"/>
                  </a:lnTo>
                  <a:lnTo>
                    <a:pt x="3645" y="233432"/>
                  </a:lnTo>
                  <a:lnTo>
                    <a:pt x="0" y="278638"/>
                  </a:lnTo>
                  <a:lnTo>
                    <a:pt x="0" y="3744722"/>
                  </a:lnTo>
                  <a:lnTo>
                    <a:pt x="3645" y="3789911"/>
                  </a:lnTo>
                  <a:lnTo>
                    <a:pt x="14201" y="3832782"/>
                  </a:lnTo>
                  <a:lnTo>
                    <a:pt x="31094" y="3872760"/>
                  </a:lnTo>
                  <a:lnTo>
                    <a:pt x="53750" y="3909270"/>
                  </a:lnTo>
                  <a:lnTo>
                    <a:pt x="81597" y="3941738"/>
                  </a:lnTo>
                  <a:lnTo>
                    <a:pt x="114062" y="3969591"/>
                  </a:lnTo>
                  <a:lnTo>
                    <a:pt x="150571" y="3992253"/>
                  </a:lnTo>
                  <a:lnTo>
                    <a:pt x="190552" y="4009152"/>
                  </a:lnTo>
                  <a:lnTo>
                    <a:pt x="233432" y="4019712"/>
                  </a:lnTo>
                  <a:lnTo>
                    <a:pt x="278638" y="4023360"/>
                  </a:lnTo>
                  <a:lnTo>
                    <a:pt x="7402322" y="4023360"/>
                  </a:lnTo>
                  <a:lnTo>
                    <a:pt x="7447527" y="4019712"/>
                  </a:lnTo>
                  <a:lnTo>
                    <a:pt x="7490407" y="4009152"/>
                  </a:lnTo>
                  <a:lnTo>
                    <a:pt x="7530388" y="3992253"/>
                  </a:lnTo>
                  <a:lnTo>
                    <a:pt x="7566897" y="3969591"/>
                  </a:lnTo>
                  <a:lnTo>
                    <a:pt x="7599362" y="3941738"/>
                  </a:lnTo>
                  <a:lnTo>
                    <a:pt x="7627209" y="3909270"/>
                  </a:lnTo>
                  <a:lnTo>
                    <a:pt x="7649865" y="3872760"/>
                  </a:lnTo>
                  <a:lnTo>
                    <a:pt x="7666758" y="3832782"/>
                  </a:lnTo>
                  <a:lnTo>
                    <a:pt x="7677314" y="3789911"/>
                  </a:lnTo>
                  <a:lnTo>
                    <a:pt x="7680960" y="3744722"/>
                  </a:lnTo>
                  <a:lnTo>
                    <a:pt x="7680960" y="278638"/>
                  </a:lnTo>
                  <a:lnTo>
                    <a:pt x="7677314" y="233432"/>
                  </a:lnTo>
                  <a:lnTo>
                    <a:pt x="7666758" y="190552"/>
                  </a:lnTo>
                  <a:lnTo>
                    <a:pt x="7649865" y="150571"/>
                  </a:lnTo>
                  <a:lnTo>
                    <a:pt x="7627209" y="114062"/>
                  </a:lnTo>
                  <a:lnTo>
                    <a:pt x="7599362" y="81597"/>
                  </a:lnTo>
                  <a:lnTo>
                    <a:pt x="7566897" y="53750"/>
                  </a:lnTo>
                  <a:lnTo>
                    <a:pt x="7530388" y="31094"/>
                  </a:lnTo>
                  <a:lnTo>
                    <a:pt x="7490407" y="14201"/>
                  </a:lnTo>
                  <a:lnTo>
                    <a:pt x="7447527" y="3645"/>
                  </a:lnTo>
                  <a:lnTo>
                    <a:pt x="7402322" y="0"/>
                  </a:lnTo>
                  <a:close/>
                </a:path>
              </a:pathLst>
            </a:custGeom>
            <a:solidFill>
              <a:srgbClr val="FFFFFF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3135248" y="2365959"/>
            <a:ext cx="6674484" cy="2830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3565" indent="-570865">
              <a:lnSpc>
                <a:spcPct val="100000"/>
              </a:lnSpc>
              <a:spcBef>
                <a:spcPts val="1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Offers</a:t>
            </a:r>
            <a:r>
              <a:rPr dirty="0" sz="2400" spc="-7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relatively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maintenance-</a:t>
            </a:r>
            <a:r>
              <a:rPr dirty="0" sz="2400">
                <a:latin typeface="Arial Narrow"/>
                <a:cs typeface="Arial Narrow"/>
              </a:rPr>
              <a:t>free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homes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 spc="-25">
                <a:latin typeface="Arial Narrow"/>
                <a:cs typeface="Arial Narrow"/>
              </a:rPr>
              <a:t>or</a:t>
            </a:r>
            <a:endParaRPr sz="2400">
              <a:latin typeface="Arial Narrow"/>
              <a:cs typeface="Arial Narrow"/>
            </a:endParaRPr>
          </a:p>
          <a:p>
            <a:pPr marL="5842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Arial Narrow"/>
                <a:cs typeface="Arial Narrow"/>
              </a:rPr>
              <a:t>apartments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for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independent,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active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singles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or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couples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9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services</a:t>
            </a:r>
            <a:r>
              <a:rPr dirty="0" sz="2400" spc="-8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nearby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Access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range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of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amenities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and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social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activities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Opportunity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engage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with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others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at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same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stage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of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life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Estimated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Monthly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Costs: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$1,500-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$10,000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2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illustrative</a:t>
            </a:r>
            <a:r>
              <a:rPr dirty="0" sz="1000" spc="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3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discussion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purposes</a:t>
            </a:r>
            <a:r>
              <a:rPr dirty="0" sz="1000" spc="1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3"/>
            <a:ext cx="12192000" cy="6858000"/>
            <a:chOff x="0" y="-3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1007" y="-3"/>
              <a:ext cx="9460992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2964180" cy="6858000"/>
            </a:xfrm>
            <a:custGeom>
              <a:avLst/>
              <a:gdLst/>
              <a:ahLst/>
              <a:cxnLst/>
              <a:rect l="l" t="t" r="r" b="b"/>
              <a:pathLst>
                <a:path w="2964180" h="6858000">
                  <a:moveTo>
                    <a:pt x="2964180" y="6858000"/>
                  </a:moveTo>
                  <a:lnTo>
                    <a:pt x="296418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2964180" y="68580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2663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Continuing</a:t>
            </a:r>
            <a:r>
              <a:rPr dirty="0" sz="2800" spc="-9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care</a:t>
            </a:r>
            <a:r>
              <a:rPr dirty="0" sz="2800" spc="-125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retirement</a:t>
            </a:r>
            <a:r>
              <a:rPr dirty="0" sz="2800" spc="-125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communities</a:t>
            </a:r>
            <a:endParaRPr sz="2800"/>
          </a:p>
        </p:txBody>
      </p:sp>
      <p:grpSp>
        <p:nvGrpSpPr>
          <p:cNvPr id="6" name="object 6" descr=""/>
          <p:cNvGrpSpPr/>
          <p:nvPr/>
        </p:nvGrpSpPr>
        <p:grpSpPr>
          <a:xfrm>
            <a:off x="2313685" y="1580641"/>
            <a:ext cx="8337550" cy="4597400"/>
            <a:chOff x="2313685" y="1580641"/>
            <a:chExt cx="8337550" cy="4597400"/>
          </a:xfrm>
        </p:grpSpPr>
        <p:sp>
          <p:nvSpPr>
            <p:cNvPr id="7" name="object 7" descr=""/>
            <p:cNvSpPr/>
            <p:nvPr/>
          </p:nvSpPr>
          <p:spPr>
            <a:xfrm>
              <a:off x="2326385" y="1593341"/>
              <a:ext cx="8312150" cy="4572000"/>
            </a:xfrm>
            <a:custGeom>
              <a:avLst/>
              <a:gdLst/>
              <a:ahLst/>
              <a:cxnLst/>
              <a:rect l="l" t="t" r="r" b="b"/>
              <a:pathLst>
                <a:path w="8312150" h="4572000">
                  <a:moveTo>
                    <a:pt x="0" y="316738"/>
                  </a:moveTo>
                  <a:lnTo>
                    <a:pt x="3432" y="269915"/>
                  </a:lnTo>
                  <a:lnTo>
                    <a:pt x="13404" y="225231"/>
                  </a:lnTo>
                  <a:lnTo>
                    <a:pt x="29426" y="183176"/>
                  </a:lnTo>
                  <a:lnTo>
                    <a:pt x="51009" y="144237"/>
                  </a:lnTo>
                  <a:lnTo>
                    <a:pt x="77664" y="108903"/>
                  </a:lnTo>
                  <a:lnTo>
                    <a:pt x="108903" y="77664"/>
                  </a:lnTo>
                  <a:lnTo>
                    <a:pt x="144237" y="51009"/>
                  </a:lnTo>
                  <a:lnTo>
                    <a:pt x="183176" y="29426"/>
                  </a:lnTo>
                  <a:lnTo>
                    <a:pt x="225231" y="13404"/>
                  </a:lnTo>
                  <a:lnTo>
                    <a:pt x="269915" y="3432"/>
                  </a:lnTo>
                  <a:lnTo>
                    <a:pt x="316738" y="0"/>
                  </a:lnTo>
                  <a:lnTo>
                    <a:pt x="7995158" y="0"/>
                  </a:lnTo>
                  <a:lnTo>
                    <a:pt x="8041980" y="3432"/>
                  </a:lnTo>
                  <a:lnTo>
                    <a:pt x="8086664" y="13404"/>
                  </a:lnTo>
                  <a:lnTo>
                    <a:pt x="8128719" y="29426"/>
                  </a:lnTo>
                  <a:lnTo>
                    <a:pt x="8167658" y="51009"/>
                  </a:lnTo>
                  <a:lnTo>
                    <a:pt x="8202992" y="77664"/>
                  </a:lnTo>
                  <a:lnTo>
                    <a:pt x="8234231" y="108903"/>
                  </a:lnTo>
                  <a:lnTo>
                    <a:pt x="8260886" y="144237"/>
                  </a:lnTo>
                  <a:lnTo>
                    <a:pt x="8282469" y="183176"/>
                  </a:lnTo>
                  <a:lnTo>
                    <a:pt x="8298491" y="225231"/>
                  </a:lnTo>
                  <a:lnTo>
                    <a:pt x="8308463" y="269915"/>
                  </a:lnTo>
                  <a:lnTo>
                    <a:pt x="8311896" y="316738"/>
                  </a:lnTo>
                  <a:lnTo>
                    <a:pt x="8311896" y="4255300"/>
                  </a:lnTo>
                  <a:lnTo>
                    <a:pt x="8308463" y="4302098"/>
                  </a:lnTo>
                  <a:lnTo>
                    <a:pt x="8298491" y="4346765"/>
                  </a:lnTo>
                  <a:lnTo>
                    <a:pt x="8282469" y="4388811"/>
                  </a:lnTo>
                  <a:lnTo>
                    <a:pt x="8260886" y="4427744"/>
                  </a:lnTo>
                  <a:lnTo>
                    <a:pt x="8234231" y="4463076"/>
                  </a:lnTo>
                  <a:lnTo>
                    <a:pt x="8202992" y="4494317"/>
                  </a:lnTo>
                  <a:lnTo>
                    <a:pt x="8167658" y="4520976"/>
                  </a:lnTo>
                  <a:lnTo>
                    <a:pt x="8128719" y="4542564"/>
                  </a:lnTo>
                  <a:lnTo>
                    <a:pt x="8086664" y="4558590"/>
                  </a:lnTo>
                  <a:lnTo>
                    <a:pt x="8041980" y="4568566"/>
                  </a:lnTo>
                  <a:lnTo>
                    <a:pt x="7995158" y="4572000"/>
                  </a:lnTo>
                  <a:lnTo>
                    <a:pt x="316738" y="4572000"/>
                  </a:lnTo>
                  <a:lnTo>
                    <a:pt x="269915" y="4568566"/>
                  </a:lnTo>
                  <a:lnTo>
                    <a:pt x="225231" y="4558590"/>
                  </a:lnTo>
                  <a:lnTo>
                    <a:pt x="183176" y="4542564"/>
                  </a:lnTo>
                  <a:lnTo>
                    <a:pt x="144237" y="4520976"/>
                  </a:lnTo>
                  <a:lnTo>
                    <a:pt x="108903" y="4494317"/>
                  </a:lnTo>
                  <a:lnTo>
                    <a:pt x="77664" y="4463076"/>
                  </a:lnTo>
                  <a:lnTo>
                    <a:pt x="51009" y="4427744"/>
                  </a:lnTo>
                  <a:lnTo>
                    <a:pt x="29426" y="4388811"/>
                  </a:lnTo>
                  <a:lnTo>
                    <a:pt x="13404" y="4346765"/>
                  </a:lnTo>
                  <a:lnTo>
                    <a:pt x="3432" y="4302098"/>
                  </a:lnTo>
                  <a:lnTo>
                    <a:pt x="0" y="4255300"/>
                  </a:lnTo>
                  <a:lnTo>
                    <a:pt x="0" y="316738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641091" y="1866900"/>
              <a:ext cx="7680959" cy="4023360"/>
            </a:xfrm>
            <a:custGeom>
              <a:avLst/>
              <a:gdLst/>
              <a:ahLst/>
              <a:cxnLst/>
              <a:rect l="l" t="t" r="r" b="b"/>
              <a:pathLst>
                <a:path w="7680959" h="4023360">
                  <a:moveTo>
                    <a:pt x="7402322" y="0"/>
                  </a:moveTo>
                  <a:lnTo>
                    <a:pt x="278638" y="0"/>
                  </a:lnTo>
                  <a:lnTo>
                    <a:pt x="233432" y="3645"/>
                  </a:lnTo>
                  <a:lnTo>
                    <a:pt x="190552" y="14201"/>
                  </a:lnTo>
                  <a:lnTo>
                    <a:pt x="150571" y="31094"/>
                  </a:lnTo>
                  <a:lnTo>
                    <a:pt x="114062" y="53750"/>
                  </a:lnTo>
                  <a:lnTo>
                    <a:pt x="81597" y="81597"/>
                  </a:lnTo>
                  <a:lnTo>
                    <a:pt x="53750" y="114062"/>
                  </a:lnTo>
                  <a:lnTo>
                    <a:pt x="31094" y="150571"/>
                  </a:lnTo>
                  <a:lnTo>
                    <a:pt x="14201" y="190552"/>
                  </a:lnTo>
                  <a:lnTo>
                    <a:pt x="3645" y="233432"/>
                  </a:lnTo>
                  <a:lnTo>
                    <a:pt x="0" y="278638"/>
                  </a:lnTo>
                  <a:lnTo>
                    <a:pt x="0" y="3744658"/>
                  </a:lnTo>
                  <a:lnTo>
                    <a:pt x="3645" y="3789865"/>
                  </a:lnTo>
                  <a:lnTo>
                    <a:pt x="14201" y="3832750"/>
                  </a:lnTo>
                  <a:lnTo>
                    <a:pt x="31094" y="3872738"/>
                  </a:lnTo>
                  <a:lnTo>
                    <a:pt x="53750" y="3909256"/>
                  </a:lnTo>
                  <a:lnTo>
                    <a:pt x="81597" y="3941730"/>
                  </a:lnTo>
                  <a:lnTo>
                    <a:pt x="114062" y="3969587"/>
                  </a:lnTo>
                  <a:lnTo>
                    <a:pt x="150571" y="3992252"/>
                  </a:lnTo>
                  <a:lnTo>
                    <a:pt x="190552" y="4009151"/>
                  </a:lnTo>
                  <a:lnTo>
                    <a:pt x="233432" y="4019712"/>
                  </a:lnTo>
                  <a:lnTo>
                    <a:pt x="278638" y="4023360"/>
                  </a:lnTo>
                  <a:lnTo>
                    <a:pt x="7402322" y="4023360"/>
                  </a:lnTo>
                  <a:lnTo>
                    <a:pt x="7447527" y="4019712"/>
                  </a:lnTo>
                  <a:lnTo>
                    <a:pt x="7490407" y="4009151"/>
                  </a:lnTo>
                  <a:lnTo>
                    <a:pt x="7530388" y="3992252"/>
                  </a:lnTo>
                  <a:lnTo>
                    <a:pt x="7566897" y="3969587"/>
                  </a:lnTo>
                  <a:lnTo>
                    <a:pt x="7599362" y="3941730"/>
                  </a:lnTo>
                  <a:lnTo>
                    <a:pt x="7627209" y="3909256"/>
                  </a:lnTo>
                  <a:lnTo>
                    <a:pt x="7649865" y="3872738"/>
                  </a:lnTo>
                  <a:lnTo>
                    <a:pt x="7666758" y="3832750"/>
                  </a:lnTo>
                  <a:lnTo>
                    <a:pt x="7677314" y="3789865"/>
                  </a:lnTo>
                  <a:lnTo>
                    <a:pt x="7680959" y="3744658"/>
                  </a:lnTo>
                  <a:lnTo>
                    <a:pt x="7680959" y="278638"/>
                  </a:lnTo>
                  <a:lnTo>
                    <a:pt x="7677314" y="233432"/>
                  </a:lnTo>
                  <a:lnTo>
                    <a:pt x="7666758" y="190552"/>
                  </a:lnTo>
                  <a:lnTo>
                    <a:pt x="7649865" y="150571"/>
                  </a:lnTo>
                  <a:lnTo>
                    <a:pt x="7627209" y="114062"/>
                  </a:lnTo>
                  <a:lnTo>
                    <a:pt x="7599362" y="81597"/>
                  </a:lnTo>
                  <a:lnTo>
                    <a:pt x="7566897" y="53750"/>
                  </a:lnTo>
                  <a:lnTo>
                    <a:pt x="7530388" y="31094"/>
                  </a:lnTo>
                  <a:lnTo>
                    <a:pt x="7490407" y="14201"/>
                  </a:lnTo>
                  <a:lnTo>
                    <a:pt x="7447527" y="3645"/>
                  </a:lnTo>
                  <a:lnTo>
                    <a:pt x="7402322" y="0"/>
                  </a:lnTo>
                  <a:close/>
                </a:path>
              </a:pathLst>
            </a:custGeom>
            <a:solidFill>
              <a:srgbClr val="FFFFFF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3052698" y="2334895"/>
            <a:ext cx="6704330" cy="2525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4200" marR="5080" indent="-571500">
              <a:lnSpc>
                <a:spcPct val="100000"/>
              </a:lnSpc>
              <a:spcBef>
                <a:spcPts val="100"/>
              </a:spcBef>
              <a:buChar char="►"/>
              <a:tabLst>
                <a:tab pos="584200" algn="l"/>
              </a:tabLst>
            </a:pPr>
            <a:r>
              <a:rPr dirty="0" sz="2400">
                <a:latin typeface="Arial Narrow"/>
                <a:cs typeface="Arial Narrow"/>
              </a:rPr>
              <a:t>Ability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stay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place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as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needs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increase-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from </a:t>
            </a:r>
            <a:r>
              <a:rPr dirty="0" sz="2400">
                <a:latin typeface="Arial Narrow"/>
                <a:cs typeface="Arial Narrow"/>
              </a:rPr>
              <a:t>independent</a:t>
            </a:r>
            <a:r>
              <a:rPr dirty="0" sz="2400" spc="-2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living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assisted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living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skilled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nursing</a:t>
            </a:r>
            <a:endParaRPr sz="2400">
              <a:latin typeface="Arial Narrow"/>
              <a:cs typeface="Arial Narrow"/>
            </a:endParaRPr>
          </a:p>
          <a:p>
            <a:pPr marL="584200" marR="633730" indent="-571500">
              <a:lnSpc>
                <a:spcPct val="100000"/>
              </a:lnSpc>
              <a:spcBef>
                <a:spcPts val="1200"/>
              </a:spcBef>
              <a:buChar char="►"/>
              <a:tabLst>
                <a:tab pos="584200" algn="l"/>
              </a:tabLst>
            </a:pPr>
            <a:r>
              <a:rPr dirty="0" sz="2400">
                <a:latin typeface="Arial Narrow"/>
                <a:cs typeface="Arial Narrow"/>
              </a:rPr>
              <a:t>May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include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lifestyle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amenities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such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as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pools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 spc="-25">
                <a:latin typeface="Arial Narrow"/>
                <a:cs typeface="Arial Narrow"/>
              </a:rPr>
              <a:t>and </a:t>
            </a:r>
            <a:r>
              <a:rPr dirty="0" sz="2400">
                <a:latin typeface="Arial Narrow"/>
                <a:cs typeface="Arial Narrow"/>
              </a:rPr>
              <a:t>fitness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centers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Estimated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Monthly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Costs: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$900-</a:t>
            </a:r>
            <a:r>
              <a:rPr dirty="0" sz="2400" spc="-10">
                <a:latin typeface="Arial Narrow"/>
                <a:cs typeface="Arial Narrow"/>
              </a:rPr>
              <a:t>$10,500</a:t>
            </a:r>
            <a:endParaRPr sz="2400">
              <a:latin typeface="Arial Narrow"/>
              <a:cs typeface="Arial Narrow"/>
            </a:endParaRPr>
          </a:p>
          <a:p>
            <a:pPr marL="58420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Arial Narrow"/>
                <a:cs typeface="Arial Narrow"/>
              </a:rPr>
              <a:t>Entry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Fee: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$100,000</a:t>
            </a:r>
            <a:r>
              <a:rPr dirty="0" sz="2400" spc="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-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$500,000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latin typeface="Arial Narrow"/>
                <a:cs typeface="Arial Narrow"/>
              </a:rPr>
              <a:t>For</a:t>
            </a:r>
            <a:r>
              <a:rPr dirty="0" sz="1000" spc="2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illustrative</a:t>
            </a:r>
            <a:r>
              <a:rPr dirty="0" sz="1000" spc="5" b="1">
                <a:latin typeface="Arial Narrow"/>
                <a:cs typeface="Arial Narrow"/>
              </a:rPr>
              <a:t> </a:t>
            </a:r>
            <a:r>
              <a:rPr dirty="0" sz="1000" b="1">
                <a:latin typeface="Arial Narrow"/>
                <a:cs typeface="Arial Narrow"/>
              </a:rPr>
              <a:t>and</a:t>
            </a:r>
            <a:r>
              <a:rPr dirty="0" sz="1000" spc="30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discussion</a:t>
            </a:r>
            <a:r>
              <a:rPr dirty="0" sz="1000" spc="-1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purposes</a:t>
            </a:r>
            <a:r>
              <a:rPr dirty="0" sz="1000" spc="15" b="1">
                <a:latin typeface="Arial Narrow"/>
                <a:cs typeface="Arial Narrow"/>
              </a:rPr>
              <a:t> </a:t>
            </a:r>
            <a:r>
              <a:rPr dirty="0" sz="1000" spc="-10" b="1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2964180" cy="6858000"/>
            </a:xfrm>
            <a:custGeom>
              <a:avLst/>
              <a:gdLst/>
              <a:ahLst/>
              <a:cxnLst/>
              <a:rect l="l" t="t" r="r" b="b"/>
              <a:pathLst>
                <a:path w="2964180" h="6858000">
                  <a:moveTo>
                    <a:pt x="2964180" y="6858000"/>
                  </a:moveTo>
                  <a:lnTo>
                    <a:pt x="296418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2964180" y="68580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326385" y="1593341"/>
              <a:ext cx="8229600" cy="4349750"/>
            </a:xfrm>
            <a:custGeom>
              <a:avLst/>
              <a:gdLst/>
              <a:ahLst/>
              <a:cxnLst/>
              <a:rect l="l" t="t" r="r" b="b"/>
              <a:pathLst>
                <a:path w="8229600" h="4349750">
                  <a:moveTo>
                    <a:pt x="0" y="301244"/>
                  </a:moveTo>
                  <a:lnTo>
                    <a:pt x="3942" y="252381"/>
                  </a:lnTo>
                  <a:lnTo>
                    <a:pt x="15357" y="206028"/>
                  </a:lnTo>
                  <a:lnTo>
                    <a:pt x="33624" y="162806"/>
                  </a:lnTo>
                  <a:lnTo>
                    <a:pt x="58123" y="123334"/>
                  </a:lnTo>
                  <a:lnTo>
                    <a:pt x="88233" y="88233"/>
                  </a:lnTo>
                  <a:lnTo>
                    <a:pt x="123334" y="58123"/>
                  </a:lnTo>
                  <a:lnTo>
                    <a:pt x="162806" y="33624"/>
                  </a:lnTo>
                  <a:lnTo>
                    <a:pt x="206028" y="15357"/>
                  </a:lnTo>
                  <a:lnTo>
                    <a:pt x="252381" y="3942"/>
                  </a:lnTo>
                  <a:lnTo>
                    <a:pt x="301244" y="0"/>
                  </a:lnTo>
                  <a:lnTo>
                    <a:pt x="7928356" y="0"/>
                  </a:lnTo>
                  <a:lnTo>
                    <a:pt x="7977218" y="3942"/>
                  </a:lnTo>
                  <a:lnTo>
                    <a:pt x="8023571" y="15357"/>
                  </a:lnTo>
                  <a:lnTo>
                    <a:pt x="8066793" y="33624"/>
                  </a:lnTo>
                  <a:lnTo>
                    <a:pt x="8106265" y="58123"/>
                  </a:lnTo>
                  <a:lnTo>
                    <a:pt x="8141366" y="88233"/>
                  </a:lnTo>
                  <a:lnTo>
                    <a:pt x="8171476" y="123334"/>
                  </a:lnTo>
                  <a:lnTo>
                    <a:pt x="8195975" y="162806"/>
                  </a:lnTo>
                  <a:lnTo>
                    <a:pt x="8214242" y="206028"/>
                  </a:lnTo>
                  <a:lnTo>
                    <a:pt x="8225657" y="252381"/>
                  </a:lnTo>
                  <a:lnTo>
                    <a:pt x="8229600" y="301244"/>
                  </a:lnTo>
                  <a:lnTo>
                    <a:pt x="8229600" y="4048201"/>
                  </a:lnTo>
                  <a:lnTo>
                    <a:pt x="8225657" y="4097071"/>
                  </a:lnTo>
                  <a:lnTo>
                    <a:pt x="8214242" y="4143431"/>
                  </a:lnTo>
                  <a:lnTo>
                    <a:pt x="8195975" y="4186661"/>
                  </a:lnTo>
                  <a:lnTo>
                    <a:pt x="8171476" y="4226139"/>
                  </a:lnTo>
                  <a:lnTo>
                    <a:pt x="8141366" y="4261246"/>
                  </a:lnTo>
                  <a:lnTo>
                    <a:pt x="8106265" y="4291362"/>
                  </a:lnTo>
                  <a:lnTo>
                    <a:pt x="8066793" y="4315865"/>
                  </a:lnTo>
                  <a:lnTo>
                    <a:pt x="8023571" y="4334135"/>
                  </a:lnTo>
                  <a:lnTo>
                    <a:pt x="7977218" y="4345552"/>
                  </a:lnTo>
                  <a:lnTo>
                    <a:pt x="7928356" y="4349496"/>
                  </a:lnTo>
                  <a:lnTo>
                    <a:pt x="301244" y="4349496"/>
                  </a:lnTo>
                  <a:lnTo>
                    <a:pt x="252381" y="4345552"/>
                  </a:lnTo>
                  <a:lnTo>
                    <a:pt x="206028" y="4334135"/>
                  </a:lnTo>
                  <a:lnTo>
                    <a:pt x="162806" y="4315865"/>
                  </a:lnTo>
                  <a:lnTo>
                    <a:pt x="123334" y="4291362"/>
                  </a:lnTo>
                  <a:lnTo>
                    <a:pt x="88233" y="4261246"/>
                  </a:lnTo>
                  <a:lnTo>
                    <a:pt x="58123" y="4226139"/>
                  </a:lnTo>
                  <a:lnTo>
                    <a:pt x="33624" y="4186661"/>
                  </a:lnTo>
                  <a:lnTo>
                    <a:pt x="15357" y="4143431"/>
                  </a:lnTo>
                  <a:lnTo>
                    <a:pt x="3942" y="4097071"/>
                  </a:lnTo>
                  <a:lnTo>
                    <a:pt x="0" y="4048201"/>
                  </a:lnTo>
                  <a:lnTo>
                    <a:pt x="0" y="301244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599944" y="1790700"/>
              <a:ext cx="7680959" cy="4023360"/>
            </a:xfrm>
            <a:custGeom>
              <a:avLst/>
              <a:gdLst/>
              <a:ahLst/>
              <a:cxnLst/>
              <a:rect l="l" t="t" r="r" b="b"/>
              <a:pathLst>
                <a:path w="7680959" h="4023360">
                  <a:moveTo>
                    <a:pt x="7402322" y="0"/>
                  </a:moveTo>
                  <a:lnTo>
                    <a:pt x="278638" y="0"/>
                  </a:lnTo>
                  <a:lnTo>
                    <a:pt x="233432" y="3645"/>
                  </a:lnTo>
                  <a:lnTo>
                    <a:pt x="190552" y="14201"/>
                  </a:lnTo>
                  <a:lnTo>
                    <a:pt x="150571" y="31094"/>
                  </a:lnTo>
                  <a:lnTo>
                    <a:pt x="114062" y="53750"/>
                  </a:lnTo>
                  <a:lnTo>
                    <a:pt x="81597" y="81597"/>
                  </a:lnTo>
                  <a:lnTo>
                    <a:pt x="53750" y="114062"/>
                  </a:lnTo>
                  <a:lnTo>
                    <a:pt x="31094" y="150571"/>
                  </a:lnTo>
                  <a:lnTo>
                    <a:pt x="14201" y="190552"/>
                  </a:lnTo>
                  <a:lnTo>
                    <a:pt x="3645" y="233432"/>
                  </a:lnTo>
                  <a:lnTo>
                    <a:pt x="0" y="278638"/>
                  </a:lnTo>
                  <a:lnTo>
                    <a:pt x="0" y="3744722"/>
                  </a:lnTo>
                  <a:lnTo>
                    <a:pt x="3645" y="3789911"/>
                  </a:lnTo>
                  <a:lnTo>
                    <a:pt x="14201" y="3832782"/>
                  </a:lnTo>
                  <a:lnTo>
                    <a:pt x="31094" y="3872760"/>
                  </a:lnTo>
                  <a:lnTo>
                    <a:pt x="53750" y="3909270"/>
                  </a:lnTo>
                  <a:lnTo>
                    <a:pt x="81597" y="3941738"/>
                  </a:lnTo>
                  <a:lnTo>
                    <a:pt x="114062" y="3969591"/>
                  </a:lnTo>
                  <a:lnTo>
                    <a:pt x="150571" y="3992253"/>
                  </a:lnTo>
                  <a:lnTo>
                    <a:pt x="190552" y="4009152"/>
                  </a:lnTo>
                  <a:lnTo>
                    <a:pt x="233432" y="4019712"/>
                  </a:lnTo>
                  <a:lnTo>
                    <a:pt x="278638" y="4023360"/>
                  </a:lnTo>
                  <a:lnTo>
                    <a:pt x="7402322" y="4023360"/>
                  </a:lnTo>
                  <a:lnTo>
                    <a:pt x="7447527" y="4019712"/>
                  </a:lnTo>
                  <a:lnTo>
                    <a:pt x="7490407" y="4009152"/>
                  </a:lnTo>
                  <a:lnTo>
                    <a:pt x="7530388" y="3992253"/>
                  </a:lnTo>
                  <a:lnTo>
                    <a:pt x="7566897" y="3969591"/>
                  </a:lnTo>
                  <a:lnTo>
                    <a:pt x="7599362" y="3941738"/>
                  </a:lnTo>
                  <a:lnTo>
                    <a:pt x="7627209" y="3909270"/>
                  </a:lnTo>
                  <a:lnTo>
                    <a:pt x="7649865" y="3872760"/>
                  </a:lnTo>
                  <a:lnTo>
                    <a:pt x="7666758" y="3832782"/>
                  </a:lnTo>
                  <a:lnTo>
                    <a:pt x="7677314" y="3789911"/>
                  </a:lnTo>
                  <a:lnTo>
                    <a:pt x="7680959" y="3744722"/>
                  </a:lnTo>
                  <a:lnTo>
                    <a:pt x="7680959" y="278638"/>
                  </a:lnTo>
                  <a:lnTo>
                    <a:pt x="7677314" y="233432"/>
                  </a:lnTo>
                  <a:lnTo>
                    <a:pt x="7666758" y="190552"/>
                  </a:lnTo>
                  <a:lnTo>
                    <a:pt x="7649865" y="150571"/>
                  </a:lnTo>
                  <a:lnTo>
                    <a:pt x="7627209" y="114062"/>
                  </a:lnTo>
                  <a:lnTo>
                    <a:pt x="7599362" y="81597"/>
                  </a:lnTo>
                  <a:lnTo>
                    <a:pt x="7566897" y="53750"/>
                  </a:lnTo>
                  <a:lnTo>
                    <a:pt x="7530388" y="31094"/>
                  </a:lnTo>
                  <a:lnTo>
                    <a:pt x="7490407" y="14201"/>
                  </a:lnTo>
                  <a:lnTo>
                    <a:pt x="7447527" y="3645"/>
                  </a:lnTo>
                  <a:lnTo>
                    <a:pt x="7402322" y="0"/>
                  </a:lnTo>
                  <a:close/>
                </a:path>
              </a:pathLst>
            </a:custGeom>
            <a:solidFill>
              <a:srgbClr val="FFFFFF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2936239" y="2268677"/>
            <a:ext cx="6436360" cy="2678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570865" marR="5080" indent="-570865">
              <a:lnSpc>
                <a:spcPct val="100000"/>
              </a:lnSpc>
              <a:spcBef>
                <a:spcPts val="100"/>
              </a:spcBef>
              <a:buChar char="►"/>
              <a:tabLst>
                <a:tab pos="570865" algn="l"/>
              </a:tabLst>
            </a:pPr>
            <a:r>
              <a:rPr dirty="0" sz="2400">
                <a:latin typeface="Arial Narrow"/>
                <a:cs typeface="Arial Narrow"/>
              </a:rPr>
              <a:t>Attractive</a:t>
            </a:r>
            <a:r>
              <a:rPr dirty="0" sz="2400" spc="-7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for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people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who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need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some</a:t>
            </a:r>
            <a:r>
              <a:rPr dirty="0" sz="2400" spc="-7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assistance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with</a:t>
            </a:r>
            <a:endParaRPr sz="2400">
              <a:latin typeface="Arial Narrow"/>
              <a:cs typeface="Arial Narrow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2400">
                <a:latin typeface="Arial Narrow"/>
                <a:cs typeface="Arial Narrow"/>
              </a:rPr>
              <a:t>daily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activities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but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do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not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require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skilled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care</a:t>
            </a:r>
            <a:endParaRPr sz="2400">
              <a:latin typeface="Arial Narrow"/>
              <a:cs typeface="Arial Narrow"/>
            </a:endParaRPr>
          </a:p>
          <a:p>
            <a:pPr marL="584200" marR="973455" indent="-571500">
              <a:lnSpc>
                <a:spcPct val="100000"/>
              </a:lnSpc>
              <a:spcBef>
                <a:spcPts val="1200"/>
              </a:spcBef>
              <a:buChar char="►"/>
              <a:tabLst>
                <a:tab pos="584200" algn="l"/>
              </a:tabLst>
            </a:pPr>
            <a:r>
              <a:rPr dirty="0" sz="2400">
                <a:latin typeface="Arial Narrow"/>
                <a:cs typeface="Arial Narrow"/>
              </a:rPr>
              <a:t>Services</a:t>
            </a:r>
            <a:r>
              <a:rPr dirty="0" sz="2400" spc="-7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may</a:t>
            </a:r>
            <a:r>
              <a:rPr dirty="0" sz="2400" spc="-8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include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meals,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housekeeping, </a:t>
            </a:r>
            <a:r>
              <a:rPr dirty="0" sz="2400">
                <a:latin typeface="Arial Narrow"/>
                <a:cs typeface="Arial Narrow"/>
              </a:rPr>
              <a:t>transportation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and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on-</a:t>
            </a:r>
            <a:r>
              <a:rPr dirty="0" sz="2400">
                <a:latin typeface="Arial Narrow"/>
                <a:cs typeface="Arial Narrow"/>
              </a:rPr>
              <a:t>site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 spc="-20">
                <a:latin typeface="Arial Narrow"/>
                <a:cs typeface="Arial Narrow"/>
              </a:rPr>
              <a:t>care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Ability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stay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in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place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as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needs</a:t>
            </a:r>
            <a:r>
              <a:rPr dirty="0" sz="2400" spc="-2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increase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Estimated</a:t>
            </a:r>
            <a:r>
              <a:rPr dirty="0" sz="2400" spc="-8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monthly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costs:</a:t>
            </a:r>
            <a:r>
              <a:rPr dirty="0" sz="2400" spc="-8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$4,500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023" y="381012"/>
            <a:ext cx="4567428" cy="84885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2663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Assisted</a:t>
            </a:r>
            <a:r>
              <a:rPr dirty="0" sz="2800" spc="-7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living</a:t>
            </a:r>
            <a:r>
              <a:rPr dirty="0" sz="2800" spc="-100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facilities</a:t>
            </a:r>
            <a:endParaRPr sz="2800"/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46023" y="6332549"/>
            <a:ext cx="451929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Source: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Genworth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Cost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1000" spc="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Care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2021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Survey.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2"/>
            <a:ext cx="12190730" cy="6858000"/>
            <a:chOff x="0" y="-2"/>
            <a:chExt cx="1219073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3476" y="-2"/>
              <a:ext cx="10287000" cy="6848856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2964180" cy="6858000"/>
            </a:xfrm>
            <a:custGeom>
              <a:avLst/>
              <a:gdLst/>
              <a:ahLst/>
              <a:cxnLst/>
              <a:rect l="l" t="t" r="r" b="b"/>
              <a:pathLst>
                <a:path w="2964180" h="6858000">
                  <a:moveTo>
                    <a:pt x="2964180" y="6858000"/>
                  </a:moveTo>
                  <a:lnTo>
                    <a:pt x="2964180" y="0"/>
                  </a:lnTo>
                  <a:lnTo>
                    <a:pt x="0" y="0"/>
                  </a:lnTo>
                  <a:lnTo>
                    <a:pt x="0" y="6858000"/>
                  </a:lnTo>
                  <a:lnTo>
                    <a:pt x="2964180" y="685800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2326385" y="1593342"/>
              <a:ext cx="8267700" cy="4529455"/>
            </a:xfrm>
            <a:custGeom>
              <a:avLst/>
              <a:gdLst/>
              <a:ahLst/>
              <a:cxnLst/>
              <a:rect l="l" t="t" r="r" b="b"/>
              <a:pathLst>
                <a:path w="8267700" h="4529455">
                  <a:moveTo>
                    <a:pt x="0" y="313690"/>
                  </a:moveTo>
                  <a:lnTo>
                    <a:pt x="3401" y="267339"/>
                  </a:lnTo>
                  <a:lnTo>
                    <a:pt x="13282" y="223098"/>
                  </a:lnTo>
                  <a:lnTo>
                    <a:pt x="29158" y="181454"/>
                  </a:lnTo>
                  <a:lnTo>
                    <a:pt x="50541" y="142890"/>
                  </a:lnTo>
                  <a:lnTo>
                    <a:pt x="76949" y="107893"/>
                  </a:lnTo>
                  <a:lnTo>
                    <a:pt x="107893" y="76949"/>
                  </a:lnTo>
                  <a:lnTo>
                    <a:pt x="142890" y="50541"/>
                  </a:lnTo>
                  <a:lnTo>
                    <a:pt x="181454" y="29158"/>
                  </a:lnTo>
                  <a:lnTo>
                    <a:pt x="223098" y="13282"/>
                  </a:lnTo>
                  <a:lnTo>
                    <a:pt x="267339" y="3401"/>
                  </a:lnTo>
                  <a:lnTo>
                    <a:pt x="313689" y="0"/>
                  </a:lnTo>
                  <a:lnTo>
                    <a:pt x="7954009" y="0"/>
                  </a:lnTo>
                  <a:lnTo>
                    <a:pt x="8000360" y="3401"/>
                  </a:lnTo>
                  <a:lnTo>
                    <a:pt x="8044601" y="13282"/>
                  </a:lnTo>
                  <a:lnTo>
                    <a:pt x="8086245" y="29158"/>
                  </a:lnTo>
                  <a:lnTo>
                    <a:pt x="8124809" y="50541"/>
                  </a:lnTo>
                  <a:lnTo>
                    <a:pt x="8159806" y="76949"/>
                  </a:lnTo>
                  <a:lnTo>
                    <a:pt x="8190750" y="107893"/>
                  </a:lnTo>
                  <a:lnTo>
                    <a:pt x="8217158" y="142890"/>
                  </a:lnTo>
                  <a:lnTo>
                    <a:pt x="8238541" y="181454"/>
                  </a:lnTo>
                  <a:lnTo>
                    <a:pt x="8254417" y="223098"/>
                  </a:lnTo>
                  <a:lnTo>
                    <a:pt x="8264298" y="267339"/>
                  </a:lnTo>
                  <a:lnTo>
                    <a:pt x="8267700" y="313690"/>
                  </a:lnTo>
                  <a:lnTo>
                    <a:pt x="8267700" y="4215587"/>
                  </a:lnTo>
                  <a:lnTo>
                    <a:pt x="8264298" y="4261947"/>
                  </a:lnTo>
                  <a:lnTo>
                    <a:pt x="8254417" y="4306196"/>
                  </a:lnTo>
                  <a:lnTo>
                    <a:pt x="8238541" y="4347848"/>
                  </a:lnTo>
                  <a:lnTo>
                    <a:pt x="8217158" y="4386418"/>
                  </a:lnTo>
                  <a:lnTo>
                    <a:pt x="8190750" y="4421420"/>
                  </a:lnTo>
                  <a:lnTo>
                    <a:pt x="8159806" y="4452369"/>
                  </a:lnTo>
                  <a:lnTo>
                    <a:pt x="8124809" y="4478780"/>
                  </a:lnTo>
                  <a:lnTo>
                    <a:pt x="8086245" y="4500166"/>
                  </a:lnTo>
                  <a:lnTo>
                    <a:pt x="8044601" y="4516043"/>
                  </a:lnTo>
                  <a:lnTo>
                    <a:pt x="8000360" y="4525926"/>
                  </a:lnTo>
                  <a:lnTo>
                    <a:pt x="7954009" y="4529328"/>
                  </a:lnTo>
                  <a:lnTo>
                    <a:pt x="313689" y="4529328"/>
                  </a:lnTo>
                  <a:lnTo>
                    <a:pt x="267339" y="4525926"/>
                  </a:lnTo>
                  <a:lnTo>
                    <a:pt x="223098" y="4516043"/>
                  </a:lnTo>
                  <a:lnTo>
                    <a:pt x="181454" y="4500166"/>
                  </a:lnTo>
                  <a:lnTo>
                    <a:pt x="142890" y="4478780"/>
                  </a:lnTo>
                  <a:lnTo>
                    <a:pt x="107893" y="4452369"/>
                  </a:lnTo>
                  <a:lnTo>
                    <a:pt x="76949" y="4421420"/>
                  </a:lnTo>
                  <a:lnTo>
                    <a:pt x="50541" y="4386418"/>
                  </a:lnTo>
                  <a:lnTo>
                    <a:pt x="29158" y="4347848"/>
                  </a:lnTo>
                  <a:lnTo>
                    <a:pt x="13282" y="4306196"/>
                  </a:lnTo>
                  <a:lnTo>
                    <a:pt x="3401" y="4261947"/>
                  </a:lnTo>
                  <a:lnTo>
                    <a:pt x="0" y="4215587"/>
                  </a:lnTo>
                  <a:lnTo>
                    <a:pt x="0" y="31369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619755" y="1880616"/>
              <a:ext cx="7680959" cy="4023360"/>
            </a:xfrm>
            <a:custGeom>
              <a:avLst/>
              <a:gdLst/>
              <a:ahLst/>
              <a:cxnLst/>
              <a:rect l="l" t="t" r="r" b="b"/>
              <a:pathLst>
                <a:path w="7680959" h="4023360">
                  <a:moveTo>
                    <a:pt x="7402322" y="0"/>
                  </a:moveTo>
                  <a:lnTo>
                    <a:pt x="278638" y="0"/>
                  </a:lnTo>
                  <a:lnTo>
                    <a:pt x="233432" y="3645"/>
                  </a:lnTo>
                  <a:lnTo>
                    <a:pt x="190552" y="14201"/>
                  </a:lnTo>
                  <a:lnTo>
                    <a:pt x="150571" y="31094"/>
                  </a:lnTo>
                  <a:lnTo>
                    <a:pt x="114062" y="53750"/>
                  </a:lnTo>
                  <a:lnTo>
                    <a:pt x="81597" y="81597"/>
                  </a:lnTo>
                  <a:lnTo>
                    <a:pt x="53750" y="114062"/>
                  </a:lnTo>
                  <a:lnTo>
                    <a:pt x="31094" y="150571"/>
                  </a:lnTo>
                  <a:lnTo>
                    <a:pt x="14201" y="190552"/>
                  </a:lnTo>
                  <a:lnTo>
                    <a:pt x="3645" y="233432"/>
                  </a:lnTo>
                  <a:lnTo>
                    <a:pt x="0" y="278638"/>
                  </a:lnTo>
                  <a:lnTo>
                    <a:pt x="0" y="3744658"/>
                  </a:lnTo>
                  <a:lnTo>
                    <a:pt x="3645" y="3789865"/>
                  </a:lnTo>
                  <a:lnTo>
                    <a:pt x="14201" y="3832750"/>
                  </a:lnTo>
                  <a:lnTo>
                    <a:pt x="31094" y="3872738"/>
                  </a:lnTo>
                  <a:lnTo>
                    <a:pt x="53750" y="3909256"/>
                  </a:lnTo>
                  <a:lnTo>
                    <a:pt x="81597" y="3941730"/>
                  </a:lnTo>
                  <a:lnTo>
                    <a:pt x="114062" y="3969587"/>
                  </a:lnTo>
                  <a:lnTo>
                    <a:pt x="150571" y="3992252"/>
                  </a:lnTo>
                  <a:lnTo>
                    <a:pt x="190552" y="4009151"/>
                  </a:lnTo>
                  <a:lnTo>
                    <a:pt x="233432" y="4019712"/>
                  </a:lnTo>
                  <a:lnTo>
                    <a:pt x="278638" y="4023360"/>
                  </a:lnTo>
                  <a:lnTo>
                    <a:pt x="7402322" y="4023360"/>
                  </a:lnTo>
                  <a:lnTo>
                    <a:pt x="7447527" y="4019712"/>
                  </a:lnTo>
                  <a:lnTo>
                    <a:pt x="7490407" y="4009151"/>
                  </a:lnTo>
                  <a:lnTo>
                    <a:pt x="7530388" y="3992252"/>
                  </a:lnTo>
                  <a:lnTo>
                    <a:pt x="7566897" y="3969587"/>
                  </a:lnTo>
                  <a:lnTo>
                    <a:pt x="7599362" y="3941730"/>
                  </a:lnTo>
                  <a:lnTo>
                    <a:pt x="7627209" y="3909256"/>
                  </a:lnTo>
                  <a:lnTo>
                    <a:pt x="7649865" y="3872738"/>
                  </a:lnTo>
                  <a:lnTo>
                    <a:pt x="7666758" y="3832750"/>
                  </a:lnTo>
                  <a:lnTo>
                    <a:pt x="7677314" y="3789865"/>
                  </a:lnTo>
                  <a:lnTo>
                    <a:pt x="7680960" y="3744658"/>
                  </a:lnTo>
                  <a:lnTo>
                    <a:pt x="7680960" y="278638"/>
                  </a:lnTo>
                  <a:lnTo>
                    <a:pt x="7677314" y="233432"/>
                  </a:lnTo>
                  <a:lnTo>
                    <a:pt x="7666758" y="190552"/>
                  </a:lnTo>
                  <a:lnTo>
                    <a:pt x="7649865" y="150571"/>
                  </a:lnTo>
                  <a:lnTo>
                    <a:pt x="7627209" y="114062"/>
                  </a:lnTo>
                  <a:lnTo>
                    <a:pt x="7599362" y="81597"/>
                  </a:lnTo>
                  <a:lnTo>
                    <a:pt x="7566897" y="53750"/>
                  </a:lnTo>
                  <a:lnTo>
                    <a:pt x="7530388" y="31094"/>
                  </a:lnTo>
                  <a:lnTo>
                    <a:pt x="7490407" y="14201"/>
                  </a:lnTo>
                  <a:lnTo>
                    <a:pt x="7447527" y="3645"/>
                  </a:lnTo>
                  <a:lnTo>
                    <a:pt x="7402322" y="0"/>
                  </a:lnTo>
                  <a:close/>
                </a:path>
              </a:pathLst>
            </a:custGeom>
            <a:solidFill>
              <a:srgbClr val="FFFFFF">
                <a:alpha val="65881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2023" y="381012"/>
              <a:ext cx="4604004" cy="84885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32663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Skilled</a:t>
            </a:r>
            <a:r>
              <a:rPr dirty="0" sz="2800" spc="-70">
                <a:solidFill>
                  <a:srgbClr val="FFFFFF"/>
                </a:solidFill>
              </a:rPr>
              <a:t> </a:t>
            </a:r>
            <a:r>
              <a:rPr dirty="0" sz="2800">
                <a:solidFill>
                  <a:srgbClr val="FFFFFF"/>
                </a:solidFill>
              </a:rPr>
              <a:t>nursing</a:t>
            </a:r>
            <a:r>
              <a:rPr dirty="0" sz="2800" spc="-50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facilities</a:t>
            </a:r>
            <a:endParaRPr sz="2800"/>
          </a:p>
        </p:txBody>
      </p:sp>
      <p:sp>
        <p:nvSpPr>
          <p:cNvPr id="9" name="object 9" descr=""/>
          <p:cNvSpPr txBox="1"/>
          <p:nvPr/>
        </p:nvSpPr>
        <p:spPr>
          <a:xfrm>
            <a:off x="3140455" y="2271216"/>
            <a:ext cx="6452235" cy="319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83565" marR="5080" indent="-571500">
              <a:lnSpc>
                <a:spcPct val="100000"/>
              </a:lnSpc>
              <a:spcBef>
                <a:spcPts val="1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For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people</a:t>
            </a:r>
            <a:r>
              <a:rPr dirty="0" sz="2400" spc="-4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requiring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on-</a:t>
            </a:r>
            <a:r>
              <a:rPr dirty="0" sz="2400">
                <a:latin typeface="Arial Narrow"/>
                <a:cs typeface="Arial Narrow"/>
              </a:rPr>
              <a:t>site</a:t>
            </a:r>
            <a:r>
              <a:rPr dirty="0" sz="2400" spc="-7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skilled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care, </a:t>
            </a:r>
            <a:r>
              <a:rPr dirty="0" sz="2400">
                <a:latin typeface="Arial Narrow"/>
                <a:cs typeface="Arial Narrow"/>
              </a:rPr>
              <a:t>including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nurses,</a:t>
            </a:r>
            <a:r>
              <a:rPr dirty="0" sz="2400" spc="-9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physical</a:t>
            </a:r>
            <a:r>
              <a:rPr dirty="0" sz="2400" spc="-7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and</a:t>
            </a:r>
            <a:r>
              <a:rPr dirty="0" sz="2400" spc="-9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occupational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therapist </a:t>
            </a:r>
            <a:r>
              <a:rPr dirty="0" sz="2400">
                <a:latin typeface="Arial Narrow"/>
                <a:cs typeface="Arial Narrow"/>
              </a:rPr>
              <a:t>and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doctors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5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Highest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level</a:t>
            </a:r>
            <a:r>
              <a:rPr dirty="0" sz="2400" spc="-4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of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medical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care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on-</a:t>
            </a:r>
            <a:r>
              <a:rPr dirty="0" sz="2400" spc="-20">
                <a:latin typeface="Arial Narrow"/>
                <a:cs typeface="Arial Narrow"/>
              </a:rPr>
              <a:t>site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Increased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security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protect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patient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safety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Ability</a:t>
            </a:r>
            <a:r>
              <a:rPr dirty="0" sz="2400" spc="-5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to</a:t>
            </a:r>
            <a:r>
              <a:rPr dirty="0" sz="2400" spc="-5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serve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patients</a:t>
            </a:r>
            <a:r>
              <a:rPr dirty="0" sz="2400" spc="-3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with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memory</a:t>
            </a:r>
            <a:r>
              <a:rPr dirty="0" sz="2400" spc="-6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care</a:t>
            </a:r>
            <a:r>
              <a:rPr dirty="0" sz="2400" spc="-75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issues</a:t>
            </a:r>
            <a:endParaRPr sz="2400">
              <a:latin typeface="Arial Narrow"/>
              <a:cs typeface="Arial Narrow"/>
            </a:endParaRPr>
          </a:p>
          <a:p>
            <a:pPr marL="583565" indent="-570865">
              <a:lnSpc>
                <a:spcPct val="100000"/>
              </a:lnSpc>
              <a:spcBef>
                <a:spcPts val="1200"/>
              </a:spcBef>
              <a:buChar char="►"/>
              <a:tabLst>
                <a:tab pos="583565" algn="l"/>
              </a:tabLst>
            </a:pPr>
            <a:r>
              <a:rPr dirty="0" sz="2400">
                <a:latin typeface="Arial Narrow"/>
                <a:cs typeface="Arial Narrow"/>
              </a:rPr>
              <a:t>Estimated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monthly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costs:</a:t>
            </a:r>
            <a:r>
              <a:rPr dirty="0" sz="2400" spc="-60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$7,650</a:t>
            </a:r>
            <a:r>
              <a:rPr dirty="0" sz="2400" spc="-35">
                <a:latin typeface="Arial Narrow"/>
                <a:cs typeface="Arial Narrow"/>
              </a:rPr>
              <a:t> </a:t>
            </a:r>
            <a:r>
              <a:rPr dirty="0" sz="2400">
                <a:latin typeface="Arial Narrow"/>
                <a:cs typeface="Arial Narrow"/>
              </a:rPr>
              <a:t>-</a:t>
            </a:r>
            <a:r>
              <a:rPr dirty="0" sz="2400" spc="-80">
                <a:latin typeface="Arial Narrow"/>
                <a:cs typeface="Arial Narrow"/>
              </a:rPr>
              <a:t> </a:t>
            </a:r>
            <a:r>
              <a:rPr dirty="0" sz="2400" spc="-10">
                <a:latin typeface="Arial Narrow"/>
                <a:cs typeface="Arial Narrow"/>
              </a:rPr>
              <a:t>$8,700</a:t>
            </a:r>
            <a:endParaRPr sz="2400">
              <a:latin typeface="Arial Narrow"/>
              <a:cs typeface="Arial Narrow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46023" y="6332549"/>
            <a:ext cx="4519295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Source: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Genworth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Cost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1000" spc="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Care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2021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Survey.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328404" y="36576"/>
            <a:ext cx="2818130" cy="762000"/>
          </a:xfrm>
          <a:custGeom>
            <a:avLst/>
            <a:gdLst/>
            <a:ahLst/>
            <a:cxnLst/>
            <a:rect l="l" t="t" r="r" b="b"/>
            <a:pathLst>
              <a:path w="2818129" h="762000">
                <a:moveTo>
                  <a:pt x="2817876" y="0"/>
                </a:moveTo>
                <a:lnTo>
                  <a:pt x="0" y="0"/>
                </a:lnTo>
                <a:lnTo>
                  <a:pt x="0" y="762000"/>
                </a:lnTo>
                <a:lnTo>
                  <a:pt x="2817876" y="762000"/>
                </a:lnTo>
                <a:lnTo>
                  <a:pt x="28178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0" y="1523"/>
            <a:ext cx="6858000" cy="6855459"/>
          </a:xfrm>
          <a:custGeom>
            <a:avLst/>
            <a:gdLst/>
            <a:ahLst/>
            <a:cxnLst/>
            <a:rect l="l" t="t" r="r" b="b"/>
            <a:pathLst>
              <a:path w="6858000" h="6855459">
                <a:moveTo>
                  <a:pt x="6858000" y="0"/>
                </a:moveTo>
                <a:lnTo>
                  <a:pt x="0" y="0"/>
                </a:lnTo>
                <a:lnTo>
                  <a:pt x="0" y="6854952"/>
                </a:lnTo>
                <a:lnTo>
                  <a:pt x="6858000" y="6854952"/>
                </a:lnTo>
                <a:lnTo>
                  <a:pt x="68580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</a:rPr>
              <a:t>Resources</a:t>
            </a:r>
            <a:endParaRPr sz="2800"/>
          </a:p>
        </p:txBody>
      </p:sp>
      <p:sp>
        <p:nvSpPr>
          <p:cNvPr id="5" name="object 5" descr=""/>
          <p:cNvSpPr txBox="1"/>
          <p:nvPr/>
        </p:nvSpPr>
        <p:spPr>
          <a:xfrm>
            <a:off x="537463" y="1278763"/>
            <a:ext cx="2496185" cy="10020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  <a:latin typeface="Arial Narrow"/>
                <a:cs typeface="Arial Narrow"/>
              </a:rPr>
              <a:t>Housing</a:t>
            </a:r>
            <a:r>
              <a:rPr dirty="0" sz="3200" spc="-114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3200" spc="-10">
                <a:solidFill>
                  <a:srgbClr val="FFFFFF"/>
                </a:solidFill>
                <a:latin typeface="Arial Narrow"/>
                <a:cs typeface="Arial Narrow"/>
              </a:rPr>
              <a:t>Options Worksheets</a:t>
            </a:r>
            <a:endParaRPr sz="3200">
              <a:latin typeface="Arial Narrow"/>
              <a:cs typeface="Arial Narrow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4141089" y="274320"/>
            <a:ext cx="8051165" cy="6306185"/>
            <a:chOff x="4141089" y="274320"/>
            <a:chExt cx="8051165" cy="630618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1089" y="421284"/>
              <a:ext cx="4198365" cy="48724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6367" y="274320"/>
              <a:ext cx="3436620" cy="44439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6420" y="2337815"/>
              <a:ext cx="3185160" cy="4114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42503" y="2011959"/>
              <a:ext cx="3849497" cy="4568444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Retirement</a:t>
            </a:r>
            <a:r>
              <a:rPr dirty="0" sz="2800" spc="-80"/>
              <a:t> </a:t>
            </a:r>
            <a:r>
              <a:rPr dirty="0" sz="2800"/>
              <a:t>in</a:t>
            </a:r>
            <a:r>
              <a:rPr dirty="0" sz="2800" spc="-95"/>
              <a:t> </a:t>
            </a:r>
            <a:r>
              <a:rPr dirty="0" sz="2800" spc="-10"/>
              <a:t>reality</a:t>
            </a:r>
            <a:endParaRPr sz="2800"/>
          </a:p>
        </p:txBody>
      </p:sp>
      <p:sp>
        <p:nvSpPr>
          <p:cNvPr id="3" name="object 3" descr=""/>
          <p:cNvSpPr/>
          <p:nvPr/>
        </p:nvSpPr>
        <p:spPr>
          <a:xfrm>
            <a:off x="5082540" y="2423160"/>
            <a:ext cx="4488815" cy="3078480"/>
          </a:xfrm>
          <a:custGeom>
            <a:avLst/>
            <a:gdLst/>
            <a:ahLst/>
            <a:cxnLst/>
            <a:rect l="l" t="t" r="r" b="b"/>
            <a:pathLst>
              <a:path w="4488815" h="3078479">
                <a:moveTo>
                  <a:pt x="4461637" y="1557527"/>
                </a:moveTo>
                <a:lnTo>
                  <a:pt x="4465019" y="1611629"/>
                </a:lnTo>
                <a:lnTo>
                  <a:pt x="4468351" y="1665513"/>
                </a:lnTo>
                <a:lnTo>
                  <a:pt x="4471583" y="1718971"/>
                </a:lnTo>
                <a:lnTo>
                  <a:pt x="4474664" y="1771792"/>
                </a:lnTo>
                <a:lnTo>
                  <a:pt x="4477543" y="1823767"/>
                </a:lnTo>
                <a:lnTo>
                  <a:pt x="4480171" y="1874687"/>
                </a:lnTo>
                <a:lnTo>
                  <a:pt x="4482498" y="1924342"/>
                </a:lnTo>
                <a:lnTo>
                  <a:pt x="4484472" y="1972523"/>
                </a:lnTo>
                <a:lnTo>
                  <a:pt x="4486044" y="2019019"/>
                </a:lnTo>
                <a:lnTo>
                  <a:pt x="4487164" y="2063622"/>
                </a:lnTo>
                <a:lnTo>
                  <a:pt x="4488018" y="2124249"/>
                </a:lnTo>
                <a:lnTo>
                  <a:pt x="4488187" y="2181804"/>
                </a:lnTo>
                <a:lnTo>
                  <a:pt x="4487667" y="2236432"/>
                </a:lnTo>
                <a:lnTo>
                  <a:pt x="4486456" y="2288281"/>
                </a:lnTo>
                <a:lnTo>
                  <a:pt x="4484551" y="2337498"/>
                </a:lnTo>
                <a:lnTo>
                  <a:pt x="4481952" y="2384229"/>
                </a:lnTo>
                <a:lnTo>
                  <a:pt x="4478655" y="2428621"/>
                </a:lnTo>
                <a:lnTo>
                  <a:pt x="4473299" y="2484921"/>
                </a:lnTo>
                <a:lnTo>
                  <a:pt x="4467084" y="2534541"/>
                </a:lnTo>
                <a:lnTo>
                  <a:pt x="4459242" y="2580063"/>
                </a:lnTo>
                <a:lnTo>
                  <a:pt x="4449004" y="2624075"/>
                </a:lnTo>
                <a:lnTo>
                  <a:pt x="4435602" y="2669159"/>
                </a:lnTo>
                <a:lnTo>
                  <a:pt x="4419608" y="2716232"/>
                </a:lnTo>
                <a:lnTo>
                  <a:pt x="4401529" y="2763561"/>
                </a:lnTo>
                <a:lnTo>
                  <a:pt x="4380500" y="2809757"/>
                </a:lnTo>
                <a:lnTo>
                  <a:pt x="4355654" y="2853428"/>
                </a:lnTo>
                <a:lnTo>
                  <a:pt x="4326128" y="2893187"/>
                </a:lnTo>
                <a:lnTo>
                  <a:pt x="4294131" y="2929676"/>
                </a:lnTo>
                <a:lnTo>
                  <a:pt x="4260317" y="2963819"/>
                </a:lnTo>
                <a:lnTo>
                  <a:pt x="4221255" y="2994639"/>
                </a:lnTo>
                <a:lnTo>
                  <a:pt x="4173512" y="3021162"/>
                </a:lnTo>
                <a:lnTo>
                  <a:pt x="4113657" y="3042412"/>
                </a:lnTo>
                <a:lnTo>
                  <a:pt x="4073274" y="3051514"/>
                </a:lnTo>
                <a:lnTo>
                  <a:pt x="4027500" y="3058673"/>
                </a:lnTo>
                <a:lnTo>
                  <a:pt x="3977513" y="3064147"/>
                </a:lnTo>
                <a:lnTo>
                  <a:pt x="3924486" y="3068195"/>
                </a:lnTo>
                <a:lnTo>
                  <a:pt x="3869597" y="3071074"/>
                </a:lnTo>
                <a:lnTo>
                  <a:pt x="3814021" y="3073042"/>
                </a:lnTo>
                <a:lnTo>
                  <a:pt x="3758935" y="3074358"/>
                </a:lnTo>
                <a:lnTo>
                  <a:pt x="3705513" y="3075280"/>
                </a:lnTo>
                <a:lnTo>
                  <a:pt x="3654933" y="3076066"/>
                </a:lnTo>
                <a:lnTo>
                  <a:pt x="3599440" y="3077060"/>
                </a:lnTo>
                <a:lnTo>
                  <a:pt x="3543222" y="3078013"/>
                </a:lnTo>
                <a:lnTo>
                  <a:pt x="3487079" y="3078457"/>
                </a:lnTo>
                <a:lnTo>
                  <a:pt x="3431809" y="3077924"/>
                </a:lnTo>
                <a:lnTo>
                  <a:pt x="3378213" y="3075944"/>
                </a:lnTo>
                <a:lnTo>
                  <a:pt x="3327088" y="3072048"/>
                </a:lnTo>
                <a:lnTo>
                  <a:pt x="3279235" y="3065768"/>
                </a:lnTo>
                <a:lnTo>
                  <a:pt x="3235452" y="3056636"/>
                </a:lnTo>
                <a:lnTo>
                  <a:pt x="3182172" y="3040796"/>
                </a:lnTo>
                <a:lnTo>
                  <a:pt x="3133278" y="3021616"/>
                </a:lnTo>
                <a:lnTo>
                  <a:pt x="3089259" y="2998739"/>
                </a:lnTo>
                <a:lnTo>
                  <a:pt x="3050605" y="2971809"/>
                </a:lnTo>
                <a:lnTo>
                  <a:pt x="3017808" y="2940469"/>
                </a:lnTo>
                <a:lnTo>
                  <a:pt x="2991358" y="2904363"/>
                </a:lnTo>
                <a:lnTo>
                  <a:pt x="2971737" y="2860358"/>
                </a:lnTo>
                <a:lnTo>
                  <a:pt x="2958046" y="2808064"/>
                </a:lnTo>
                <a:lnTo>
                  <a:pt x="2948892" y="2751423"/>
                </a:lnTo>
                <a:lnTo>
                  <a:pt x="2942881" y="2694380"/>
                </a:lnTo>
                <a:lnTo>
                  <a:pt x="2938620" y="2640879"/>
                </a:lnTo>
                <a:lnTo>
                  <a:pt x="2934716" y="2594864"/>
                </a:lnTo>
                <a:lnTo>
                  <a:pt x="2932199" y="2536045"/>
                </a:lnTo>
                <a:lnTo>
                  <a:pt x="2934779" y="2485501"/>
                </a:lnTo>
                <a:lnTo>
                  <a:pt x="2938787" y="2447506"/>
                </a:lnTo>
                <a:lnTo>
                  <a:pt x="2940558" y="2426335"/>
                </a:lnTo>
              </a:path>
              <a:path w="4488815" h="3078479">
                <a:moveTo>
                  <a:pt x="2925444" y="2531364"/>
                </a:moveTo>
                <a:lnTo>
                  <a:pt x="2929150" y="2471850"/>
                </a:lnTo>
                <a:lnTo>
                  <a:pt x="2932843" y="2412370"/>
                </a:lnTo>
                <a:lnTo>
                  <a:pt x="2936510" y="2352958"/>
                </a:lnTo>
                <a:lnTo>
                  <a:pt x="2940138" y="2293649"/>
                </a:lnTo>
                <a:lnTo>
                  <a:pt x="2943713" y="2234475"/>
                </a:lnTo>
                <a:lnTo>
                  <a:pt x="2947222" y="2175473"/>
                </a:lnTo>
                <a:lnTo>
                  <a:pt x="2950652" y="2116675"/>
                </a:lnTo>
                <a:lnTo>
                  <a:pt x="2953989" y="2058115"/>
                </a:lnTo>
                <a:lnTo>
                  <a:pt x="2957221" y="1999828"/>
                </a:lnTo>
                <a:lnTo>
                  <a:pt x="2960334" y="1941848"/>
                </a:lnTo>
                <a:lnTo>
                  <a:pt x="2963314" y="1884209"/>
                </a:lnTo>
                <a:lnTo>
                  <a:pt x="2966150" y="1826945"/>
                </a:lnTo>
                <a:lnTo>
                  <a:pt x="2968826" y="1770089"/>
                </a:lnTo>
                <a:lnTo>
                  <a:pt x="2971330" y="1713677"/>
                </a:lnTo>
                <a:lnTo>
                  <a:pt x="2973649" y="1657742"/>
                </a:lnTo>
                <a:lnTo>
                  <a:pt x="2975770" y="1602319"/>
                </a:lnTo>
                <a:lnTo>
                  <a:pt x="2977679" y="1547441"/>
                </a:lnTo>
                <a:lnTo>
                  <a:pt x="2979362" y="1493142"/>
                </a:lnTo>
                <a:lnTo>
                  <a:pt x="2980807" y="1439457"/>
                </a:lnTo>
                <a:lnTo>
                  <a:pt x="2982001" y="1386419"/>
                </a:lnTo>
                <a:lnTo>
                  <a:pt x="2982930" y="1334063"/>
                </a:lnTo>
                <a:lnTo>
                  <a:pt x="2983580" y="1282423"/>
                </a:lnTo>
                <a:lnTo>
                  <a:pt x="2983939" y="1231533"/>
                </a:lnTo>
                <a:lnTo>
                  <a:pt x="2983994" y="1181427"/>
                </a:lnTo>
                <a:lnTo>
                  <a:pt x="2983730" y="1132138"/>
                </a:lnTo>
                <a:lnTo>
                  <a:pt x="2983135" y="1083702"/>
                </a:lnTo>
                <a:lnTo>
                  <a:pt x="2982196" y="1036153"/>
                </a:lnTo>
                <a:lnTo>
                  <a:pt x="2980899" y="989523"/>
                </a:lnTo>
                <a:lnTo>
                  <a:pt x="2979231" y="943848"/>
                </a:lnTo>
                <a:lnTo>
                  <a:pt x="2977179" y="899162"/>
                </a:lnTo>
                <a:lnTo>
                  <a:pt x="2974729" y="855498"/>
                </a:lnTo>
                <a:lnTo>
                  <a:pt x="2971868" y="812891"/>
                </a:lnTo>
                <a:lnTo>
                  <a:pt x="2968583" y="771374"/>
                </a:lnTo>
                <a:lnTo>
                  <a:pt x="2964861" y="730982"/>
                </a:lnTo>
                <a:lnTo>
                  <a:pt x="2960688" y="691750"/>
                </a:lnTo>
                <a:lnTo>
                  <a:pt x="2956051" y="653710"/>
                </a:lnTo>
                <a:lnTo>
                  <a:pt x="2945333" y="581346"/>
                </a:lnTo>
                <a:lnTo>
                  <a:pt x="2932600" y="514163"/>
                </a:lnTo>
                <a:lnTo>
                  <a:pt x="2908179" y="419181"/>
                </a:lnTo>
                <a:lnTo>
                  <a:pt x="2888516" y="361928"/>
                </a:lnTo>
                <a:lnTo>
                  <a:pt x="2866589" y="310498"/>
                </a:lnTo>
                <a:lnTo>
                  <a:pt x="2842530" y="264548"/>
                </a:lnTo>
                <a:lnTo>
                  <a:pt x="2816474" y="223735"/>
                </a:lnTo>
                <a:lnTo>
                  <a:pt x="2788552" y="187717"/>
                </a:lnTo>
                <a:lnTo>
                  <a:pt x="2758899" y="156152"/>
                </a:lnTo>
                <a:lnTo>
                  <a:pt x="2727647" y="128697"/>
                </a:lnTo>
                <a:lnTo>
                  <a:pt x="2694931" y="105010"/>
                </a:lnTo>
                <a:lnTo>
                  <a:pt x="2660882" y="84747"/>
                </a:lnTo>
                <a:lnTo>
                  <a:pt x="2625634" y="67567"/>
                </a:lnTo>
                <a:lnTo>
                  <a:pt x="2589321" y="53127"/>
                </a:lnTo>
                <a:lnTo>
                  <a:pt x="2552075" y="41085"/>
                </a:lnTo>
                <a:lnTo>
                  <a:pt x="2514030" y="31098"/>
                </a:lnTo>
                <a:lnTo>
                  <a:pt x="2475319" y="22823"/>
                </a:lnTo>
                <a:lnTo>
                  <a:pt x="2436076" y="15919"/>
                </a:lnTo>
                <a:lnTo>
                  <a:pt x="2396432" y="10041"/>
                </a:lnTo>
                <a:lnTo>
                  <a:pt x="2356522" y="4849"/>
                </a:lnTo>
                <a:lnTo>
                  <a:pt x="2316480" y="0"/>
                </a:lnTo>
              </a:path>
              <a:path w="4488815" h="3078479">
                <a:moveTo>
                  <a:pt x="2081784" y="24384"/>
                </a:moveTo>
                <a:lnTo>
                  <a:pt x="701294" y="56387"/>
                </a:lnTo>
                <a:lnTo>
                  <a:pt x="45847" y="57657"/>
                </a:lnTo>
                <a:lnTo>
                  <a:pt x="0" y="62484"/>
                </a:lnTo>
              </a:path>
            </a:pathLst>
          </a:custGeom>
          <a:ln w="76200">
            <a:solidFill>
              <a:srgbClr val="00BE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7052564" y="2853943"/>
            <a:ext cx="65786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Market</a:t>
            </a:r>
            <a:endParaRPr sz="1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000" spc="-10" b="1">
                <a:latin typeface="Arial"/>
                <a:cs typeface="Arial"/>
              </a:rPr>
              <a:t>Correction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7985" y="913130"/>
            <a:ext cx="7204963" cy="4631182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8345551" y="4947284"/>
            <a:ext cx="75057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Unexpected Expenses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7944993" y="2382773"/>
            <a:ext cx="50482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6195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Skilled Nursing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636767" y="1316228"/>
            <a:ext cx="90106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 b="1">
                <a:latin typeface="Arial Narrow"/>
                <a:cs typeface="Arial Narrow"/>
              </a:rPr>
              <a:t>In-</a:t>
            </a:r>
            <a:r>
              <a:rPr dirty="0" sz="1050" b="1">
                <a:latin typeface="Arial Narrow"/>
                <a:cs typeface="Arial Narrow"/>
              </a:rPr>
              <a:t>home</a:t>
            </a:r>
            <a:r>
              <a:rPr dirty="0" sz="1050" spc="-20" b="1">
                <a:latin typeface="Arial Narrow"/>
                <a:cs typeface="Arial Narrow"/>
              </a:rPr>
              <a:t> </a:t>
            </a:r>
            <a:r>
              <a:rPr dirty="0" sz="1050" spc="-10" b="1">
                <a:latin typeface="Arial Narrow"/>
                <a:cs typeface="Arial Narrow"/>
              </a:rPr>
              <a:t>Support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590415" y="2938017"/>
            <a:ext cx="750570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8900" marR="5080" indent="-76835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Unexpected Expenses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9067292" y="1691132"/>
            <a:ext cx="36068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7305" marR="5080" indent="-15240">
              <a:lnSpc>
                <a:spcPct val="100000"/>
              </a:lnSpc>
              <a:spcBef>
                <a:spcPts val="105"/>
              </a:spcBef>
            </a:pPr>
            <a:r>
              <a:rPr dirty="0" sz="1050" spc="-10" b="1">
                <a:latin typeface="Arial Narrow"/>
                <a:cs typeface="Arial Narrow"/>
              </a:rPr>
              <a:t>Health Crisis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844921" y="3782059"/>
            <a:ext cx="58039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105"/>
              </a:spcBef>
            </a:pPr>
            <a:r>
              <a:rPr dirty="0" sz="1050" spc="-10" b="1">
                <a:latin typeface="Arial Narrow"/>
                <a:cs typeface="Arial Narrow"/>
              </a:rPr>
              <a:t>Market Correction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627502" y="1701165"/>
            <a:ext cx="653415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100330">
              <a:lnSpc>
                <a:spcPct val="100000"/>
              </a:lnSpc>
              <a:spcBef>
                <a:spcPts val="105"/>
              </a:spcBef>
            </a:pPr>
            <a:r>
              <a:rPr dirty="0" sz="1050" spc="-10" b="1">
                <a:latin typeface="Arial Narrow"/>
                <a:cs typeface="Arial Narrow"/>
              </a:rPr>
              <a:t>In-</a:t>
            </a:r>
            <a:r>
              <a:rPr dirty="0" sz="1050" spc="-20" b="1">
                <a:latin typeface="Arial Narrow"/>
                <a:cs typeface="Arial Narrow"/>
              </a:rPr>
              <a:t>home </a:t>
            </a:r>
            <a:r>
              <a:rPr dirty="0" sz="1050" spc="-10" b="1">
                <a:latin typeface="Arial Narrow"/>
                <a:cs typeface="Arial Narrow"/>
              </a:rPr>
              <a:t>Remodeling</a:t>
            </a:r>
            <a:endParaRPr sz="105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3856735" y="2450083"/>
            <a:ext cx="41846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2545" marR="5080" indent="-3048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Health Crisis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5085588" y="5233415"/>
            <a:ext cx="1981200" cy="10795"/>
          </a:xfrm>
          <a:custGeom>
            <a:avLst/>
            <a:gdLst/>
            <a:ahLst/>
            <a:cxnLst/>
            <a:rect l="l" t="t" r="r" b="b"/>
            <a:pathLst>
              <a:path w="1981200" h="10795">
                <a:moveTo>
                  <a:pt x="1981200" y="0"/>
                </a:moveTo>
                <a:lnTo>
                  <a:pt x="0" y="10668"/>
                </a:lnTo>
                <a:lnTo>
                  <a:pt x="0" y="10668"/>
                </a:lnTo>
              </a:path>
            </a:pathLst>
          </a:custGeom>
          <a:ln w="76199">
            <a:solidFill>
              <a:srgbClr val="00BE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6921754" y="4478273"/>
            <a:ext cx="74866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1125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In-</a:t>
            </a:r>
            <a:r>
              <a:rPr dirty="0" sz="1000" spc="-20" b="1">
                <a:latin typeface="Arial"/>
                <a:cs typeface="Arial"/>
              </a:rPr>
              <a:t>home </a:t>
            </a:r>
            <a:r>
              <a:rPr dirty="0" sz="1000" spc="-10" b="1">
                <a:latin typeface="Arial"/>
                <a:cs typeface="Arial"/>
              </a:rPr>
              <a:t>Remodeling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3653028" y="4672584"/>
            <a:ext cx="4022090" cy="917575"/>
            <a:chOff x="3653028" y="4672584"/>
            <a:chExt cx="4022090" cy="917575"/>
          </a:xfrm>
        </p:grpSpPr>
        <p:sp>
          <p:nvSpPr>
            <p:cNvPr id="17" name="object 17" descr=""/>
            <p:cNvSpPr/>
            <p:nvPr/>
          </p:nvSpPr>
          <p:spPr>
            <a:xfrm>
              <a:off x="6930390" y="4845558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365759" y="0"/>
                  </a:moveTo>
                  <a:lnTo>
                    <a:pt x="319869" y="2848"/>
                  </a:lnTo>
                  <a:lnTo>
                    <a:pt x="275682" y="11167"/>
                  </a:lnTo>
                  <a:lnTo>
                    <a:pt x="233542" y="24613"/>
                  </a:lnTo>
                  <a:lnTo>
                    <a:pt x="193790" y="42844"/>
                  </a:lnTo>
                  <a:lnTo>
                    <a:pt x="156770" y="65517"/>
                  </a:lnTo>
                  <a:lnTo>
                    <a:pt x="122822" y="92291"/>
                  </a:lnTo>
                  <a:lnTo>
                    <a:pt x="92291" y="122822"/>
                  </a:lnTo>
                  <a:lnTo>
                    <a:pt x="65517" y="156770"/>
                  </a:lnTo>
                  <a:lnTo>
                    <a:pt x="42844" y="193790"/>
                  </a:lnTo>
                  <a:lnTo>
                    <a:pt x="24613" y="233542"/>
                  </a:lnTo>
                  <a:lnTo>
                    <a:pt x="11167" y="275682"/>
                  </a:lnTo>
                  <a:lnTo>
                    <a:pt x="2848" y="319869"/>
                  </a:lnTo>
                  <a:lnTo>
                    <a:pt x="0" y="365760"/>
                  </a:lnTo>
                  <a:lnTo>
                    <a:pt x="2848" y="411650"/>
                  </a:lnTo>
                  <a:lnTo>
                    <a:pt x="11167" y="455837"/>
                  </a:lnTo>
                  <a:lnTo>
                    <a:pt x="24613" y="497977"/>
                  </a:lnTo>
                  <a:lnTo>
                    <a:pt x="42844" y="537729"/>
                  </a:lnTo>
                  <a:lnTo>
                    <a:pt x="65517" y="574749"/>
                  </a:lnTo>
                  <a:lnTo>
                    <a:pt x="92291" y="608697"/>
                  </a:lnTo>
                  <a:lnTo>
                    <a:pt x="122822" y="639228"/>
                  </a:lnTo>
                  <a:lnTo>
                    <a:pt x="156770" y="666002"/>
                  </a:lnTo>
                  <a:lnTo>
                    <a:pt x="193790" y="688675"/>
                  </a:lnTo>
                  <a:lnTo>
                    <a:pt x="233542" y="706906"/>
                  </a:lnTo>
                  <a:lnTo>
                    <a:pt x="275682" y="720352"/>
                  </a:lnTo>
                  <a:lnTo>
                    <a:pt x="319869" y="728671"/>
                  </a:lnTo>
                  <a:lnTo>
                    <a:pt x="365759" y="731520"/>
                  </a:lnTo>
                  <a:lnTo>
                    <a:pt x="411650" y="728671"/>
                  </a:lnTo>
                  <a:lnTo>
                    <a:pt x="455837" y="720352"/>
                  </a:lnTo>
                  <a:lnTo>
                    <a:pt x="497977" y="706906"/>
                  </a:lnTo>
                  <a:lnTo>
                    <a:pt x="537729" y="688675"/>
                  </a:lnTo>
                  <a:lnTo>
                    <a:pt x="574749" y="666002"/>
                  </a:lnTo>
                  <a:lnTo>
                    <a:pt x="608697" y="639228"/>
                  </a:lnTo>
                  <a:lnTo>
                    <a:pt x="639228" y="608697"/>
                  </a:lnTo>
                  <a:lnTo>
                    <a:pt x="666002" y="574749"/>
                  </a:lnTo>
                  <a:lnTo>
                    <a:pt x="688675" y="537729"/>
                  </a:lnTo>
                  <a:lnTo>
                    <a:pt x="706906" y="497977"/>
                  </a:lnTo>
                  <a:lnTo>
                    <a:pt x="720352" y="455837"/>
                  </a:lnTo>
                  <a:lnTo>
                    <a:pt x="728671" y="411650"/>
                  </a:lnTo>
                  <a:lnTo>
                    <a:pt x="731519" y="365760"/>
                  </a:lnTo>
                  <a:lnTo>
                    <a:pt x="728671" y="319869"/>
                  </a:lnTo>
                  <a:lnTo>
                    <a:pt x="720352" y="275682"/>
                  </a:lnTo>
                  <a:lnTo>
                    <a:pt x="706906" y="233542"/>
                  </a:lnTo>
                  <a:lnTo>
                    <a:pt x="688675" y="193790"/>
                  </a:lnTo>
                  <a:lnTo>
                    <a:pt x="666002" y="156770"/>
                  </a:lnTo>
                  <a:lnTo>
                    <a:pt x="639228" y="122822"/>
                  </a:lnTo>
                  <a:lnTo>
                    <a:pt x="608697" y="92291"/>
                  </a:lnTo>
                  <a:lnTo>
                    <a:pt x="574749" y="65517"/>
                  </a:lnTo>
                  <a:lnTo>
                    <a:pt x="537729" y="42844"/>
                  </a:lnTo>
                  <a:lnTo>
                    <a:pt x="497977" y="24613"/>
                  </a:lnTo>
                  <a:lnTo>
                    <a:pt x="455837" y="11167"/>
                  </a:lnTo>
                  <a:lnTo>
                    <a:pt x="411650" y="2848"/>
                  </a:lnTo>
                  <a:lnTo>
                    <a:pt x="365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6930390" y="4845558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0" y="365760"/>
                  </a:moveTo>
                  <a:lnTo>
                    <a:pt x="2848" y="319869"/>
                  </a:lnTo>
                  <a:lnTo>
                    <a:pt x="11167" y="275682"/>
                  </a:lnTo>
                  <a:lnTo>
                    <a:pt x="24613" y="233542"/>
                  </a:lnTo>
                  <a:lnTo>
                    <a:pt x="42844" y="193790"/>
                  </a:lnTo>
                  <a:lnTo>
                    <a:pt x="65517" y="156770"/>
                  </a:lnTo>
                  <a:lnTo>
                    <a:pt x="92291" y="122822"/>
                  </a:lnTo>
                  <a:lnTo>
                    <a:pt x="122822" y="92291"/>
                  </a:lnTo>
                  <a:lnTo>
                    <a:pt x="156770" y="65517"/>
                  </a:lnTo>
                  <a:lnTo>
                    <a:pt x="193790" y="42844"/>
                  </a:lnTo>
                  <a:lnTo>
                    <a:pt x="233542" y="24613"/>
                  </a:lnTo>
                  <a:lnTo>
                    <a:pt x="275682" y="11167"/>
                  </a:lnTo>
                  <a:lnTo>
                    <a:pt x="319869" y="2848"/>
                  </a:lnTo>
                  <a:lnTo>
                    <a:pt x="365759" y="0"/>
                  </a:lnTo>
                  <a:lnTo>
                    <a:pt x="411650" y="2848"/>
                  </a:lnTo>
                  <a:lnTo>
                    <a:pt x="455837" y="11167"/>
                  </a:lnTo>
                  <a:lnTo>
                    <a:pt x="497977" y="24613"/>
                  </a:lnTo>
                  <a:lnTo>
                    <a:pt x="537729" y="42844"/>
                  </a:lnTo>
                  <a:lnTo>
                    <a:pt x="574749" y="65517"/>
                  </a:lnTo>
                  <a:lnTo>
                    <a:pt x="608697" y="92291"/>
                  </a:lnTo>
                  <a:lnTo>
                    <a:pt x="639228" y="122822"/>
                  </a:lnTo>
                  <a:lnTo>
                    <a:pt x="666002" y="156770"/>
                  </a:lnTo>
                  <a:lnTo>
                    <a:pt x="688675" y="193790"/>
                  </a:lnTo>
                  <a:lnTo>
                    <a:pt x="706906" y="233542"/>
                  </a:lnTo>
                  <a:lnTo>
                    <a:pt x="720352" y="275682"/>
                  </a:lnTo>
                  <a:lnTo>
                    <a:pt x="728671" y="319869"/>
                  </a:lnTo>
                  <a:lnTo>
                    <a:pt x="731519" y="365760"/>
                  </a:lnTo>
                  <a:lnTo>
                    <a:pt x="728671" y="411650"/>
                  </a:lnTo>
                  <a:lnTo>
                    <a:pt x="720352" y="455837"/>
                  </a:lnTo>
                  <a:lnTo>
                    <a:pt x="706906" y="497977"/>
                  </a:lnTo>
                  <a:lnTo>
                    <a:pt x="688675" y="537729"/>
                  </a:lnTo>
                  <a:lnTo>
                    <a:pt x="666002" y="574749"/>
                  </a:lnTo>
                  <a:lnTo>
                    <a:pt x="639228" y="608697"/>
                  </a:lnTo>
                  <a:lnTo>
                    <a:pt x="608697" y="639228"/>
                  </a:lnTo>
                  <a:lnTo>
                    <a:pt x="574749" y="666002"/>
                  </a:lnTo>
                  <a:lnTo>
                    <a:pt x="537729" y="688675"/>
                  </a:lnTo>
                  <a:lnTo>
                    <a:pt x="497977" y="706906"/>
                  </a:lnTo>
                  <a:lnTo>
                    <a:pt x="455837" y="720352"/>
                  </a:lnTo>
                  <a:lnTo>
                    <a:pt x="411650" y="728671"/>
                  </a:lnTo>
                  <a:lnTo>
                    <a:pt x="365759" y="731520"/>
                  </a:lnTo>
                  <a:lnTo>
                    <a:pt x="319869" y="728671"/>
                  </a:lnTo>
                  <a:lnTo>
                    <a:pt x="275682" y="720352"/>
                  </a:lnTo>
                  <a:lnTo>
                    <a:pt x="233542" y="706906"/>
                  </a:lnTo>
                  <a:lnTo>
                    <a:pt x="193790" y="688675"/>
                  </a:lnTo>
                  <a:lnTo>
                    <a:pt x="156770" y="666002"/>
                  </a:lnTo>
                  <a:lnTo>
                    <a:pt x="122822" y="639228"/>
                  </a:lnTo>
                  <a:lnTo>
                    <a:pt x="92291" y="608697"/>
                  </a:lnTo>
                  <a:lnTo>
                    <a:pt x="65517" y="574749"/>
                  </a:lnTo>
                  <a:lnTo>
                    <a:pt x="42844" y="537729"/>
                  </a:lnTo>
                  <a:lnTo>
                    <a:pt x="24613" y="497977"/>
                  </a:lnTo>
                  <a:lnTo>
                    <a:pt x="11167" y="455837"/>
                  </a:lnTo>
                  <a:lnTo>
                    <a:pt x="2848" y="411650"/>
                  </a:lnTo>
                  <a:lnTo>
                    <a:pt x="0" y="365760"/>
                  </a:lnTo>
                  <a:close/>
                </a:path>
              </a:pathLst>
            </a:custGeom>
            <a:ln w="254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3691128" y="4710684"/>
              <a:ext cx="1003300" cy="538480"/>
            </a:xfrm>
            <a:custGeom>
              <a:avLst/>
              <a:gdLst/>
              <a:ahLst/>
              <a:cxnLst/>
              <a:rect l="l" t="t" r="r" b="b"/>
              <a:pathLst>
                <a:path w="1003300" h="538479">
                  <a:moveTo>
                    <a:pt x="1002792" y="533781"/>
                  </a:moveTo>
                  <a:lnTo>
                    <a:pt x="946187" y="535562"/>
                  </a:lnTo>
                  <a:lnTo>
                    <a:pt x="890566" y="537026"/>
                  </a:lnTo>
                  <a:lnTo>
                    <a:pt x="836914" y="537876"/>
                  </a:lnTo>
                  <a:lnTo>
                    <a:pt x="786214" y="537816"/>
                  </a:lnTo>
                  <a:lnTo>
                    <a:pt x="739452" y="536550"/>
                  </a:lnTo>
                  <a:lnTo>
                    <a:pt x="697611" y="533781"/>
                  </a:lnTo>
                  <a:lnTo>
                    <a:pt x="649835" y="529796"/>
                  </a:lnTo>
                  <a:lnTo>
                    <a:pt x="580810" y="513635"/>
                  </a:lnTo>
                  <a:lnTo>
                    <a:pt x="534035" y="490220"/>
                  </a:lnTo>
                  <a:lnTo>
                    <a:pt x="498413" y="469882"/>
                  </a:lnTo>
                  <a:lnTo>
                    <a:pt x="457947" y="445192"/>
                  </a:lnTo>
                  <a:lnTo>
                    <a:pt x="414259" y="416914"/>
                  </a:lnTo>
                  <a:lnTo>
                    <a:pt x="368974" y="385813"/>
                  </a:lnTo>
                  <a:lnTo>
                    <a:pt x="323716" y="352652"/>
                  </a:lnTo>
                  <a:lnTo>
                    <a:pt x="280109" y="318196"/>
                  </a:lnTo>
                  <a:lnTo>
                    <a:pt x="239775" y="283210"/>
                  </a:lnTo>
                  <a:lnTo>
                    <a:pt x="164752" y="204507"/>
                  </a:lnTo>
                  <a:lnTo>
                    <a:pt x="86502" y="110982"/>
                  </a:lnTo>
                  <a:lnTo>
                    <a:pt x="24945" y="32767"/>
                  </a:lnTo>
                  <a:lnTo>
                    <a:pt x="0" y="0"/>
                  </a:lnTo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/>
          <p:nvPr/>
        </p:nvSpPr>
        <p:spPr>
          <a:xfrm>
            <a:off x="4609846" y="4478273"/>
            <a:ext cx="72707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9906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latin typeface="Arial"/>
                <a:cs typeface="Arial"/>
              </a:rPr>
              <a:t>In-</a:t>
            </a:r>
            <a:r>
              <a:rPr dirty="0" sz="1000" spc="-20" b="1">
                <a:latin typeface="Arial"/>
                <a:cs typeface="Arial"/>
              </a:rPr>
              <a:t>home </a:t>
            </a:r>
            <a:r>
              <a:rPr dirty="0" sz="1000" b="1">
                <a:latin typeface="Arial"/>
                <a:cs typeface="Arial"/>
              </a:rPr>
              <a:t>Health</a:t>
            </a:r>
            <a:r>
              <a:rPr dirty="0" sz="1000" spc="30" b="1">
                <a:latin typeface="Arial"/>
                <a:cs typeface="Arial"/>
              </a:rPr>
              <a:t> </a:t>
            </a:r>
            <a:r>
              <a:rPr dirty="0" sz="1000" spc="-30" b="1">
                <a:latin typeface="Arial"/>
                <a:cs typeface="Arial"/>
              </a:rPr>
              <a:t>Care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3108960" y="3834384"/>
            <a:ext cx="2226310" cy="1746250"/>
            <a:chOff x="3108960" y="3834384"/>
            <a:chExt cx="2226310" cy="1746250"/>
          </a:xfrm>
        </p:grpSpPr>
        <p:sp>
          <p:nvSpPr>
            <p:cNvPr id="22" name="object 22" descr=""/>
            <p:cNvSpPr/>
            <p:nvPr/>
          </p:nvSpPr>
          <p:spPr>
            <a:xfrm>
              <a:off x="4591050" y="4836414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365760" y="0"/>
                  </a:moveTo>
                  <a:lnTo>
                    <a:pt x="319869" y="2848"/>
                  </a:lnTo>
                  <a:lnTo>
                    <a:pt x="275682" y="11167"/>
                  </a:lnTo>
                  <a:lnTo>
                    <a:pt x="233542" y="24613"/>
                  </a:lnTo>
                  <a:lnTo>
                    <a:pt x="193790" y="42844"/>
                  </a:lnTo>
                  <a:lnTo>
                    <a:pt x="156770" y="65517"/>
                  </a:lnTo>
                  <a:lnTo>
                    <a:pt x="122822" y="92291"/>
                  </a:lnTo>
                  <a:lnTo>
                    <a:pt x="92291" y="122822"/>
                  </a:lnTo>
                  <a:lnTo>
                    <a:pt x="65517" y="156770"/>
                  </a:lnTo>
                  <a:lnTo>
                    <a:pt x="42844" y="193790"/>
                  </a:lnTo>
                  <a:lnTo>
                    <a:pt x="24613" y="233542"/>
                  </a:lnTo>
                  <a:lnTo>
                    <a:pt x="11167" y="275682"/>
                  </a:lnTo>
                  <a:lnTo>
                    <a:pt x="2848" y="319869"/>
                  </a:lnTo>
                  <a:lnTo>
                    <a:pt x="0" y="365760"/>
                  </a:lnTo>
                  <a:lnTo>
                    <a:pt x="2848" y="411650"/>
                  </a:lnTo>
                  <a:lnTo>
                    <a:pt x="11167" y="455837"/>
                  </a:lnTo>
                  <a:lnTo>
                    <a:pt x="24613" y="497977"/>
                  </a:lnTo>
                  <a:lnTo>
                    <a:pt x="42844" y="537729"/>
                  </a:lnTo>
                  <a:lnTo>
                    <a:pt x="65517" y="574749"/>
                  </a:lnTo>
                  <a:lnTo>
                    <a:pt x="92291" y="608697"/>
                  </a:lnTo>
                  <a:lnTo>
                    <a:pt x="122822" y="639228"/>
                  </a:lnTo>
                  <a:lnTo>
                    <a:pt x="156770" y="666002"/>
                  </a:lnTo>
                  <a:lnTo>
                    <a:pt x="193790" y="688675"/>
                  </a:lnTo>
                  <a:lnTo>
                    <a:pt x="233542" y="706906"/>
                  </a:lnTo>
                  <a:lnTo>
                    <a:pt x="275682" y="720352"/>
                  </a:lnTo>
                  <a:lnTo>
                    <a:pt x="319869" y="728671"/>
                  </a:lnTo>
                  <a:lnTo>
                    <a:pt x="365760" y="731520"/>
                  </a:lnTo>
                  <a:lnTo>
                    <a:pt x="411650" y="728671"/>
                  </a:lnTo>
                  <a:lnTo>
                    <a:pt x="455837" y="720352"/>
                  </a:lnTo>
                  <a:lnTo>
                    <a:pt x="497977" y="706906"/>
                  </a:lnTo>
                  <a:lnTo>
                    <a:pt x="537729" y="688675"/>
                  </a:lnTo>
                  <a:lnTo>
                    <a:pt x="574749" y="666002"/>
                  </a:lnTo>
                  <a:lnTo>
                    <a:pt x="608697" y="639228"/>
                  </a:lnTo>
                  <a:lnTo>
                    <a:pt x="639228" y="608697"/>
                  </a:lnTo>
                  <a:lnTo>
                    <a:pt x="666002" y="574749"/>
                  </a:lnTo>
                  <a:lnTo>
                    <a:pt x="688675" y="537729"/>
                  </a:lnTo>
                  <a:lnTo>
                    <a:pt x="706906" y="497977"/>
                  </a:lnTo>
                  <a:lnTo>
                    <a:pt x="720352" y="455837"/>
                  </a:lnTo>
                  <a:lnTo>
                    <a:pt x="728671" y="411650"/>
                  </a:lnTo>
                  <a:lnTo>
                    <a:pt x="731520" y="365760"/>
                  </a:lnTo>
                  <a:lnTo>
                    <a:pt x="728671" y="319869"/>
                  </a:lnTo>
                  <a:lnTo>
                    <a:pt x="720352" y="275682"/>
                  </a:lnTo>
                  <a:lnTo>
                    <a:pt x="706906" y="233542"/>
                  </a:lnTo>
                  <a:lnTo>
                    <a:pt x="688675" y="193790"/>
                  </a:lnTo>
                  <a:lnTo>
                    <a:pt x="666002" y="156770"/>
                  </a:lnTo>
                  <a:lnTo>
                    <a:pt x="639228" y="122822"/>
                  </a:lnTo>
                  <a:lnTo>
                    <a:pt x="608697" y="92291"/>
                  </a:lnTo>
                  <a:lnTo>
                    <a:pt x="574749" y="65517"/>
                  </a:lnTo>
                  <a:lnTo>
                    <a:pt x="537729" y="42844"/>
                  </a:lnTo>
                  <a:lnTo>
                    <a:pt x="497977" y="24613"/>
                  </a:lnTo>
                  <a:lnTo>
                    <a:pt x="455837" y="11167"/>
                  </a:lnTo>
                  <a:lnTo>
                    <a:pt x="411650" y="2848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4591050" y="4836414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0" y="365760"/>
                  </a:moveTo>
                  <a:lnTo>
                    <a:pt x="2848" y="319869"/>
                  </a:lnTo>
                  <a:lnTo>
                    <a:pt x="11167" y="275682"/>
                  </a:lnTo>
                  <a:lnTo>
                    <a:pt x="24613" y="233542"/>
                  </a:lnTo>
                  <a:lnTo>
                    <a:pt x="42844" y="193790"/>
                  </a:lnTo>
                  <a:lnTo>
                    <a:pt x="65517" y="156770"/>
                  </a:lnTo>
                  <a:lnTo>
                    <a:pt x="92291" y="122822"/>
                  </a:lnTo>
                  <a:lnTo>
                    <a:pt x="122822" y="92291"/>
                  </a:lnTo>
                  <a:lnTo>
                    <a:pt x="156770" y="65517"/>
                  </a:lnTo>
                  <a:lnTo>
                    <a:pt x="193790" y="42844"/>
                  </a:lnTo>
                  <a:lnTo>
                    <a:pt x="233542" y="24613"/>
                  </a:lnTo>
                  <a:lnTo>
                    <a:pt x="275682" y="11167"/>
                  </a:lnTo>
                  <a:lnTo>
                    <a:pt x="319869" y="2848"/>
                  </a:lnTo>
                  <a:lnTo>
                    <a:pt x="365760" y="0"/>
                  </a:lnTo>
                  <a:lnTo>
                    <a:pt x="411650" y="2848"/>
                  </a:lnTo>
                  <a:lnTo>
                    <a:pt x="455837" y="11167"/>
                  </a:lnTo>
                  <a:lnTo>
                    <a:pt x="497977" y="24613"/>
                  </a:lnTo>
                  <a:lnTo>
                    <a:pt x="537729" y="42844"/>
                  </a:lnTo>
                  <a:lnTo>
                    <a:pt x="574749" y="65517"/>
                  </a:lnTo>
                  <a:lnTo>
                    <a:pt x="608697" y="92291"/>
                  </a:lnTo>
                  <a:lnTo>
                    <a:pt x="639228" y="122822"/>
                  </a:lnTo>
                  <a:lnTo>
                    <a:pt x="666002" y="156770"/>
                  </a:lnTo>
                  <a:lnTo>
                    <a:pt x="688675" y="193790"/>
                  </a:lnTo>
                  <a:lnTo>
                    <a:pt x="706906" y="233542"/>
                  </a:lnTo>
                  <a:lnTo>
                    <a:pt x="720352" y="275682"/>
                  </a:lnTo>
                  <a:lnTo>
                    <a:pt x="728671" y="319869"/>
                  </a:lnTo>
                  <a:lnTo>
                    <a:pt x="731520" y="365760"/>
                  </a:lnTo>
                  <a:lnTo>
                    <a:pt x="728671" y="411650"/>
                  </a:lnTo>
                  <a:lnTo>
                    <a:pt x="720352" y="455837"/>
                  </a:lnTo>
                  <a:lnTo>
                    <a:pt x="706906" y="497977"/>
                  </a:lnTo>
                  <a:lnTo>
                    <a:pt x="688675" y="537729"/>
                  </a:lnTo>
                  <a:lnTo>
                    <a:pt x="666002" y="574749"/>
                  </a:lnTo>
                  <a:lnTo>
                    <a:pt x="639228" y="608697"/>
                  </a:lnTo>
                  <a:lnTo>
                    <a:pt x="608697" y="639228"/>
                  </a:lnTo>
                  <a:lnTo>
                    <a:pt x="574749" y="666002"/>
                  </a:lnTo>
                  <a:lnTo>
                    <a:pt x="537729" y="688675"/>
                  </a:lnTo>
                  <a:lnTo>
                    <a:pt x="497977" y="706906"/>
                  </a:lnTo>
                  <a:lnTo>
                    <a:pt x="455837" y="720352"/>
                  </a:lnTo>
                  <a:lnTo>
                    <a:pt x="411650" y="728671"/>
                  </a:lnTo>
                  <a:lnTo>
                    <a:pt x="365760" y="731520"/>
                  </a:lnTo>
                  <a:lnTo>
                    <a:pt x="319869" y="728671"/>
                  </a:lnTo>
                  <a:lnTo>
                    <a:pt x="275682" y="720352"/>
                  </a:lnTo>
                  <a:lnTo>
                    <a:pt x="233542" y="706906"/>
                  </a:lnTo>
                  <a:lnTo>
                    <a:pt x="193790" y="688675"/>
                  </a:lnTo>
                  <a:lnTo>
                    <a:pt x="156770" y="666002"/>
                  </a:lnTo>
                  <a:lnTo>
                    <a:pt x="122822" y="639228"/>
                  </a:lnTo>
                  <a:lnTo>
                    <a:pt x="92291" y="608697"/>
                  </a:lnTo>
                  <a:lnTo>
                    <a:pt x="65517" y="574749"/>
                  </a:lnTo>
                  <a:lnTo>
                    <a:pt x="42844" y="537729"/>
                  </a:lnTo>
                  <a:lnTo>
                    <a:pt x="24613" y="497977"/>
                  </a:lnTo>
                  <a:lnTo>
                    <a:pt x="11167" y="455837"/>
                  </a:lnTo>
                  <a:lnTo>
                    <a:pt x="2848" y="411650"/>
                  </a:lnTo>
                  <a:lnTo>
                    <a:pt x="0" y="365760"/>
                  </a:lnTo>
                  <a:close/>
                </a:path>
              </a:pathLst>
            </a:custGeom>
            <a:ln w="254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147060" y="3872484"/>
              <a:ext cx="414655" cy="675640"/>
            </a:xfrm>
            <a:custGeom>
              <a:avLst/>
              <a:gdLst/>
              <a:ahLst/>
              <a:cxnLst/>
              <a:rect l="l" t="t" r="r" b="b"/>
              <a:pathLst>
                <a:path w="414654" h="675639">
                  <a:moveTo>
                    <a:pt x="414527" y="675132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3327272" y="4968621"/>
            <a:ext cx="540385" cy="3302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86995" marR="5080" indent="-74930">
              <a:lnSpc>
                <a:spcPct val="100000"/>
              </a:lnSpc>
              <a:spcBef>
                <a:spcPts val="95"/>
              </a:spcBef>
            </a:pPr>
            <a:r>
              <a:rPr dirty="0" sz="1000" spc="-25" b="1">
                <a:latin typeface="Arial"/>
                <a:cs typeface="Arial"/>
              </a:rPr>
              <a:t>Assisted </a:t>
            </a:r>
            <a:r>
              <a:rPr dirty="0" sz="1000" spc="-10" b="1">
                <a:latin typeface="Arial"/>
                <a:cs typeface="Arial"/>
              </a:rPr>
              <a:t>Living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1621536" y="2438400"/>
            <a:ext cx="2360930" cy="2541905"/>
            <a:chOff x="1621536" y="2438400"/>
            <a:chExt cx="2360930" cy="2541905"/>
          </a:xfrm>
        </p:grpSpPr>
        <p:sp>
          <p:nvSpPr>
            <p:cNvPr id="27" name="object 27" descr=""/>
            <p:cNvSpPr/>
            <p:nvPr/>
          </p:nvSpPr>
          <p:spPr>
            <a:xfrm>
              <a:off x="3237738" y="4235957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365760" y="0"/>
                  </a:moveTo>
                  <a:lnTo>
                    <a:pt x="319869" y="2848"/>
                  </a:lnTo>
                  <a:lnTo>
                    <a:pt x="275682" y="11167"/>
                  </a:lnTo>
                  <a:lnTo>
                    <a:pt x="233542" y="24613"/>
                  </a:lnTo>
                  <a:lnTo>
                    <a:pt x="193790" y="42844"/>
                  </a:lnTo>
                  <a:lnTo>
                    <a:pt x="156770" y="65517"/>
                  </a:lnTo>
                  <a:lnTo>
                    <a:pt x="122822" y="92291"/>
                  </a:lnTo>
                  <a:lnTo>
                    <a:pt x="92291" y="122822"/>
                  </a:lnTo>
                  <a:lnTo>
                    <a:pt x="65517" y="156770"/>
                  </a:lnTo>
                  <a:lnTo>
                    <a:pt x="42844" y="193790"/>
                  </a:lnTo>
                  <a:lnTo>
                    <a:pt x="24613" y="233542"/>
                  </a:lnTo>
                  <a:lnTo>
                    <a:pt x="11167" y="275682"/>
                  </a:lnTo>
                  <a:lnTo>
                    <a:pt x="2848" y="319869"/>
                  </a:lnTo>
                  <a:lnTo>
                    <a:pt x="0" y="365760"/>
                  </a:lnTo>
                  <a:lnTo>
                    <a:pt x="2848" y="411650"/>
                  </a:lnTo>
                  <a:lnTo>
                    <a:pt x="11167" y="455837"/>
                  </a:lnTo>
                  <a:lnTo>
                    <a:pt x="24613" y="497977"/>
                  </a:lnTo>
                  <a:lnTo>
                    <a:pt x="42844" y="537729"/>
                  </a:lnTo>
                  <a:lnTo>
                    <a:pt x="65517" y="574749"/>
                  </a:lnTo>
                  <a:lnTo>
                    <a:pt x="92291" y="608697"/>
                  </a:lnTo>
                  <a:lnTo>
                    <a:pt x="122822" y="639228"/>
                  </a:lnTo>
                  <a:lnTo>
                    <a:pt x="156770" y="666002"/>
                  </a:lnTo>
                  <a:lnTo>
                    <a:pt x="193790" y="688675"/>
                  </a:lnTo>
                  <a:lnTo>
                    <a:pt x="233542" y="706906"/>
                  </a:lnTo>
                  <a:lnTo>
                    <a:pt x="275682" y="720352"/>
                  </a:lnTo>
                  <a:lnTo>
                    <a:pt x="319869" y="728671"/>
                  </a:lnTo>
                  <a:lnTo>
                    <a:pt x="365760" y="731520"/>
                  </a:lnTo>
                  <a:lnTo>
                    <a:pt x="411650" y="728671"/>
                  </a:lnTo>
                  <a:lnTo>
                    <a:pt x="455837" y="720352"/>
                  </a:lnTo>
                  <a:lnTo>
                    <a:pt x="497977" y="706906"/>
                  </a:lnTo>
                  <a:lnTo>
                    <a:pt x="537729" y="688675"/>
                  </a:lnTo>
                  <a:lnTo>
                    <a:pt x="574749" y="666002"/>
                  </a:lnTo>
                  <a:lnTo>
                    <a:pt x="608697" y="639228"/>
                  </a:lnTo>
                  <a:lnTo>
                    <a:pt x="639228" y="608697"/>
                  </a:lnTo>
                  <a:lnTo>
                    <a:pt x="666002" y="574749"/>
                  </a:lnTo>
                  <a:lnTo>
                    <a:pt x="688675" y="537729"/>
                  </a:lnTo>
                  <a:lnTo>
                    <a:pt x="706906" y="497977"/>
                  </a:lnTo>
                  <a:lnTo>
                    <a:pt x="720352" y="455837"/>
                  </a:lnTo>
                  <a:lnTo>
                    <a:pt x="728671" y="411650"/>
                  </a:lnTo>
                  <a:lnTo>
                    <a:pt x="731520" y="365760"/>
                  </a:lnTo>
                  <a:lnTo>
                    <a:pt x="728671" y="319869"/>
                  </a:lnTo>
                  <a:lnTo>
                    <a:pt x="720352" y="275682"/>
                  </a:lnTo>
                  <a:lnTo>
                    <a:pt x="706906" y="233542"/>
                  </a:lnTo>
                  <a:lnTo>
                    <a:pt x="688675" y="193790"/>
                  </a:lnTo>
                  <a:lnTo>
                    <a:pt x="666002" y="156770"/>
                  </a:lnTo>
                  <a:lnTo>
                    <a:pt x="639228" y="122822"/>
                  </a:lnTo>
                  <a:lnTo>
                    <a:pt x="608697" y="92291"/>
                  </a:lnTo>
                  <a:lnTo>
                    <a:pt x="574749" y="65517"/>
                  </a:lnTo>
                  <a:lnTo>
                    <a:pt x="537729" y="42844"/>
                  </a:lnTo>
                  <a:lnTo>
                    <a:pt x="497977" y="24613"/>
                  </a:lnTo>
                  <a:lnTo>
                    <a:pt x="455837" y="11167"/>
                  </a:lnTo>
                  <a:lnTo>
                    <a:pt x="411650" y="2848"/>
                  </a:lnTo>
                  <a:lnTo>
                    <a:pt x="365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3237738" y="4235957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20" h="731520">
                  <a:moveTo>
                    <a:pt x="0" y="365760"/>
                  </a:moveTo>
                  <a:lnTo>
                    <a:pt x="2848" y="319869"/>
                  </a:lnTo>
                  <a:lnTo>
                    <a:pt x="11167" y="275682"/>
                  </a:lnTo>
                  <a:lnTo>
                    <a:pt x="24613" y="233542"/>
                  </a:lnTo>
                  <a:lnTo>
                    <a:pt x="42844" y="193790"/>
                  </a:lnTo>
                  <a:lnTo>
                    <a:pt x="65517" y="156770"/>
                  </a:lnTo>
                  <a:lnTo>
                    <a:pt x="92291" y="122822"/>
                  </a:lnTo>
                  <a:lnTo>
                    <a:pt x="122822" y="92291"/>
                  </a:lnTo>
                  <a:lnTo>
                    <a:pt x="156770" y="65517"/>
                  </a:lnTo>
                  <a:lnTo>
                    <a:pt x="193790" y="42844"/>
                  </a:lnTo>
                  <a:lnTo>
                    <a:pt x="233542" y="24613"/>
                  </a:lnTo>
                  <a:lnTo>
                    <a:pt x="275682" y="11167"/>
                  </a:lnTo>
                  <a:lnTo>
                    <a:pt x="319869" y="2848"/>
                  </a:lnTo>
                  <a:lnTo>
                    <a:pt x="365760" y="0"/>
                  </a:lnTo>
                  <a:lnTo>
                    <a:pt x="411650" y="2848"/>
                  </a:lnTo>
                  <a:lnTo>
                    <a:pt x="455837" y="11167"/>
                  </a:lnTo>
                  <a:lnTo>
                    <a:pt x="497977" y="24613"/>
                  </a:lnTo>
                  <a:lnTo>
                    <a:pt x="537729" y="42844"/>
                  </a:lnTo>
                  <a:lnTo>
                    <a:pt x="574749" y="65517"/>
                  </a:lnTo>
                  <a:lnTo>
                    <a:pt x="608697" y="92291"/>
                  </a:lnTo>
                  <a:lnTo>
                    <a:pt x="639228" y="122822"/>
                  </a:lnTo>
                  <a:lnTo>
                    <a:pt x="666002" y="156770"/>
                  </a:lnTo>
                  <a:lnTo>
                    <a:pt x="688675" y="193790"/>
                  </a:lnTo>
                  <a:lnTo>
                    <a:pt x="706906" y="233542"/>
                  </a:lnTo>
                  <a:lnTo>
                    <a:pt x="720352" y="275682"/>
                  </a:lnTo>
                  <a:lnTo>
                    <a:pt x="728671" y="319869"/>
                  </a:lnTo>
                  <a:lnTo>
                    <a:pt x="731520" y="365760"/>
                  </a:lnTo>
                  <a:lnTo>
                    <a:pt x="728671" y="411650"/>
                  </a:lnTo>
                  <a:lnTo>
                    <a:pt x="720352" y="455837"/>
                  </a:lnTo>
                  <a:lnTo>
                    <a:pt x="706906" y="497977"/>
                  </a:lnTo>
                  <a:lnTo>
                    <a:pt x="688675" y="537729"/>
                  </a:lnTo>
                  <a:lnTo>
                    <a:pt x="666002" y="574749"/>
                  </a:lnTo>
                  <a:lnTo>
                    <a:pt x="639228" y="608697"/>
                  </a:lnTo>
                  <a:lnTo>
                    <a:pt x="608697" y="639228"/>
                  </a:lnTo>
                  <a:lnTo>
                    <a:pt x="574749" y="666002"/>
                  </a:lnTo>
                  <a:lnTo>
                    <a:pt x="537729" y="688675"/>
                  </a:lnTo>
                  <a:lnTo>
                    <a:pt x="497977" y="706906"/>
                  </a:lnTo>
                  <a:lnTo>
                    <a:pt x="455837" y="720352"/>
                  </a:lnTo>
                  <a:lnTo>
                    <a:pt x="411650" y="728671"/>
                  </a:lnTo>
                  <a:lnTo>
                    <a:pt x="365760" y="731520"/>
                  </a:lnTo>
                  <a:lnTo>
                    <a:pt x="319869" y="728671"/>
                  </a:lnTo>
                  <a:lnTo>
                    <a:pt x="275682" y="720352"/>
                  </a:lnTo>
                  <a:lnTo>
                    <a:pt x="233542" y="706906"/>
                  </a:lnTo>
                  <a:lnTo>
                    <a:pt x="193790" y="688675"/>
                  </a:lnTo>
                  <a:lnTo>
                    <a:pt x="156770" y="666002"/>
                  </a:lnTo>
                  <a:lnTo>
                    <a:pt x="122822" y="639228"/>
                  </a:lnTo>
                  <a:lnTo>
                    <a:pt x="92291" y="608697"/>
                  </a:lnTo>
                  <a:lnTo>
                    <a:pt x="65517" y="574749"/>
                  </a:lnTo>
                  <a:lnTo>
                    <a:pt x="42844" y="537729"/>
                  </a:lnTo>
                  <a:lnTo>
                    <a:pt x="24613" y="497977"/>
                  </a:lnTo>
                  <a:lnTo>
                    <a:pt x="11167" y="455837"/>
                  </a:lnTo>
                  <a:lnTo>
                    <a:pt x="2848" y="411650"/>
                  </a:lnTo>
                  <a:lnTo>
                    <a:pt x="0" y="365760"/>
                  </a:lnTo>
                  <a:close/>
                </a:path>
              </a:pathLst>
            </a:custGeom>
            <a:ln w="254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2684" y="2462783"/>
              <a:ext cx="1825751" cy="1816608"/>
            </a:xfrm>
            <a:prstGeom prst="rect">
              <a:avLst/>
            </a:prstGeom>
          </p:spPr>
        </p:pic>
        <p:sp>
          <p:nvSpPr>
            <p:cNvPr id="30" name="object 30" descr=""/>
            <p:cNvSpPr/>
            <p:nvPr/>
          </p:nvSpPr>
          <p:spPr>
            <a:xfrm>
              <a:off x="1659636" y="2476500"/>
              <a:ext cx="1826260" cy="1815464"/>
            </a:xfrm>
            <a:custGeom>
              <a:avLst/>
              <a:gdLst/>
              <a:ahLst/>
              <a:cxnLst/>
              <a:rect l="l" t="t" r="r" b="b"/>
              <a:pathLst>
                <a:path w="1826260" h="1815464">
                  <a:moveTo>
                    <a:pt x="912876" y="0"/>
                  </a:moveTo>
                  <a:lnTo>
                    <a:pt x="864392" y="1257"/>
                  </a:lnTo>
                  <a:lnTo>
                    <a:pt x="816567" y="4989"/>
                  </a:lnTo>
                  <a:lnTo>
                    <a:pt x="769465" y="11132"/>
                  </a:lnTo>
                  <a:lnTo>
                    <a:pt x="723148" y="19623"/>
                  </a:lnTo>
                  <a:lnTo>
                    <a:pt x="677680" y="30400"/>
                  </a:lnTo>
                  <a:lnTo>
                    <a:pt x="633124" y="43401"/>
                  </a:lnTo>
                  <a:lnTo>
                    <a:pt x="589542" y="58561"/>
                  </a:lnTo>
                  <a:lnTo>
                    <a:pt x="546998" y="75820"/>
                  </a:lnTo>
                  <a:lnTo>
                    <a:pt x="505555" y="95113"/>
                  </a:lnTo>
                  <a:lnTo>
                    <a:pt x="465276" y="116379"/>
                  </a:lnTo>
                  <a:lnTo>
                    <a:pt x="426224" y="139554"/>
                  </a:lnTo>
                  <a:lnTo>
                    <a:pt x="388462" y="164577"/>
                  </a:lnTo>
                  <a:lnTo>
                    <a:pt x="352054" y="191383"/>
                  </a:lnTo>
                  <a:lnTo>
                    <a:pt x="317061" y="219912"/>
                  </a:lnTo>
                  <a:lnTo>
                    <a:pt x="283548" y="250099"/>
                  </a:lnTo>
                  <a:lnTo>
                    <a:pt x="251578" y="281882"/>
                  </a:lnTo>
                  <a:lnTo>
                    <a:pt x="221213" y="315199"/>
                  </a:lnTo>
                  <a:lnTo>
                    <a:pt x="192516" y="349986"/>
                  </a:lnTo>
                  <a:lnTo>
                    <a:pt x="165551" y="386182"/>
                  </a:lnTo>
                  <a:lnTo>
                    <a:pt x="140381" y="423723"/>
                  </a:lnTo>
                  <a:lnTo>
                    <a:pt x="117068" y="462547"/>
                  </a:lnTo>
                  <a:lnTo>
                    <a:pt x="95677" y="502590"/>
                  </a:lnTo>
                  <a:lnTo>
                    <a:pt x="76269" y="543791"/>
                  </a:lnTo>
                  <a:lnTo>
                    <a:pt x="58909" y="586087"/>
                  </a:lnTo>
                  <a:lnTo>
                    <a:pt x="43658" y="629415"/>
                  </a:lnTo>
                  <a:lnTo>
                    <a:pt x="30581" y="673712"/>
                  </a:lnTo>
                  <a:lnTo>
                    <a:pt x="19740" y="718915"/>
                  </a:lnTo>
                  <a:lnTo>
                    <a:pt x="11198" y="764963"/>
                  </a:lnTo>
                  <a:lnTo>
                    <a:pt x="5019" y="811791"/>
                  </a:lnTo>
                  <a:lnTo>
                    <a:pt x="1265" y="859339"/>
                  </a:lnTo>
                  <a:lnTo>
                    <a:pt x="0" y="907541"/>
                  </a:lnTo>
                  <a:lnTo>
                    <a:pt x="1265" y="955744"/>
                  </a:lnTo>
                  <a:lnTo>
                    <a:pt x="5019" y="1003292"/>
                  </a:lnTo>
                  <a:lnTo>
                    <a:pt x="11198" y="1050120"/>
                  </a:lnTo>
                  <a:lnTo>
                    <a:pt x="19740" y="1096168"/>
                  </a:lnTo>
                  <a:lnTo>
                    <a:pt x="30581" y="1141371"/>
                  </a:lnTo>
                  <a:lnTo>
                    <a:pt x="43658" y="1185668"/>
                  </a:lnTo>
                  <a:lnTo>
                    <a:pt x="58909" y="1228996"/>
                  </a:lnTo>
                  <a:lnTo>
                    <a:pt x="76269" y="1271292"/>
                  </a:lnTo>
                  <a:lnTo>
                    <a:pt x="95677" y="1312493"/>
                  </a:lnTo>
                  <a:lnTo>
                    <a:pt x="117068" y="1352536"/>
                  </a:lnTo>
                  <a:lnTo>
                    <a:pt x="140381" y="1391360"/>
                  </a:lnTo>
                  <a:lnTo>
                    <a:pt x="165551" y="1428901"/>
                  </a:lnTo>
                  <a:lnTo>
                    <a:pt x="192516" y="1465097"/>
                  </a:lnTo>
                  <a:lnTo>
                    <a:pt x="221213" y="1499884"/>
                  </a:lnTo>
                  <a:lnTo>
                    <a:pt x="251578" y="1533201"/>
                  </a:lnTo>
                  <a:lnTo>
                    <a:pt x="283548" y="1564984"/>
                  </a:lnTo>
                  <a:lnTo>
                    <a:pt x="317061" y="1595171"/>
                  </a:lnTo>
                  <a:lnTo>
                    <a:pt x="352054" y="1623700"/>
                  </a:lnTo>
                  <a:lnTo>
                    <a:pt x="388462" y="1650506"/>
                  </a:lnTo>
                  <a:lnTo>
                    <a:pt x="426224" y="1675529"/>
                  </a:lnTo>
                  <a:lnTo>
                    <a:pt x="465276" y="1698704"/>
                  </a:lnTo>
                  <a:lnTo>
                    <a:pt x="505555" y="1719970"/>
                  </a:lnTo>
                  <a:lnTo>
                    <a:pt x="546998" y="1739263"/>
                  </a:lnTo>
                  <a:lnTo>
                    <a:pt x="589542" y="1756522"/>
                  </a:lnTo>
                  <a:lnTo>
                    <a:pt x="633124" y="1771682"/>
                  </a:lnTo>
                  <a:lnTo>
                    <a:pt x="677680" y="1784683"/>
                  </a:lnTo>
                  <a:lnTo>
                    <a:pt x="723148" y="1795460"/>
                  </a:lnTo>
                  <a:lnTo>
                    <a:pt x="769465" y="1803951"/>
                  </a:lnTo>
                  <a:lnTo>
                    <a:pt x="816567" y="1810094"/>
                  </a:lnTo>
                  <a:lnTo>
                    <a:pt x="864392" y="1813826"/>
                  </a:lnTo>
                  <a:lnTo>
                    <a:pt x="912876" y="1815083"/>
                  </a:lnTo>
                  <a:lnTo>
                    <a:pt x="961359" y="1813826"/>
                  </a:lnTo>
                  <a:lnTo>
                    <a:pt x="1009184" y="1810094"/>
                  </a:lnTo>
                  <a:lnTo>
                    <a:pt x="1056286" y="1803951"/>
                  </a:lnTo>
                  <a:lnTo>
                    <a:pt x="1102603" y="1795460"/>
                  </a:lnTo>
                  <a:lnTo>
                    <a:pt x="1148071" y="1784683"/>
                  </a:lnTo>
                  <a:lnTo>
                    <a:pt x="1192627" y="1771682"/>
                  </a:lnTo>
                  <a:lnTo>
                    <a:pt x="1236209" y="1756522"/>
                  </a:lnTo>
                  <a:lnTo>
                    <a:pt x="1278753" y="1739263"/>
                  </a:lnTo>
                  <a:lnTo>
                    <a:pt x="1320196" y="1719970"/>
                  </a:lnTo>
                  <a:lnTo>
                    <a:pt x="1360475" y="1698704"/>
                  </a:lnTo>
                  <a:lnTo>
                    <a:pt x="1399527" y="1675529"/>
                  </a:lnTo>
                  <a:lnTo>
                    <a:pt x="1437289" y="1650506"/>
                  </a:lnTo>
                  <a:lnTo>
                    <a:pt x="1473697" y="1623700"/>
                  </a:lnTo>
                  <a:lnTo>
                    <a:pt x="1508690" y="1595171"/>
                  </a:lnTo>
                  <a:lnTo>
                    <a:pt x="1542203" y="1564984"/>
                  </a:lnTo>
                  <a:lnTo>
                    <a:pt x="1574173" y="1533201"/>
                  </a:lnTo>
                  <a:lnTo>
                    <a:pt x="1604538" y="1499884"/>
                  </a:lnTo>
                  <a:lnTo>
                    <a:pt x="1633235" y="1465097"/>
                  </a:lnTo>
                  <a:lnTo>
                    <a:pt x="1660200" y="1428901"/>
                  </a:lnTo>
                  <a:lnTo>
                    <a:pt x="1685370" y="1391360"/>
                  </a:lnTo>
                  <a:lnTo>
                    <a:pt x="1708683" y="1352536"/>
                  </a:lnTo>
                  <a:lnTo>
                    <a:pt x="1730074" y="1312493"/>
                  </a:lnTo>
                  <a:lnTo>
                    <a:pt x="1749482" y="1271292"/>
                  </a:lnTo>
                  <a:lnTo>
                    <a:pt x="1766842" y="1228996"/>
                  </a:lnTo>
                  <a:lnTo>
                    <a:pt x="1782093" y="1185668"/>
                  </a:lnTo>
                  <a:lnTo>
                    <a:pt x="1795170" y="1141371"/>
                  </a:lnTo>
                  <a:lnTo>
                    <a:pt x="1806011" y="1096168"/>
                  </a:lnTo>
                  <a:lnTo>
                    <a:pt x="1814553" y="1050120"/>
                  </a:lnTo>
                  <a:lnTo>
                    <a:pt x="1820732" y="1003292"/>
                  </a:lnTo>
                  <a:lnTo>
                    <a:pt x="1824486" y="955744"/>
                  </a:lnTo>
                  <a:lnTo>
                    <a:pt x="1825752" y="907541"/>
                  </a:lnTo>
                  <a:lnTo>
                    <a:pt x="1824486" y="859339"/>
                  </a:lnTo>
                  <a:lnTo>
                    <a:pt x="1820732" y="811791"/>
                  </a:lnTo>
                  <a:lnTo>
                    <a:pt x="1814553" y="764963"/>
                  </a:lnTo>
                  <a:lnTo>
                    <a:pt x="1806011" y="718915"/>
                  </a:lnTo>
                  <a:lnTo>
                    <a:pt x="1795170" y="673712"/>
                  </a:lnTo>
                  <a:lnTo>
                    <a:pt x="1782093" y="629415"/>
                  </a:lnTo>
                  <a:lnTo>
                    <a:pt x="1766842" y="586087"/>
                  </a:lnTo>
                  <a:lnTo>
                    <a:pt x="1749482" y="543791"/>
                  </a:lnTo>
                  <a:lnTo>
                    <a:pt x="1730074" y="502590"/>
                  </a:lnTo>
                  <a:lnTo>
                    <a:pt x="1708683" y="462547"/>
                  </a:lnTo>
                  <a:lnTo>
                    <a:pt x="1685370" y="423723"/>
                  </a:lnTo>
                  <a:lnTo>
                    <a:pt x="1660200" y="386182"/>
                  </a:lnTo>
                  <a:lnTo>
                    <a:pt x="1633235" y="349986"/>
                  </a:lnTo>
                  <a:lnTo>
                    <a:pt x="1604538" y="315199"/>
                  </a:lnTo>
                  <a:lnTo>
                    <a:pt x="1574173" y="281882"/>
                  </a:lnTo>
                  <a:lnTo>
                    <a:pt x="1542203" y="250099"/>
                  </a:lnTo>
                  <a:lnTo>
                    <a:pt x="1508690" y="219912"/>
                  </a:lnTo>
                  <a:lnTo>
                    <a:pt x="1473697" y="191383"/>
                  </a:lnTo>
                  <a:lnTo>
                    <a:pt x="1437289" y="164577"/>
                  </a:lnTo>
                  <a:lnTo>
                    <a:pt x="1399527" y="139554"/>
                  </a:lnTo>
                  <a:lnTo>
                    <a:pt x="1360475" y="116379"/>
                  </a:lnTo>
                  <a:lnTo>
                    <a:pt x="1320196" y="95113"/>
                  </a:lnTo>
                  <a:lnTo>
                    <a:pt x="1278753" y="75820"/>
                  </a:lnTo>
                  <a:lnTo>
                    <a:pt x="1236209" y="58561"/>
                  </a:lnTo>
                  <a:lnTo>
                    <a:pt x="1192627" y="43401"/>
                  </a:lnTo>
                  <a:lnTo>
                    <a:pt x="1148071" y="30400"/>
                  </a:lnTo>
                  <a:lnTo>
                    <a:pt x="1102603" y="19623"/>
                  </a:lnTo>
                  <a:lnTo>
                    <a:pt x="1056286" y="11132"/>
                  </a:lnTo>
                  <a:lnTo>
                    <a:pt x="1009184" y="4989"/>
                  </a:lnTo>
                  <a:lnTo>
                    <a:pt x="961359" y="1257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1659636" y="2476500"/>
              <a:ext cx="1826260" cy="1815464"/>
            </a:xfrm>
            <a:custGeom>
              <a:avLst/>
              <a:gdLst/>
              <a:ahLst/>
              <a:cxnLst/>
              <a:rect l="l" t="t" r="r" b="b"/>
              <a:pathLst>
                <a:path w="1826260" h="1815464">
                  <a:moveTo>
                    <a:pt x="0" y="907541"/>
                  </a:moveTo>
                  <a:lnTo>
                    <a:pt x="1265" y="859339"/>
                  </a:lnTo>
                  <a:lnTo>
                    <a:pt x="5019" y="811791"/>
                  </a:lnTo>
                  <a:lnTo>
                    <a:pt x="11198" y="764963"/>
                  </a:lnTo>
                  <a:lnTo>
                    <a:pt x="19740" y="718915"/>
                  </a:lnTo>
                  <a:lnTo>
                    <a:pt x="30581" y="673712"/>
                  </a:lnTo>
                  <a:lnTo>
                    <a:pt x="43658" y="629415"/>
                  </a:lnTo>
                  <a:lnTo>
                    <a:pt x="58909" y="586087"/>
                  </a:lnTo>
                  <a:lnTo>
                    <a:pt x="76269" y="543791"/>
                  </a:lnTo>
                  <a:lnTo>
                    <a:pt x="95677" y="502590"/>
                  </a:lnTo>
                  <a:lnTo>
                    <a:pt x="117068" y="462547"/>
                  </a:lnTo>
                  <a:lnTo>
                    <a:pt x="140381" y="423723"/>
                  </a:lnTo>
                  <a:lnTo>
                    <a:pt x="165551" y="386182"/>
                  </a:lnTo>
                  <a:lnTo>
                    <a:pt x="192516" y="349986"/>
                  </a:lnTo>
                  <a:lnTo>
                    <a:pt x="221213" y="315199"/>
                  </a:lnTo>
                  <a:lnTo>
                    <a:pt x="251578" y="281882"/>
                  </a:lnTo>
                  <a:lnTo>
                    <a:pt x="283548" y="250099"/>
                  </a:lnTo>
                  <a:lnTo>
                    <a:pt x="317061" y="219912"/>
                  </a:lnTo>
                  <a:lnTo>
                    <a:pt x="352054" y="191383"/>
                  </a:lnTo>
                  <a:lnTo>
                    <a:pt x="388462" y="164577"/>
                  </a:lnTo>
                  <a:lnTo>
                    <a:pt x="426224" y="139554"/>
                  </a:lnTo>
                  <a:lnTo>
                    <a:pt x="465276" y="116379"/>
                  </a:lnTo>
                  <a:lnTo>
                    <a:pt x="505555" y="95113"/>
                  </a:lnTo>
                  <a:lnTo>
                    <a:pt x="546998" y="75820"/>
                  </a:lnTo>
                  <a:lnTo>
                    <a:pt x="589542" y="58561"/>
                  </a:lnTo>
                  <a:lnTo>
                    <a:pt x="633124" y="43401"/>
                  </a:lnTo>
                  <a:lnTo>
                    <a:pt x="677680" y="30400"/>
                  </a:lnTo>
                  <a:lnTo>
                    <a:pt x="723148" y="19623"/>
                  </a:lnTo>
                  <a:lnTo>
                    <a:pt x="769465" y="11132"/>
                  </a:lnTo>
                  <a:lnTo>
                    <a:pt x="816567" y="4989"/>
                  </a:lnTo>
                  <a:lnTo>
                    <a:pt x="864392" y="1257"/>
                  </a:lnTo>
                  <a:lnTo>
                    <a:pt x="912876" y="0"/>
                  </a:lnTo>
                  <a:lnTo>
                    <a:pt x="961359" y="1257"/>
                  </a:lnTo>
                  <a:lnTo>
                    <a:pt x="1009184" y="4989"/>
                  </a:lnTo>
                  <a:lnTo>
                    <a:pt x="1056286" y="11132"/>
                  </a:lnTo>
                  <a:lnTo>
                    <a:pt x="1102603" y="19623"/>
                  </a:lnTo>
                  <a:lnTo>
                    <a:pt x="1148071" y="30400"/>
                  </a:lnTo>
                  <a:lnTo>
                    <a:pt x="1192627" y="43401"/>
                  </a:lnTo>
                  <a:lnTo>
                    <a:pt x="1236209" y="58561"/>
                  </a:lnTo>
                  <a:lnTo>
                    <a:pt x="1278753" y="75820"/>
                  </a:lnTo>
                  <a:lnTo>
                    <a:pt x="1320196" y="95113"/>
                  </a:lnTo>
                  <a:lnTo>
                    <a:pt x="1360475" y="116379"/>
                  </a:lnTo>
                  <a:lnTo>
                    <a:pt x="1399527" y="139554"/>
                  </a:lnTo>
                  <a:lnTo>
                    <a:pt x="1437289" y="164577"/>
                  </a:lnTo>
                  <a:lnTo>
                    <a:pt x="1473697" y="191383"/>
                  </a:lnTo>
                  <a:lnTo>
                    <a:pt x="1508690" y="219912"/>
                  </a:lnTo>
                  <a:lnTo>
                    <a:pt x="1542203" y="250099"/>
                  </a:lnTo>
                  <a:lnTo>
                    <a:pt x="1574173" y="281882"/>
                  </a:lnTo>
                  <a:lnTo>
                    <a:pt x="1604538" y="315199"/>
                  </a:lnTo>
                  <a:lnTo>
                    <a:pt x="1633235" y="349986"/>
                  </a:lnTo>
                  <a:lnTo>
                    <a:pt x="1660200" y="386182"/>
                  </a:lnTo>
                  <a:lnTo>
                    <a:pt x="1685370" y="423723"/>
                  </a:lnTo>
                  <a:lnTo>
                    <a:pt x="1708683" y="462547"/>
                  </a:lnTo>
                  <a:lnTo>
                    <a:pt x="1730074" y="502590"/>
                  </a:lnTo>
                  <a:lnTo>
                    <a:pt x="1749482" y="543791"/>
                  </a:lnTo>
                  <a:lnTo>
                    <a:pt x="1766842" y="586087"/>
                  </a:lnTo>
                  <a:lnTo>
                    <a:pt x="1782093" y="629415"/>
                  </a:lnTo>
                  <a:lnTo>
                    <a:pt x="1795170" y="673712"/>
                  </a:lnTo>
                  <a:lnTo>
                    <a:pt x="1806011" y="718915"/>
                  </a:lnTo>
                  <a:lnTo>
                    <a:pt x="1814553" y="764963"/>
                  </a:lnTo>
                  <a:lnTo>
                    <a:pt x="1820732" y="811791"/>
                  </a:lnTo>
                  <a:lnTo>
                    <a:pt x="1824486" y="859339"/>
                  </a:lnTo>
                  <a:lnTo>
                    <a:pt x="1825752" y="907541"/>
                  </a:lnTo>
                  <a:lnTo>
                    <a:pt x="1824486" y="955744"/>
                  </a:lnTo>
                  <a:lnTo>
                    <a:pt x="1820732" y="1003292"/>
                  </a:lnTo>
                  <a:lnTo>
                    <a:pt x="1814553" y="1050120"/>
                  </a:lnTo>
                  <a:lnTo>
                    <a:pt x="1806011" y="1096168"/>
                  </a:lnTo>
                  <a:lnTo>
                    <a:pt x="1795170" y="1141371"/>
                  </a:lnTo>
                  <a:lnTo>
                    <a:pt x="1782093" y="1185668"/>
                  </a:lnTo>
                  <a:lnTo>
                    <a:pt x="1766842" y="1228996"/>
                  </a:lnTo>
                  <a:lnTo>
                    <a:pt x="1749482" y="1271292"/>
                  </a:lnTo>
                  <a:lnTo>
                    <a:pt x="1730074" y="1312493"/>
                  </a:lnTo>
                  <a:lnTo>
                    <a:pt x="1708683" y="1352536"/>
                  </a:lnTo>
                  <a:lnTo>
                    <a:pt x="1685370" y="1391360"/>
                  </a:lnTo>
                  <a:lnTo>
                    <a:pt x="1660200" y="1428901"/>
                  </a:lnTo>
                  <a:lnTo>
                    <a:pt x="1633235" y="1465097"/>
                  </a:lnTo>
                  <a:lnTo>
                    <a:pt x="1604538" y="1499884"/>
                  </a:lnTo>
                  <a:lnTo>
                    <a:pt x="1574173" y="1533201"/>
                  </a:lnTo>
                  <a:lnTo>
                    <a:pt x="1542203" y="1564984"/>
                  </a:lnTo>
                  <a:lnTo>
                    <a:pt x="1508690" y="1595171"/>
                  </a:lnTo>
                  <a:lnTo>
                    <a:pt x="1473697" y="1623700"/>
                  </a:lnTo>
                  <a:lnTo>
                    <a:pt x="1437289" y="1650506"/>
                  </a:lnTo>
                  <a:lnTo>
                    <a:pt x="1399527" y="1675529"/>
                  </a:lnTo>
                  <a:lnTo>
                    <a:pt x="1360475" y="1698704"/>
                  </a:lnTo>
                  <a:lnTo>
                    <a:pt x="1320196" y="1719970"/>
                  </a:lnTo>
                  <a:lnTo>
                    <a:pt x="1278753" y="1739263"/>
                  </a:lnTo>
                  <a:lnTo>
                    <a:pt x="1236209" y="1756522"/>
                  </a:lnTo>
                  <a:lnTo>
                    <a:pt x="1192627" y="1771682"/>
                  </a:lnTo>
                  <a:lnTo>
                    <a:pt x="1148071" y="1784683"/>
                  </a:lnTo>
                  <a:lnTo>
                    <a:pt x="1102603" y="1795460"/>
                  </a:lnTo>
                  <a:lnTo>
                    <a:pt x="1056286" y="1803951"/>
                  </a:lnTo>
                  <a:lnTo>
                    <a:pt x="1009184" y="1810094"/>
                  </a:lnTo>
                  <a:lnTo>
                    <a:pt x="961359" y="1813826"/>
                  </a:lnTo>
                  <a:lnTo>
                    <a:pt x="912876" y="1815083"/>
                  </a:lnTo>
                  <a:lnTo>
                    <a:pt x="864392" y="1813826"/>
                  </a:lnTo>
                  <a:lnTo>
                    <a:pt x="816567" y="1810094"/>
                  </a:lnTo>
                  <a:lnTo>
                    <a:pt x="769465" y="1803951"/>
                  </a:lnTo>
                  <a:lnTo>
                    <a:pt x="723148" y="1795460"/>
                  </a:lnTo>
                  <a:lnTo>
                    <a:pt x="677680" y="1784683"/>
                  </a:lnTo>
                  <a:lnTo>
                    <a:pt x="633124" y="1771682"/>
                  </a:lnTo>
                  <a:lnTo>
                    <a:pt x="589542" y="1756522"/>
                  </a:lnTo>
                  <a:lnTo>
                    <a:pt x="546998" y="1739263"/>
                  </a:lnTo>
                  <a:lnTo>
                    <a:pt x="505555" y="1719970"/>
                  </a:lnTo>
                  <a:lnTo>
                    <a:pt x="465276" y="1698704"/>
                  </a:lnTo>
                  <a:lnTo>
                    <a:pt x="426224" y="1675529"/>
                  </a:lnTo>
                  <a:lnTo>
                    <a:pt x="388462" y="1650506"/>
                  </a:lnTo>
                  <a:lnTo>
                    <a:pt x="352054" y="1623700"/>
                  </a:lnTo>
                  <a:lnTo>
                    <a:pt x="317061" y="1595171"/>
                  </a:lnTo>
                  <a:lnTo>
                    <a:pt x="283548" y="1564984"/>
                  </a:lnTo>
                  <a:lnTo>
                    <a:pt x="251578" y="1533201"/>
                  </a:lnTo>
                  <a:lnTo>
                    <a:pt x="221213" y="1499884"/>
                  </a:lnTo>
                  <a:lnTo>
                    <a:pt x="192516" y="1465097"/>
                  </a:lnTo>
                  <a:lnTo>
                    <a:pt x="165551" y="1428901"/>
                  </a:lnTo>
                  <a:lnTo>
                    <a:pt x="140381" y="1391360"/>
                  </a:lnTo>
                  <a:lnTo>
                    <a:pt x="117068" y="1352536"/>
                  </a:lnTo>
                  <a:lnTo>
                    <a:pt x="95677" y="1312493"/>
                  </a:lnTo>
                  <a:lnTo>
                    <a:pt x="76269" y="1271292"/>
                  </a:lnTo>
                  <a:lnTo>
                    <a:pt x="58909" y="1228996"/>
                  </a:lnTo>
                  <a:lnTo>
                    <a:pt x="43658" y="1185668"/>
                  </a:lnTo>
                  <a:lnTo>
                    <a:pt x="30581" y="1141371"/>
                  </a:lnTo>
                  <a:lnTo>
                    <a:pt x="19740" y="1096168"/>
                  </a:lnTo>
                  <a:lnTo>
                    <a:pt x="11198" y="1050120"/>
                  </a:lnTo>
                  <a:lnTo>
                    <a:pt x="5019" y="1003292"/>
                  </a:lnTo>
                  <a:lnTo>
                    <a:pt x="1265" y="955744"/>
                  </a:lnTo>
                  <a:lnTo>
                    <a:pt x="0" y="907541"/>
                  </a:lnTo>
                  <a:close/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 descr=""/>
          <p:cNvSpPr txBox="1"/>
          <p:nvPr/>
        </p:nvSpPr>
        <p:spPr>
          <a:xfrm>
            <a:off x="2049907" y="3213607"/>
            <a:ext cx="1045210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Retirement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33" name="object 33" descr=""/>
          <p:cNvGrpSpPr/>
          <p:nvPr/>
        </p:nvGrpSpPr>
        <p:grpSpPr>
          <a:xfrm>
            <a:off x="1703832" y="2424683"/>
            <a:ext cx="8780145" cy="1892935"/>
            <a:chOff x="1703832" y="2424683"/>
            <a:chExt cx="8780145" cy="1892935"/>
          </a:xfrm>
        </p:grpSpPr>
        <p:sp>
          <p:nvSpPr>
            <p:cNvPr id="34" name="object 34" descr=""/>
            <p:cNvSpPr/>
            <p:nvPr/>
          </p:nvSpPr>
          <p:spPr>
            <a:xfrm>
              <a:off x="1741932" y="2558795"/>
              <a:ext cx="1659889" cy="1651000"/>
            </a:xfrm>
            <a:custGeom>
              <a:avLst/>
              <a:gdLst/>
              <a:ahLst/>
              <a:cxnLst/>
              <a:rect l="l" t="t" r="r" b="b"/>
              <a:pathLst>
                <a:path w="1659889" h="1651000">
                  <a:moveTo>
                    <a:pt x="0" y="825245"/>
                  </a:moveTo>
                  <a:lnTo>
                    <a:pt x="1408" y="776753"/>
                  </a:lnTo>
                  <a:lnTo>
                    <a:pt x="5582" y="728998"/>
                  </a:lnTo>
                  <a:lnTo>
                    <a:pt x="12443" y="682060"/>
                  </a:lnTo>
                  <a:lnTo>
                    <a:pt x="21913" y="636014"/>
                  </a:lnTo>
                  <a:lnTo>
                    <a:pt x="33915" y="590939"/>
                  </a:lnTo>
                  <a:lnTo>
                    <a:pt x="48372" y="546911"/>
                  </a:lnTo>
                  <a:lnTo>
                    <a:pt x="65204" y="504009"/>
                  </a:lnTo>
                  <a:lnTo>
                    <a:pt x="84335" y="462309"/>
                  </a:lnTo>
                  <a:lnTo>
                    <a:pt x="105686" y="421889"/>
                  </a:lnTo>
                  <a:lnTo>
                    <a:pt x="129181" y="382827"/>
                  </a:lnTo>
                  <a:lnTo>
                    <a:pt x="154740" y="345199"/>
                  </a:lnTo>
                  <a:lnTo>
                    <a:pt x="182286" y="309083"/>
                  </a:lnTo>
                  <a:lnTo>
                    <a:pt x="211742" y="274556"/>
                  </a:lnTo>
                  <a:lnTo>
                    <a:pt x="243030" y="241696"/>
                  </a:lnTo>
                  <a:lnTo>
                    <a:pt x="276071" y="210581"/>
                  </a:lnTo>
                  <a:lnTo>
                    <a:pt x="310789" y="181287"/>
                  </a:lnTo>
                  <a:lnTo>
                    <a:pt x="347105" y="153891"/>
                  </a:lnTo>
                  <a:lnTo>
                    <a:pt x="384941" y="128472"/>
                  </a:lnTo>
                  <a:lnTo>
                    <a:pt x="424220" y="105107"/>
                  </a:lnTo>
                  <a:lnTo>
                    <a:pt x="464864" y="83873"/>
                  </a:lnTo>
                  <a:lnTo>
                    <a:pt x="506795" y="64847"/>
                  </a:lnTo>
                  <a:lnTo>
                    <a:pt x="549935" y="48107"/>
                  </a:lnTo>
                  <a:lnTo>
                    <a:pt x="594207" y="33730"/>
                  </a:lnTo>
                  <a:lnTo>
                    <a:pt x="639533" y="21793"/>
                  </a:lnTo>
                  <a:lnTo>
                    <a:pt x="685835" y="12374"/>
                  </a:lnTo>
                  <a:lnTo>
                    <a:pt x="733034" y="5551"/>
                  </a:lnTo>
                  <a:lnTo>
                    <a:pt x="781055" y="1400"/>
                  </a:lnTo>
                  <a:lnTo>
                    <a:pt x="829818" y="0"/>
                  </a:lnTo>
                  <a:lnTo>
                    <a:pt x="878580" y="1400"/>
                  </a:lnTo>
                  <a:lnTo>
                    <a:pt x="926601" y="5551"/>
                  </a:lnTo>
                  <a:lnTo>
                    <a:pt x="973800" y="12374"/>
                  </a:lnTo>
                  <a:lnTo>
                    <a:pt x="1020102" y="21793"/>
                  </a:lnTo>
                  <a:lnTo>
                    <a:pt x="1065428" y="33730"/>
                  </a:lnTo>
                  <a:lnTo>
                    <a:pt x="1109700" y="48107"/>
                  </a:lnTo>
                  <a:lnTo>
                    <a:pt x="1152840" y="64847"/>
                  </a:lnTo>
                  <a:lnTo>
                    <a:pt x="1194771" y="83873"/>
                  </a:lnTo>
                  <a:lnTo>
                    <a:pt x="1235415" y="105107"/>
                  </a:lnTo>
                  <a:lnTo>
                    <a:pt x="1274694" y="128472"/>
                  </a:lnTo>
                  <a:lnTo>
                    <a:pt x="1312530" y="153891"/>
                  </a:lnTo>
                  <a:lnTo>
                    <a:pt x="1348846" y="181287"/>
                  </a:lnTo>
                  <a:lnTo>
                    <a:pt x="1383564" y="210581"/>
                  </a:lnTo>
                  <a:lnTo>
                    <a:pt x="1416605" y="241696"/>
                  </a:lnTo>
                  <a:lnTo>
                    <a:pt x="1447893" y="274556"/>
                  </a:lnTo>
                  <a:lnTo>
                    <a:pt x="1477349" y="309083"/>
                  </a:lnTo>
                  <a:lnTo>
                    <a:pt x="1504895" y="345199"/>
                  </a:lnTo>
                  <a:lnTo>
                    <a:pt x="1530454" y="382827"/>
                  </a:lnTo>
                  <a:lnTo>
                    <a:pt x="1553949" y="421889"/>
                  </a:lnTo>
                  <a:lnTo>
                    <a:pt x="1575300" y="462309"/>
                  </a:lnTo>
                  <a:lnTo>
                    <a:pt x="1594431" y="504009"/>
                  </a:lnTo>
                  <a:lnTo>
                    <a:pt x="1611263" y="546911"/>
                  </a:lnTo>
                  <a:lnTo>
                    <a:pt x="1625720" y="590939"/>
                  </a:lnTo>
                  <a:lnTo>
                    <a:pt x="1637722" y="636014"/>
                  </a:lnTo>
                  <a:lnTo>
                    <a:pt x="1647192" y="682060"/>
                  </a:lnTo>
                  <a:lnTo>
                    <a:pt x="1654053" y="728998"/>
                  </a:lnTo>
                  <a:lnTo>
                    <a:pt x="1658227" y="776753"/>
                  </a:lnTo>
                  <a:lnTo>
                    <a:pt x="1659635" y="825245"/>
                  </a:lnTo>
                  <a:lnTo>
                    <a:pt x="1658227" y="873738"/>
                  </a:lnTo>
                  <a:lnTo>
                    <a:pt x="1654053" y="921493"/>
                  </a:lnTo>
                  <a:lnTo>
                    <a:pt x="1647192" y="968431"/>
                  </a:lnTo>
                  <a:lnTo>
                    <a:pt x="1637722" y="1014477"/>
                  </a:lnTo>
                  <a:lnTo>
                    <a:pt x="1625720" y="1059552"/>
                  </a:lnTo>
                  <a:lnTo>
                    <a:pt x="1611263" y="1103580"/>
                  </a:lnTo>
                  <a:lnTo>
                    <a:pt x="1594431" y="1146482"/>
                  </a:lnTo>
                  <a:lnTo>
                    <a:pt x="1575300" y="1188182"/>
                  </a:lnTo>
                  <a:lnTo>
                    <a:pt x="1553949" y="1228602"/>
                  </a:lnTo>
                  <a:lnTo>
                    <a:pt x="1530454" y="1267664"/>
                  </a:lnTo>
                  <a:lnTo>
                    <a:pt x="1504895" y="1305292"/>
                  </a:lnTo>
                  <a:lnTo>
                    <a:pt x="1477349" y="1341408"/>
                  </a:lnTo>
                  <a:lnTo>
                    <a:pt x="1447893" y="1375935"/>
                  </a:lnTo>
                  <a:lnTo>
                    <a:pt x="1416605" y="1408795"/>
                  </a:lnTo>
                  <a:lnTo>
                    <a:pt x="1383564" y="1439910"/>
                  </a:lnTo>
                  <a:lnTo>
                    <a:pt x="1348846" y="1469204"/>
                  </a:lnTo>
                  <a:lnTo>
                    <a:pt x="1312530" y="1496600"/>
                  </a:lnTo>
                  <a:lnTo>
                    <a:pt x="1274694" y="1522019"/>
                  </a:lnTo>
                  <a:lnTo>
                    <a:pt x="1235415" y="1545384"/>
                  </a:lnTo>
                  <a:lnTo>
                    <a:pt x="1194771" y="1566618"/>
                  </a:lnTo>
                  <a:lnTo>
                    <a:pt x="1152840" y="1585644"/>
                  </a:lnTo>
                  <a:lnTo>
                    <a:pt x="1109700" y="1602384"/>
                  </a:lnTo>
                  <a:lnTo>
                    <a:pt x="1065428" y="1616761"/>
                  </a:lnTo>
                  <a:lnTo>
                    <a:pt x="1020102" y="1628698"/>
                  </a:lnTo>
                  <a:lnTo>
                    <a:pt x="973800" y="1638117"/>
                  </a:lnTo>
                  <a:lnTo>
                    <a:pt x="926601" y="1644940"/>
                  </a:lnTo>
                  <a:lnTo>
                    <a:pt x="878580" y="1649091"/>
                  </a:lnTo>
                  <a:lnTo>
                    <a:pt x="829818" y="1650491"/>
                  </a:lnTo>
                  <a:lnTo>
                    <a:pt x="781055" y="1649091"/>
                  </a:lnTo>
                  <a:lnTo>
                    <a:pt x="733034" y="1644940"/>
                  </a:lnTo>
                  <a:lnTo>
                    <a:pt x="685835" y="1638117"/>
                  </a:lnTo>
                  <a:lnTo>
                    <a:pt x="639533" y="1628698"/>
                  </a:lnTo>
                  <a:lnTo>
                    <a:pt x="594207" y="1616761"/>
                  </a:lnTo>
                  <a:lnTo>
                    <a:pt x="549935" y="1602384"/>
                  </a:lnTo>
                  <a:lnTo>
                    <a:pt x="506795" y="1585644"/>
                  </a:lnTo>
                  <a:lnTo>
                    <a:pt x="464864" y="1566618"/>
                  </a:lnTo>
                  <a:lnTo>
                    <a:pt x="424220" y="1545384"/>
                  </a:lnTo>
                  <a:lnTo>
                    <a:pt x="384941" y="1522019"/>
                  </a:lnTo>
                  <a:lnTo>
                    <a:pt x="347105" y="1496600"/>
                  </a:lnTo>
                  <a:lnTo>
                    <a:pt x="310789" y="1469204"/>
                  </a:lnTo>
                  <a:lnTo>
                    <a:pt x="276071" y="1439910"/>
                  </a:lnTo>
                  <a:lnTo>
                    <a:pt x="243030" y="1408795"/>
                  </a:lnTo>
                  <a:lnTo>
                    <a:pt x="211742" y="1375935"/>
                  </a:lnTo>
                  <a:lnTo>
                    <a:pt x="182286" y="1341408"/>
                  </a:lnTo>
                  <a:lnTo>
                    <a:pt x="154740" y="1305292"/>
                  </a:lnTo>
                  <a:lnTo>
                    <a:pt x="129181" y="1267664"/>
                  </a:lnTo>
                  <a:lnTo>
                    <a:pt x="105686" y="1228602"/>
                  </a:lnTo>
                  <a:lnTo>
                    <a:pt x="84335" y="1188182"/>
                  </a:lnTo>
                  <a:lnTo>
                    <a:pt x="65204" y="1146482"/>
                  </a:lnTo>
                  <a:lnTo>
                    <a:pt x="48372" y="1103580"/>
                  </a:lnTo>
                  <a:lnTo>
                    <a:pt x="33915" y="1059552"/>
                  </a:lnTo>
                  <a:lnTo>
                    <a:pt x="21913" y="1014477"/>
                  </a:lnTo>
                  <a:lnTo>
                    <a:pt x="12443" y="968431"/>
                  </a:lnTo>
                  <a:lnTo>
                    <a:pt x="5582" y="921493"/>
                  </a:lnTo>
                  <a:lnTo>
                    <a:pt x="1408" y="873738"/>
                  </a:lnTo>
                  <a:lnTo>
                    <a:pt x="0" y="82524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22791" y="2450591"/>
              <a:ext cx="1825752" cy="1815083"/>
            </a:xfrm>
            <a:prstGeom prst="rect">
              <a:avLst/>
            </a:prstGeom>
          </p:spPr>
        </p:pic>
        <p:sp>
          <p:nvSpPr>
            <p:cNvPr id="36" name="object 36" descr=""/>
            <p:cNvSpPr/>
            <p:nvPr/>
          </p:nvSpPr>
          <p:spPr>
            <a:xfrm>
              <a:off x="8619744" y="2462783"/>
              <a:ext cx="1826260" cy="1816735"/>
            </a:xfrm>
            <a:custGeom>
              <a:avLst/>
              <a:gdLst/>
              <a:ahLst/>
              <a:cxnLst/>
              <a:rect l="l" t="t" r="r" b="b"/>
              <a:pathLst>
                <a:path w="1826259" h="1816735">
                  <a:moveTo>
                    <a:pt x="912876" y="0"/>
                  </a:moveTo>
                  <a:lnTo>
                    <a:pt x="864392" y="1259"/>
                  </a:lnTo>
                  <a:lnTo>
                    <a:pt x="816567" y="4994"/>
                  </a:lnTo>
                  <a:lnTo>
                    <a:pt x="769465" y="11142"/>
                  </a:lnTo>
                  <a:lnTo>
                    <a:pt x="723148" y="19642"/>
                  </a:lnTo>
                  <a:lnTo>
                    <a:pt x="677680" y="30429"/>
                  </a:lnTo>
                  <a:lnTo>
                    <a:pt x="633124" y="43441"/>
                  </a:lnTo>
                  <a:lnTo>
                    <a:pt x="589542" y="58615"/>
                  </a:lnTo>
                  <a:lnTo>
                    <a:pt x="546998" y="75889"/>
                  </a:lnTo>
                  <a:lnTo>
                    <a:pt x="505555" y="95200"/>
                  </a:lnTo>
                  <a:lnTo>
                    <a:pt x="465276" y="116485"/>
                  </a:lnTo>
                  <a:lnTo>
                    <a:pt x="426224" y="139681"/>
                  </a:lnTo>
                  <a:lnTo>
                    <a:pt x="388462" y="164726"/>
                  </a:lnTo>
                  <a:lnTo>
                    <a:pt x="352054" y="191556"/>
                  </a:lnTo>
                  <a:lnTo>
                    <a:pt x="317061" y="220110"/>
                  </a:lnTo>
                  <a:lnTo>
                    <a:pt x="283548" y="250323"/>
                  </a:lnTo>
                  <a:lnTo>
                    <a:pt x="251578" y="282134"/>
                  </a:lnTo>
                  <a:lnTo>
                    <a:pt x="221213" y="315479"/>
                  </a:lnTo>
                  <a:lnTo>
                    <a:pt x="192516" y="350297"/>
                  </a:lnTo>
                  <a:lnTo>
                    <a:pt x="165551" y="386523"/>
                  </a:lnTo>
                  <a:lnTo>
                    <a:pt x="140381" y="424096"/>
                  </a:lnTo>
                  <a:lnTo>
                    <a:pt x="117068" y="462953"/>
                  </a:lnTo>
                  <a:lnTo>
                    <a:pt x="95677" y="503030"/>
                  </a:lnTo>
                  <a:lnTo>
                    <a:pt x="76269" y="544265"/>
                  </a:lnTo>
                  <a:lnTo>
                    <a:pt x="58909" y="586595"/>
                  </a:lnTo>
                  <a:lnTo>
                    <a:pt x="43658" y="629958"/>
                  </a:lnTo>
                  <a:lnTo>
                    <a:pt x="30581" y="674291"/>
                  </a:lnTo>
                  <a:lnTo>
                    <a:pt x="19740" y="719531"/>
                  </a:lnTo>
                  <a:lnTo>
                    <a:pt x="11198" y="765615"/>
                  </a:lnTo>
                  <a:lnTo>
                    <a:pt x="5019" y="812480"/>
                  </a:lnTo>
                  <a:lnTo>
                    <a:pt x="1265" y="860064"/>
                  </a:lnTo>
                  <a:lnTo>
                    <a:pt x="0" y="908303"/>
                  </a:lnTo>
                  <a:lnTo>
                    <a:pt x="1265" y="956543"/>
                  </a:lnTo>
                  <a:lnTo>
                    <a:pt x="5019" y="1004127"/>
                  </a:lnTo>
                  <a:lnTo>
                    <a:pt x="11198" y="1050992"/>
                  </a:lnTo>
                  <a:lnTo>
                    <a:pt x="19740" y="1097076"/>
                  </a:lnTo>
                  <a:lnTo>
                    <a:pt x="30581" y="1142316"/>
                  </a:lnTo>
                  <a:lnTo>
                    <a:pt x="43658" y="1186649"/>
                  </a:lnTo>
                  <a:lnTo>
                    <a:pt x="58909" y="1230012"/>
                  </a:lnTo>
                  <a:lnTo>
                    <a:pt x="76269" y="1272342"/>
                  </a:lnTo>
                  <a:lnTo>
                    <a:pt x="95677" y="1313577"/>
                  </a:lnTo>
                  <a:lnTo>
                    <a:pt x="117068" y="1353654"/>
                  </a:lnTo>
                  <a:lnTo>
                    <a:pt x="140381" y="1392511"/>
                  </a:lnTo>
                  <a:lnTo>
                    <a:pt x="165551" y="1430084"/>
                  </a:lnTo>
                  <a:lnTo>
                    <a:pt x="192516" y="1466310"/>
                  </a:lnTo>
                  <a:lnTo>
                    <a:pt x="221213" y="1501128"/>
                  </a:lnTo>
                  <a:lnTo>
                    <a:pt x="251578" y="1534473"/>
                  </a:lnTo>
                  <a:lnTo>
                    <a:pt x="283548" y="1566284"/>
                  </a:lnTo>
                  <a:lnTo>
                    <a:pt x="317061" y="1596497"/>
                  </a:lnTo>
                  <a:lnTo>
                    <a:pt x="352054" y="1625051"/>
                  </a:lnTo>
                  <a:lnTo>
                    <a:pt x="388462" y="1651881"/>
                  </a:lnTo>
                  <a:lnTo>
                    <a:pt x="426224" y="1676926"/>
                  </a:lnTo>
                  <a:lnTo>
                    <a:pt x="465276" y="1700122"/>
                  </a:lnTo>
                  <a:lnTo>
                    <a:pt x="505555" y="1721407"/>
                  </a:lnTo>
                  <a:lnTo>
                    <a:pt x="546998" y="1740718"/>
                  </a:lnTo>
                  <a:lnTo>
                    <a:pt x="589542" y="1757992"/>
                  </a:lnTo>
                  <a:lnTo>
                    <a:pt x="633124" y="1773166"/>
                  </a:lnTo>
                  <a:lnTo>
                    <a:pt x="677680" y="1786178"/>
                  </a:lnTo>
                  <a:lnTo>
                    <a:pt x="723148" y="1796965"/>
                  </a:lnTo>
                  <a:lnTo>
                    <a:pt x="769465" y="1805465"/>
                  </a:lnTo>
                  <a:lnTo>
                    <a:pt x="816567" y="1811613"/>
                  </a:lnTo>
                  <a:lnTo>
                    <a:pt x="864392" y="1815348"/>
                  </a:lnTo>
                  <a:lnTo>
                    <a:pt x="912876" y="1816608"/>
                  </a:lnTo>
                  <a:lnTo>
                    <a:pt x="961359" y="1815348"/>
                  </a:lnTo>
                  <a:lnTo>
                    <a:pt x="1009184" y="1811613"/>
                  </a:lnTo>
                  <a:lnTo>
                    <a:pt x="1056286" y="1805465"/>
                  </a:lnTo>
                  <a:lnTo>
                    <a:pt x="1102603" y="1796965"/>
                  </a:lnTo>
                  <a:lnTo>
                    <a:pt x="1148071" y="1786178"/>
                  </a:lnTo>
                  <a:lnTo>
                    <a:pt x="1192627" y="1773166"/>
                  </a:lnTo>
                  <a:lnTo>
                    <a:pt x="1236209" y="1757992"/>
                  </a:lnTo>
                  <a:lnTo>
                    <a:pt x="1278753" y="1740718"/>
                  </a:lnTo>
                  <a:lnTo>
                    <a:pt x="1320196" y="1721407"/>
                  </a:lnTo>
                  <a:lnTo>
                    <a:pt x="1360475" y="1700122"/>
                  </a:lnTo>
                  <a:lnTo>
                    <a:pt x="1399527" y="1676926"/>
                  </a:lnTo>
                  <a:lnTo>
                    <a:pt x="1437289" y="1651881"/>
                  </a:lnTo>
                  <a:lnTo>
                    <a:pt x="1473697" y="1625051"/>
                  </a:lnTo>
                  <a:lnTo>
                    <a:pt x="1508690" y="1596497"/>
                  </a:lnTo>
                  <a:lnTo>
                    <a:pt x="1542203" y="1566284"/>
                  </a:lnTo>
                  <a:lnTo>
                    <a:pt x="1574173" y="1534473"/>
                  </a:lnTo>
                  <a:lnTo>
                    <a:pt x="1604538" y="1501128"/>
                  </a:lnTo>
                  <a:lnTo>
                    <a:pt x="1633235" y="1466310"/>
                  </a:lnTo>
                  <a:lnTo>
                    <a:pt x="1660200" y="1430084"/>
                  </a:lnTo>
                  <a:lnTo>
                    <a:pt x="1685370" y="1392511"/>
                  </a:lnTo>
                  <a:lnTo>
                    <a:pt x="1708683" y="1353654"/>
                  </a:lnTo>
                  <a:lnTo>
                    <a:pt x="1730074" y="1313577"/>
                  </a:lnTo>
                  <a:lnTo>
                    <a:pt x="1749482" y="1272342"/>
                  </a:lnTo>
                  <a:lnTo>
                    <a:pt x="1766842" y="1230012"/>
                  </a:lnTo>
                  <a:lnTo>
                    <a:pt x="1782093" y="1186649"/>
                  </a:lnTo>
                  <a:lnTo>
                    <a:pt x="1795170" y="1142316"/>
                  </a:lnTo>
                  <a:lnTo>
                    <a:pt x="1806011" y="1097076"/>
                  </a:lnTo>
                  <a:lnTo>
                    <a:pt x="1814553" y="1050992"/>
                  </a:lnTo>
                  <a:lnTo>
                    <a:pt x="1820732" y="1004127"/>
                  </a:lnTo>
                  <a:lnTo>
                    <a:pt x="1824486" y="956543"/>
                  </a:lnTo>
                  <a:lnTo>
                    <a:pt x="1825752" y="908303"/>
                  </a:lnTo>
                  <a:lnTo>
                    <a:pt x="1824486" y="860064"/>
                  </a:lnTo>
                  <a:lnTo>
                    <a:pt x="1820732" y="812480"/>
                  </a:lnTo>
                  <a:lnTo>
                    <a:pt x="1814553" y="765615"/>
                  </a:lnTo>
                  <a:lnTo>
                    <a:pt x="1806011" y="719531"/>
                  </a:lnTo>
                  <a:lnTo>
                    <a:pt x="1795170" y="674291"/>
                  </a:lnTo>
                  <a:lnTo>
                    <a:pt x="1782093" y="629958"/>
                  </a:lnTo>
                  <a:lnTo>
                    <a:pt x="1766842" y="586595"/>
                  </a:lnTo>
                  <a:lnTo>
                    <a:pt x="1749482" y="544265"/>
                  </a:lnTo>
                  <a:lnTo>
                    <a:pt x="1730074" y="503030"/>
                  </a:lnTo>
                  <a:lnTo>
                    <a:pt x="1708683" y="462953"/>
                  </a:lnTo>
                  <a:lnTo>
                    <a:pt x="1685370" y="424096"/>
                  </a:lnTo>
                  <a:lnTo>
                    <a:pt x="1660200" y="386523"/>
                  </a:lnTo>
                  <a:lnTo>
                    <a:pt x="1633235" y="350297"/>
                  </a:lnTo>
                  <a:lnTo>
                    <a:pt x="1604538" y="315479"/>
                  </a:lnTo>
                  <a:lnTo>
                    <a:pt x="1574173" y="282134"/>
                  </a:lnTo>
                  <a:lnTo>
                    <a:pt x="1542203" y="250323"/>
                  </a:lnTo>
                  <a:lnTo>
                    <a:pt x="1508690" y="220110"/>
                  </a:lnTo>
                  <a:lnTo>
                    <a:pt x="1473697" y="191556"/>
                  </a:lnTo>
                  <a:lnTo>
                    <a:pt x="1437289" y="164726"/>
                  </a:lnTo>
                  <a:lnTo>
                    <a:pt x="1399527" y="139681"/>
                  </a:lnTo>
                  <a:lnTo>
                    <a:pt x="1360475" y="116485"/>
                  </a:lnTo>
                  <a:lnTo>
                    <a:pt x="1320196" y="95200"/>
                  </a:lnTo>
                  <a:lnTo>
                    <a:pt x="1278753" y="75889"/>
                  </a:lnTo>
                  <a:lnTo>
                    <a:pt x="1236209" y="58615"/>
                  </a:lnTo>
                  <a:lnTo>
                    <a:pt x="1192627" y="43441"/>
                  </a:lnTo>
                  <a:lnTo>
                    <a:pt x="1148071" y="30429"/>
                  </a:lnTo>
                  <a:lnTo>
                    <a:pt x="1102603" y="19642"/>
                  </a:lnTo>
                  <a:lnTo>
                    <a:pt x="1056286" y="11142"/>
                  </a:lnTo>
                  <a:lnTo>
                    <a:pt x="1009184" y="4994"/>
                  </a:lnTo>
                  <a:lnTo>
                    <a:pt x="961359" y="1259"/>
                  </a:lnTo>
                  <a:lnTo>
                    <a:pt x="912876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8619744" y="2462783"/>
              <a:ext cx="1826260" cy="1816735"/>
            </a:xfrm>
            <a:custGeom>
              <a:avLst/>
              <a:gdLst/>
              <a:ahLst/>
              <a:cxnLst/>
              <a:rect l="l" t="t" r="r" b="b"/>
              <a:pathLst>
                <a:path w="1826259" h="1816735">
                  <a:moveTo>
                    <a:pt x="0" y="908303"/>
                  </a:moveTo>
                  <a:lnTo>
                    <a:pt x="1265" y="860064"/>
                  </a:lnTo>
                  <a:lnTo>
                    <a:pt x="5019" y="812480"/>
                  </a:lnTo>
                  <a:lnTo>
                    <a:pt x="11198" y="765615"/>
                  </a:lnTo>
                  <a:lnTo>
                    <a:pt x="19740" y="719531"/>
                  </a:lnTo>
                  <a:lnTo>
                    <a:pt x="30581" y="674291"/>
                  </a:lnTo>
                  <a:lnTo>
                    <a:pt x="43658" y="629958"/>
                  </a:lnTo>
                  <a:lnTo>
                    <a:pt x="58909" y="586595"/>
                  </a:lnTo>
                  <a:lnTo>
                    <a:pt x="76269" y="544265"/>
                  </a:lnTo>
                  <a:lnTo>
                    <a:pt x="95677" y="503030"/>
                  </a:lnTo>
                  <a:lnTo>
                    <a:pt x="117068" y="462953"/>
                  </a:lnTo>
                  <a:lnTo>
                    <a:pt x="140381" y="424096"/>
                  </a:lnTo>
                  <a:lnTo>
                    <a:pt x="165551" y="386523"/>
                  </a:lnTo>
                  <a:lnTo>
                    <a:pt x="192516" y="350297"/>
                  </a:lnTo>
                  <a:lnTo>
                    <a:pt x="221213" y="315479"/>
                  </a:lnTo>
                  <a:lnTo>
                    <a:pt x="251578" y="282134"/>
                  </a:lnTo>
                  <a:lnTo>
                    <a:pt x="283548" y="250323"/>
                  </a:lnTo>
                  <a:lnTo>
                    <a:pt x="317061" y="220110"/>
                  </a:lnTo>
                  <a:lnTo>
                    <a:pt x="352054" y="191556"/>
                  </a:lnTo>
                  <a:lnTo>
                    <a:pt x="388462" y="164726"/>
                  </a:lnTo>
                  <a:lnTo>
                    <a:pt x="426224" y="139681"/>
                  </a:lnTo>
                  <a:lnTo>
                    <a:pt x="465276" y="116485"/>
                  </a:lnTo>
                  <a:lnTo>
                    <a:pt x="505555" y="95200"/>
                  </a:lnTo>
                  <a:lnTo>
                    <a:pt x="546998" y="75889"/>
                  </a:lnTo>
                  <a:lnTo>
                    <a:pt x="589542" y="58615"/>
                  </a:lnTo>
                  <a:lnTo>
                    <a:pt x="633124" y="43441"/>
                  </a:lnTo>
                  <a:lnTo>
                    <a:pt x="677680" y="30429"/>
                  </a:lnTo>
                  <a:lnTo>
                    <a:pt x="723148" y="19642"/>
                  </a:lnTo>
                  <a:lnTo>
                    <a:pt x="769465" y="11142"/>
                  </a:lnTo>
                  <a:lnTo>
                    <a:pt x="816567" y="4994"/>
                  </a:lnTo>
                  <a:lnTo>
                    <a:pt x="864392" y="1259"/>
                  </a:lnTo>
                  <a:lnTo>
                    <a:pt x="912876" y="0"/>
                  </a:lnTo>
                  <a:lnTo>
                    <a:pt x="961359" y="1259"/>
                  </a:lnTo>
                  <a:lnTo>
                    <a:pt x="1009184" y="4994"/>
                  </a:lnTo>
                  <a:lnTo>
                    <a:pt x="1056286" y="11142"/>
                  </a:lnTo>
                  <a:lnTo>
                    <a:pt x="1102603" y="19642"/>
                  </a:lnTo>
                  <a:lnTo>
                    <a:pt x="1148071" y="30429"/>
                  </a:lnTo>
                  <a:lnTo>
                    <a:pt x="1192627" y="43441"/>
                  </a:lnTo>
                  <a:lnTo>
                    <a:pt x="1236209" y="58615"/>
                  </a:lnTo>
                  <a:lnTo>
                    <a:pt x="1278753" y="75889"/>
                  </a:lnTo>
                  <a:lnTo>
                    <a:pt x="1320196" y="95200"/>
                  </a:lnTo>
                  <a:lnTo>
                    <a:pt x="1360475" y="116485"/>
                  </a:lnTo>
                  <a:lnTo>
                    <a:pt x="1399527" y="139681"/>
                  </a:lnTo>
                  <a:lnTo>
                    <a:pt x="1437289" y="164726"/>
                  </a:lnTo>
                  <a:lnTo>
                    <a:pt x="1473697" y="191556"/>
                  </a:lnTo>
                  <a:lnTo>
                    <a:pt x="1508690" y="220110"/>
                  </a:lnTo>
                  <a:lnTo>
                    <a:pt x="1542203" y="250323"/>
                  </a:lnTo>
                  <a:lnTo>
                    <a:pt x="1574173" y="282134"/>
                  </a:lnTo>
                  <a:lnTo>
                    <a:pt x="1604538" y="315479"/>
                  </a:lnTo>
                  <a:lnTo>
                    <a:pt x="1633235" y="350297"/>
                  </a:lnTo>
                  <a:lnTo>
                    <a:pt x="1660200" y="386523"/>
                  </a:lnTo>
                  <a:lnTo>
                    <a:pt x="1685370" y="424096"/>
                  </a:lnTo>
                  <a:lnTo>
                    <a:pt x="1708683" y="462953"/>
                  </a:lnTo>
                  <a:lnTo>
                    <a:pt x="1730074" y="503030"/>
                  </a:lnTo>
                  <a:lnTo>
                    <a:pt x="1749482" y="544265"/>
                  </a:lnTo>
                  <a:lnTo>
                    <a:pt x="1766842" y="586595"/>
                  </a:lnTo>
                  <a:lnTo>
                    <a:pt x="1782093" y="629958"/>
                  </a:lnTo>
                  <a:lnTo>
                    <a:pt x="1795170" y="674291"/>
                  </a:lnTo>
                  <a:lnTo>
                    <a:pt x="1806011" y="719531"/>
                  </a:lnTo>
                  <a:lnTo>
                    <a:pt x="1814553" y="765615"/>
                  </a:lnTo>
                  <a:lnTo>
                    <a:pt x="1820732" y="812480"/>
                  </a:lnTo>
                  <a:lnTo>
                    <a:pt x="1824486" y="860064"/>
                  </a:lnTo>
                  <a:lnTo>
                    <a:pt x="1825752" y="908303"/>
                  </a:lnTo>
                  <a:lnTo>
                    <a:pt x="1824486" y="956543"/>
                  </a:lnTo>
                  <a:lnTo>
                    <a:pt x="1820732" y="1004127"/>
                  </a:lnTo>
                  <a:lnTo>
                    <a:pt x="1814553" y="1050992"/>
                  </a:lnTo>
                  <a:lnTo>
                    <a:pt x="1806011" y="1097076"/>
                  </a:lnTo>
                  <a:lnTo>
                    <a:pt x="1795170" y="1142316"/>
                  </a:lnTo>
                  <a:lnTo>
                    <a:pt x="1782093" y="1186649"/>
                  </a:lnTo>
                  <a:lnTo>
                    <a:pt x="1766842" y="1230012"/>
                  </a:lnTo>
                  <a:lnTo>
                    <a:pt x="1749482" y="1272342"/>
                  </a:lnTo>
                  <a:lnTo>
                    <a:pt x="1730074" y="1313577"/>
                  </a:lnTo>
                  <a:lnTo>
                    <a:pt x="1708683" y="1353654"/>
                  </a:lnTo>
                  <a:lnTo>
                    <a:pt x="1685370" y="1392511"/>
                  </a:lnTo>
                  <a:lnTo>
                    <a:pt x="1660200" y="1430084"/>
                  </a:lnTo>
                  <a:lnTo>
                    <a:pt x="1633235" y="1466310"/>
                  </a:lnTo>
                  <a:lnTo>
                    <a:pt x="1604538" y="1501128"/>
                  </a:lnTo>
                  <a:lnTo>
                    <a:pt x="1574173" y="1534473"/>
                  </a:lnTo>
                  <a:lnTo>
                    <a:pt x="1542203" y="1566284"/>
                  </a:lnTo>
                  <a:lnTo>
                    <a:pt x="1508690" y="1596497"/>
                  </a:lnTo>
                  <a:lnTo>
                    <a:pt x="1473697" y="1625051"/>
                  </a:lnTo>
                  <a:lnTo>
                    <a:pt x="1437289" y="1651881"/>
                  </a:lnTo>
                  <a:lnTo>
                    <a:pt x="1399527" y="1676926"/>
                  </a:lnTo>
                  <a:lnTo>
                    <a:pt x="1360475" y="1700122"/>
                  </a:lnTo>
                  <a:lnTo>
                    <a:pt x="1320196" y="1721407"/>
                  </a:lnTo>
                  <a:lnTo>
                    <a:pt x="1278753" y="1740718"/>
                  </a:lnTo>
                  <a:lnTo>
                    <a:pt x="1236209" y="1757992"/>
                  </a:lnTo>
                  <a:lnTo>
                    <a:pt x="1192627" y="1773166"/>
                  </a:lnTo>
                  <a:lnTo>
                    <a:pt x="1148071" y="1786178"/>
                  </a:lnTo>
                  <a:lnTo>
                    <a:pt x="1102603" y="1796965"/>
                  </a:lnTo>
                  <a:lnTo>
                    <a:pt x="1056286" y="1805465"/>
                  </a:lnTo>
                  <a:lnTo>
                    <a:pt x="1009184" y="1811613"/>
                  </a:lnTo>
                  <a:lnTo>
                    <a:pt x="961359" y="1815348"/>
                  </a:lnTo>
                  <a:lnTo>
                    <a:pt x="912876" y="1816608"/>
                  </a:lnTo>
                  <a:lnTo>
                    <a:pt x="864392" y="1815348"/>
                  </a:lnTo>
                  <a:lnTo>
                    <a:pt x="816567" y="1811613"/>
                  </a:lnTo>
                  <a:lnTo>
                    <a:pt x="769465" y="1805465"/>
                  </a:lnTo>
                  <a:lnTo>
                    <a:pt x="723148" y="1796965"/>
                  </a:lnTo>
                  <a:lnTo>
                    <a:pt x="677680" y="1786178"/>
                  </a:lnTo>
                  <a:lnTo>
                    <a:pt x="633124" y="1773166"/>
                  </a:lnTo>
                  <a:lnTo>
                    <a:pt x="589542" y="1757992"/>
                  </a:lnTo>
                  <a:lnTo>
                    <a:pt x="546998" y="1740718"/>
                  </a:lnTo>
                  <a:lnTo>
                    <a:pt x="505555" y="1721407"/>
                  </a:lnTo>
                  <a:lnTo>
                    <a:pt x="465276" y="1700122"/>
                  </a:lnTo>
                  <a:lnTo>
                    <a:pt x="426224" y="1676926"/>
                  </a:lnTo>
                  <a:lnTo>
                    <a:pt x="388462" y="1651881"/>
                  </a:lnTo>
                  <a:lnTo>
                    <a:pt x="352054" y="1625051"/>
                  </a:lnTo>
                  <a:lnTo>
                    <a:pt x="317061" y="1596497"/>
                  </a:lnTo>
                  <a:lnTo>
                    <a:pt x="283548" y="1566284"/>
                  </a:lnTo>
                  <a:lnTo>
                    <a:pt x="251578" y="1534473"/>
                  </a:lnTo>
                  <a:lnTo>
                    <a:pt x="221213" y="1501128"/>
                  </a:lnTo>
                  <a:lnTo>
                    <a:pt x="192516" y="1466310"/>
                  </a:lnTo>
                  <a:lnTo>
                    <a:pt x="165551" y="1430084"/>
                  </a:lnTo>
                  <a:lnTo>
                    <a:pt x="140381" y="1392511"/>
                  </a:lnTo>
                  <a:lnTo>
                    <a:pt x="117068" y="1353654"/>
                  </a:lnTo>
                  <a:lnTo>
                    <a:pt x="95677" y="1313577"/>
                  </a:lnTo>
                  <a:lnTo>
                    <a:pt x="76269" y="1272342"/>
                  </a:lnTo>
                  <a:lnTo>
                    <a:pt x="58909" y="1230012"/>
                  </a:lnTo>
                  <a:lnTo>
                    <a:pt x="43658" y="1186649"/>
                  </a:lnTo>
                  <a:lnTo>
                    <a:pt x="30581" y="1142316"/>
                  </a:lnTo>
                  <a:lnTo>
                    <a:pt x="19740" y="1097076"/>
                  </a:lnTo>
                  <a:lnTo>
                    <a:pt x="11198" y="1050992"/>
                  </a:lnTo>
                  <a:lnTo>
                    <a:pt x="5019" y="1004127"/>
                  </a:lnTo>
                  <a:lnTo>
                    <a:pt x="1265" y="956543"/>
                  </a:lnTo>
                  <a:lnTo>
                    <a:pt x="0" y="908303"/>
                  </a:lnTo>
                  <a:close/>
                </a:path>
              </a:pathLst>
            </a:custGeom>
            <a:ln w="76200">
              <a:solidFill>
                <a:srgbClr val="00BEB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8" name="object 38" descr=""/>
          <p:cNvSpPr txBox="1"/>
          <p:nvPr/>
        </p:nvSpPr>
        <p:spPr>
          <a:xfrm>
            <a:off x="9136506" y="3047745"/>
            <a:ext cx="794385" cy="6356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62230">
              <a:lnSpc>
                <a:spcPct val="100000"/>
              </a:lnSpc>
              <a:spcBef>
                <a:spcPts val="105"/>
              </a:spcBef>
            </a:pP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Wealth </a:t>
            </a:r>
            <a:r>
              <a:rPr dirty="0" sz="2000" spc="-20">
                <a:solidFill>
                  <a:srgbClr val="FFFFFF"/>
                </a:solidFill>
                <a:latin typeface="Arial Narrow"/>
                <a:cs typeface="Arial Narrow"/>
              </a:rPr>
              <a:t>Transfer</a:t>
            </a:r>
            <a:endParaRPr sz="2000">
              <a:latin typeface="Arial Narrow"/>
              <a:cs typeface="Arial Narrow"/>
            </a:endParaRPr>
          </a:p>
        </p:txBody>
      </p:sp>
      <p:grpSp>
        <p:nvGrpSpPr>
          <p:cNvPr id="39" name="object 39" descr=""/>
          <p:cNvGrpSpPr/>
          <p:nvPr/>
        </p:nvGrpSpPr>
        <p:grpSpPr>
          <a:xfrm>
            <a:off x="2554236" y="1035235"/>
            <a:ext cx="7847330" cy="4392930"/>
            <a:chOff x="2554236" y="1035235"/>
            <a:chExt cx="7847330" cy="4392930"/>
          </a:xfrm>
        </p:grpSpPr>
        <p:sp>
          <p:nvSpPr>
            <p:cNvPr id="40" name="object 40" descr=""/>
            <p:cNvSpPr/>
            <p:nvPr/>
          </p:nvSpPr>
          <p:spPr>
            <a:xfrm>
              <a:off x="8703563" y="2545080"/>
              <a:ext cx="1659889" cy="1651000"/>
            </a:xfrm>
            <a:custGeom>
              <a:avLst/>
              <a:gdLst/>
              <a:ahLst/>
              <a:cxnLst/>
              <a:rect l="l" t="t" r="r" b="b"/>
              <a:pathLst>
                <a:path w="1659890" h="1651000">
                  <a:moveTo>
                    <a:pt x="0" y="825246"/>
                  </a:moveTo>
                  <a:lnTo>
                    <a:pt x="1408" y="776753"/>
                  </a:lnTo>
                  <a:lnTo>
                    <a:pt x="5582" y="728998"/>
                  </a:lnTo>
                  <a:lnTo>
                    <a:pt x="12443" y="682060"/>
                  </a:lnTo>
                  <a:lnTo>
                    <a:pt x="21913" y="636014"/>
                  </a:lnTo>
                  <a:lnTo>
                    <a:pt x="33915" y="590939"/>
                  </a:lnTo>
                  <a:lnTo>
                    <a:pt x="48372" y="546911"/>
                  </a:lnTo>
                  <a:lnTo>
                    <a:pt x="65204" y="504009"/>
                  </a:lnTo>
                  <a:lnTo>
                    <a:pt x="84335" y="462309"/>
                  </a:lnTo>
                  <a:lnTo>
                    <a:pt x="105686" y="421889"/>
                  </a:lnTo>
                  <a:lnTo>
                    <a:pt x="129181" y="382827"/>
                  </a:lnTo>
                  <a:lnTo>
                    <a:pt x="154740" y="345199"/>
                  </a:lnTo>
                  <a:lnTo>
                    <a:pt x="182286" y="309083"/>
                  </a:lnTo>
                  <a:lnTo>
                    <a:pt x="211742" y="274556"/>
                  </a:lnTo>
                  <a:lnTo>
                    <a:pt x="243030" y="241696"/>
                  </a:lnTo>
                  <a:lnTo>
                    <a:pt x="276071" y="210581"/>
                  </a:lnTo>
                  <a:lnTo>
                    <a:pt x="310789" y="181287"/>
                  </a:lnTo>
                  <a:lnTo>
                    <a:pt x="347105" y="153891"/>
                  </a:lnTo>
                  <a:lnTo>
                    <a:pt x="384941" y="128472"/>
                  </a:lnTo>
                  <a:lnTo>
                    <a:pt x="424220" y="105107"/>
                  </a:lnTo>
                  <a:lnTo>
                    <a:pt x="464864" y="83873"/>
                  </a:lnTo>
                  <a:lnTo>
                    <a:pt x="506795" y="64847"/>
                  </a:lnTo>
                  <a:lnTo>
                    <a:pt x="549935" y="48107"/>
                  </a:lnTo>
                  <a:lnTo>
                    <a:pt x="594207" y="33730"/>
                  </a:lnTo>
                  <a:lnTo>
                    <a:pt x="639533" y="21793"/>
                  </a:lnTo>
                  <a:lnTo>
                    <a:pt x="685835" y="12374"/>
                  </a:lnTo>
                  <a:lnTo>
                    <a:pt x="733034" y="5551"/>
                  </a:lnTo>
                  <a:lnTo>
                    <a:pt x="781055" y="1400"/>
                  </a:lnTo>
                  <a:lnTo>
                    <a:pt x="829817" y="0"/>
                  </a:lnTo>
                  <a:lnTo>
                    <a:pt x="878580" y="1400"/>
                  </a:lnTo>
                  <a:lnTo>
                    <a:pt x="926601" y="5551"/>
                  </a:lnTo>
                  <a:lnTo>
                    <a:pt x="973800" y="12374"/>
                  </a:lnTo>
                  <a:lnTo>
                    <a:pt x="1020102" y="21793"/>
                  </a:lnTo>
                  <a:lnTo>
                    <a:pt x="1065428" y="33730"/>
                  </a:lnTo>
                  <a:lnTo>
                    <a:pt x="1109700" y="48107"/>
                  </a:lnTo>
                  <a:lnTo>
                    <a:pt x="1152840" y="64847"/>
                  </a:lnTo>
                  <a:lnTo>
                    <a:pt x="1194771" y="83873"/>
                  </a:lnTo>
                  <a:lnTo>
                    <a:pt x="1235415" y="105107"/>
                  </a:lnTo>
                  <a:lnTo>
                    <a:pt x="1274694" y="128472"/>
                  </a:lnTo>
                  <a:lnTo>
                    <a:pt x="1312530" y="153891"/>
                  </a:lnTo>
                  <a:lnTo>
                    <a:pt x="1348846" y="181287"/>
                  </a:lnTo>
                  <a:lnTo>
                    <a:pt x="1383564" y="210581"/>
                  </a:lnTo>
                  <a:lnTo>
                    <a:pt x="1416605" y="241696"/>
                  </a:lnTo>
                  <a:lnTo>
                    <a:pt x="1447893" y="274556"/>
                  </a:lnTo>
                  <a:lnTo>
                    <a:pt x="1477349" y="309083"/>
                  </a:lnTo>
                  <a:lnTo>
                    <a:pt x="1504895" y="345199"/>
                  </a:lnTo>
                  <a:lnTo>
                    <a:pt x="1530454" y="382827"/>
                  </a:lnTo>
                  <a:lnTo>
                    <a:pt x="1553949" y="421889"/>
                  </a:lnTo>
                  <a:lnTo>
                    <a:pt x="1575300" y="462309"/>
                  </a:lnTo>
                  <a:lnTo>
                    <a:pt x="1594431" y="504009"/>
                  </a:lnTo>
                  <a:lnTo>
                    <a:pt x="1611263" y="546911"/>
                  </a:lnTo>
                  <a:lnTo>
                    <a:pt x="1625720" y="590939"/>
                  </a:lnTo>
                  <a:lnTo>
                    <a:pt x="1637722" y="636014"/>
                  </a:lnTo>
                  <a:lnTo>
                    <a:pt x="1647192" y="682060"/>
                  </a:lnTo>
                  <a:lnTo>
                    <a:pt x="1654053" y="728998"/>
                  </a:lnTo>
                  <a:lnTo>
                    <a:pt x="1658227" y="776753"/>
                  </a:lnTo>
                  <a:lnTo>
                    <a:pt x="1659635" y="825246"/>
                  </a:lnTo>
                  <a:lnTo>
                    <a:pt x="1658227" y="873738"/>
                  </a:lnTo>
                  <a:lnTo>
                    <a:pt x="1654053" y="921493"/>
                  </a:lnTo>
                  <a:lnTo>
                    <a:pt x="1647192" y="968431"/>
                  </a:lnTo>
                  <a:lnTo>
                    <a:pt x="1637722" y="1014477"/>
                  </a:lnTo>
                  <a:lnTo>
                    <a:pt x="1625720" y="1059552"/>
                  </a:lnTo>
                  <a:lnTo>
                    <a:pt x="1611263" y="1103580"/>
                  </a:lnTo>
                  <a:lnTo>
                    <a:pt x="1594431" y="1146482"/>
                  </a:lnTo>
                  <a:lnTo>
                    <a:pt x="1575300" y="1188182"/>
                  </a:lnTo>
                  <a:lnTo>
                    <a:pt x="1553949" y="1228602"/>
                  </a:lnTo>
                  <a:lnTo>
                    <a:pt x="1530454" y="1267664"/>
                  </a:lnTo>
                  <a:lnTo>
                    <a:pt x="1504895" y="1305292"/>
                  </a:lnTo>
                  <a:lnTo>
                    <a:pt x="1477349" y="1341408"/>
                  </a:lnTo>
                  <a:lnTo>
                    <a:pt x="1447893" y="1375935"/>
                  </a:lnTo>
                  <a:lnTo>
                    <a:pt x="1416605" y="1408795"/>
                  </a:lnTo>
                  <a:lnTo>
                    <a:pt x="1383564" y="1439910"/>
                  </a:lnTo>
                  <a:lnTo>
                    <a:pt x="1348846" y="1469204"/>
                  </a:lnTo>
                  <a:lnTo>
                    <a:pt x="1312530" y="1496600"/>
                  </a:lnTo>
                  <a:lnTo>
                    <a:pt x="1274694" y="1522019"/>
                  </a:lnTo>
                  <a:lnTo>
                    <a:pt x="1235415" y="1545384"/>
                  </a:lnTo>
                  <a:lnTo>
                    <a:pt x="1194771" y="1566618"/>
                  </a:lnTo>
                  <a:lnTo>
                    <a:pt x="1152840" y="1585644"/>
                  </a:lnTo>
                  <a:lnTo>
                    <a:pt x="1109700" y="1602384"/>
                  </a:lnTo>
                  <a:lnTo>
                    <a:pt x="1065428" y="1616761"/>
                  </a:lnTo>
                  <a:lnTo>
                    <a:pt x="1020102" y="1628698"/>
                  </a:lnTo>
                  <a:lnTo>
                    <a:pt x="973800" y="1638117"/>
                  </a:lnTo>
                  <a:lnTo>
                    <a:pt x="926601" y="1644940"/>
                  </a:lnTo>
                  <a:lnTo>
                    <a:pt x="878580" y="1649091"/>
                  </a:lnTo>
                  <a:lnTo>
                    <a:pt x="829817" y="1650492"/>
                  </a:lnTo>
                  <a:lnTo>
                    <a:pt x="781055" y="1649091"/>
                  </a:lnTo>
                  <a:lnTo>
                    <a:pt x="733034" y="1644940"/>
                  </a:lnTo>
                  <a:lnTo>
                    <a:pt x="685835" y="1638117"/>
                  </a:lnTo>
                  <a:lnTo>
                    <a:pt x="639533" y="1628698"/>
                  </a:lnTo>
                  <a:lnTo>
                    <a:pt x="594207" y="1616761"/>
                  </a:lnTo>
                  <a:lnTo>
                    <a:pt x="549935" y="1602384"/>
                  </a:lnTo>
                  <a:lnTo>
                    <a:pt x="506795" y="1585644"/>
                  </a:lnTo>
                  <a:lnTo>
                    <a:pt x="464864" y="1566618"/>
                  </a:lnTo>
                  <a:lnTo>
                    <a:pt x="424220" y="1545384"/>
                  </a:lnTo>
                  <a:lnTo>
                    <a:pt x="384941" y="1522019"/>
                  </a:lnTo>
                  <a:lnTo>
                    <a:pt x="347105" y="1496600"/>
                  </a:lnTo>
                  <a:lnTo>
                    <a:pt x="310789" y="1469204"/>
                  </a:lnTo>
                  <a:lnTo>
                    <a:pt x="276071" y="1439910"/>
                  </a:lnTo>
                  <a:lnTo>
                    <a:pt x="243030" y="1408795"/>
                  </a:lnTo>
                  <a:lnTo>
                    <a:pt x="211742" y="1375935"/>
                  </a:lnTo>
                  <a:lnTo>
                    <a:pt x="182286" y="1341408"/>
                  </a:lnTo>
                  <a:lnTo>
                    <a:pt x="154740" y="1305292"/>
                  </a:lnTo>
                  <a:lnTo>
                    <a:pt x="129181" y="1267664"/>
                  </a:lnTo>
                  <a:lnTo>
                    <a:pt x="105686" y="1228602"/>
                  </a:lnTo>
                  <a:lnTo>
                    <a:pt x="84335" y="1188182"/>
                  </a:lnTo>
                  <a:lnTo>
                    <a:pt x="65204" y="1146482"/>
                  </a:lnTo>
                  <a:lnTo>
                    <a:pt x="48372" y="1103580"/>
                  </a:lnTo>
                  <a:lnTo>
                    <a:pt x="33915" y="1059552"/>
                  </a:lnTo>
                  <a:lnTo>
                    <a:pt x="21913" y="1014477"/>
                  </a:lnTo>
                  <a:lnTo>
                    <a:pt x="12443" y="968431"/>
                  </a:lnTo>
                  <a:lnTo>
                    <a:pt x="5582" y="921493"/>
                  </a:lnTo>
                  <a:lnTo>
                    <a:pt x="1408" y="873738"/>
                  </a:lnTo>
                  <a:lnTo>
                    <a:pt x="0" y="825246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 descr=""/>
            <p:cNvSpPr/>
            <p:nvPr/>
          </p:nvSpPr>
          <p:spPr>
            <a:xfrm>
              <a:off x="3295649" y="3380993"/>
              <a:ext cx="5468620" cy="132715"/>
            </a:xfrm>
            <a:custGeom>
              <a:avLst/>
              <a:gdLst/>
              <a:ahLst/>
              <a:cxnLst/>
              <a:rect l="l" t="t" r="r" b="b"/>
              <a:pathLst>
                <a:path w="5468620" h="132714">
                  <a:moveTo>
                    <a:pt x="5468111" y="0"/>
                  </a:moveTo>
                  <a:lnTo>
                    <a:pt x="0" y="0"/>
                  </a:lnTo>
                  <a:lnTo>
                    <a:pt x="0" y="132587"/>
                  </a:lnTo>
                  <a:lnTo>
                    <a:pt x="5468111" y="132587"/>
                  </a:lnTo>
                  <a:lnTo>
                    <a:pt x="5468111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3295649" y="3380993"/>
              <a:ext cx="5468620" cy="132715"/>
            </a:xfrm>
            <a:custGeom>
              <a:avLst/>
              <a:gdLst/>
              <a:ahLst/>
              <a:cxnLst/>
              <a:rect l="l" t="t" r="r" b="b"/>
              <a:pathLst>
                <a:path w="5468620" h="132714">
                  <a:moveTo>
                    <a:pt x="0" y="132587"/>
                  </a:moveTo>
                  <a:lnTo>
                    <a:pt x="5468111" y="132587"/>
                  </a:lnTo>
                  <a:lnTo>
                    <a:pt x="5468111" y="0"/>
                  </a:lnTo>
                  <a:lnTo>
                    <a:pt x="0" y="0"/>
                  </a:lnTo>
                  <a:lnTo>
                    <a:pt x="0" y="132587"/>
                  </a:lnTo>
                  <a:close/>
                </a:path>
              </a:pathLst>
            </a:custGeom>
            <a:ln w="19050">
              <a:solidFill>
                <a:srgbClr val="672FE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2554236" y="1035235"/>
              <a:ext cx="526415" cy="480695"/>
            </a:xfrm>
            <a:custGeom>
              <a:avLst/>
              <a:gdLst/>
              <a:ahLst/>
              <a:cxnLst/>
              <a:rect l="l" t="t" r="r" b="b"/>
              <a:pathLst>
                <a:path w="526414" h="480694">
                  <a:moveTo>
                    <a:pt x="264838" y="0"/>
                  </a:moveTo>
                  <a:lnTo>
                    <a:pt x="259726" y="0"/>
                  </a:lnTo>
                  <a:lnTo>
                    <a:pt x="3334" y="214646"/>
                  </a:lnTo>
                  <a:lnTo>
                    <a:pt x="1274" y="216402"/>
                  </a:lnTo>
                  <a:lnTo>
                    <a:pt x="77" y="218961"/>
                  </a:lnTo>
                  <a:lnTo>
                    <a:pt x="0" y="226834"/>
                  </a:lnTo>
                  <a:lnTo>
                    <a:pt x="4211" y="231125"/>
                  </a:lnTo>
                  <a:lnTo>
                    <a:pt x="63088" y="231125"/>
                  </a:lnTo>
                  <a:lnTo>
                    <a:pt x="63088" y="461736"/>
                  </a:lnTo>
                  <a:lnTo>
                    <a:pt x="64562" y="469023"/>
                  </a:lnTo>
                  <a:lnTo>
                    <a:pt x="68581" y="474974"/>
                  </a:lnTo>
                  <a:lnTo>
                    <a:pt x="74544" y="478987"/>
                  </a:lnTo>
                  <a:lnTo>
                    <a:pt x="81849" y="480458"/>
                  </a:lnTo>
                  <a:lnTo>
                    <a:pt x="442622" y="480458"/>
                  </a:lnTo>
                  <a:lnTo>
                    <a:pt x="449764" y="478987"/>
                  </a:lnTo>
                  <a:lnTo>
                    <a:pt x="455779" y="474974"/>
                  </a:lnTo>
                  <a:lnTo>
                    <a:pt x="459809" y="469023"/>
                  </a:lnTo>
                  <a:lnTo>
                    <a:pt x="461289" y="461736"/>
                  </a:lnTo>
                  <a:lnTo>
                    <a:pt x="82036" y="461736"/>
                  </a:lnTo>
                  <a:lnTo>
                    <a:pt x="82036" y="216589"/>
                  </a:lnTo>
                  <a:lnTo>
                    <a:pt x="77839" y="212399"/>
                  </a:lnTo>
                  <a:lnTo>
                    <a:pt x="35134" y="212399"/>
                  </a:lnTo>
                  <a:lnTo>
                    <a:pt x="262610" y="22143"/>
                  </a:lnTo>
                  <a:lnTo>
                    <a:pt x="291276" y="22143"/>
                  </a:lnTo>
                  <a:lnTo>
                    <a:pt x="264838" y="0"/>
                  </a:lnTo>
                  <a:close/>
                </a:path>
                <a:path w="526414" h="480694">
                  <a:moveTo>
                    <a:pt x="291276" y="22143"/>
                  </a:moveTo>
                  <a:lnTo>
                    <a:pt x="262610" y="22143"/>
                  </a:lnTo>
                  <a:lnTo>
                    <a:pt x="489524" y="212399"/>
                  </a:lnTo>
                  <a:lnTo>
                    <a:pt x="446819" y="212399"/>
                  </a:lnTo>
                  <a:lnTo>
                    <a:pt x="442622" y="216589"/>
                  </a:lnTo>
                  <a:lnTo>
                    <a:pt x="442622" y="461736"/>
                  </a:lnTo>
                  <a:lnTo>
                    <a:pt x="461289" y="461736"/>
                  </a:lnTo>
                  <a:lnTo>
                    <a:pt x="461289" y="231312"/>
                  </a:lnTo>
                  <a:lnTo>
                    <a:pt x="518247" y="231312"/>
                  </a:lnTo>
                  <a:lnTo>
                    <a:pt x="520878" y="230087"/>
                  </a:lnTo>
                  <a:lnTo>
                    <a:pt x="526006" y="224103"/>
                  </a:lnTo>
                  <a:lnTo>
                    <a:pt x="525605" y="218961"/>
                  </a:lnTo>
                  <a:lnTo>
                    <a:pt x="525545" y="218188"/>
                  </a:lnTo>
                  <a:lnTo>
                    <a:pt x="521605" y="214833"/>
                  </a:lnTo>
                  <a:lnTo>
                    <a:pt x="291276" y="22143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4281" y="1201642"/>
              <a:ext cx="225131" cy="211062"/>
            </a:xfrm>
            <a:prstGeom prst="rect">
              <a:avLst/>
            </a:prstGeom>
          </p:spPr>
        </p:pic>
        <p:sp>
          <p:nvSpPr>
            <p:cNvPr id="45" name="object 45" descr=""/>
            <p:cNvSpPr/>
            <p:nvPr/>
          </p:nvSpPr>
          <p:spPr>
            <a:xfrm>
              <a:off x="3802404" y="1871148"/>
              <a:ext cx="534670" cy="468630"/>
            </a:xfrm>
            <a:custGeom>
              <a:avLst/>
              <a:gdLst/>
              <a:ahLst/>
              <a:cxnLst/>
              <a:rect l="l" t="t" r="r" b="b"/>
              <a:pathLst>
                <a:path w="534670" h="468630">
                  <a:moveTo>
                    <a:pt x="138283" y="0"/>
                  </a:moveTo>
                  <a:lnTo>
                    <a:pt x="87460" y="8589"/>
                  </a:lnTo>
                  <a:lnTo>
                    <a:pt x="48636" y="31687"/>
                  </a:lnTo>
                  <a:lnTo>
                    <a:pt x="21406" y="65283"/>
                  </a:lnTo>
                  <a:lnTo>
                    <a:pt x="5366" y="105368"/>
                  </a:lnTo>
                  <a:lnTo>
                    <a:pt x="109" y="147935"/>
                  </a:lnTo>
                  <a:lnTo>
                    <a:pt x="0" y="158167"/>
                  </a:lnTo>
                  <a:lnTo>
                    <a:pt x="567" y="173183"/>
                  </a:lnTo>
                  <a:lnTo>
                    <a:pt x="12326" y="234871"/>
                  </a:lnTo>
                  <a:lnTo>
                    <a:pt x="27207" y="274054"/>
                  </a:lnTo>
                  <a:lnTo>
                    <a:pt x="50628" y="315956"/>
                  </a:lnTo>
                  <a:lnTo>
                    <a:pt x="84496" y="358446"/>
                  </a:lnTo>
                  <a:lnTo>
                    <a:pt x="130715" y="399395"/>
                  </a:lnTo>
                  <a:lnTo>
                    <a:pt x="191190" y="436672"/>
                  </a:lnTo>
                  <a:lnTo>
                    <a:pt x="267508" y="468015"/>
                  </a:lnTo>
                  <a:lnTo>
                    <a:pt x="268789" y="468333"/>
                  </a:lnTo>
                  <a:lnTo>
                    <a:pt x="269774" y="468333"/>
                  </a:lnTo>
                  <a:lnTo>
                    <a:pt x="270591" y="468174"/>
                  </a:lnTo>
                  <a:lnTo>
                    <a:pt x="271728" y="468174"/>
                  </a:lnTo>
                  <a:lnTo>
                    <a:pt x="272713" y="468015"/>
                  </a:lnTo>
                  <a:lnTo>
                    <a:pt x="273643" y="467678"/>
                  </a:lnTo>
                  <a:lnTo>
                    <a:pt x="319563" y="448952"/>
                  </a:lnTo>
                  <a:lnTo>
                    <a:pt x="270735" y="448952"/>
                  </a:lnTo>
                  <a:lnTo>
                    <a:pt x="198905" y="419407"/>
                  </a:lnTo>
                  <a:lnTo>
                    <a:pt x="142143" y="384864"/>
                  </a:lnTo>
                  <a:lnTo>
                    <a:pt x="98481" y="346989"/>
                  </a:lnTo>
                  <a:lnTo>
                    <a:pt x="66546" y="307886"/>
                  </a:lnTo>
                  <a:lnTo>
                    <a:pt x="44408" y="269302"/>
                  </a:lnTo>
                  <a:lnTo>
                    <a:pt x="30302" y="233083"/>
                  </a:lnTo>
                  <a:lnTo>
                    <a:pt x="19223" y="175924"/>
                  </a:lnTo>
                  <a:lnTo>
                    <a:pt x="19120" y="175124"/>
                  </a:lnTo>
                  <a:lnTo>
                    <a:pt x="18548" y="158167"/>
                  </a:lnTo>
                  <a:lnTo>
                    <a:pt x="18604" y="154939"/>
                  </a:lnTo>
                  <a:lnTo>
                    <a:pt x="18821" y="149901"/>
                  </a:lnTo>
                  <a:lnTo>
                    <a:pt x="25920" y="101241"/>
                  </a:lnTo>
                  <a:lnTo>
                    <a:pt x="47621" y="59560"/>
                  </a:lnTo>
                  <a:lnTo>
                    <a:pt x="84800" y="29974"/>
                  </a:lnTo>
                  <a:lnTo>
                    <a:pt x="138283" y="18725"/>
                  </a:lnTo>
                  <a:lnTo>
                    <a:pt x="209751" y="18725"/>
                  </a:lnTo>
                  <a:lnTo>
                    <a:pt x="178693" y="5109"/>
                  </a:lnTo>
                  <a:lnTo>
                    <a:pt x="179415" y="5109"/>
                  </a:lnTo>
                  <a:lnTo>
                    <a:pt x="138283" y="0"/>
                  </a:lnTo>
                  <a:close/>
                </a:path>
                <a:path w="534670" h="468630">
                  <a:moveTo>
                    <a:pt x="467341" y="18725"/>
                  </a:moveTo>
                  <a:lnTo>
                    <a:pt x="395683" y="18725"/>
                  </a:lnTo>
                  <a:lnTo>
                    <a:pt x="422631" y="21052"/>
                  </a:lnTo>
                  <a:lnTo>
                    <a:pt x="422102" y="21052"/>
                  </a:lnTo>
                  <a:lnTo>
                    <a:pt x="453237" y="30716"/>
                  </a:lnTo>
                  <a:lnTo>
                    <a:pt x="483410" y="52318"/>
                  </a:lnTo>
                  <a:lnTo>
                    <a:pt x="506127" y="90202"/>
                  </a:lnTo>
                  <a:lnTo>
                    <a:pt x="514968" y="147935"/>
                  </a:lnTo>
                  <a:lnTo>
                    <a:pt x="515025" y="148309"/>
                  </a:lnTo>
                  <a:lnTo>
                    <a:pt x="515097" y="149901"/>
                  </a:lnTo>
                  <a:lnTo>
                    <a:pt x="515630" y="157076"/>
                  </a:lnTo>
                  <a:lnTo>
                    <a:pt x="515663" y="175924"/>
                  </a:lnTo>
                  <a:lnTo>
                    <a:pt x="506389" y="233083"/>
                  </a:lnTo>
                  <a:lnTo>
                    <a:pt x="493240" y="269688"/>
                  </a:lnTo>
                  <a:lnTo>
                    <a:pt x="472175" y="308160"/>
                  </a:lnTo>
                  <a:lnTo>
                    <a:pt x="441239" y="347167"/>
                  </a:lnTo>
                  <a:lnTo>
                    <a:pt x="398584" y="384864"/>
                  </a:lnTo>
                  <a:lnTo>
                    <a:pt x="342365" y="419407"/>
                  </a:lnTo>
                  <a:lnTo>
                    <a:pt x="270735" y="448952"/>
                  </a:lnTo>
                  <a:lnTo>
                    <a:pt x="319563" y="448952"/>
                  </a:lnTo>
                  <a:lnTo>
                    <a:pt x="407192" y="401234"/>
                  </a:lnTo>
                  <a:lnTo>
                    <a:pt x="452237" y="361617"/>
                  </a:lnTo>
                  <a:lnTo>
                    <a:pt x="485250" y="320355"/>
                  </a:lnTo>
                  <a:lnTo>
                    <a:pt x="508073" y="279414"/>
                  </a:lnTo>
                  <a:lnTo>
                    <a:pt x="522546" y="240760"/>
                  </a:lnTo>
                  <a:lnTo>
                    <a:pt x="533808" y="178171"/>
                  </a:lnTo>
                  <a:lnTo>
                    <a:pt x="534279" y="158167"/>
                  </a:lnTo>
                  <a:lnTo>
                    <a:pt x="533847" y="149901"/>
                  </a:lnTo>
                  <a:lnTo>
                    <a:pt x="533764" y="148309"/>
                  </a:lnTo>
                  <a:lnTo>
                    <a:pt x="522471" y="80543"/>
                  </a:lnTo>
                  <a:lnTo>
                    <a:pt x="522405" y="80147"/>
                  </a:lnTo>
                  <a:lnTo>
                    <a:pt x="494325" y="36686"/>
                  </a:lnTo>
                  <a:lnTo>
                    <a:pt x="467341" y="18725"/>
                  </a:lnTo>
                  <a:close/>
                </a:path>
                <a:path w="534670" h="468630">
                  <a:moveTo>
                    <a:pt x="209751" y="18725"/>
                  </a:moveTo>
                  <a:lnTo>
                    <a:pt x="138283" y="18725"/>
                  </a:lnTo>
                  <a:lnTo>
                    <a:pt x="183100" y="26645"/>
                  </a:lnTo>
                  <a:lnTo>
                    <a:pt x="220327" y="48301"/>
                  </a:lnTo>
                  <a:lnTo>
                    <a:pt x="246386" y="80543"/>
                  </a:lnTo>
                  <a:lnTo>
                    <a:pt x="257697" y="120220"/>
                  </a:lnTo>
                  <a:lnTo>
                    <a:pt x="257697" y="131472"/>
                  </a:lnTo>
                  <a:lnTo>
                    <a:pt x="261894" y="135669"/>
                  </a:lnTo>
                  <a:lnTo>
                    <a:pt x="272260" y="135669"/>
                  </a:lnTo>
                  <a:lnTo>
                    <a:pt x="276457" y="131472"/>
                  </a:lnTo>
                  <a:lnTo>
                    <a:pt x="276457" y="120220"/>
                  </a:lnTo>
                  <a:lnTo>
                    <a:pt x="287607" y="80543"/>
                  </a:lnTo>
                  <a:lnTo>
                    <a:pt x="287926" y="80147"/>
                  </a:lnTo>
                  <a:lnTo>
                    <a:pt x="267171" y="80147"/>
                  </a:lnTo>
                  <a:lnTo>
                    <a:pt x="245073" y="46505"/>
                  </a:lnTo>
                  <a:lnTo>
                    <a:pt x="214884" y="21052"/>
                  </a:lnTo>
                  <a:lnTo>
                    <a:pt x="215056" y="21052"/>
                  </a:lnTo>
                  <a:lnTo>
                    <a:pt x="209751" y="18725"/>
                  </a:lnTo>
                  <a:close/>
                </a:path>
                <a:path w="534670" h="468630">
                  <a:moveTo>
                    <a:pt x="395589" y="0"/>
                  </a:moveTo>
                  <a:lnTo>
                    <a:pt x="355610" y="5109"/>
                  </a:lnTo>
                  <a:lnTo>
                    <a:pt x="319467" y="21052"/>
                  </a:lnTo>
                  <a:lnTo>
                    <a:pt x="289281" y="46505"/>
                  </a:lnTo>
                  <a:lnTo>
                    <a:pt x="267171" y="80147"/>
                  </a:lnTo>
                  <a:lnTo>
                    <a:pt x="287926" y="80147"/>
                  </a:lnTo>
                  <a:lnTo>
                    <a:pt x="313522" y="48301"/>
                  </a:lnTo>
                  <a:lnTo>
                    <a:pt x="350711" y="26645"/>
                  </a:lnTo>
                  <a:lnTo>
                    <a:pt x="395683" y="18725"/>
                  </a:lnTo>
                  <a:lnTo>
                    <a:pt x="467341" y="18725"/>
                  </a:lnTo>
                  <a:lnTo>
                    <a:pt x="458126" y="12592"/>
                  </a:lnTo>
                  <a:lnTo>
                    <a:pt x="422360" y="2220"/>
                  </a:lnTo>
                  <a:lnTo>
                    <a:pt x="395589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 descr=""/>
            <p:cNvSpPr/>
            <p:nvPr/>
          </p:nvSpPr>
          <p:spPr>
            <a:xfrm>
              <a:off x="3919487" y="2031302"/>
              <a:ext cx="309880" cy="187325"/>
            </a:xfrm>
            <a:custGeom>
              <a:avLst/>
              <a:gdLst/>
              <a:ahLst/>
              <a:cxnLst/>
              <a:rect l="l" t="t" r="r" b="b"/>
              <a:pathLst>
                <a:path w="309879" h="187325">
                  <a:moveTo>
                    <a:pt x="214789" y="0"/>
                  </a:moveTo>
                  <a:lnTo>
                    <a:pt x="206198" y="195"/>
                  </a:lnTo>
                  <a:lnTo>
                    <a:pt x="202461" y="2840"/>
                  </a:lnTo>
                  <a:lnTo>
                    <a:pt x="156935" y="152382"/>
                  </a:lnTo>
                  <a:lnTo>
                    <a:pt x="107554" y="50380"/>
                  </a:lnTo>
                  <a:lnTo>
                    <a:pt x="104318" y="48305"/>
                  </a:lnTo>
                  <a:lnTo>
                    <a:pt x="97244" y="48375"/>
                  </a:lnTo>
                  <a:lnTo>
                    <a:pt x="94054" y="50287"/>
                  </a:lnTo>
                  <a:lnTo>
                    <a:pt x="64162" y="106784"/>
                  </a:lnTo>
                  <a:lnTo>
                    <a:pt x="4197" y="106784"/>
                  </a:lnTo>
                  <a:lnTo>
                    <a:pt x="0" y="110974"/>
                  </a:lnTo>
                  <a:lnTo>
                    <a:pt x="0" y="121313"/>
                  </a:lnTo>
                  <a:lnTo>
                    <a:pt x="4197" y="125510"/>
                  </a:lnTo>
                  <a:lnTo>
                    <a:pt x="73738" y="125479"/>
                  </a:lnTo>
                  <a:lnTo>
                    <a:pt x="76912" y="123536"/>
                  </a:lnTo>
                  <a:lnTo>
                    <a:pt x="100558" y="78508"/>
                  </a:lnTo>
                  <a:lnTo>
                    <a:pt x="152604" y="185184"/>
                  </a:lnTo>
                  <a:lnTo>
                    <a:pt x="155879" y="187220"/>
                  </a:lnTo>
                  <a:lnTo>
                    <a:pt x="159467" y="187213"/>
                  </a:lnTo>
                  <a:lnTo>
                    <a:pt x="160030" y="187213"/>
                  </a:lnTo>
                  <a:lnTo>
                    <a:pt x="163892" y="186908"/>
                  </a:lnTo>
                  <a:lnTo>
                    <a:pt x="167175" y="184263"/>
                  </a:lnTo>
                  <a:lnTo>
                    <a:pt x="209465" y="44240"/>
                  </a:lnTo>
                  <a:lnTo>
                    <a:pt x="229321" y="122538"/>
                  </a:lnTo>
                  <a:lnTo>
                    <a:pt x="233221" y="125456"/>
                  </a:lnTo>
                  <a:lnTo>
                    <a:pt x="305357" y="125323"/>
                  </a:lnTo>
                  <a:lnTo>
                    <a:pt x="309555" y="121125"/>
                  </a:lnTo>
                  <a:lnTo>
                    <a:pt x="309555" y="110787"/>
                  </a:lnTo>
                  <a:lnTo>
                    <a:pt x="305357" y="106597"/>
                  </a:lnTo>
                  <a:lnTo>
                    <a:pt x="244830" y="106597"/>
                  </a:lnTo>
                  <a:lnTo>
                    <a:pt x="218690" y="2918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 descr=""/>
            <p:cNvSpPr/>
            <p:nvPr/>
          </p:nvSpPr>
          <p:spPr>
            <a:xfrm>
              <a:off x="4725894" y="5250220"/>
              <a:ext cx="445770" cy="164465"/>
            </a:xfrm>
            <a:custGeom>
              <a:avLst/>
              <a:gdLst/>
              <a:ahLst/>
              <a:cxnLst/>
              <a:rect l="l" t="t" r="r" b="b"/>
              <a:pathLst>
                <a:path w="445770" h="164464">
                  <a:moveTo>
                    <a:pt x="207120" y="6078"/>
                  </a:moveTo>
                  <a:lnTo>
                    <a:pt x="141658" y="7299"/>
                  </a:lnTo>
                  <a:lnTo>
                    <a:pt x="102165" y="10162"/>
                  </a:lnTo>
                  <a:lnTo>
                    <a:pt x="70517" y="141173"/>
                  </a:lnTo>
                  <a:lnTo>
                    <a:pt x="74230" y="145240"/>
                  </a:lnTo>
                  <a:lnTo>
                    <a:pt x="236457" y="159728"/>
                  </a:lnTo>
                  <a:lnTo>
                    <a:pt x="243423" y="159728"/>
                  </a:lnTo>
                  <a:lnTo>
                    <a:pt x="247777" y="158769"/>
                  </a:lnTo>
                  <a:lnTo>
                    <a:pt x="285836" y="141173"/>
                  </a:lnTo>
                  <a:lnTo>
                    <a:pt x="240338" y="141173"/>
                  </a:lnTo>
                  <a:lnTo>
                    <a:pt x="237701" y="140902"/>
                  </a:lnTo>
                  <a:lnTo>
                    <a:pt x="88926" y="127700"/>
                  </a:lnTo>
                  <a:lnTo>
                    <a:pt x="89062" y="92701"/>
                  </a:lnTo>
                  <a:lnTo>
                    <a:pt x="89176" y="63395"/>
                  </a:lnTo>
                  <a:lnTo>
                    <a:pt x="123235" y="27086"/>
                  </a:lnTo>
                  <a:lnTo>
                    <a:pt x="200129" y="24897"/>
                  </a:lnTo>
                  <a:lnTo>
                    <a:pt x="275968" y="24897"/>
                  </a:lnTo>
                  <a:lnTo>
                    <a:pt x="273288" y="22428"/>
                  </a:lnTo>
                  <a:lnTo>
                    <a:pt x="247042" y="10860"/>
                  </a:lnTo>
                  <a:lnTo>
                    <a:pt x="207120" y="6078"/>
                  </a:lnTo>
                  <a:close/>
                </a:path>
                <a:path w="445770" h="164464">
                  <a:moveTo>
                    <a:pt x="437285" y="24897"/>
                  </a:moveTo>
                  <a:lnTo>
                    <a:pt x="397356" y="24897"/>
                  </a:lnTo>
                  <a:lnTo>
                    <a:pt x="403913" y="25241"/>
                  </a:lnTo>
                  <a:lnTo>
                    <a:pt x="410567" y="27086"/>
                  </a:lnTo>
                  <a:lnTo>
                    <a:pt x="410376" y="27086"/>
                  </a:lnTo>
                  <a:lnTo>
                    <a:pt x="415901" y="30010"/>
                  </a:lnTo>
                  <a:lnTo>
                    <a:pt x="420901" y="34260"/>
                  </a:lnTo>
                  <a:lnTo>
                    <a:pt x="425146" y="40549"/>
                  </a:lnTo>
                  <a:lnTo>
                    <a:pt x="426975" y="48227"/>
                  </a:lnTo>
                  <a:lnTo>
                    <a:pt x="426060" y="55702"/>
                  </a:lnTo>
                  <a:lnTo>
                    <a:pt x="243517" y="139965"/>
                  </a:lnTo>
                  <a:lnTo>
                    <a:pt x="241431" y="140902"/>
                  </a:lnTo>
                  <a:lnTo>
                    <a:pt x="240958" y="140902"/>
                  </a:lnTo>
                  <a:lnTo>
                    <a:pt x="239269" y="141173"/>
                  </a:lnTo>
                  <a:lnTo>
                    <a:pt x="285836" y="141173"/>
                  </a:lnTo>
                  <a:lnTo>
                    <a:pt x="441523" y="69176"/>
                  </a:lnTo>
                  <a:lnTo>
                    <a:pt x="443422" y="66836"/>
                  </a:lnTo>
                  <a:lnTo>
                    <a:pt x="444071" y="64035"/>
                  </a:lnTo>
                  <a:lnTo>
                    <a:pt x="445292" y="53618"/>
                  </a:lnTo>
                  <a:lnTo>
                    <a:pt x="445341" y="53202"/>
                  </a:lnTo>
                  <a:lnTo>
                    <a:pt x="444376" y="42453"/>
                  </a:lnTo>
                  <a:lnTo>
                    <a:pt x="441241" y="32125"/>
                  </a:lnTo>
                  <a:lnTo>
                    <a:pt x="437285" y="24897"/>
                  </a:lnTo>
                  <a:close/>
                </a:path>
                <a:path w="445770" h="164464">
                  <a:moveTo>
                    <a:pt x="180464" y="51067"/>
                  </a:moveTo>
                  <a:lnTo>
                    <a:pt x="175086" y="53618"/>
                  </a:lnTo>
                  <a:lnTo>
                    <a:pt x="171615" y="63395"/>
                  </a:lnTo>
                  <a:lnTo>
                    <a:pt x="174179" y="68763"/>
                  </a:lnTo>
                  <a:lnTo>
                    <a:pt x="239671" y="91843"/>
                  </a:lnTo>
                  <a:lnTo>
                    <a:pt x="241875" y="92701"/>
                  </a:lnTo>
                  <a:lnTo>
                    <a:pt x="244314" y="92701"/>
                  </a:lnTo>
                  <a:lnTo>
                    <a:pt x="246518" y="91843"/>
                  </a:lnTo>
                  <a:lnTo>
                    <a:pt x="289133" y="72929"/>
                  </a:lnTo>
                  <a:lnTo>
                    <a:pt x="242391" y="72929"/>
                  </a:lnTo>
                  <a:lnTo>
                    <a:pt x="180464" y="51067"/>
                  </a:lnTo>
                  <a:close/>
                </a:path>
                <a:path w="445770" h="164464">
                  <a:moveTo>
                    <a:pt x="275968" y="24897"/>
                  </a:moveTo>
                  <a:lnTo>
                    <a:pt x="207950" y="24897"/>
                  </a:lnTo>
                  <a:lnTo>
                    <a:pt x="240956" y="28621"/>
                  </a:lnTo>
                  <a:lnTo>
                    <a:pt x="262313" y="37643"/>
                  </a:lnTo>
                  <a:lnTo>
                    <a:pt x="274013" y="48227"/>
                  </a:lnTo>
                  <a:lnTo>
                    <a:pt x="278881" y="56731"/>
                  </a:lnTo>
                  <a:lnTo>
                    <a:pt x="242391" y="72929"/>
                  </a:lnTo>
                  <a:lnTo>
                    <a:pt x="289133" y="72929"/>
                  </a:lnTo>
                  <a:lnTo>
                    <a:pt x="342506" y="49241"/>
                  </a:lnTo>
                  <a:lnTo>
                    <a:pt x="296047" y="49241"/>
                  </a:lnTo>
                  <a:lnTo>
                    <a:pt x="288682" y="36611"/>
                  </a:lnTo>
                  <a:lnTo>
                    <a:pt x="275968" y="24897"/>
                  </a:lnTo>
                  <a:close/>
                </a:path>
                <a:path w="445770" h="164464">
                  <a:moveTo>
                    <a:pt x="395855" y="6078"/>
                  </a:moveTo>
                  <a:lnTo>
                    <a:pt x="394526" y="6078"/>
                  </a:lnTo>
                  <a:lnTo>
                    <a:pt x="393221" y="6366"/>
                  </a:lnTo>
                  <a:lnTo>
                    <a:pt x="392009" y="6920"/>
                  </a:lnTo>
                  <a:lnTo>
                    <a:pt x="296047" y="49241"/>
                  </a:lnTo>
                  <a:lnTo>
                    <a:pt x="342506" y="49241"/>
                  </a:lnTo>
                  <a:lnTo>
                    <a:pt x="397356" y="24897"/>
                  </a:lnTo>
                  <a:lnTo>
                    <a:pt x="437285" y="24897"/>
                  </a:lnTo>
                  <a:lnTo>
                    <a:pt x="436004" y="22557"/>
                  </a:lnTo>
                  <a:lnTo>
                    <a:pt x="427650" y="14956"/>
                  </a:lnTo>
                  <a:lnTo>
                    <a:pt x="417891" y="9560"/>
                  </a:lnTo>
                  <a:lnTo>
                    <a:pt x="407151" y="6541"/>
                  </a:lnTo>
                  <a:lnTo>
                    <a:pt x="395855" y="6078"/>
                  </a:lnTo>
                  <a:close/>
                </a:path>
                <a:path w="445770" h="164464">
                  <a:moveTo>
                    <a:pt x="28819" y="0"/>
                  </a:moveTo>
                  <a:lnTo>
                    <a:pt x="4192" y="0"/>
                  </a:lnTo>
                  <a:lnTo>
                    <a:pt x="0" y="4182"/>
                  </a:lnTo>
                  <a:lnTo>
                    <a:pt x="0" y="14520"/>
                  </a:lnTo>
                  <a:lnTo>
                    <a:pt x="4215" y="18733"/>
                  </a:lnTo>
                  <a:lnTo>
                    <a:pt x="24119" y="18733"/>
                  </a:lnTo>
                  <a:lnTo>
                    <a:pt x="26092" y="19615"/>
                  </a:lnTo>
                  <a:lnTo>
                    <a:pt x="27484" y="21152"/>
                  </a:lnTo>
                  <a:lnTo>
                    <a:pt x="29571" y="23228"/>
                  </a:lnTo>
                  <a:lnTo>
                    <a:pt x="30723" y="26068"/>
                  </a:lnTo>
                  <a:lnTo>
                    <a:pt x="30674" y="134909"/>
                  </a:lnTo>
                  <a:lnTo>
                    <a:pt x="31060" y="140176"/>
                  </a:lnTo>
                  <a:lnTo>
                    <a:pt x="27208" y="144806"/>
                  </a:lnTo>
                  <a:lnTo>
                    <a:pt x="21950" y="145396"/>
                  </a:lnTo>
                  <a:lnTo>
                    <a:pt x="4200" y="145396"/>
                  </a:lnTo>
                  <a:lnTo>
                    <a:pt x="0" y="149587"/>
                  </a:lnTo>
                  <a:lnTo>
                    <a:pt x="0" y="159930"/>
                  </a:lnTo>
                  <a:lnTo>
                    <a:pt x="4200" y="164122"/>
                  </a:lnTo>
                  <a:lnTo>
                    <a:pt x="22385" y="164122"/>
                  </a:lnTo>
                  <a:lnTo>
                    <a:pt x="33303" y="161460"/>
                  </a:lnTo>
                  <a:lnTo>
                    <a:pt x="41998" y="155086"/>
                  </a:lnTo>
                  <a:lnTo>
                    <a:pt x="47665" y="145923"/>
                  </a:lnTo>
                  <a:lnTo>
                    <a:pt x="49435" y="134909"/>
                  </a:lnTo>
                  <a:lnTo>
                    <a:pt x="49247" y="29017"/>
                  </a:lnTo>
                  <a:lnTo>
                    <a:pt x="49270" y="21152"/>
                  </a:lnTo>
                  <a:lnTo>
                    <a:pt x="48664" y="19615"/>
                  </a:lnTo>
                  <a:lnTo>
                    <a:pt x="46128" y="13474"/>
                  </a:lnTo>
                  <a:lnTo>
                    <a:pt x="40523" y="7857"/>
                  </a:lnTo>
                  <a:lnTo>
                    <a:pt x="35575" y="2832"/>
                  </a:lnTo>
                  <a:lnTo>
                    <a:pt x="28819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8" name="object 4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22884" y="4973161"/>
              <a:ext cx="243892" cy="243437"/>
            </a:xfrm>
            <a:prstGeom prst="rect">
              <a:avLst/>
            </a:prstGeom>
          </p:spPr>
        </p:pic>
        <p:sp>
          <p:nvSpPr>
            <p:cNvPr id="49" name="object 49" descr=""/>
            <p:cNvSpPr/>
            <p:nvPr/>
          </p:nvSpPr>
          <p:spPr>
            <a:xfrm>
              <a:off x="9000768" y="1084527"/>
              <a:ext cx="534670" cy="467359"/>
            </a:xfrm>
            <a:custGeom>
              <a:avLst/>
              <a:gdLst/>
              <a:ahLst/>
              <a:cxnLst/>
              <a:rect l="l" t="t" r="r" b="b"/>
              <a:pathLst>
                <a:path w="534670" h="467359">
                  <a:moveTo>
                    <a:pt x="138283" y="0"/>
                  </a:moveTo>
                  <a:lnTo>
                    <a:pt x="87460" y="8568"/>
                  </a:lnTo>
                  <a:lnTo>
                    <a:pt x="48636" y="31607"/>
                  </a:lnTo>
                  <a:lnTo>
                    <a:pt x="21406" y="65119"/>
                  </a:lnTo>
                  <a:lnTo>
                    <a:pt x="5366" y="105104"/>
                  </a:lnTo>
                  <a:lnTo>
                    <a:pt x="109" y="147564"/>
                  </a:lnTo>
                  <a:lnTo>
                    <a:pt x="0" y="157771"/>
                  </a:lnTo>
                  <a:lnTo>
                    <a:pt x="567" y="172750"/>
                  </a:lnTo>
                  <a:lnTo>
                    <a:pt x="12326" y="234283"/>
                  </a:lnTo>
                  <a:lnTo>
                    <a:pt x="27207" y="273367"/>
                  </a:lnTo>
                  <a:lnTo>
                    <a:pt x="50628" y="315164"/>
                  </a:lnTo>
                  <a:lnTo>
                    <a:pt x="84496" y="357548"/>
                  </a:lnTo>
                  <a:lnTo>
                    <a:pt x="130715" y="398394"/>
                  </a:lnTo>
                  <a:lnTo>
                    <a:pt x="191190" y="435578"/>
                  </a:lnTo>
                  <a:lnTo>
                    <a:pt x="267508" y="466843"/>
                  </a:lnTo>
                  <a:lnTo>
                    <a:pt x="268789" y="467160"/>
                  </a:lnTo>
                  <a:lnTo>
                    <a:pt x="269774" y="467160"/>
                  </a:lnTo>
                  <a:lnTo>
                    <a:pt x="270591" y="467001"/>
                  </a:lnTo>
                  <a:lnTo>
                    <a:pt x="271728" y="467001"/>
                  </a:lnTo>
                  <a:lnTo>
                    <a:pt x="272713" y="466843"/>
                  </a:lnTo>
                  <a:lnTo>
                    <a:pt x="273643" y="466506"/>
                  </a:lnTo>
                  <a:lnTo>
                    <a:pt x="319563" y="447827"/>
                  </a:lnTo>
                  <a:lnTo>
                    <a:pt x="270735" y="447827"/>
                  </a:lnTo>
                  <a:lnTo>
                    <a:pt x="198905" y="418357"/>
                  </a:lnTo>
                  <a:lnTo>
                    <a:pt x="142143" y="383900"/>
                  </a:lnTo>
                  <a:lnTo>
                    <a:pt x="98481" y="346120"/>
                  </a:lnTo>
                  <a:lnTo>
                    <a:pt x="66546" y="307115"/>
                  </a:lnTo>
                  <a:lnTo>
                    <a:pt x="44408" y="268628"/>
                  </a:lnTo>
                  <a:lnTo>
                    <a:pt x="30302" y="232499"/>
                  </a:lnTo>
                  <a:lnTo>
                    <a:pt x="19223" y="175483"/>
                  </a:lnTo>
                  <a:lnTo>
                    <a:pt x="19120" y="174685"/>
                  </a:lnTo>
                  <a:lnTo>
                    <a:pt x="18548" y="157771"/>
                  </a:lnTo>
                  <a:lnTo>
                    <a:pt x="18604" y="154551"/>
                  </a:lnTo>
                  <a:lnTo>
                    <a:pt x="18821" y="149526"/>
                  </a:lnTo>
                  <a:lnTo>
                    <a:pt x="25920" y="100988"/>
                  </a:lnTo>
                  <a:lnTo>
                    <a:pt x="47621" y="59411"/>
                  </a:lnTo>
                  <a:lnTo>
                    <a:pt x="84800" y="29899"/>
                  </a:lnTo>
                  <a:lnTo>
                    <a:pt x="138283" y="18679"/>
                  </a:lnTo>
                  <a:lnTo>
                    <a:pt x="209751" y="18679"/>
                  </a:lnTo>
                  <a:lnTo>
                    <a:pt x="178693" y="5096"/>
                  </a:lnTo>
                  <a:lnTo>
                    <a:pt x="179415" y="5096"/>
                  </a:lnTo>
                  <a:lnTo>
                    <a:pt x="138283" y="0"/>
                  </a:lnTo>
                  <a:close/>
                </a:path>
                <a:path w="534670" h="467359">
                  <a:moveTo>
                    <a:pt x="467341" y="18679"/>
                  </a:moveTo>
                  <a:lnTo>
                    <a:pt x="395683" y="18679"/>
                  </a:lnTo>
                  <a:lnTo>
                    <a:pt x="422631" y="20999"/>
                  </a:lnTo>
                  <a:lnTo>
                    <a:pt x="422102" y="20999"/>
                  </a:lnTo>
                  <a:lnTo>
                    <a:pt x="453237" y="30639"/>
                  </a:lnTo>
                  <a:lnTo>
                    <a:pt x="483410" y="52187"/>
                  </a:lnTo>
                  <a:lnTo>
                    <a:pt x="506127" y="89976"/>
                  </a:lnTo>
                  <a:lnTo>
                    <a:pt x="514968" y="147564"/>
                  </a:lnTo>
                  <a:lnTo>
                    <a:pt x="515025" y="147938"/>
                  </a:lnTo>
                  <a:lnTo>
                    <a:pt x="515097" y="149526"/>
                  </a:lnTo>
                  <a:lnTo>
                    <a:pt x="515630" y="156683"/>
                  </a:lnTo>
                  <a:lnTo>
                    <a:pt x="515663" y="175483"/>
                  </a:lnTo>
                  <a:lnTo>
                    <a:pt x="513254" y="200035"/>
                  </a:lnTo>
                  <a:lnTo>
                    <a:pt x="513138" y="201221"/>
                  </a:lnTo>
                  <a:lnTo>
                    <a:pt x="506389" y="232499"/>
                  </a:lnTo>
                  <a:lnTo>
                    <a:pt x="506279" y="233010"/>
                  </a:lnTo>
                  <a:lnTo>
                    <a:pt x="493240" y="269013"/>
                  </a:lnTo>
                  <a:lnTo>
                    <a:pt x="472175" y="307389"/>
                  </a:lnTo>
                  <a:lnTo>
                    <a:pt x="441239" y="346297"/>
                  </a:lnTo>
                  <a:lnTo>
                    <a:pt x="398584" y="383900"/>
                  </a:lnTo>
                  <a:lnTo>
                    <a:pt x="342365" y="418357"/>
                  </a:lnTo>
                  <a:lnTo>
                    <a:pt x="270735" y="447827"/>
                  </a:lnTo>
                  <a:lnTo>
                    <a:pt x="319563" y="447827"/>
                  </a:lnTo>
                  <a:lnTo>
                    <a:pt x="407192" y="400229"/>
                  </a:lnTo>
                  <a:lnTo>
                    <a:pt x="452237" y="360711"/>
                  </a:lnTo>
                  <a:lnTo>
                    <a:pt x="485250" y="319552"/>
                  </a:lnTo>
                  <a:lnTo>
                    <a:pt x="508073" y="278714"/>
                  </a:lnTo>
                  <a:lnTo>
                    <a:pt x="522546" y="240157"/>
                  </a:lnTo>
                  <a:lnTo>
                    <a:pt x="533808" y="177725"/>
                  </a:lnTo>
                  <a:lnTo>
                    <a:pt x="534279" y="157771"/>
                  </a:lnTo>
                  <a:lnTo>
                    <a:pt x="533847" y="149526"/>
                  </a:lnTo>
                  <a:lnTo>
                    <a:pt x="533764" y="147938"/>
                  </a:lnTo>
                  <a:lnTo>
                    <a:pt x="522471" y="80341"/>
                  </a:lnTo>
                  <a:lnTo>
                    <a:pt x="522405" y="79946"/>
                  </a:lnTo>
                  <a:lnTo>
                    <a:pt x="494325" y="36594"/>
                  </a:lnTo>
                  <a:lnTo>
                    <a:pt x="467341" y="18679"/>
                  </a:lnTo>
                  <a:close/>
                </a:path>
                <a:path w="534670" h="467359">
                  <a:moveTo>
                    <a:pt x="209751" y="18679"/>
                  </a:moveTo>
                  <a:lnTo>
                    <a:pt x="138283" y="18679"/>
                  </a:lnTo>
                  <a:lnTo>
                    <a:pt x="183100" y="26578"/>
                  </a:lnTo>
                  <a:lnTo>
                    <a:pt x="220327" y="48180"/>
                  </a:lnTo>
                  <a:lnTo>
                    <a:pt x="246386" y="80341"/>
                  </a:lnTo>
                  <a:lnTo>
                    <a:pt x="257697" y="119919"/>
                  </a:lnTo>
                  <a:lnTo>
                    <a:pt x="257697" y="131142"/>
                  </a:lnTo>
                  <a:lnTo>
                    <a:pt x="261894" y="135329"/>
                  </a:lnTo>
                  <a:lnTo>
                    <a:pt x="272260" y="135329"/>
                  </a:lnTo>
                  <a:lnTo>
                    <a:pt x="276457" y="131142"/>
                  </a:lnTo>
                  <a:lnTo>
                    <a:pt x="276457" y="119919"/>
                  </a:lnTo>
                  <a:lnTo>
                    <a:pt x="287607" y="80341"/>
                  </a:lnTo>
                  <a:lnTo>
                    <a:pt x="287926" y="79946"/>
                  </a:lnTo>
                  <a:lnTo>
                    <a:pt x="267171" y="79946"/>
                  </a:lnTo>
                  <a:lnTo>
                    <a:pt x="245073" y="46389"/>
                  </a:lnTo>
                  <a:lnTo>
                    <a:pt x="214884" y="20999"/>
                  </a:lnTo>
                  <a:lnTo>
                    <a:pt x="215056" y="20999"/>
                  </a:lnTo>
                  <a:lnTo>
                    <a:pt x="209751" y="18679"/>
                  </a:lnTo>
                  <a:close/>
                </a:path>
                <a:path w="534670" h="467359">
                  <a:moveTo>
                    <a:pt x="395589" y="0"/>
                  </a:moveTo>
                  <a:lnTo>
                    <a:pt x="355610" y="5096"/>
                  </a:lnTo>
                  <a:lnTo>
                    <a:pt x="319467" y="20999"/>
                  </a:lnTo>
                  <a:lnTo>
                    <a:pt x="289281" y="46389"/>
                  </a:lnTo>
                  <a:lnTo>
                    <a:pt x="267171" y="79946"/>
                  </a:lnTo>
                  <a:lnTo>
                    <a:pt x="287926" y="79946"/>
                  </a:lnTo>
                  <a:lnTo>
                    <a:pt x="313522" y="48180"/>
                  </a:lnTo>
                  <a:lnTo>
                    <a:pt x="350711" y="26578"/>
                  </a:lnTo>
                  <a:lnTo>
                    <a:pt x="395683" y="18679"/>
                  </a:lnTo>
                  <a:lnTo>
                    <a:pt x="467341" y="18679"/>
                  </a:lnTo>
                  <a:lnTo>
                    <a:pt x="458126" y="12561"/>
                  </a:lnTo>
                  <a:lnTo>
                    <a:pt x="422360" y="2214"/>
                  </a:lnTo>
                  <a:lnTo>
                    <a:pt x="395589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 descr=""/>
            <p:cNvSpPr/>
            <p:nvPr/>
          </p:nvSpPr>
          <p:spPr>
            <a:xfrm>
              <a:off x="9117852" y="1244280"/>
              <a:ext cx="309880" cy="187325"/>
            </a:xfrm>
            <a:custGeom>
              <a:avLst/>
              <a:gdLst/>
              <a:ahLst/>
              <a:cxnLst/>
              <a:rect l="l" t="t" r="r" b="b"/>
              <a:pathLst>
                <a:path w="309879" h="187325">
                  <a:moveTo>
                    <a:pt x="214789" y="0"/>
                  </a:moveTo>
                  <a:lnTo>
                    <a:pt x="206198" y="194"/>
                  </a:lnTo>
                  <a:lnTo>
                    <a:pt x="202461" y="2832"/>
                  </a:lnTo>
                  <a:lnTo>
                    <a:pt x="156935" y="152001"/>
                  </a:lnTo>
                  <a:lnTo>
                    <a:pt x="107554" y="50254"/>
                  </a:lnTo>
                  <a:lnTo>
                    <a:pt x="104318" y="48184"/>
                  </a:lnTo>
                  <a:lnTo>
                    <a:pt x="97244" y="48254"/>
                  </a:lnTo>
                  <a:lnTo>
                    <a:pt x="94054" y="50161"/>
                  </a:lnTo>
                  <a:lnTo>
                    <a:pt x="64162" y="106517"/>
                  </a:lnTo>
                  <a:lnTo>
                    <a:pt x="4197" y="106517"/>
                  </a:lnTo>
                  <a:lnTo>
                    <a:pt x="0" y="110696"/>
                  </a:lnTo>
                  <a:lnTo>
                    <a:pt x="0" y="121009"/>
                  </a:lnTo>
                  <a:lnTo>
                    <a:pt x="4197" y="125196"/>
                  </a:lnTo>
                  <a:lnTo>
                    <a:pt x="73738" y="125165"/>
                  </a:lnTo>
                  <a:lnTo>
                    <a:pt x="76912" y="123227"/>
                  </a:lnTo>
                  <a:lnTo>
                    <a:pt x="100558" y="78312"/>
                  </a:lnTo>
                  <a:lnTo>
                    <a:pt x="152604" y="184720"/>
                  </a:lnTo>
                  <a:lnTo>
                    <a:pt x="155879" y="186751"/>
                  </a:lnTo>
                  <a:lnTo>
                    <a:pt x="159467" y="186744"/>
                  </a:lnTo>
                  <a:lnTo>
                    <a:pt x="160030" y="186744"/>
                  </a:lnTo>
                  <a:lnTo>
                    <a:pt x="163892" y="186440"/>
                  </a:lnTo>
                  <a:lnTo>
                    <a:pt x="167175" y="183802"/>
                  </a:lnTo>
                  <a:lnTo>
                    <a:pt x="209465" y="44129"/>
                  </a:lnTo>
                  <a:lnTo>
                    <a:pt x="229321" y="122231"/>
                  </a:lnTo>
                  <a:lnTo>
                    <a:pt x="233221" y="125142"/>
                  </a:lnTo>
                  <a:lnTo>
                    <a:pt x="305357" y="125009"/>
                  </a:lnTo>
                  <a:lnTo>
                    <a:pt x="309555" y="120822"/>
                  </a:lnTo>
                  <a:lnTo>
                    <a:pt x="309555" y="110510"/>
                  </a:lnTo>
                  <a:lnTo>
                    <a:pt x="305357" y="106330"/>
                  </a:lnTo>
                  <a:lnTo>
                    <a:pt x="244830" y="106330"/>
                  </a:lnTo>
                  <a:lnTo>
                    <a:pt x="218690" y="2910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 descr=""/>
            <p:cNvSpPr/>
            <p:nvPr/>
          </p:nvSpPr>
          <p:spPr>
            <a:xfrm>
              <a:off x="5836890" y="1957470"/>
              <a:ext cx="445770" cy="164465"/>
            </a:xfrm>
            <a:custGeom>
              <a:avLst/>
              <a:gdLst/>
              <a:ahLst/>
              <a:cxnLst/>
              <a:rect l="l" t="t" r="r" b="b"/>
              <a:pathLst>
                <a:path w="445770" h="164464">
                  <a:moveTo>
                    <a:pt x="207120" y="5992"/>
                  </a:moveTo>
                  <a:lnTo>
                    <a:pt x="141659" y="7199"/>
                  </a:lnTo>
                  <a:lnTo>
                    <a:pt x="102176" y="10030"/>
                  </a:lnTo>
                  <a:lnTo>
                    <a:pt x="70517" y="141084"/>
                  </a:lnTo>
                  <a:lnTo>
                    <a:pt x="74230" y="145157"/>
                  </a:lnTo>
                  <a:lnTo>
                    <a:pt x="236387" y="159732"/>
                  </a:lnTo>
                  <a:lnTo>
                    <a:pt x="243423" y="159732"/>
                  </a:lnTo>
                  <a:lnTo>
                    <a:pt x="247777" y="158780"/>
                  </a:lnTo>
                  <a:lnTo>
                    <a:pt x="285570" y="141232"/>
                  </a:lnTo>
                  <a:lnTo>
                    <a:pt x="239819" y="141232"/>
                  </a:lnTo>
                  <a:lnTo>
                    <a:pt x="238431" y="141084"/>
                  </a:lnTo>
                  <a:lnTo>
                    <a:pt x="238574" y="141084"/>
                  </a:lnTo>
                  <a:lnTo>
                    <a:pt x="88926" y="127711"/>
                  </a:lnTo>
                  <a:lnTo>
                    <a:pt x="89062" y="92732"/>
                  </a:lnTo>
                  <a:lnTo>
                    <a:pt x="89175" y="63574"/>
                  </a:lnTo>
                  <a:lnTo>
                    <a:pt x="89302" y="31085"/>
                  </a:lnTo>
                  <a:lnTo>
                    <a:pt x="101326" y="29171"/>
                  </a:lnTo>
                  <a:lnTo>
                    <a:pt x="123235" y="27152"/>
                  </a:lnTo>
                  <a:lnTo>
                    <a:pt x="157632" y="25555"/>
                  </a:lnTo>
                  <a:lnTo>
                    <a:pt x="207120" y="24905"/>
                  </a:lnTo>
                  <a:lnTo>
                    <a:pt x="276127" y="24905"/>
                  </a:lnTo>
                  <a:lnTo>
                    <a:pt x="273288" y="22295"/>
                  </a:lnTo>
                  <a:lnTo>
                    <a:pt x="247042" y="10760"/>
                  </a:lnTo>
                  <a:lnTo>
                    <a:pt x="207120" y="5992"/>
                  </a:lnTo>
                  <a:close/>
                </a:path>
                <a:path w="445770" h="164464">
                  <a:moveTo>
                    <a:pt x="437530" y="24905"/>
                  </a:moveTo>
                  <a:lnTo>
                    <a:pt x="397731" y="24905"/>
                  </a:lnTo>
                  <a:lnTo>
                    <a:pt x="404296" y="25223"/>
                  </a:lnTo>
                  <a:lnTo>
                    <a:pt x="410556" y="26947"/>
                  </a:lnTo>
                  <a:lnTo>
                    <a:pt x="416290" y="29992"/>
                  </a:lnTo>
                  <a:lnTo>
                    <a:pt x="421276" y="34268"/>
                  </a:lnTo>
                  <a:lnTo>
                    <a:pt x="425505" y="40565"/>
                  </a:lnTo>
                  <a:lnTo>
                    <a:pt x="427335" y="48172"/>
                  </a:lnTo>
                  <a:lnTo>
                    <a:pt x="426436" y="55709"/>
                  </a:lnTo>
                  <a:lnTo>
                    <a:pt x="241961" y="140874"/>
                  </a:lnTo>
                  <a:lnTo>
                    <a:pt x="239819" y="141232"/>
                  </a:lnTo>
                  <a:lnTo>
                    <a:pt x="285570" y="141232"/>
                  </a:lnTo>
                  <a:lnTo>
                    <a:pt x="441538" y="68794"/>
                  </a:lnTo>
                  <a:lnTo>
                    <a:pt x="443446" y="66407"/>
                  </a:lnTo>
                  <a:lnTo>
                    <a:pt x="443999" y="63902"/>
                  </a:lnTo>
                  <a:lnTo>
                    <a:pt x="444071" y="63574"/>
                  </a:lnTo>
                  <a:lnTo>
                    <a:pt x="445169" y="53954"/>
                  </a:lnTo>
                  <a:lnTo>
                    <a:pt x="445294" y="52604"/>
                  </a:lnTo>
                  <a:lnTo>
                    <a:pt x="444332" y="42001"/>
                  </a:lnTo>
                  <a:lnTo>
                    <a:pt x="441210" y="31675"/>
                  </a:lnTo>
                  <a:lnTo>
                    <a:pt x="437530" y="24905"/>
                  </a:lnTo>
                  <a:close/>
                </a:path>
                <a:path w="445770" h="164464">
                  <a:moveTo>
                    <a:pt x="179237" y="51075"/>
                  </a:moveTo>
                  <a:lnTo>
                    <a:pt x="174046" y="53954"/>
                  </a:lnTo>
                  <a:lnTo>
                    <a:pt x="171295" y="63574"/>
                  </a:lnTo>
                  <a:lnTo>
                    <a:pt x="171201" y="63902"/>
                  </a:lnTo>
                  <a:lnTo>
                    <a:pt x="174093" y="69083"/>
                  </a:lnTo>
                  <a:lnTo>
                    <a:pt x="179073" y="70503"/>
                  </a:lnTo>
                  <a:lnTo>
                    <a:pt x="239577" y="91850"/>
                  </a:lnTo>
                  <a:lnTo>
                    <a:pt x="241805" y="92732"/>
                  </a:lnTo>
                  <a:lnTo>
                    <a:pt x="244290" y="92732"/>
                  </a:lnTo>
                  <a:lnTo>
                    <a:pt x="246518" y="91850"/>
                  </a:lnTo>
                  <a:lnTo>
                    <a:pt x="289239" y="72937"/>
                  </a:lnTo>
                  <a:lnTo>
                    <a:pt x="242391" y="72937"/>
                  </a:lnTo>
                  <a:lnTo>
                    <a:pt x="185358" y="52900"/>
                  </a:lnTo>
                  <a:lnTo>
                    <a:pt x="185002" y="52745"/>
                  </a:lnTo>
                  <a:lnTo>
                    <a:pt x="184607" y="52604"/>
                  </a:lnTo>
                  <a:lnTo>
                    <a:pt x="179237" y="51075"/>
                  </a:lnTo>
                  <a:close/>
                </a:path>
                <a:path w="445770" h="164464">
                  <a:moveTo>
                    <a:pt x="276127" y="24905"/>
                  </a:moveTo>
                  <a:lnTo>
                    <a:pt x="207120" y="24905"/>
                  </a:lnTo>
                  <a:lnTo>
                    <a:pt x="240956" y="28722"/>
                  </a:lnTo>
                  <a:lnTo>
                    <a:pt x="262313" y="37744"/>
                  </a:lnTo>
                  <a:lnTo>
                    <a:pt x="274013" y="48329"/>
                  </a:lnTo>
                  <a:lnTo>
                    <a:pt x="278881" y="56833"/>
                  </a:lnTo>
                  <a:lnTo>
                    <a:pt x="242391" y="72937"/>
                  </a:lnTo>
                  <a:lnTo>
                    <a:pt x="289239" y="72937"/>
                  </a:lnTo>
                  <a:lnTo>
                    <a:pt x="343168" y="49062"/>
                  </a:lnTo>
                  <a:lnTo>
                    <a:pt x="296047" y="49062"/>
                  </a:lnTo>
                  <a:lnTo>
                    <a:pt x="288682" y="36446"/>
                  </a:lnTo>
                  <a:lnTo>
                    <a:pt x="276127" y="24905"/>
                  </a:lnTo>
                  <a:close/>
                </a:path>
                <a:path w="445770" h="164464">
                  <a:moveTo>
                    <a:pt x="395855" y="5992"/>
                  </a:moveTo>
                  <a:lnTo>
                    <a:pt x="394411" y="5992"/>
                  </a:lnTo>
                  <a:lnTo>
                    <a:pt x="393221" y="6218"/>
                  </a:lnTo>
                  <a:lnTo>
                    <a:pt x="296047" y="49062"/>
                  </a:lnTo>
                  <a:lnTo>
                    <a:pt x="343168" y="49062"/>
                  </a:lnTo>
                  <a:lnTo>
                    <a:pt x="397731" y="24905"/>
                  </a:lnTo>
                  <a:lnTo>
                    <a:pt x="437530" y="24905"/>
                  </a:lnTo>
                  <a:lnTo>
                    <a:pt x="436112" y="22295"/>
                  </a:lnTo>
                  <a:lnTo>
                    <a:pt x="436004" y="22096"/>
                  </a:lnTo>
                  <a:lnTo>
                    <a:pt x="427600" y="14615"/>
                  </a:lnTo>
                  <a:lnTo>
                    <a:pt x="417829" y="9324"/>
                  </a:lnTo>
                  <a:lnTo>
                    <a:pt x="407108" y="6394"/>
                  </a:lnTo>
                  <a:lnTo>
                    <a:pt x="395855" y="5992"/>
                  </a:lnTo>
                  <a:close/>
                </a:path>
                <a:path w="445770" h="164464">
                  <a:moveTo>
                    <a:pt x="28976" y="0"/>
                  </a:moveTo>
                  <a:lnTo>
                    <a:pt x="4200" y="0"/>
                  </a:lnTo>
                  <a:lnTo>
                    <a:pt x="0" y="4189"/>
                  </a:lnTo>
                  <a:lnTo>
                    <a:pt x="0" y="14528"/>
                  </a:lnTo>
                  <a:lnTo>
                    <a:pt x="4231" y="18757"/>
                  </a:lnTo>
                  <a:lnTo>
                    <a:pt x="23908" y="18757"/>
                  </a:lnTo>
                  <a:lnTo>
                    <a:pt x="25863" y="19599"/>
                  </a:lnTo>
                  <a:lnTo>
                    <a:pt x="27297" y="21066"/>
                  </a:lnTo>
                  <a:lnTo>
                    <a:pt x="29515" y="23189"/>
                  </a:lnTo>
                  <a:lnTo>
                    <a:pt x="30741" y="26138"/>
                  </a:lnTo>
                  <a:lnTo>
                    <a:pt x="30703" y="135451"/>
                  </a:lnTo>
                  <a:lnTo>
                    <a:pt x="31039" y="140616"/>
                  </a:lnTo>
                  <a:lnTo>
                    <a:pt x="27120" y="145071"/>
                  </a:lnTo>
                  <a:lnTo>
                    <a:pt x="21950" y="145407"/>
                  </a:lnTo>
                  <a:lnTo>
                    <a:pt x="4200" y="145407"/>
                  </a:lnTo>
                  <a:lnTo>
                    <a:pt x="0" y="149597"/>
                  </a:lnTo>
                  <a:lnTo>
                    <a:pt x="0" y="159935"/>
                  </a:lnTo>
                  <a:lnTo>
                    <a:pt x="4200" y="164130"/>
                  </a:lnTo>
                  <a:lnTo>
                    <a:pt x="22303" y="164130"/>
                  </a:lnTo>
                  <a:lnTo>
                    <a:pt x="33214" y="161469"/>
                  </a:lnTo>
                  <a:lnTo>
                    <a:pt x="41908" y="155094"/>
                  </a:lnTo>
                  <a:lnTo>
                    <a:pt x="47573" y="145931"/>
                  </a:lnTo>
                  <a:lnTo>
                    <a:pt x="49256" y="135451"/>
                  </a:lnTo>
                  <a:lnTo>
                    <a:pt x="49341" y="21066"/>
                  </a:lnTo>
                  <a:lnTo>
                    <a:pt x="48762" y="19599"/>
                  </a:lnTo>
                  <a:lnTo>
                    <a:pt x="46206" y="13396"/>
                  </a:lnTo>
                  <a:lnTo>
                    <a:pt x="35661" y="2769"/>
                  </a:lnTo>
                  <a:lnTo>
                    <a:pt x="28976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61036" y="1666936"/>
              <a:ext cx="170787" cy="253705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7022604" y="4948720"/>
              <a:ext cx="526415" cy="479425"/>
            </a:xfrm>
            <a:custGeom>
              <a:avLst/>
              <a:gdLst/>
              <a:ahLst/>
              <a:cxnLst/>
              <a:rect l="l" t="t" r="r" b="b"/>
              <a:pathLst>
                <a:path w="526415" h="479425">
                  <a:moveTo>
                    <a:pt x="264838" y="0"/>
                  </a:moveTo>
                  <a:lnTo>
                    <a:pt x="259726" y="0"/>
                  </a:lnTo>
                  <a:lnTo>
                    <a:pt x="3334" y="214108"/>
                  </a:lnTo>
                  <a:lnTo>
                    <a:pt x="1274" y="215860"/>
                  </a:lnTo>
                  <a:lnTo>
                    <a:pt x="77" y="218412"/>
                  </a:lnTo>
                  <a:lnTo>
                    <a:pt x="0" y="226265"/>
                  </a:lnTo>
                  <a:lnTo>
                    <a:pt x="4211" y="230546"/>
                  </a:lnTo>
                  <a:lnTo>
                    <a:pt x="63088" y="230546"/>
                  </a:lnTo>
                  <a:lnTo>
                    <a:pt x="63088" y="460579"/>
                  </a:lnTo>
                  <a:lnTo>
                    <a:pt x="64562" y="467848"/>
                  </a:lnTo>
                  <a:lnTo>
                    <a:pt x="68581" y="473784"/>
                  </a:lnTo>
                  <a:lnTo>
                    <a:pt x="74544" y="477787"/>
                  </a:lnTo>
                  <a:lnTo>
                    <a:pt x="81849" y="479255"/>
                  </a:lnTo>
                  <a:lnTo>
                    <a:pt x="442622" y="479255"/>
                  </a:lnTo>
                  <a:lnTo>
                    <a:pt x="449764" y="477787"/>
                  </a:lnTo>
                  <a:lnTo>
                    <a:pt x="455779" y="473784"/>
                  </a:lnTo>
                  <a:lnTo>
                    <a:pt x="459809" y="467848"/>
                  </a:lnTo>
                  <a:lnTo>
                    <a:pt x="461289" y="460579"/>
                  </a:lnTo>
                  <a:lnTo>
                    <a:pt x="82036" y="460579"/>
                  </a:lnTo>
                  <a:lnTo>
                    <a:pt x="82036" y="216046"/>
                  </a:lnTo>
                  <a:lnTo>
                    <a:pt x="77839" y="211867"/>
                  </a:lnTo>
                  <a:lnTo>
                    <a:pt x="35134" y="211867"/>
                  </a:lnTo>
                  <a:lnTo>
                    <a:pt x="262610" y="22088"/>
                  </a:lnTo>
                  <a:lnTo>
                    <a:pt x="291276" y="22088"/>
                  </a:lnTo>
                  <a:lnTo>
                    <a:pt x="264838" y="0"/>
                  </a:lnTo>
                  <a:close/>
                </a:path>
                <a:path w="526415" h="479425">
                  <a:moveTo>
                    <a:pt x="291276" y="22088"/>
                  </a:moveTo>
                  <a:lnTo>
                    <a:pt x="262610" y="22088"/>
                  </a:lnTo>
                  <a:lnTo>
                    <a:pt x="489524" y="211867"/>
                  </a:lnTo>
                  <a:lnTo>
                    <a:pt x="446819" y="211867"/>
                  </a:lnTo>
                  <a:lnTo>
                    <a:pt x="442622" y="216046"/>
                  </a:lnTo>
                  <a:lnTo>
                    <a:pt x="442622" y="460579"/>
                  </a:lnTo>
                  <a:lnTo>
                    <a:pt x="461289" y="460579"/>
                  </a:lnTo>
                  <a:lnTo>
                    <a:pt x="461289" y="230733"/>
                  </a:lnTo>
                  <a:lnTo>
                    <a:pt x="518247" y="230733"/>
                  </a:lnTo>
                  <a:lnTo>
                    <a:pt x="520878" y="229511"/>
                  </a:lnTo>
                  <a:lnTo>
                    <a:pt x="526006" y="223541"/>
                  </a:lnTo>
                  <a:lnTo>
                    <a:pt x="525605" y="218412"/>
                  </a:lnTo>
                  <a:lnTo>
                    <a:pt x="525545" y="217642"/>
                  </a:lnTo>
                  <a:lnTo>
                    <a:pt x="521605" y="214295"/>
                  </a:lnTo>
                  <a:lnTo>
                    <a:pt x="291276" y="22088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72649" y="5114710"/>
              <a:ext cx="225131" cy="210533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29638" y="2346495"/>
              <a:ext cx="322172" cy="228082"/>
            </a:xfrm>
            <a:prstGeom prst="rect">
              <a:avLst/>
            </a:prstGeom>
          </p:spPr>
        </p:pic>
        <p:sp>
          <p:nvSpPr>
            <p:cNvPr id="56" name="object 56" descr=""/>
            <p:cNvSpPr/>
            <p:nvPr/>
          </p:nvSpPr>
          <p:spPr>
            <a:xfrm>
              <a:off x="4725894" y="2613247"/>
              <a:ext cx="445770" cy="163830"/>
            </a:xfrm>
            <a:custGeom>
              <a:avLst/>
              <a:gdLst/>
              <a:ahLst/>
              <a:cxnLst/>
              <a:rect l="l" t="t" r="r" b="b"/>
              <a:pathLst>
                <a:path w="445770" h="163830">
                  <a:moveTo>
                    <a:pt x="207748" y="5906"/>
                  </a:moveTo>
                  <a:lnTo>
                    <a:pt x="142168" y="7118"/>
                  </a:lnTo>
                  <a:lnTo>
                    <a:pt x="102657" y="9971"/>
                  </a:lnTo>
                  <a:lnTo>
                    <a:pt x="70986" y="140991"/>
                  </a:lnTo>
                  <a:lnTo>
                    <a:pt x="74699" y="145063"/>
                  </a:lnTo>
                  <a:lnTo>
                    <a:pt x="236856" y="159545"/>
                  </a:lnTo>
                  <a:lnTo>
                    <a:pt x="239483" y="159545"/>
                  </a:lnTo>
                  <a:lnTo>
                    <a:pt x="243759" y="159365"/>
                  </a:lnTo>
                  <a:lnTo>
                    <a:pt x="247949" y="158281"/>
                  </a:lnTo>
                  <a:lnTo>
                    <a:pt x="251771" y="156362"/>
                  </a:lnTo>
                  <a:lnTo>
                    <a:pt x="285144" y="140991"/>
                  </a:lnTo>
                  <a:lnTo>
                    <a:pt x="240090" y="140991"/>
                  </a:lnTo>
                  <a:lnTo>
                    <a:pt x="89395" y="127523"/>
                  </a:lnTo>
                  <a:lnTo>
                    <a:pt x="89531" y="92521"/>
                  </a:lnTo>
                  <a:lnTo>
                    <a:pt x="89647" y="62638"/>
                  </a:lnTo>
                  <a:lnTo>
                    <a:pt x="123716" y="26965"/>
                  </a:lnTo>
                  <a:lnTo>
                    <a:pt x="207683" y="24718"/>
                  </a:lnTo>
                  <a:lnTo>
                    <a:pt x="276504" y="24718"/>
                  </a:lnTo>
                  <a:lnTo>
                    <a:pt x="273769" y="22202"/>
                  </a:lnTo>
                  <a:lnTo>
                    <a:pt x="247550" y="10666"/>
                  </a:lnTo>
                  <a:lnTo>
                    <a:pt x="207748" y="5906"/>
                  </a:lnTo>
                  <a:close/>
                </a:path>
                <a:path w="445770" h="163830">
                  <a:moveTo>
                    <a:pt x="437951" y="24718"/>
                  </a:moveTo>
                  <a:lnTo>
                    <a:pt x="400391" y="24718"/>
                  </a:lnTo>
                  <a:lnTo>
                    <a:pt x="405134" y="24962"/>
                  </a:lnTo>
                  <a:lnTo>
                    <a:pt x="411389" y="26693"/>
                  </a:lnTo>
                  <a:lnTo>
                    <a:pt x="417124" y="29730"/>
                  </a:lnTo>
                  <a:lnTo>
                    <a:pt x="422121" y="33987"/>
                  </a:lnTo>
                  <a:lnTo>
                    <a:pt x="426115" y="40409"/>
                  </a:lnTo>
                  <a:lnTo>
                    <a:pt x="427664" y="48141"/>
                  </a:lnTo>
                  <a:lnTo>
                    <a:pt x="426529" y="55522"/>
                  </a:lnTo>
                  <a:lnTo>
                    <a:pt x="243986" y="139789"/>
                  </a:lnTo>
                  <a:lnTo>
                    <a:pt x="242156" y="140593"/>
                  </a:lnTo>
                  <a:lnTo>
                    <a:pt x="239897" y="140991"/>
                  </a:lnTo>
                  <a:lnTo>
                    <a:pt x="285144" y="140991"/>
                  </a:lnTo>
                  <a:lnTo>
                    <a:pt x="442046" y="68724"/>
                  </a:lnTo>
                  <a:lnTo>
                    <a:pt x="445733" y="51582"/>
                  </a:lnTo>
                  <a:lnTo>
                    <a:pt x="444827" y="41899"/>
                  </a:lnTo>
                  <a:lnTo>
                    <a:pt x="441686" y="31575"/>
                  </a:lnTo>
                  <a:lnTo>
                    <a:pt x="437951" y="24718"/>
                  </a:lnTo>
                  <a:close/>
                </a:path>
                <a:path w="445770" h="163830">
                  <a:moveTo>
                    <a:pt x="181410" y="51582"/>
                  </a:moveTo>
                  <a:lnTo>
                    <a:pt x="176821" y="53782"/>
                  </a:lnTo>
                  <a:lnTo>
                    <a:pt x="172819" y="62638"/>
                  </a:lnTo>
                  <a:lnTo>
                    <a:pt x="174914" y="68186"/>
                  </a:lnTo>
                  <a:lnTo>
                    <a:pt x="179636" y="70316"/>
                  </a:lnTo>
                  <a:lnTo>
                    <a:pt x="240140" y="91663"/>
                  </a:lnTo>
                  <a:lnTo>
                    <a:pt x="242344" y="92521"/>
                  </a:lnTo>
                  <a:lnTo>
                    <a:pt x="244783" y="92521"/>
                  </a:lnTo>
                  <a:lnTo>
                    <a:pt x="246987" y="91663"/>
                  </a:lnTo>
                  <a:lnTo>
                    <a:pt x="289754" y="72750"/>
                  </a:lnTo>
                  <a:lnTo>
                    <a:pt x="242860" y="72750"/>
                  </a:lnTo>
                  <a:lnTo>
                    <a:pt x="185827" y="52713"/>
                  </a:lnTo>
                  <a:lnTo>
                    <a:pt x="181410" y="51582"/>
                  </a:lnTo>
                  <a:close/>
                </a:path>
                <a:path w="445770" h="163830">
                  <a:moveTo>
                    <a:pt x="276504" y="24718"/>
                  </a:moveTo>
                  <a:lnTo>
                    <a:pt x="207683" y="24718"/>
                  </a:lnTo>
                  <a:lnTo>
                    <a:pt x="241466" y="28535"/>
                  </a:lnTo>
                  <a:lnTo>
                    <a:pt x="262805" y="37557"/>
                  </a:lnTo>
                  <a:lnTo>
                    <a:pt x="274523" y="48141"/>
                  </a:lnTo>
                  <a:lnTo>
                    <a:pt x="279444" y="56646"/>
                  </a:lnTo>
                  <a:lnTo>
                    <a:pt x="242860" y="72750"/>
                  </a:lnTo>
                  <a:lnTo>
                    <a:pt x="289754" y="72750"/>
                  </a:lnTo>
                  <a:lnTo>
                    <a:pt x="343530" y="48968"/>
                  </a:lnTo>
                  <a:lnTo>
                    <a:pt x="296516" y="48968"/>
                  </a:lnTo>
                  <a:lnTo>
                    <a:pt x="289152" y="36353"/>
                  </a:lnTo>
                  <a:lnTo>
                    <a:pt x="276504" y="24718"/>
                  </a:lnTo>
                  <a:close/>
                </a:path>
                <a:path w="445770" h="163830">
                  <a:moveTo>
                    <a:pt x="396543" y="5906"/>
                  </a:moveTo>
                  <a:lnTo>
                    <a:pt x="395011" y="5906"/>
                  </a:lnTo>
                  <a:lnTo>
                    <a:pt x="393706" y="6163"/>
                  </a:lnTo>
                  <a:lnTo>
                    <a:pt x="392478" y="6647"/>
                  </a:lnTo>
                  <a:lnTo>
                    <a:pt x="296516" y="48968"/>
                  </a:lnTo>
                  <a:lnTo>
                    <a:pt x="343530" y="48968"/>
                  </a:lnTo>
                  <a:lnTo>
                    <a:pt x="398364" y="24718"/>
                  </a:lnTo>
                  <a:lnTo>
                    <a:pt x="437951" y="24718"/>
                  </a:lnTo>
                  <a:lnTo>
                    <a:pt x="407577" y="6300"/>
                  </a:lnTo>
                  <a:lnTo>
                    <a:pt x="396543" y="5906"/>
                  </a:lnTo>
                  <a:close/>
                </a:path>
                <a:path w="445770" h="163830">
                  <a:moveTo>
                    <a:pt x="22231" y="0"/>
                  </a:moveTo>
                  <a:lnTo>
                    <a:pt x="4200" y="0"/>
                  </a:lnTo>
                  <a:lnTo>
                    <a:pt x="0" y="4189"/>
                  </a:lnTo>
                  <a:lnTo>
                    <a:pt x="0" y="14528"/>
                  </a:lnTo>
                  <a:lnTo>
                    <a:pt x="4254" y="18780"/>
                  </a:lnTo>
                  <a:lnTo>
                    <a:pt x="24680" y="18780"/>
                  </a:lnTo>
                  <a:lnTo>
                    <a:pt x="26656" y="19615"/>
                  </a:lnTo>
                  <a:lnTo>
                    <a:pt x="28141" y="21066"/>
                  </a:lnTo>
                  <a:lnTo>
                    <a:pt x="30064" y="23157"/>
                  </a:lnTo>
                  <a:lnTo>
                    <a:pt x="31134" y="25896"/>
                  </a:lnTo>
                  <a:lnTo>
                    <a:pt x="31168" y="134920"/>
                  </a:lnTo>
                  <a:lnTo>
                    <a:pt x="31553" y="140054"/>
                  </a:lnTo>
                  <a:lnTo>
                    <a:pt x="27679" y="144549"/>
                  </a:lnTo>
                  <a:lnTo>
                    <a:pt x="22513" y="144939"/>
                  </a:lnTo>
                  <a:lnTo>
                    <a:pt x="4200" y="144939"/>
                  </a:lnTo>
                  <a:lnTo>
                    <a:pt x="0" y="149129"/>
                  </a:lnTo>
                  <a:lnTo>
                    <a:pt x="0" y="159467"/>
                  </a:lnTo>
                  <a:lnTo>
                    <a:pt x="4200" y="163665"/>
                  </a:lnTo>
                  <a:lnTo>
                    <a:pt x="22513" y="163665"/>
                  </a:lnTo>
                  <a:lnTo>
                    <a:pt x="33297" y="161098"/>
                  </a:lnTo>
                  <a:lnTo>
                    <a:pt x="41980" y="154846"/>
                  </a:lnTo>
                  <a:lnTo>
                    <a:pt x="47707" y="145817"/>
                  </a:lnTo>
                  <a:lnTo>
                    <a:pt x="49622" y="134920"/>
                  </a:lnTo>
                  <a:lnTo>
                    <a:pt x="49630" y="21066"/>
                  </a:lnTo>
                  <a:lnTo>
                    <a:pt x="46534" y="13474"/>
                  </a:lnTo>
                  <a:lnTo>
                    <a:pt x="40992" y="7864"/>
                  </a:lnTo>
                  <a:lnTo>
                    <a:pt x="35974" y="2949"/>
                  </a:lnTo>
                  <a:lnTo>
                    <a:pt x="29260" y="132"/>
                  </a:lnTo>
                  <a:lnTo>
                    <a:pt x="22231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7" name="object 5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687" y="4452619"/>
              <a:ext cx="84424" cy="215348"/>
            </a:xfrm>
            <a:prstGeom prst="rect">
              <a:avLst/>
            </a:prstGeom>
          </p:spPr>
        </p:pic>
        <p:sp>
          <p:nvSpPr>
            <p:cNvPr id="58" name="object 58" descr=""/>
            <p:cNvSpPr/>
            <p:nvPr/>
          </p:nvSpPr>
          <p:spPr>
            <a:xfrm>
              <a:off x="3351237" y="1816290"/>
              <a:ext cx="5129530" cy="2982595"/>
            </a:xfrm>
            <a:custGeom>
              <a:avLst/>
              <a:gdLst/>
              <a:ahLst/>
              <a:cxnLst/>
              <a:rect l="l" t="t" r="r" b="b"/>
              <a:pathLst>
                <a:path w="5129530" h="2982595">
                  <a:moveTo>
                    <a:pt x="525310" y="2967672"/>
                  </a:moveTo>
                  <a:lnTo>
                    <a:pt x="521106" y="2963481"/>
                  </a:lnTo>
                  <a:lnTo>
                    <a:pt x="487781" y="2963481"/>
                  </a:lnTo>
                  <a:lnTo>
                    <a:pt x="487781" y="2822283"/>
                  </a:lnTo>
                  <a:lnTo>
                    <a:pt x="519112" y="2822283"/>
                  </a:lnTo>
                  <a:lnTo>
                    <a:pt x="523316" y="2818053"/>
                  </a:lnTo>
                  <a:lnTo>
                    <a:pt x="523278" y="2810941"/>
                  </a:lnTo>
                  <a:lnTo>
                    <a:pt x="522681" y="2809062"/>
                  </a:lnTo>
                  <a:lnTo>
                    <a:pt x="521550" y="2807487"/>
                  </a:lnTo>
                  <a:lnTo>
                    <a:pt x="495858" y="2770860"/>
                  </a:lnTo>
                  <a:lnTo>
                    <a:pt x="495858" y="2803283"/>
                  </a:lnTo>
                  <a:lnTo>
                    <a:pt x="473227" y="2803283"/>
                  </a:lnTo>
                  <a:lnTo>
                    <a:pt x="469023" y="2807487"/>
                  </a:lnTo>
                  <a:lnTo>
                    <a:pt x="469023" y="2963481"/>
                  </a:lnTo>
                  <a:lnTo>
                    <a:pt x="373532" y="2963481"/>
                  </a:lnTo>
                  <a:lnTo>
                    <a:pt x="373532" y="2719286"/>
                  </a:lnTo>
                  <a:lnTo>
                    <a:pt x="354774" y="2719286"/>
                  </a:lnTo>
                  <a:lnTo>
                    <a:pt x="354774" y="2963481"/>
                  </a:lnTo>
                  <a:lnTo>
                    <a:pt x="170535" y="2963481"/>
                  </a:lnTo>
                  <a:lnTo>
                    <a:pt x="170535" y="2719286"/>
                  </a:lnTo>
                  <a:lnTo>
                    <a:pt x="170535" y="2644368"/>
                  </a:lnTo>
                  <a:lnTo>
                    <a:pt x="166344" y="2640177"/>
                  </a:lnTo>
                  <a:lnTo>
                    <a:pt x="147840" y="2640177"/>
                  </a:lnTo>
                  <a:lnTo>
                    <a:pt x="267246" y="2509088"/>
                  </a:lnTo>
                  <a:lnTo>
                    <a:pt x="378409" y="2640177"/>
                  </a:lnTo>
                  <a:lnTo>
                    <a:pt x="358965" y="2640177"/>
                  </a:lnTo>
                  <a:lnTo>
                    <a:pt x="354774" y="2644368"/>
                  </a:lnTo>
                  <a:lnTo>
                    <a:pt x="354774" y="2719260"/>
                  </a:lnTo>
                  <a:lnTo>
                    <a:pt x="436613" y="2719070"/>
                  </a:lnTo>
                  <a:lnTo>
                    <a:pt x="495858" y="2803283"/>
                  </a:lnTo>
                  <a:lnTo>
                    <a:pt x="495858" y="2770860"/>
                  </a:lnTo>
                  <a:lnTo>
                    <a:pt x="459498" y="2719006"/>
                  </a:lnTo>
                  <a:lnTo>
                    <a:pt x="451954" y="2708237"/>
                  </a:lnTo>
                  <a:lnTo>
                    <a:pt x="448589" y="2703398"/>
                  </a:lnTo>
                  <a:lnTo>
                    <a:pt x="443115" y="2700566"/>
                  </a:lnTo>
                  <a:lnTo>
                    <a:pt x="373532" y="2700566"/>
                  </a:lnTo>
                  <a:lnTo>
                    <a:pt x="373532" y="2658910"/>
                  </a:lnTo>
                  <a:lnTo>
                    <a:pt x="403834" y="2658910"/>
                  </a:lnTo>
                  <a:lnTo>
                    <a:pt x="408051" y="2654706"/>
                  </a:lnTo>
                  <a:lnTo>
                    <a:pt x="408051" y="2647302"/>
                  </a:lnTo>
                  <a:lnTo>
                    <a:pt x="407250" y="2645143"/>
                  </a:lnTo>
                  <a:lnTo>
                    <a:pt x="291515" y="2509088"/>
                  </a:lnTo>
                  <a:lnTo>
                    <a:pt x="272745" y="2487015"/>
                  </a:lnTo>
                  <a:lnTo>
                    <a:pt x="270205" y="2485821"/>
                  </a:lnTo>
                  <a:lnTo>
                    <a:pt x="264604" y="2485821"/>
                  </a:lnTo>
                  <a:lnTo>
                    <a:pt x="262216" y="2486850"/>
                  </a:lnTo>
                  <a:lnTo>
                    <a:pt x="260400" y="2488869"/>
                  </a:lnTo>
                  <a:lnTo>
                    <a:pt x="119697" y="2643174"/>
                  </a:lnTo>
                  <a:lnTo>
                    <a:pt x="116166" y="2646959"/>
                  </a:lnTo>
                  <a:lnTo>
                    <a:pt x="116395" y="2652890"/>
                  </a:lnTo>
                  <a:lnTo>
                    <a:pt x="121945" y="2658021"/>
                  </a:lnTo>
                  <a:lnTo>
                    <a:pt x="124244" y="2658910"/>
                  </a:lnTo>
                  <a:lnTo>
                    <a:pt x="151777" y="2658910"/>
                  </a:lnTo>
                  <a:lnTo>
                    <a:pt x="151777" y="2700566"/>
                  </a:lnTo>
                  <a:lnTo>
                    <a:pt x="151777" y="2719286"/>
                  </a:lnTo>
                  <a:lnTo>
                    <a:pt x="151777" y="2963481"/>
                  </a:lnTo>
                  <a:lnTo>
                    <a:pt x="56286" y="2963481"/>
                  </a:lnTo>
                  <a:lnTo>
                    <a:pt x="56286" y="2807754"/>
                  </a:lnTo>
                  <a:lnTo>
                    <a:pt x="52082" y="2803563"/>
                  </a:lnTo>
                  <a:lnTo>
                    <a:pt x="29362" y="2803563"/>
                  </a:lnTo>
                  <a:lnTo>
                    <a:pt x="88176" y="2719286"/>
                  </a:lnTo>
                  <a:lnTo>
                    <a:pt x="151777" y="2719286"/>
                  </a:lnTo>
                  <a:lnTo>
                    <a:pt x="151777" y="2700566"/>
                  </a:lnTo>
                  <a:lnTo>
                    <a:pt x="82194" y="2700566"/>
                  </a:lnTo>
                  <a:lnTo>
                    <a:pt x="76720" y="2703398"/>
                  </a:lnTo>
                  <a:lnTo>
                    <a:pt x="73355" y="2708237"/>
                  </a:lnTo>
                  <a:lnTo>
                    <a:pt x="3759" y="2807487"/>
                  </a:lnTo>
                  <a:lnTo>
                    <a:pt x="749" y="2811691"/>
                  </a:lnTo>
                  <a:lnTo>
                    <a:pt x="1739" y="2817545"/>
                  </a:lnTo>
                  <a:lnTo>
                    <a:pt x="7531" y="2821673"/>
                  </a:lnTo>
                  <a:lnTo>
                    <a:pt x="9461" y="2822283"/>
                  </a:lnTo>
                  <a:lnTo>
                    <a:pt x="37528" y="2822283"/>
                  </a:lnTo>
                  <a:lnTo>
                    <a:pt x="37528" y="2963481"/>
                  </a:lnTo>
                  <a:lnTo>
                    <a:pt x="4203" y="2963481"/>
                  </a:lnTo>
                  <a:lnTo>
                    <a:pt x="0" y="2967672"/>
                  </a:lnTo>
                  <a:lnTo>
                    <a:pt x="0" y="2978010"/>
                  </a:lnTo>
                  <a:lnTo>
                    <a:pt x="4203" y="2982201"/>
                  </a:lnTo>
                  <a:lnTo>
                    <a:pt x="521106" y="2982201"/>
                  </a:lnTo>
                  <a:lnTo>
                    <a:pt x="525310" y="2978010"/>
                  </a:lnTo>
                  <a:lnTo>
                    <a:pt x="525310" y="2967672"/>
                  </a:lnTo>
                  <a:close/>
                </a:path>
                <a:path w="5129530" h="2982595">
                  <a:moveTo>
                    <a:pt x="5129200" y="158165"/>
                  </a:moveTo>
                  <a:lnTo>
                    <a:pt x="5128768" y="149898"/>
                  </a:lnTo>
                  <a:lnTo>
                    <a:pt x="5128679" y="148310"/>
                  </a:lnTo>
                  <a:lnTo>
                    <a:pt x="5117389" y="80543"/>
                  </a:lnTo>
                  <a:lnTo>
                    <a:pt x="5117325" y="80149"/>
                  </a:lnTo>
                  <a:lnTo>
                    <a:pt x="5110581" y="69723"/>
                  </a:lnTo>
                  <a:lnTo>
                    <a:pt x="5110581" y="175920"/>
                  </a:lnTo>
                  <a:lnTo>
                    <a:pt x="5108168" y="200533"/>
                  </a:lnTo>
                  <a:lnTo>
                    <a:pt x="5088153" y="269684"/>
                  </a:lnTo>
                  <a:lnTo>
                    <a:pt x="5067097" y="308165"/>
                  </a:lnTo>
                  <a:lnTo>
                    <a:pt x="5036159" y="347167"/>
                  </a:lnTo>
                  <a:lnTo>
                    <a:pt x="4993500" y="384860"/>
                  </a:lnTo>
                  <a:lnTo>
                    <a:pt x="4937277" y="419404"/>
                  </a:lnTo>
                  <a:lnTo>
                    <a:pt x="4865649" y="448957"/>
                  </a:lnTo>
                  <a:lnTo>
                    <a:pt x="4793818" y="419404"/>
                  </a:lnTo>
                  <a:lnTo>
                    <a:pt x="4737062" y="384860"/>
                  </a:lnTo>
                  <a:lnTo>
                    <a:pt x="4693399" y="346989"/>
                  </a:lnTo>
                  <a:lnTo>
                    <a:pt x="4661459" y="307886"/>
                  </a:lnTo>
                  <a:lnTo>
                    <a:pt x="4639322" y="269303"/>
                  </a:lnTo>
                  <a:lnTo>
                    <a:pt x="4625213" y="233083"/>
                  </a:lnTo>
                  <a:lnTo>
                    <a:pt x="4614138" y="175920"/>
                  </a:lnTo>
                  <a:lnTo>
                    <a:pt x="4613465" y="158165"/>
                  </a:lnTo>
                  <a:lnTo>
                    <a:pt x="4613516" y="154940"/>
                  </a:lnTo>
                  <a:lnTo>
                    <a:pt x="4620831" y="101244"/>
                  </a:lnTo>
                  <a:lnTo>
                    <a:pt x="4642536" y="59563"/>
                  </a:lnTo>
                  <a:lnTo>
                    <a:pt x="4679721" y="29972"/>
                  </a:lnTo>
                  <a:lnTo>
                    <a:pt x="4733201" y="18732"/>
                  </a:lnTo>
                  <a:lnTo>
                    <a:pt x="4778019" y="26644"/>
                  </a:lnTo>
                  <a:lnTo>
                    <a:pt x="4815243" y="48298"/>
                  </a:lnTo>
                  <a:lnTo>
                    <a:pt x="4841303" y="80543"/>
                  </a:lnTo>
                  <a:lnTo>
                    <a:pt x="4852619" y="120218"/>
                  </a:lnTo>
                  <a:lnTo>
                    <a:pt x="4852619" y="131470"/>
                  </a:lnTo>
                  <a:lnTo>
                    <a:pt x="4856810" y="135674"/>
                  </a:lnTo>
                  <a:lnTo>
                    <a:pt x="4867173" y="135674"/>
                  </a:lnTo>
                  <a:lnTo>
                    <a:pt x="4871377" y="131470"/>
                  </a:lnTo>
                  <a:lnTo>
                    <a:pt x="4871377" y="120218"/>
                  </a:lnTo>
                  <a:lnTo>
                    <a:pt x="4882527" y="80543"/>
                  </a:lnTo>
                  <a:lnTo>
                    <a:pt x="4882845" y="80149"/>
                  </a:lnTo>
                  <a:lnTo>
                    <a:pt x="4908435" y="48298"/>
                  </a:lnTo>
                  <a:lnTo>
                    <a:pt x="4945634" y="26644"/>
                  </a:lnTo>
                  <a:lnTo>
                    <a:pt x="4990604" y="18732"/>
                  </a:lnTo>
                  <a:lnTo>
                    <a:pt x="5017554" y="21056"/>
                  </a:lnTo>
                  <a:lnTo>
                    <a:pt x="5017020" y="21056"/>
                  </a:lnTo>
                  <a:lnTo>
                    <a:pt x="5048148" y="30721"/>
                  </a:lnTo>
                  <a:lnTo>
                    <a:pt x="5078323" y="52324"/>
                  </a:lnTo>
                  <a:lnTo>
                    <a:pt x="5101044" y="90208"/>
                  </a:lnTo>
                  <a:lnTo>
                    <a:pt x="5109883" y="147929"/>
                  </a:lnTo>
                  <a:lnTo>
                    <a:pt x="5109946" y="148310"/>
                  </a:lnTo>
                  <a:lnTo>
                    <a:pt x="5110010" y="149898"/>
                  </a:lnTo>
                  <a:lnTo>
                    <a:pt x="5110543" y="157073"/>
                  </a:lnTo>
                  <a:lnTo>
                    <a:pt x="5110581" y="175920"/>
                  </a:lnTo>
                  <a:lnTo>
                    <a:pt x="5110581" y="69723"/>
                  </a:lnTo>
                  <a:lnTo>
                    <a:pt x="5089245" y="36690"/>
                  </a:lnTo>
                  <a:lnTo>
                    <a:pt x="5062258" y="18732"/>
                  </a:lnTo>
                  <a:lnTo>
                    <a:pt x="5053038" y="12598"/>
                  </a:lnTo>
                  <a:lnTo>
                    <a:pt x="5017274" y="2222"/>
                  </a:lnTo>
                  <a:lnTo>
                    <a:pt x="4990503" y="0"/>
                  </a:lnTo>
                  <a:lnTo>
                    <a:pt x="4950523" y="5105"/>
                  </a:lnTo>
                  <a:lnTo>
                    <a:pt x="4914379" y="21056"/>
                  </a:lnTo>
                  <a:lnTo>
                    <a:pt x="4884191" y="46507"/>
                  </a:lnTo>
                  <a:lnTo>
                    <a:pt x="4862093" y="80149"/>
                  </a:lnTo>
                  <a:lnTo>
                    <a:pt x="4839995" y="46507"/>
                  </a:lnTo>
                  <a:lnTo>
                    <a:pt x="4809795" y="21056"/>
                  </a:lnTo>
                  <a:lnTo>
                    <a:pt x="4809972" y="21056"/>
                  </a:lnTo>
                  <a:lnTo>
                    <a:pt x="4804664" y="18732"/>
                  </a:lnTo>
                  <a:lnTo>
                    <a:pt x="4773612" y="5105"/>
                  </a:lnTo>
                  <a:lnTo>
                    <a:pt x="4774336" y="5105"/>
                  </a:lnTo>
                  <a:lnTo>
                    <a:pt x="4733201" y="0"/>
                  </a:lnTo>
                  <a:lnTo>
                    <a:pt x="4682375" y="8585"/>
                  </a:lnTo>
                  <a:lnTo>
                    <a:pt x="4643552" y="31686"/>
                  </a:lnTo>
                  <a:lnTo>
                    <a:pt x="4616323" y="65278"/>
                  </a:lnTo>
                  <a:lnTo>
                    <a:pt x="4600283" y="105371"/>
                  </a:lnTo>
                  <a:lnTo>
                    <a:pt x="4595025" y="147929"/>
                  </a:lnTo>
                  <a:lnTo>
                    <a:pt x="4594911" y="158165"/>
                  </a:lnTo>
                  <a:lnTo>
                    <a:pt x="4595482" y="173189"/>
                  </a:lnTo>
                  <a:lnTo>
                    <a:pt x="4607242" y="234873"/>
                  </a:lnTo>
                  <a:lnTo>
                    <a:pt x="4622127" y="274053"/>
                  </a:lnTo>
                  <a:lnTo>
                    <a:pt x="4645545" y="315950"/>
                  </a:lnTo>
                  <a:lnTo>
                    <a:pt x="4679416" y="358444"/>
                  </a:lnTo>
                  <a:lnTo>
                    <a:pt x="4725632" y="399389"/>
                  </a:lnTo>
                  <a:lnTo>
                    <a:pt x="4786109" y="436676"/>
                  </a:lnTo>
                  <a:lnTo>
                    <a:pt x="4862423" y="468020"/>
                  </a:lnTo>
                  <a:lnTo>
                    <a:pt x="4863706" y="468337"/>
                  </a:lnTo>
                  <a:lnTo>
                    <a:pt x="4864684" y="468337"/>
                  </a:lnTo>
                  <a:lnTo>
                    <a:pt x="4865509" y="468172"/>
                  </a:lnTo>
                  <a:lnTo>
                    <a:pt x="4866640" y="468172"/>
                  </a:lnTo>
                  <a:lnTo>
                    <a:pt x="4914481" y="448957"/>
                  </a:lnTo>
                  <a:lnTo>
                    <a:pt x="5002111" y="401231"/>
                  </a:lnTo>
                  <a:lnTo>
                    <a:pt x="5047158" y="361619"/>
                  </a:lnTo>
                  <a:lnTo>
                    <a:pt x="5080165" y="320357"/>
                  </a:lnTo>
                  <a:lnTo>
                    <a:pt x="5102987" y="279412"/>
                  </a:lnTo>
                  <a:lnTo>
                    <a:pt x="5117465" y="240766"/>
                  </a:lnTo>
                  <a:lnTo>
                    <a:pt x="5128730" y="178168"/>
                  </a:lnTo>
                  <a:lnTo>
                    <a:pt x="5129200" y="158165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 descr=""/>
            <p:cNvSpPr/>
            <p:nvPr/>
          </p:nvSpPr>
          <p:spPr>
            <a:xfrm>
              <a:off x="8063242" y="1976449"/>
              <a:ext cx="679450" cy="2586990"/>
            </a:xfrm>
            <a:custGeom>
              <a:avLst/>
              <a:gdLst/>
              <a:ahLst/>
              <a:cxnLst/>
              <a:rect l="l" t="t" r="r" b="b"/>
              <a:pathLst>
                <a:path w="679450" h="2586990">
                  <a:moveTo>
                    <a:pt x="309549" y="110782"/>
                  </a:moveTo>
                  <a:lnTo>
                    <a:pt x="305358" y="106591"/>
                  </a:lnTo>
                  <a:lnTo>
                    <a:pt x="244830" y="106591"/>
                  </a:lnTo>
                  <a:lnTo>
                    <a:pt x="218681" y="2908"/>
                  </a:lnTo>
                  <a:lnTo>
                    <a:pt x="214782" y="0"/>
                  </a:lnTo>
                  <a:lnTo>
                    <a:pt x="206197" y="190"/>
                  </a:lnTo>
                  <a:lnTo>
                    <a:pt x="202450" y="2832"/>
                  </a:lnTo>
                  <a:lnTo>
                    <a:pt x="156933" y="152374"/>
                  </a:lnTo>
                  <a:lnTo>
                    <a:pt x="107543" y="50380"/>
                  </a:lnTo>
                  <a:lnTo>
                    <a:pt x="104317" y="48298"/>
                  </a:lnTo>
                  <a:lnTo>
                    <a:pt x="97243" y="48374"/>
                  </a:lnTo>
                  <a:lnTo>
                    <a:pt x="94043" y="50279"/>
                  </a:lnTo>
                  <a:lnTo>
                    <a:pt x="64160" y="106781"/>
                  </a:lnTo>
                  <a:lnTo>
                    <a:pt x="4191" y="106781"/>
                  </a:lnTo>
                  <a:lnTo>
                    <a:pt x="0" y="110972"/>
                  </a:lnTo>
                  <a:lnTo>
                    <a:pt x="0" y="121310"/>
                  </a:lnTo>
                  <a:lnTo>
                    <a:pt x="4191" y="125501"/>
                  </a:lnTo>
                  <a:lnTo>
                    <a:pt x="73736" y="125476"/>
                  </a:lnTo>
                  <a:lnTo>
                    <a:pt x="76911" y="123532"/>
                  </a:lnTo>
                  <a:lnTo>
                    <a:pt x="100558" y="78498"/>
                  </a:lnTo>
                  <a:lnTo>
                    <a:pt x="152603" y="185178"/>
                  </a:lnTo>
                  <a:lnTo>
                    <a:pt x="155879" y="187210"/>
                  </a:lnTo>
                  <a:lnTo>
                    <a:pt x="159461" y="187210"/>
                  </a:lnTo>
                  <a:lnTo>
                    <a:pt x="160020" y="187210"/>
                  </a:lnTo>
                  <a:lnTo>
                    <a:pt x="163893" y="186905"/>
                  </a:lnTo>
                  <a:lnTo>
                    <a:pt x="167170" y="184264"/>
                  </a:lnTo>
                  <a:lnTo>
                    <a:pt x="209461" y="44234"/>
                  </a:lnTo>
                  <a:lnTo>
                    <a:pt x="229311" y="122529"/>
                  </a:lnTo>
                  <a:lnTo>
                    <a:pt x="233222" y="125450"/>
                  </a:lnTo>
                  <a:lnTo>
                    <a:pt x="305358" y="125323"/>
                  </a:lnTo>
                  <a:lnTo>
                    <a:pt x="309549" y="121119"/>
                  </a:lnTo>
                  <a:lnTo>
                    <a:pt x="309549" y="110782"/>
                  </a:lnTo>
                  <a:close/>
                </a:path>
                <a:path w="679450" h="2586990">
                  <a:moveTo>
                    <a:pt x="566737" y="2525433"/>
                  </a:moveTo>
                  <a:lnTo>
                    <a:pt x="562546" y="2521242"/>
                  </a:lnTo>
                  <a:lnTo>
                    <a:pt x="270764" y="2521242"/>
                  </a:lnTo>
                  <a:lnTo>
                    <a:pt x="266560" y="2525433"/>
                  </a:lnTo>
                  <a:lnTo>
                    <a:pt x="266560" y="2535771"/>
                  </a:lnTo>
                  <a:lnTo>
                    <a:pt x="270764" y="2539962"/>
                  </a:lnTo>
                  <a:lnTo>
                    <a:pt x="562546" y="2539962"/>
                  </a:lnTo>
                  <a:lnTo>
                    <a:pt x="566737" y="2535771"/>
                  </a:lnTo>
                  <a:lnTo>
                    <a:pt x="566737" y="2525433"/>
                  </a:lnTo>
                  <a:close/>
                </a:path>
                <a:path w="679450" h="2586990">
                  <a:moveTo>
                    <a:pt x="679310" y="2572245"/>
                  </a:moveTo>
                  <a:lnTo>
                    <a:pt x="675106" y="2568054"/>
                  </a:lnTo>
                  <a:lnTo>
                    <a:pt x="270764" y="2568054"/>
                  </a:lnTo>
                  <a:lnTo>
                    <a:pt x="266560" y="2572245"/>
                  </a:lnTo>
                  <a:lnTo>
                    <a:pt x="266560" y="2582583"/>
                  </a:lnTo>
                  <a:lnTo>
                    <a:pt x="270764" y="2586774"/>
                  </a:lnTo>
                  <a:lnTo>
                    <a:pt x="675106" y="2586774"/>
                  </a:lnTo>
                  <a:lnTo>
                    <a:pt x="679310" y="2582583"/>
                  </a:lnTo>
                  <a:lnTo>
                    <a:pt x="679310" y="2572245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 descr=""/>
            <p:cNvSpPr/>
            <p:nvPr/>
          </p:nvSpPr>
          <p:spPr>
            <a:xfrm>
              <a:off x="8339193" y="4610038"/>
              <a:ext cx="56515" cy="112395"/>
            </a:xfrm>
            <a:custGeom>
              <a:avLst/>
              <a:gdLst/>
              <a:ahLst/>
              <a:cxnLst/>
              <a:rect l="l" t="t" r="r" b="b"/>
              <a:pathLst>
                <a:path w="56515" h="112395">
                  <a:moveTo>
                    <a:pt x="23928" y="0"/>
                  </a:moveTo>
                  <a:lnTo>
                    <a:pt x="20504" y="3378"/>
                  </a:lnTo>
                  <a:lnTo>
                    <a:pt x="20449" y="12265"/>
                  </a:lnTo>
                  <a:lnTo>
                    <a:pt x="19886" y="12265"/>
                  </a:lnTo>
                  <a:lnTo>
                    <a:pt x="11838" y="15672"/>
                  </a:lnTo>
                  <a:lnTo>
                    <a:pt x="5537" y="21388"/>
                  </a:lnTo>
                  <a:lnTo>
                    <a:pt x="1439" y="28840"/>
                  </a:lnTo>
                  <a:lnTo>
                    <a:pt x="0" y="37451"/>
                  </a:lnTo>
                  <a:lnTo>
                    <a:pt x="782" y="43204"/>
                  </a:lnTo>
                  <a:lnTo>
                    <a:pt x="4291" y="50536"/>
                  </a:lnTo>
                  <a:lnTo>
                    <a:pt x="12267" y="57834"/>
                  </a:lnTo>
                  <a:lnTo>
                    <a:pt x="26452" y="63481"/>
                  </a:lnTo>
                  <a:lnTo>
                    <a:pt x="40992" y="66758"/>
                  </a:lnTo>
                  <a:lnTo>
                    <a:pt x="40992" y="74716"/>
                  </a:lnTo>
                  <a:lnTo>
                    <a:pt x="40765" y="81122"/>
                  </a:lnTo>
                  <a:lnTo>
                    <a:pt x="35387" y="86139"/>
                  </a:lnTo>
                  <a:lnTo>
                    <a:pt x="22958" y="85827"/>
                  </a:lnTo>
                  <a:lnTo>
                    <a:pt x="18276" y="82745"/>
                  </a:lnTo>
                  <a:lnTo>
                    <a:pt x="15415" y="76011"/>
                  </a:lnTo>
                  <a:lnTo>
                    <a:pt x="13820" y="74451"/>
                  </a:lnTo>
                  <a:lnTo>
                    <a:pt x="11819" y="73686"/>
                  </a:lnTo>
                  <a:lnTo>
                    <a:pt x="10060" y="73538"/>
                  </a:lnTo>
                  <a:lnTo>
                    <a:pt x="7019" y="73928"/>
                  </a:lnTo>
                  <a:lnTo>
                    <a:pt x="2220" y="76043"/>
                  </a:lnTo>
                  <a:lnTo>
                    <a:pt x="508" y="80459"/>
                  </a:lnTo>
                  <a:lnTo>
                    <a:pt x="5432" y="91952"/>
                  </a:lnTo>
                  <a:lnTo>
                    <a:pt x="11960" y="97780"/>
                  </a:lnTo>
                  <a:lnTo>
                    <a:pt x="19980" y="100184"/>
                  </a:lnTo>
                  <a:lnTo>
                    <a:pt x="20543" y="100184"/>
                  </a:lnTo>
                  <a:lnTo>
                    <a:pt x="20691" y="109125"/>
                  </a:lnTo>
                  <a:lnTo>
                    <a:pt x="24053" y="112355"/>
                  </a:lnTo>
                  <a:lnTo>
                    <a:pt x="28141" y="112355"/>
                  </a:lnTo>
                  <a:lnTo>
                    <a:pt x="32354" y="112355"/>
                  </a:lnTo>
                  <a:lnTo>
                    <a:pt x="35778" y="108969"/>
                  </a:lnTo>
                  <a:lnTo>
                    <a:pt x="35833" y="99903"/>
                  </a:lnTo>
                  <a:lnTo>
                    <a:pt x="36396" y="99903"/>
                  </a:lnTo>
                  <a:lnTo>
                    <a:pt x="44406" y="96521"/>
                  </a:lnTo>
                  <a:lnTo>
                    <a:pt x="50689" y="90850"/>
                  </a:lnTo>
                  <a:lnTo>
                    <a:pt x="54798" y="83455"/>
                  </a:lnTo>
                  <a:lnTo>
                    <a:pt x="56282" y="74903"/>
                  </a:lnTo>
                  <a:lnTo>
                    <a:pt x="55522" y="69169"/>
                  </a:lnTo>
                  <a:lnTo>
                    <a:pt x="52096" y="61889"/>
                  </a:lnTo>
                  <a:lnTo>
                    <a:pt x="44291" y="54679"/>
                  </a:lnTo>
                  <a:lnTo>
                    <a:pt x="30392" y="49155"/>
                  </a:lnTo>
                  <a:lnTo>
                    <a:pt x="20355" y="46814"/>
                  </a:lnTo>
                  <a:lnTo>
                    <a:pt x="15290" y="43069"/>
                  </a:lnTo>
                  <a:lnTo>
                    <a:pt x="15407" y="31412"/>
                  </a:lnTo>
                  <a:lnTo>
                    <a:pt x="20715" y="26310"/>
                  </a:lnTo>
                  <a:lnTo>
                    <a:pt x="33371" y="26458"/>
                  </a:lnTo>
                  <a:lnTo>
                    <a:pt x="38092" y="29610"/>
                  </a:lnTo>
                  <a:lnTo>
                    <a:pt x="40054" y="34455"/>
                  </a:lnTo>
                  <a:lnTo>
                    <a:pt x="41774" y="37896"/>
                  </a:lnTo>
                  <a:lnTo>
                    <a:pt x="45807" y="39504"/>
                  </a:lnTo>
                  <a:lnTo>
                    <a:pt x="51342" y="37553"/>
                  </a:lnTo>
                  <a:lnTo>
                    <a:pt x="52874" y="36117"/>
                  </a:lnTo>
                  <a:lnTo>
                    <a:pt x="54453" y="32380"/>
                  </a:lnTo>
                  <a:lnTo>
                    <a:pt x="54453" y="30250"/>
                  </a:lnTo>
                  <a:lnTo>
                    <a:pt x="50357" y="20770"/>
                  </a:lnTo>
                  <a:lnTo>
                    <a:pt x="43869" y="15019"/>
                  </a:lnTo>
                  <a:lnTo>
                    <a:pt x="35927" y="12640"/>
                  </a:lnTo>
                  <a:lnTo>
                    <a:pt x="35364" y="12640"/>
                  </a:lnTo>
                  <a:lnTo>
                    <a:pt x="35473" y="3651"/>
                  </a:lnTo>
                  <a:lnTo>
                    <a:pt x="32261" y="202"/>
                  </a:lnTo>
                  <a:lnTo>
                    <a:pt x="23928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1" name="object 6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16140" y="4617833"/>
              <a:ext cx="229016" cy="104561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7118566" y="2343619"/>
              <a:ext cx="1689735" cy="2425700"/>
            </a:xfrm>
            <a:custGeom>
              <a:avLst/>
              <a:gdLst/>
              <a:ahLst/>
              <a:cxnLst/>
              <a:rect l="l" t="t" r="r" b="b"/>
              <a:pathLst>
                <a:path w="1689734" h="2425700">
                  <a:moveTo>
                    <a:pt x="526046" y="270459"/>
                  </a:moveTo>
                  <a:lnTo>
                    <a:pt x="521931" y="265633"/>
                  </a:lnTo>
                  <a:lnTo>
                    <a:pt x="464261" y="213067"/>
                  </a:lnTo>
                  <a:lnTo>
                    <a:pt x="458304" y="213347"/>
                  </a:lnTo>
                  <a:lnTo>
                    <a:pt x="451319" y="220992"/>
                  </a:lnTo>
                  <a:lnTo>
                    <a:pt x="451599" y="226923"/>
                  </a:lnTo>
                  <a:lnTo>
                    <a:pt x="491439" y="263194"/>
                  </a:lnTo>
                  <a:lnTo>
                    <a:pt x="373443" y="263194"/>
                  </a:lnTo>
                  <a:lnTo>
                    <a:pt x="361340" y="260972"/>
                  </a:lnTo>
                  <a:lnTo>
                    <a:pt x="350647" y="255346"/>
                  </a:lnTo>
                  <a:lnTo>
                    <a:pt x="341490" y="247865"/>
                  </a:lnTo>
                  <a:lnTo>
                    <a:pt x="141820" y="21958"/>
                  </a:lnTo>
                  <a:lnTo>
                    <a:pt x="130162" y="12103"/>
                  </a:lnTo>
                  <a:lnTo>
                    <a:pt x="114554" y="3606"/>
                  </a:lnTo>
                  <a:lnTo>
                    <a:pt x="95491" y="0"/>
                  </a:lnTo>
                  <a:lnTo>
                    <a:pt x="4203" y="0"/>
                  </a:lnTo>
                  <a:lnTo>
                    <a:pt x="0" y="4191"/>
                  </a:lnTo>
                  <a:lnTo>
                    <a:pt x="0" y="14528"/>
                  </a:lnTo>
                  <a:lnTo>
                    <a:pt x="4203" y="18719"/>
                  </a:lnTo>
                  <a:lnTo>
                    <a:pt x="95592" y="18719"/>
                  </a:lnTo>
                  <a:lnTo>
                    <a:pt x="107721" y="20942"/>
                  </a:lnTo>
                  <a:lnTo>
                    <a:pt x="118427" y="26568"/>
                  </a:lnTo>
                  <a:lnTo>
                    <a:pt x="127596" y="34048"/>
                  </a:lnTo>
                  <a:lnTo>
                    <a:pt x="327152" y="260489"/>
                  </a:lnTo>
                  <a:lnTo>
                    <a:pt x="338785" y="270281"/>
                  </a:lnTo>
                  <a:lnTo>
                    <a:pt x="354380" y="278714"/>
                  </a:lnTo>
                  <a:lnTo>
                    <a:pt x="373443" y="282295"/>
                  </a:lnTo>
                  <a:lnTo>
                    <a:pt x="491439" y="282295"/>
                  </a:lnTo>
                  <a:lnTo>
                    <a:pt x="451637" y="318681"/>
                  </a:lnTo>
                  <a:lnTo>
                    <a:pt x="451446" y="324612"/>
                  </a:lnTo>
                  <a:lnTo>
                    <a:pt x="456730" y="330250"/>
                  </a:lnTo>
                  <a:lnTo>
                    <a:pt x="464070" y="331368"/>
                  </a:lnTo>
                  <a:lnTo>
                    <a:pt x="468083" y="328917"/>
                  </a:lnTo>
                  <a:lnTo>
                    <a:pt x="525767" y="276377"/>
                  </a:lnTo>
                  <a:lnTo>
                    <a:pt x="526046" y="270459"/>
                  </a:lnTo>
                  <a:close/>
                </a:path>
                <a:path w="1689734" h="2425700">
                  <a:moveTo>
                    <a:pt x="1689646" y="2111438"/>
                  </a:moveTo>
                  <a:lnTo>
                    <a:pt x="1685442" y="2107260"/>
                  </a:lnTo>
                  <a:lnTo>
                    <a:pt x="1670888" y="2107260"/>
                  </a:lnTo>
                  <a:lnTo>
                    <a:pt x="1670888" y="2125980"/>
                  </a:lnTo>
                  <a:lnTo>
                    <a:pt x="1670888" y="2406866"/>
                  </a:lnTo>
                  <a:lnTo>
                    <a:pt x="1183093" y="2406866"/>
                  </a:lnTo>
                  <a:lnTo>
                    <a:pt x="1183093" y="2125980"/>
                  </a:lnTo>
                  <a:lnTo>
                    <a:pt x="1670888" y="2125980"/>
                  </a:lnTo>
                  <a:lnTo>
                    <a:pt x="1670888" y="2107260"/>
                  </a:lnTo>
                  <a:lnTo>
                    <a:pt x="1168539" y="2107260"/>
                  </a:lnTo>
                  <a:lnTo>
                    <a:pt x="1164336" y="2111438"/>
                  </a:lnTo>
                  <a:lnTo>
                    <a:pt x="1164336" y="2421394"/>
                  </a:lnTo>
                  <a:lnTo>
                    <a:pt x="1168539" y="2425598"/>
                  </a:lnTo>
                  <a:lnTo>
                    <a:pt x="1685442" y="2425598"/>
                  </a:lnTo>
                  <a:lnTo>
                    <a:pt x="1689646" y="2421394"/>
                  </a:lnTo>
                  <a:lnTo>
                    <a:pt x="1689646" y="2406866"/>
                  </a:lnTo>
                  <a:lnTo>
                    <a:pt x="1689646" y="2125980"/>
                  </a:lnTo>
                  <a:lnTo>
                    <a:pt x="1689646" y="2111438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7118574" y="2293045"/>
              <a:ext cx="526415" cy="332105"/>
            </a:xfrm>
            <a:custGeom>
              <a:avLst/>
              <a:gdLst/>
              <a:ahLst/>
              <a:cxnLst/>
              <a:rect l="l" t="t" r="r" b="b"/>
              <a:pathLst>
                <a:path w="526415" h="332105">
                  <a:moveTo>
                    <a:pt x="464739" y="54"/>
                  </a:moveTo>
                  <a:lnTo>
                    <a:pt x="458798" y="0"/>
                  </a:lnTo>
                  <a:lnTo>
                    <a:pt x="451403" y="7240"/>
                  </a:lnTo>
                  <a:lnTo>
                    <a:pt x="451349" y="13170"/>
                  </a:lnTo>
                  <a:lnTo>
                    <a:pt x="491818" y="50567"/>
                  </a:lnTo>
                  <a:lnTo>
                    <a:pt x="373811" y="50567"/>
                  </a:lnTo>
                  <a:lnTo>
                    <a:pt x="354784" y="54149"/>
                  </a:lnTo>
                  <a:lnTo>
                    <a:pt x="339221" y="62576"/>
                  </a:lnTo>
                  <a:lnTo>
                    <a:pt x="327563" y="72372"/>
                  </a:lnTo>
                  <a:lnTo>
                    <a:pt x="127630" y="297873"/>
                  </a:lnTo>
                  <a:lnTo>
                    <a:pt x="118475" y="305358"/>
                  </a:lnTo>
                  <a:lnTo>
                    <a:pt x="107772" y="310982"/>
                  </a:lnTo>
                  <a:lnTo>
                    <a:pt x="95680" y="313199"/>
                  </a:lnTo>
                  <a:lnTo>
                    <a:pt x="4200" y="313199"/>
                  </a:lnTo>
                  <a:lnTo>
                    <a:pt x="0" y="317389"/>
                  </a:lnTo>
                  <a:lnTo>
                    <a:pt x="0" y="327728"/>
                  </a:lnTo>
                  <a:lnTo>
                    <a:pt x="4200" y="331925"/>
                  </a:lnTo>
                  <a:lnTo>
                    <a:pt x="95680" y="331925"/>
                  </a:lnTo>
                  <a:lnTo>
                    <a:pt x="114708" y="328344"/>
                  </a:lnTo>
                  <a:lnTo>
                    <a:pt x="130271" y="319917"/>
                  </a:lnTo>
                  <a:lnTo>
                    <a:pt x="141929" y="310121"/>
                  </a:lnTo>
                  <a:lnTo>
                    <a:pt x="239483" y="200375"/>
                  </a:lnTo>
                  <a:lnTo>
                    <a:pt x="341770" y="84304"/>
                  </a:lnTo>
                  <a:lnTo>
                    <a:pt x="350864" y="76948"/>
                  </a:lnTo>
                  <a:lnTo>
                    <a:pt x="361559" y="71453"/>
                  </a:lnTo>
                  <a:lnTo>
                    <a:pt x="373811" y="69293"/>
                  </a:lnTo>
                  <a:lnTo>
                    <a:pt x="491818" y="69293"/>
                  </a:lnTo>
                  <a:lnTo>
                    <a:pt x="451966" y="105536"/>
                  </a:lnTo>
                  <a:lnTo>
                    <a:pt x="451677" y="111458"/>
                  </a:lnTo>
                  <a:lnTo>
                    <a:pt x="456938" y="117232"/>
                  </a:lnTo>
                  <a:lnTo>
                    <a:pt x="459447" y="118348"/>
                  </a:lnTo>
                  <a:lnTo>
                    <a:pt x="464403" y="118348"/>
                  </a:lnTo>
                  <a:lnTo>
                    <a:pt x="468366" y="115921"/>
                  </a:lnTo>
                  <a:lnTo>
                    <a:pt x="526111" y="63254"/>
                  </a:lnTo>
                  <a:lnTo>
                    <a:pt x="526353" y="57332"/>
                  </a:lnTo>
                  <a:lnTo>
                    <a:pt x="522304" y="52627"/>
                  </a:lnTo>
                  <a:lnTo>
                    <a:pt x="464739" y="54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 descr=""/>
            <p:cNvSpPr/>
            <p:nvPr/>
          </p:nvSpPr>
          <p:spPr>
            <a:xfrm>
              <a:off x="5870418" y="4411681"/>
              <a:ext cx="526415" cy="331470"/>
            </a:xfrm>
            <a:custGeom>
              <a:avLst/>
              <a:gdLst/>
              <a:ahLst/>
              <a:cxnLst/>
              <a:rect l="l" t="t" r="r" b="b"/>
              <a:pathLst>
                <a:path w="526414" h="331470">
                  <a:moveTo>
                    <a:pt x="95493" y="0"/>
                  </a:moveTo>
                  <a:lnTo>
                    <a:pt x="4200" y="0"/>
                  </a:lnTo>
                  <a:lnTo>
                    <a:pt x="0" y="4189"/>
                  </a:lnTo>
                  <a:lnTo>
                    <a:pt x="0" y="14528"/>
                  </a:lnTo>
                  <a:lnTo>
                    <a:pt x="4200" y="18725"/>
                  </a:lnTo>
                  <a:lnTo>
                    <a:pt x="95586" y="18725"/>
                  </a:lnTo>
                  <a:lnTo>
                    <a:pt x="107720" y="20943"/>
                  </a:lnTo>
                  <a:lnTo>
                    <a:pt x="118428" y="26567"/>
                  </a:lnTo>
                  <a:lnTo>
                    <a:pt x="127589" y="34052"/>
                  </a:lnTo>
                  <a:lnTo>
                    <a:pt x="327148" y="260490"/>
                  </a:lnTo>
                  <a:lnTo>
                    <a:pt x="338787" y="270286"/>
                  </a:lnTo>
                  <a:lnTo>
                    <a:pt x="354383" y="278712"/>
                  </a:lnTo>
                  <a:lnTo>
                    <a:pt x="373436" y="282294"/>
                  </a:lnTo>
                  <a:lnTo>
                    <a:pt x="491442" y="282294"/>
                  </a:lnTo>
                  <a:lnTo>
                    <a:pt x="451638" y="318685"/>
                  </a:lnTo>
                  <a:lnTo>
                    <a:pt x="451442" y="324615"/>
                  </a:lnTo>
                  <a:lnTo>
                    <a:pt x="456727" y="330248"/>
                  </a:lnTo>
                  <a:lnTo>
                    <a:pt x="464067" y="331371"/>
                  </a:lnTo>
                  <a:lnTo>
                    <a:pt x="468085" y="328922"/>
                  </a:lnTo>
                  <a:lnTo>
                    <a:pt x="525759" y="276379"/>
                  </a:lnTo>
                  <a:lnTo>
                    <a:pt x="526048" y="270457"/>
                  </a:lnTo>
                  <a:lnTo>
                    <a:pt x="521929" y="265628"/>
                  </a:lnTo>
                  <a:lnTo>
                    <a:pt x="464255" y="213070"/>
                  </a:lnTo>
                  <a:lnTo>
                    <a:pt x="458306" y="213343"/>
                  </a:lnTo>
                  <a:lnTo>
                    <a:pt x="451317" y="220997"/>
                  </a:lnTo>
                  <a:lnTo>
                    <a:pt x="451591" y="226927"/>
                  </a:lnTo>
                  <a:lnTo>
                    <a:pt x="491442" y="263193"/>
                  </a:lnTo>
                  <a:lnTo>
                    <a:pt x="373436" y="263193"/>
                  </a:lnTo>
                  <a:lnTo>
                    <a:pt x="361344" y="260975"/>
                  </a:lnTo>
                  <a:lnTo>
                    <a:pt x="350641" y="255352"/>
                  </a:lnTo>
                  <a:lnTo>
                    <a:pt x="341487" y="247867"/>
                  </a:lnTo>
                  <a:lnTo>
                    <a:pt x="141820" y="21962"/>
                  </a:lnTo>
                  <a:lnTo>
                    <a:pt x="130154" y="12101"/>
                  </a:lnTo>
                  <a:lnTo>
                    <a:pt x="114547" y="3610"/>
                  </a:lnTo>
                  <a:lnTo>
                    <a:pt x="95493" y="0"/>
                  </a:lnTo>
                  <a:close/>
                </a:path>
              </a:pathLst>
            </a:custGeom>
            <a:solidFill>
              <a:srgbClr val="672FE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 descr=""/>
            <p:cNvSpPr/>
            <p:nvPr/>
          </p:nvSpPr>
          <p:spPr>
            <a:xfrm>
              <a:off x="5870418" y="4361113"/>
              <a:ext cx="526415" cy="332105"/>
            </a:xfrm>
            <a:custGeom>
              <a:avLst/>
              <a:gdLst/>
              <a:ahLst/>
              <a:cxnLst/>
              <a:rect l="l" t="t" r="r" b="b"/>
              <a:pathLst>
                <a:path w="526414" h="332104">
                  <a:moveTo>
                    <a:pt x="464739" y="54"/>
                  </a:moveTo>
                  <a:lnTo>
                    <a:pt x="458798" y="0"/>
                  </a:lnTo>
                  <a:lnTo>
                    <a:pt x="451403" y="7240"/>
                  </a:lnTo>
                  <a:lnTo>
                    <a:pt x="451349" y="13170"/>
                  </a:lnTo>
                  <a:lnTo>
                    <a:pt x="491818" y="50567"/>
                  </a:lnTo>
                  <a:lnTo>
                    <a:pt x="373811" y="50567"/>
                  </a:lnTo>
                  <a:lnTo>
                    <a:pt x="354784" y="54149"/>
                  </a:lnTo>
                  <a:lnTo>
                    <a:pt x="339221" y="62576"/>
                  </a:lnTo>
                  <a:lnTo>
                    <a:pt x="327563" y="72372"/>
                  </a:lnTo>
                  <a:lnTo>
                    <a:pt x="127630" y="297873"/>
                  </a:lnTo>
                  <a:lnTo>
                    <a:pt x="118475" y="305358"/>
                  </a:lnTo>
                  <a:lnTo>
                    <a:pt x="107772" y="310982"/>
                  </a:lnTo>
                  <a:lnTo>
                    <a:pt x="95680" y="313199"/>
                  </a:lnTo>
                  <a:lnTo>
                    <a:pt x="4200" y="313199"/>
                  </a:lnTo>
                  <a:lnTo>
                    <a:pt x="0" y="317389"/>
                  </a:lnTo>
                  <a:lnTo>
                    <a:pt x="0" y="327728"/>
                  </a:lnTo>
                  <a:lnTo>
                    <a:pt x="4200" y="331925"/>
                  </a:lnTo>
                  <a:lnTo>
                    <a:pt x="95680" y="331925"/>
                  </a:lnTo>
                  <a:lnTo>
                    <a:pt x="114708" y="328344"/>
                  </a:lnTo>
                  <a:lnTo>
                    <a:pt x="130271" y="319917"/>
                  </a:lnTo>
                  <a:lnTo>
                    <a:pt x="141929" y="310121"/>
                  </a:lnTo>
                  <a:lnTo>
                    <a:pt x="239483" y="200375"/>
                  </a:lnTo>
                  <a:lnTo>
                    <a:pt x="341770" y="84304"/>
                  </a:lnTo>
                  <a:lnTo>
                    <a:pt x="350864" y="76948"/>
                  </a:lnTo>
                  <a:lnTo>
                    <a:pt x="361559" y="71453"/>
                  </a:lnTo>
                  <a:lnTo>
                    <a:pt x="373811" y="69293"/>
                  </a:lnTo>
                  <a:lnTo>
                    <a:pt x="491818" y="69293"/>
                  </a:lnTo>
                  <a:lnTo>
                    <a:pt x="451966" y="105536"/>
                  </a:lnTo>
                  <a:lnTo>
                    <a:pt x="451677" y="111458"/>
                  </a:lnTo>
                  <a:lnTo>
                    <a:pt x="456938" y="117232"/>
                  </a:lnTo>
                  <a:lnTo>
                    <a:pt x="459447" y="118348"/>
                  </a:lnTo>
                  <a:lnTo>
                    <a:pt x="464403" y="118348"/>
                  </a:lnTo>
                  <a:lnTo>
                    <a:pt x="468366" y="115921"/>
                  </a:lnTo>
                  <a:lnTo>
                    <a:pt x="526111" y="63254"/>
                  </a:lnTo>
                  <a:lnTo>
                    <a:pt x="526353" y="57332"/>
                  </a:lnTo>
                  <a:lnTo>
                    <a:pt x="522304" y="52627"/>
                  </a:lnTo>
                  <a:lnTo>
                    <a:pt x="464739" y="54"/>
                  </a:lnTo>
                  <a:close/>
                </a:path>
              </a:pathLst>
            </a:custGeom>
            <a:solidFill>
              <a:srgbClr val="00BEB3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0079" y="1044702"/>
            <a:ext cx="47485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</a:rPr>
              <a:t>3</a:t>
            </a:r>
            <a:r>
              <a:rPr dirty="0" sz="4000" spc="-10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|</a:t>
            </a:r>
            <a:r>
              <a:rPr dirty="0" sz="4000" spc="-11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Formulate</a:t>
            </a:r>
            <a:r>
              <a:rPr dirty="0" sz="4000" spc="-6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a</a:t>
            </a:r>
            <a:r>
              <a:rPr dirty="0" sz="4000" spc="-105">
                <a:solidFill>
                  <a:srgbClr val="FFFFFF"/>
                </a:solidFill>
              </a:rPr>
              <a:t> </a:t>
            </a:r>
            <a:r>
              <a:rPr dirty="0" sz="4000" spc="-20">
                <a:solidFill>
                  <a:srgbClr val="FFFFFF"/>
                </a:solidFill>
              </a:rPr>
              <a:t>plan</a:t>
            </a:r>
            <a:endParaRPr sz="4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"/>
            <a:ext cx="12190475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Formulate</a:t>
            </a:r>
            <a:r>
              <a:rPr dirty="0" sz="2800" spc="-75"/>
              <a:t> </a:t>
            </a:r>
            <a:r>
              <a:rPr dirty="0" sz="2800"/>
              <a:t>a</a:t>
            </a:r>
            <a:r>
              <a:rPr dirty="0" sz="2800" spc="-100"/>
              <a:t> </a:t>
            </a:r>
            <a:r>
              <a:rPr dirty="0" sz="2800" spc="-20"/>
              <a:t>plan</a:t>
            </a:r>
            <a:endParaRPr sz="2800"/>
          </a:p>
        </p:txBody>
      </p:sp>
      <p:sp>
        <p:nvSpPr>
          <p:cNvPr id="4" name="object 4" descr=""/>
          <p:cNvSpPr/>
          <p:nvPr/>
        </p:nvSpPr>
        <p:spPr>
          <a:xfrm>
            <a:off x="1446237" y="3381566"/>
            <a:ext cx="2839085" cy="2413635"/>
          </a:xfrm>
          <a:custGeom>
            <a:avLst/>
            <a:gdLst/>
            <a:ahLst/>
            <a:cxnLst/>
            <a:rect l="l" t="t" r="r" b="b"/>
            <a:pathLst>
              <a:path w="2839085" h="2413635">
                <a:moveTo>
                  <a:pt x="1374833" y="0"/>
                </a:moveTo>
                <a:lnTo>
                  <a:pt x="1325683" y="299"/>
                </a:lnTo>
                <a:lnTo>
                  <a:pt x="1276452" y="1928"/>
                </a:lnTo>
                <a:lnTo>
                  <a:pt x="1227186" y="4897"/>
                </a:lnTo>
                <a:lnTo>
                  <a:pt x="1177935" y="9217"/>
                </a:lnTo>
                <a:lnTo>
                  <a:pt x="1128744" y="14900"/>
                </a:lnTo>
                <a:lnTo>
                  <a:pt x="1079662" y="21958"/>
                </a:lnTo>
                <a:lnTo>
                  <a:pt x="1030736" y="30401"/>
                </a:lnTo>
                <a:lnTo>
                  <a:pt x="982014" y="40242"/>
                </a:lnTo>
                <a:lnTo>
                  <a:pt x="933542" y="51492"/>
                </a:lnTo>
                <a:lnTo>
                  <a:pt x="885369" y="64161"/>
                </a:lnTo>
                <a:lnTo>
                  <a:pt x="837542" y="78263"/>
                </a:lnTo>
                <a:lnTo>
                  <a:pt x="790108" y="93807"/>
                </a:lnTo>
                <a:lnTo>
                  <a:pt x="743115" y="110806"/>
                </a:lnTo>
                <a:lnTo>
                  <a:pt x="692363" y="131047"/>
                </a:lnTo>
                <a:lnTo>
                  <a:pt x="643227" y="152643"/>
                </a:lnTo>
                <a:lnTo>
                  <a:pt x="595725" y="175546"/>
                </a:lnTo>
                <a:lnTo>
                  <a:pt x="549880" y="199709"/>
                </a:lnTo>
                <a:lnTo>
                  <a:pt x="505712" y="225084"/>
                </a:lnTo>
                <a:lnTo>
                  <a:pt x="463241" y="251626"/>
                </a:lnTo>
                <a:lnTo>
                  <a:pt x="422488" y="279285"/>
                </a:lnTo>
                <a:lnTo>
                  <a:pt x="383474" y="308016"/>
                </a:lnTo>
                <a:lnTo>
                  <a:pt x="346219" y="337770"/>
                </a:lnTo>
                <a:lnTo>
                  <a:pt x="310744" y="368501"/>
                </a:lnTo>
                <a:lnTo>
                  <a:pt x="277070" y="400162"/>
                </a:lnTo>
                <a:lnTo>
                  <a:pt x="245217" y="432704"/>
                </a:lnTo>
                <a:lnTo>
                  <a:pt x="215205" y="466081"/>
                </a:lnTo>
                <a:lnTo>
                  <a:pt x="187057" y="500246"/>
                </a:lnTo>
                <a:lnTo>
                  <a:pt x="160791" y="535151"/>
                </a:lnTo>
                <a:lnTo>
                  <a:pt x="136429" y="570749"/>
                </a:lnTo>
                <a:lnTo>
                  <a:pt x="113992" y="606992"/>
                </a:lnTo>
                <a:lnTo>
                  <a:pt x="93499" y="643835"/>
                </a:lnTo>
                <a:lnTo>
                  <a:pt x="74973" y="681229"/>
                </a:lnTo>
                <a:lnTo>
                  <a:pt x="58432" y="719126"/>
                </a:lnTo>
                <a:lnTo>
                  <a:pt x="43899" y="757481"/>
                </a:lnTo>
                <a:lnTo>
                  <a:pt x="31393" y="796245"/>
                </a:lnTo>
                <a:lnTo>
                  <a:pt x="20935" y="835372"/>
                </a:lnTo>
                <a:lnTo>
                  <a:pt x="12546" y="874813"/>
                </a:lnTo>
                <a:lnTo>
                  <a:pt x="6247" y="914522"/>
                </a:lnTo>
                <a:lnTo>
                  <a:pt x="2058" y="954452"/>
                </a:lnTo>
                <a:lnTo>
                  <a:pt x="0" y="994556"/>
                </a:lnTo>
                <a:lnTo>
                  <a:pt x="92" y="1034785"/>
                </a:lnTo>
                <a:lnTo>
                  <a:pt x="2357" y="1075094"/>
                </a:lnTo>
                <a:lnTo>
                  <a:pt x="6815" y="1115433"/>
                </a:lnTo>
                <a:lnTo>
                  <a:pt x="13486" y="1155758"/>
                </a:lnTo>
                <a:lnTo>
                  <a:pt x="22391" y="1196019"/>
                </a:lnTo>
                <a:lnTo>
                  <a:pt x="33551" y="1236170"/>
                </a:lnTo>
                <a:lnTo>
                  <a:pt x="46985" y="1276164"/>
                </a:lnTo>
                <a:lnTo>
                  <a:pt x="62716" y="1315953"/>
                </a:lnTo>
                <a:lnTo>
                  <a:pt x="80763" y="1355490"/>
                </a:lnTo>
                <a:lnTo>
                  <a:pt x="101147" y="1394729"/>
                </a:lnTo>
                <a:lnTo>
                  <a:pt x="123889" y="1433620"/>
                </a:lnTo>
                <a:lnTo>
                  <a:pt x="149009" y="1472119"/>
                </a:lnTo>
                <a:lnTo>
                  <a:pt x="173639" y="1506363"/>
                </a:lnTo>
                <a:lnTo>
                  <a:pt x="199775" y="1539621"/>
                </a:lnTo>
                <a:lnTo>
                  <a:pt x="227369" y="1571882"/>
                </a:lnTo>
                <a:lnTo>
                  <a:pt x="256374" y="1603135"/>
                </a:lnTo>
                <a:lnTo>
                  <a:pt x="286742" y="1633368"/>
                </a:lnTo>
                <a:lnTo>
                  <a:pt x="318426" y="1662569"/>
                </a:lnTo>
                <a:lnTo>
                  <a:pt x="351378" y="1690727"/>
                </a:lnTo>
                <a:lnTo>
                  <a:pt x="385552" y="1717831"/>
                </a:lnTo>
                <a:lnTo>
                  <a:pt x="420899" y="1743870"/>
                </a:lnTo>
                <a:lnTo>
                  <a:pt x="457371" y="1768831"/>
                </a:lnTo>
                <a:lnTo>
                  <a:pt x="494922" y="1792704"/>
                </a:lnTo>
                <a:lnTo>
                  <a:pt x="533505" y="1815477"/>
                </a:lnTo>
                <a:lnTo>
                  <a:pt x="573070" y="1837138"/>
                </a:lnTo>
                <a:lnTo>
                  <a:pt x="613572" y="1857676"/>
                </a:lnTo>
                <a:lnTo>
                  <a:pt x="654962" y="1877081"/>
                </a:lnTo>
                <a:lnTo>
                  <a:pt x="697194" y="1895339"/>
                </a:lnTo>
                <a:lnTo>
                  <a:pt x="740218" y="1912440"/>
                </a:lnTo>
                <a:lnTo>
                  <a:pt x="783989" y="1928373"/>
                </a:lnTo>
                <a:lnTo>
                  <a:pt x="828459" y="1943125"/>
                </a:lnTo>
                <a:lnTo>
                  <a:pt x="873580" y="1956686"/>
                </a:lnTo>
                <a:lnTo>
                  <a:pt x="919304" y="1969044"/>
                </a:lnTo>
                <a:lnTo>
                  <a:pt x="965585" y="1980188"/>
                </a:lnTo>
                <a:lnTo>
                  <a:pt x="1012374" y="1990106"/>
                </a:lnTo>
                <a:lnTo>
                  <a:pt x="1059625" y="1998787"/>
                </a:lnTo>
                <a:lnTo>
                  <a:pt x="1107289" y="2006219"/>
                </a:lnTo>
                <a:lnTo>
                  <a:pt x="1155320" y="2012391"/>
                </a:lnTo>
                <a:lnTo>
                  <a:pt x="1203669" y="2017292"/>
                </a:lnTo>
                <a:lnTo>
                  <a:pt x="1252290" y="2020909"/>
                </a:lnTo>
                <a:lnTo>
                  <a:pt x="1301135" y="2023232"/>
                </a:lnTo>
                <a:lnTo>
                  <a:pt x="1350156" y="2024250"/>
                </a:lnTo>
                <a:lnTo>
                  <a:pt x="1399306" y="2023950"/>
                </a:lnTo>
                <a:lnTo>
                  <a:pt x="1448537" y="2022321"/>
                </a:lnTo>
                <a:lnTo>
                  <a:pt x="1497802" y="2019353"/>
                </a:lnTo>
                <a:lnTo>
                  <a:pt x="1547053" y="2015032"/>
                </a:lnTo>
                <a:lnTo>
                  <a:pt x="1596244" y="2009349"/>
                </a:lnTo>
                <a:lnTo>
                  <a:pt x="1645326" y="2002291"/>
                </a:lnTo>
                <a:lnTo>
                  <a:pt x="1694252" y="1993848"/>
                </a:lnTo>
                <a:lnTo>
                  <a:pt x="1742974" y="1984007"/>
                </a:lnTo>
                <a:lnTo>
                  <a:pt x="1791446" y="1972758"/>
                </a:lnTo>
                <a:lnTo>
                  <a:pt x="1839619" y="1960088"/>
                </a:lnTo>
                <a:lnTo>
                  <a:pt x="1887446" y="1945987"/>
                </a:lnTo>
                <a:lnTo>
                  <a:pt x="1934880" y="1930442"/>
                </a:lnTo>
                <a:lnTo>
                  <a:pt x="1981873" y="1913444"/>
                </a:lnTo>
                <a:lnTo>
                  <a:pt x="2838488" y="2413277"/>
                </a:lnTo>
                <a:lnTo>
                  <a:pt x="2391321" y="1675446"/>
                </a:lnTo>
                <a:lnTo>
                  <a:pt x="2430578" y="1640295"/>
                </a:lnTo>
                <a:lnTo>
                  <a:pt x="2467429" y="1604115"/>
                </a:lnTo>
                <a:lnTo>
                  <a:pt x="2501863" y="1566970"/>
                </a:lnTo>
                <a:lnTo>
                  <a:pt x="2533869" y="1528923"/>
                </a:lnTo>
                <a:lnTo>
                  <a:pt x="2563438" y="1490038"/>
                </a:lnTo>
                <a:lnTo>
                  <a:pt x="2590559" y="1450380"/>
                </a:lnTo>
                <a:lnTo>
                  <a:pt x="2615221" y="1410013"/>
                </a:lnTo>
                <a:lnTo>
                  <a:pt x="2637414" y="1368999"/>
                </a:lnTo>
                <a:lnTo>
                  <a:pt x="2657127" y="1327404"/>
                </a:lnTo>
                <a:lnTo>
                  <a:pt x="2674350" y="1285292"/>
                </a:lnTo>
                <a:lnTo>
                  <a:pt x="2689073" y="1242725"/>
                </a:lnTo>
                <a:lnTo>
                  <a:pt x="2701284" y="1199769"/>
                </a:lnTo>
                <a:lnTo>
                  <a:pt x="2710974" y="1156486"/>
                </a:lnTo>
                <a:lnTo>
                  <a:pt x="2718131" y="1112942"/>
                </a:lnTo>
                <a:lnTo>
                  <a:pt x="2722746" y="1069200"/>
                </a:lnTo>
                <a:lnTo>
                  <a:pt x="2724808" y="1025324"/>
                </a:lnTo>
                <a:lnTo>
                  <a:pt x="2724306" y="981377"/>
                </a:lnTo>
                <a:lnTo>
                  <a:pt x="2721230" y="937425"/>
                </a:lnTo>
                <a:lnTo>
                  <a:pt x="2715569" y="893530"/>
                </a:lnTo>
                <a:lnTo>
                  <a:pt x="2707313" y="849758"/>
                </a:lnTo>
                <a:lnTo>
                  <a:pt x="2696452" y="806171"/>
                </a:lnTo>
                <a:lnTo>
                  <a:pt x="2682974" y="762833"/>
                </a:lnTo>
                <a:lnTo>
                  <a:pt x="2666870" y="719810"/>
                </a:lnTo>
                <a:lnTo>
                  <a:pt x="2648129" y="677164"/>
                </a:lnTo>
                <a:lnTo>
                  <a:pt x="2626741" y="634959"/>
                </a:lnTo>
                <a:lnTo>
                  <a:pt x="2602694" y="593260"/>
                </a:lnTo>
                <a:lnTo>
                  <a:pt x="2575979" y="552131"/>
                </a:lnTo>
                <a:lnTo>
                  <a:pt x="2551349" y="517887"/>
                </a:lnTo>
                <a:lnTo>
                  <a:pt x="2525213" y="484628"/>
                </a:lnTo>
                <a:lnTo>
                  <a:pt x="2497619" y="452367"/>
                </a:lnTo>
                <a:lnTo>
                  <a:pt x="2468615" y="421114"/>
                </a:lnTo>
                <a:lnTo>
                  <a:pt x="2438246" y="390882"/>
                </a:lnTo>
                <a:lnTo>
                  <a:pt x="2406562" y="361680"/>
                </a:lnTo>
                <a:lnTo>
                  <a:pt x="2373610" y="333522"/>
                </a:lnTo>
                <a:lnTo>
                  <a:pt x="2339437" y="306418"/>
                </a:lnTo>
                <a:lnTo>
                  <a:pt x="2304090" y="280379"/>
                </a:lnTo>
                <a:lnTo>
                  <a:pt x="2267617" y="255418"/>
                </a:lnTo>
                <a:lnTo>
                  <a:pt x="2230066" y="231545"/>
                </a:lnTo>
                <a:lnTo>
                  <a:pt x="2191484" y="208772"/>
                </a:lnTo>
                <a:lnTo>
                  <a:pt x="2151918" y="187111"/>
                </a:lnTo>
                <a:lnTo>
                  <a:pt x="2111416" y="166573"/>
                </a:lnTo>
                <a:lnTo>
                  <a:pt x="2070026" y="147169"/>
                </a:lnTo>
                <a:lnTo>
                  <a:pt x="2027795" y="128910"/>
                </a:lnTo>
                <a:lnTo>
                  <a:pt x="1984770" y="111809"/>
                </a:lnTo>
                <a:lnTo>
                  <a:pt x="1940999" y="95877"/>
                </a:lnTo>
                <a:lnTo>
                  <a:pt x="1896529" y="81124"/>
                </a:lnTo>
                <a:lnTo>
                  <a:pt x="1851408" y="67563"/>
                </a:lnTo>
                <a:lnTo>
                  <a:pt x="1805684" y="55205"/>
                </a:lnTo>
                <a:lnTo>
                  <a:pt x="1759403" y="44061"/>
                </a:lnTo>
                <a:lnTo>
                  <a:pt x="1712614" y="34143"/>
                </a:lnTo>
                <a:lnTo>
                  <a:pt x="1665363" y="25462"/>
                </a:lnTo>
                <a:lnTo>
                  <a:pt x="1617699" y="18030"/>
                </a:lnTo>
                <a:lnTo>
                  <a:pt x="1569668" y="11858"/>
                </a:lnTo>
                <a:lnTo>
                  <a:pt x="1521319" y="6958"/>
                </a:lnTo>
                <a:lnTo>
                  <a:pt x="1472698" y="3340"/>
                </a:lnTo>
                <a:lnTo>
                  <a:pt x="1423854" y="1017"/>
                </a:lnTo>
                <a:lnTo>
                  <a:pt x="1374833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 txBox="1"/>
          <p:nvPr/>
        </p:nvSpPr>
        <p:spPr>
          <a:xfrm>
            <a:off x="1968500" y="4189221"/>
            <a:ext cx="16808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dirty="0" sz="2400" spc="-1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2799188" y="947726"/>
            <a:ext cx="3296920" cy="2400300"/>
          </a:xfrm>
          <a:custGeom>
            <a:avLst/>
            <a:gdLst/>
            <a:ahLst/>
            <a:cxnLst/>
            <a:rect l="l" t="t" r="r" b="b"/>
            <a:pathLst>
              <a:path w="3296920" h="2400300">
                <a:moveTo>
                  <a:pt x="1671441" y="0"/>
                </a:moveTo>
                <a:lnTo>
                  <a:pt x="1618360" y="96"/>
                </a:lnTo>
                <a:lnTo>
                  <a:pt x="1565093" y="1364"/>
                </a:lnTo>
                <a:lnTo>
                  <a:pt x="1511675" y="3816"/>
                </a:lnTo>
                <a:lnTo>
                  <a:pt x="1458142" y="7465"/>
                </a:lnTo>
                <a:lnTo>
                  <a:pt x="1404531" y="12326"/>
                </a:lnTo>
                <a:lnTo>
                  <a:pt x="1350876" y="18410"/>
                </a:lnTo>
                <a:lnTo>
                  <a:pt x="1297213" y="25733"/>
                </a:lnTo>
                <a:lnTo>
                  <a:pt x="1243579" y="34306"/>
                </a:lnTo>
                <a:lnTo>
                  <a:pt x="1190008" y="44143"/>
                </a:lnTo>
                <a:lnTo>
                  <a:pt x="1133512" y="55927"/>
                </a:lnTo>
                <a:lnTo>
                  <a:pt x="1078092" y="68949"/>
                </a:lnTo>
                <a:lnTo>
                  <a:pt x="1023771" y="83178"/>
                </a:lnTo>
                <a:lnTo>
                  <a:pt x="970574" y="98585"/>
                </a:lnTo>
                <a:lnTo>
                  <a:pt x="918523" y="115141"/>
                </a:lnTo>
                <a:lnTo>
                  <a:pt x="867644" y="132817"/>
                </a:lnTo>
                <a:lnTo>
                  <a:pt x="817959" y="151584"/>
                </a:lnTo>
                <a:lnTo>
                  <a:pt x="769492" y="171412"/>
                </a:lnTo>
                <a:lnTo>
                  <a:pt x="722268" y="192273"/>
                </a:lnTo>
                <a:lnTo>
                  <a:pt x="676309" y="214137"/>
                </a:lnTo>
                <a:lnTo>
                  <a:pt x="631640" y="236974"/>
                </a:lnTo>
                <a:lnTo>
                  <a:pt x="588285" y="260757"/>
                </a:lnTo>
                <a:lnTo>
                  <a:pt x="546267" y="285456"/>
                </a:lnTo>
                <a:lnTo>
                  <a:pt x="505610" y="311041"/>
                </a:lnTo>
                <a:lnTo>
                  <a:pt x="466337" y="337483"/>
                </a:lnTo>
                <a:lnTo>
                  <a:pt x="428474" y="364754"/>
                </a:lnTo>
                <a:lnTo>
                  <a:pt x="392043" y="392823"/>
                </a:lnTo>
                <a:lnTo>
                  <a:pt x="357068" y="421662"/>
                </a:lnTo>
                <a:lnTo>
                  <a:pt x="323573" y="451242"/>
                </a:lnTo>
                <a:lnTo>
                  <a:pt x="291582" y="481533"/>
                </a:lnTo>
                <a:lnTo>
                  <a:pt x="261118" y="512507"/>
                </a:lnTo>
                <a:lnTo>
                  <a:pt x="232206" y="544133"/>
                </a:lnTo>
                <a:lnTo>
                  <a:pt x="204869" y="576384"/>
                </a:lnTo>
                <a:lnTo>
                  <a:pt x="179131" y="609229"/>
                </a:lnTo>
                <a:lnTo>
                  <a:pt x="155015" y="642640"/>
                </a:lnTo>
                <a:lnTo>
                  <a:pt x="132546" y="676587"/>
                </a:lnTo>
                <a:lnTo>
                  <a:pt x="111748" y="711041"/>
                </a:lnTo>
                <a:lnTo>
                  <a:pt x="92643" y="745974"/>
                </a:lnTo>
                <a:lnTo>
                  <a:pt x="75256" y="781355"/>
                </a:lnTo>
                <a:lnTo>
                  <a:pt x="59611" y="817156"/>
                </a:lnTo>
                <a:lnTo>
                  <a:pt x="45731" y="853347"/>
                </a:lnTo>
                <a:lnTo>
                  <a:pt x="33640" y="889900"/>
                </a:lnTo>
                <a:lnTo>
                  <a:pt x="23362" y="926785"/>
                </a:lnTo>
                <a:lnTo>
                  <a:pt x="14921" y="963972"/>
                </a:lnTo>
                <a:lnTo>
                  <a:pt x="3644" y="1039140"/>
                </a:lnTo>
                <a:lnTo>
                  <a:pt x="0" y="1115169"/>
                </a:lnTo>
                <a:lnTo>
                  <a:pt x="1099" y="1153434"/>
                </a:lnTo>
                <a:lnTo>
                  <a:pt x="4178" y="1191827"/>
                </a:lnTo>
                <a:lnTo>
                  <a:pt x="9260" y="1230319"/>
                </a:lnTo>
                <a:lnTo>
                  <a:pt x="16369" y="1268880"/>
                </a:lnTo>
                <a:lnTo>
                  <a:pt x="25528" y="1307481"/>
                </a:lnTo>
                <a:lnTo>
                  <a:pt x="36763" y="1346094"/>
                </a:lnTo>
                <a:lnTo>
                  <a:pt x="50095" y="1384688"/>
                </a:lnTo>
                <a:lnTo>
                  <a:pt x="65550" y="1423236"/>
                </a:lnTo>
                <a:lnTo>
                  <a:pt x="81874" y="1459077"/>
                </a:lnTo>
                <a:lnTo>
                  <a:pt x="99814" y="1494279"/>
                </a:lnTo>
                <a:lnTo>
                  <a:pt x="119335" y="1528828"/>
                </a:lnTo>
                <a:lnTo>
                  <a:pt x="140399" y="1562712"/>
                </a:lnTo>
                <a:lnTo>
                  <a:pt x="162972" y="1595916"/>
                </a:lnTo>
                <a:lnTo>
                  <a:pt x="187018" y="1628428"/>
                </a:lnTo>
                <a:lnTo>
                  <a:pt x="212501" y="1660235"/>
                </a:lnTo>
                <a:lnTo>
                  <a:pt x="239386" y="1691323"/>
                </a:lnTo>
                <a:lnTo>
                  <a:pt x="267636" y="1721678"/>
                </a:lnTo>
                <a:lnTo>
                  <a:pt x="297216" y="1751288"/>
                </a:lnTo>
                <a:lnTo>
                  <a:pt x="328091" y="1780139"/>
                </a:lnTo>
                <a:lnTo>
                  <a:pt x="360223" y="1808218"/>
                </a:lnTo>
                <a:lnTo>
                  <a:pt x="393579" y="1835512"/>
                </a:lnTo>
                <a:lnTo>
                  <a:pt x="428121" y="1862007"/>
                </a:lnTo>
                <a:lnTo>
                  <a:pt x="463815" y="1887690"/>
                </a:lnTo>
                <a:lnTo>
                  <a:pt x="500624" y="1912547"/>
                </a:lnTo>
                <a:lnTo>
                  <a:pt x="538513" y="1936566"/>
                </a:lnTo>
                <a:lnTo>
                  <a:pt x="577446" y="1959734"/>
                </a:lnTo>
                <a:lnTo>
                  <a:pt x="617387" y="1982035"/>
                </a:lnTo>
                <a:lnTo>
                  <a:pt x="658301" y="2003459"/>
                </a:lnTo>
                <a:lnTo>
                  <a:pt x="700152" y="2023990"/>
                </a:lnTo>
                <a:lnTo>
                  <a:pt x="742903" y="2043617"/>
                </a:lnTo>
                <a:lnTo>
                  <a:pt x="786520" y="2062325"/>
                </a:lnTo>
                <a:lnTo>
                  <a:pt x="830967" y="2080102"/>
                </a:lnTo>
                <a:lnTo>
                  <a:pt x="876207" y="2096933"/>
                </a:lnTo>
                <a:lnTo>
                  <a:pt x="922205" y="2112806"/>
                </a:lnTo>
                <a:lnTo>
                  <a:pt x="968926" y="2127708"/>
                </a:lnTo>
                <a:lnTo>
                  <a:pt x="1016334" y="2141625"/>
                </a:lnTo>
                <a:lnTo>
                  <a:pt x="1064392" y="2154543"/>
                </a:lnTo>
                <a:lnTo>
                  <a:pt x="1113065" y="2166450"/>
                </a:lnTo>
                <a:lnTo>
                  <a:pt x="1162318" y="2177333"/>
                </a:lnTo>
                <a:lnTo>
                  <a:pt x="1212114" y="2187177"/>
                </a:lnTo>
                <a:lnTo>
                  <a:pt x="1262419" y="2195970"/>
                </a:lnTo>
                <a:lnTo>
                  <a:pt x="1313195" y="2203698"/>
                </a:lnTo>
                <a:lnTo>
                  <a:pt x="1364408" y="2210349"/>
                </a:lnTo>
                <a:lnTo>
                  <a:pt x="1416022" y="2215908"/>
                </a:lnTo>
                <a:lnTo>
                  <a:pt x="1468001" y="2220362"/>
                </a:lnTo>
                <a:lnTo>
                  <a:pt x="1520309" y="2223699"/>
                </a:lnTo>
                <a:lnTo>
                  <a:pt x="1572910" y="2225905"/>
                </a:lnTo>
                <a:lnTo>
                  <a:pt x="1625769" y="2226966"/>
                </a:lnTo>
                <a:lnTo>
                  <a:pt x="1678850" y="2226869"/>
                </a:lnTo>
                <a:lnTo>
                  <a:pt x="1732117" y="2225602"/>
                </a:lnTo>
                <a:lnTo>
                  <a:pt x="1785535" y="2223150"/>
                </a:lnTo>
                <a:lnTo>
                  <a:pt x="1839068" y="2219500"/>
                </a:lnTo>
                <a:lnTo>
                  <a:pt x="1892680" y="2214640"/>
                </a:lnTo>
                <a:lnTo>
                  <a:pt x="1946335" y="2208555"/>
                </a:lnTo>
                <a:lnTo>
                  <a:pt x="1999997" y="2201233"/>
                </a:lnTo>
                <a:lnTo>
                  <a:pt x="2053632" y="2192660"/>
                </a:lnTo>
                <a:lnTo>
                  <a:pt x="2107202" y="2182823"/>
                </a:lnTo>
                <a:lnTo>
                  <a:pt x="2625616" y="2399993"/>
                </a:lnTo>
                <a:lnTo>
                  <a:pt x="2666891" y="1988894"/>
                </a:lnTo>
                <a:lnTo>
                  <a:pt x="2717064" y="1961176"/>
                </a:lnTo>
                <a:lnTo>
                  <a:pt x="2765312" y="1932326"/>
                </a:lnTo>
                <a:lnTo>
                  <a:pt x="2811615" y="1902388"/>
                </a:lnTo>
                <a:lnTo>
                  <a:pt x="2855951" y="1871408"/>
                </a:lnTo>
                <a:lnTo>
                  <a:pt x="2898298" y="1839429"/>
                </a:lnTo>
                <a:lnTo>
                  <a:pt x="2938636" y="1806497"/>
                </a:lnTo>
                <a:lnTo>
                  <a:pt x="2976943" y="1772655"/>
                </a:lnTo>
                <a:lnTo>
                  <a:pt x="3013198" y="1737950"/>
                </a:lnTo>
                <a:lnTo>
                  <a:pt x="3047380" y="1702424"/>
                </a:lnTo>
                <a:lnTo>
                  <a:pt x="3079467" y="1666123"/>
                </a:lnTo>
                <a:lnTo>
                  <a:pt x="3109437" y="1629092"/>
                </a:lnTo>
                <a:lnTo>
                  <a:pt x="3137270" y="1591374"/>
                </a:lnTo>
                <a:lnTo>
                  <a:pt x="3162945" y="1553015"/>
                </a:lnTo>
                <a:lnTo>
                  <a:pt x="3186440" y="1514060"/>
                </a:lnTo>
                <a:lnTo>
                  <a:pt x="3207733" y="1474552"/>
                </a:lnTo>
                <a:lnTo>
                  <a:pt x="3226803" y="1434536"/>
                </a:lnTo>
                <a:lnTo>
                  <a:pt x="3243630" y="1394058"/>
                </a:lnTo>
                <a:lnTo>
                  <a:pt x="3258192" y="1353161"/>
                </a:lnTo>
                <a:lnTo>
                  <a:pt x="3270466" y="1311891"/>
                </a:lnTo>
                <a:lnTo>
                  <a:pt x="3280434" y="1270291"/>
                </a:lnTo>
                <a:lnTo>
                  <a:pt x="3288072" y="1228407"/>
                </a:lnTo>
                <a:lnTo>
                  <a:pt x="3293359" y="1186283"/>
                </a:lnTo>
                <a:lnTo>
                  <a:pt x="3296275" y="1143963"/>
                </a:lnTo>
                <a:lnTo>
                  <a:pt x="3296797" y="1101493"/>
                </a:lnTo>
                <a:lnTo>
                  <a:pt x="3294906" y="1058917"/>
                </a:lnTo>
                <a:lnTo>
                  <a:pt x="3290578" y="1016279"/>
                </a:lnTo>
                <a:lnTo>
                  <a:pt x="3283794" y="973625"/>
                </a:lnTo>
                <a:lnTo>
                  <a:pt x="3274531" y="930998"/>
                </a:lnTo>
                <a:lnTo>
                  <a:pt x="3262769" y="888443"/>
                </a:lnTo>
                <a:lnTo>
                  <a:pt x="3248486" y="846006"/>
                </a:lnTo>
                <a:lnTo>
                  <a:pt x="3231660" y="803730"/>
                </a:lnTo>
                <a:lnTo>
                  <a:pt x="3215336" y="767889"/>
                </a:lnTo>
                <a:lnTo>
                  <a:pt x="3197396" y="732687"/>
                </a:lnTo>
                <a:lnTo>
                  <a:pt x="3177876" y="698137"/>
                </a:lnTo>
                <a:lnTo>
                  <a:pt x="3156811" y="664254"/>
                </a:lnTo>
                <a:lnTo>
                  <a:pt x="3134238" y="631049"/>
                </a:lnTo>
                <a:lnTo>
                  <a:pt x="3110192" y="598537"/>
                </a:lnTo>
                <a:lnTo>
                  <a:pt x="3084709" y="566730"/>
                </a:lnTo>
                <a:lnTo>
                  <a:pt x="3057824" y="535643"/>
                </a:lnTo>
                <a:lnTo>
                  <a:pt x="3029574" y="505287"/>
                </a:lnTo>
                <a:lnTo>
                  <a:pt x="2999994" y="475677"/>
                </a:lnTo>
                <a:lnTo>
                  <a:pt x="2969120" y="446826"/>
                </a:lnTo>
                <a:lnTo>
                  <a:pt x="2936987" y="418747"/>
                </a:lnTo>
                <a:lnTo>
                  <a:pt x="2903631" y="391453"/>
                </a:lnTo>
                <a:lnTo>
                  <a:pt x="2869089" y="364958"/>
                </a:lnTo>
                <a:lnTo>
                  <a:pt x="2833395" y="339275"/>
                </a:lnTo>
                <a:lnTo>
                  <a:pt x="2796586" y="314418"/>
                </a:lnTo>
                <a:lnTo>
                  <a:pt x="2758697" y="290399"/>
                </a:lnTo>
                <a:lnTo>
                  <a:pt x="2719764" y="267232"/>
                </a:lnTo>
                <a:lnTo>
                  <a:pt x="2679823" y="244930"/>
                </a:lnTo>
                <a:lnTo>
                  <a:pt x="2638909" y="223507"/>
                </a:lnTo>
                <a:lnTo>
                  <a:pt x="2597059" y="202975"/>
                </a:lnTo>
                <a:lnTo>
                  <a:pt x="2554307" y="183348"/>
                </a:lnTo>
                <a:lnTo>
                  <a:pt x="2510690" y="164640"/>
                </a:lnTo>
                <a:lnTo>
                  <a:pt x="2466244" y="146864"/>
                </a:lnTo>
                <a:lnTo>
                  <a:pt x="2421003" y="130032"/>
                </a:lnTo>
                <a:lnTo>
                  <a:pt x="2375005" y="114159"/>
                </a:lnTo>
                <a:lnTo>
                  <a:pt x="2328284" y="99257"/>
                </a:lnTo>
                <a:lnTo>
                  <a:pt x="2280877" y="85341"/>
                </a:lnTo>
                <a:lnTo>
                  <a:pt x="2232818" y="72422"/>
                </a:lnTo>
                <a:lnTo>
                  <a:pt x="2184145" y="60515"/>
                </a:lnTo>
                <a:lnTo>
                  <a:pt x="2134892" y="49633"/>
                </a:lnTo>
                <a:lnTo>
                  <a:pt x="2085096" y="39788"/>
                </a:lnTo>
                <a:lnTo>
                  <a:pt x="2034791" y="30995"/>
                </a:lnTo>
                <a:lnTo>
                  <a:pt x="1984015" y="23267"/>
                </a:lnTo>
                <a:lnTo>
                  <a:pt x="1932802" y="16617"/>
                </a:lnTo>
                <a:lnTo>
                  <a:pt x="1881188" y="11058"/>
                </a:lnTo>
                <a:lnTo>
                  <a:pt x="1829210" y="6603"/>
                </a:lnTo>
                <a:lnTo>
                  <a:pt x="1776902" y="3266"/>
                </a:lnTo>
                <a:lnTo>
                  <a:pt x="1724300" y="1061"/>
                </a:lnTo>
                <a:lnTo>
                  <a:pt x="1671441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3520566" y="1486661"/>
            <a:ext cx="1853564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Speak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Financial Professional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399462" y="1373124"/>
            <a:ext cx="2393950" cy="2381885"/>
          </a:xfrm>
          <a:custGeom>
            <a:avLst/>
            <a:gdLst/>
            <a:ahLst/>
            <a:cxnLst/>
            <a:rect l="l" t="t" r="r" b="b"/>
            <a:pathLst>
              <a:path w="2393950" h="2381885">
                <a:moveTo>
                  <a:pt x="1184178" y="0"/>
                </a:moveTo>
                <a:lnTo>
                  <a:pt x="1135785" y="1171"/>
                </a:lnTo>
                <a:lnTo>
                  <a:pt x="1087521" y="3835"/>
                </a:lnTo>
                <a:lnTo>
                  <a:pt x="1039450" y="7984"/>
                </a:lnTo>
                <a:lnTo>
                  <a:pt x="991635" y="13613"/>
                </a:lnTo>
                <a:lnTo>
                  <a:pt x="944139" y="20715"/>
                </a:lnTo>
                <a:lnTo>
                  <a:pt x="897024" y="29283"/>
                </a:lnTo>
                <a:lnTo>
                  <a:pt x="850354" y="39312"/>
                </a:lnTo>
                <a:lnTo>
                  <a:pt x="804191" y="50794"/>
                </a:lnTo>
                <a:lnTo>
                  <a:pt x="758599" y="63723"/>
                </a:lnTo>
                <a:lnTo>
                  <a:pt x="713639" y="78093"/>
                </a:lnTo>
                <a:lnTo>
                  <a:pt x="669377" y="93897"/>
                </a:lnTo>
                <a:lnTo>
                  <a:pt x="625873" y="111129"/>
                </a:lnTo>
                <a:lnTo>
                  <a:pt x="583192" y="129782"/>
                </a:lnTo>
                <a:lnTo>
                  <a:pt x="541396" y="149850"/>
                </a:lnTo>
                <a:lnTo>
                  <a:pt x="500548" y="171326"/>
                </a:lnTo>
                <a:lnTo>
                  <a:pt x="460711" y="194204"/>
                </a:lnTo>
                <a:lnTo>
                  <a:pt x="421948" y="218478"/>
                </a:lnTo>
                <a:lnTo>
                  <a:pt x="384322" y="244140"/>
                </a:lnTo>
                <a:lnTo>
                  <a:pt x="347896" y="271186"/>
                </a:lnTo>
                <a:lnTo>
                  <a:pt x="312733" y="299607"/>
                </a:lnTo>
                <a:lnTo>
                  <a:pt x="278895" y="329398"/>
                </a:lnTo>
                <a:lnTo>
                  <a:pt x="246447" y="360552"/>
                </a:lnTo>
                <a:lnTo>
                  <a:pt x="213220" y="395540"/>
                </a:lnTo>
                <a:lnTo>
                  <a:pt x="182440" y="431319"/>
                </a:lnTo>
                <a:lnTo>
                  <a:pt x="154095" y="467825"/>
                </a:lnTo>
                <a:lnTo>
                  <a:pt x="128176" y="504997"/>
                </a:lnTo>
                <a:lnTo>
                  <a:pt x="104670" y="542773"/>
                </a:lnTo>
                <a:lnTo>
                  <a:pt x="83569" y="581091"/>
                </a:lnTo>
                <a:lnTo>
                  <a:pt x="64860" y="619889"/>
                </a:lnTo>
                <a:lnTo>
                  <a:pt x="48533" y="659106"/>
                </a:lnTo>
                <a:lnTo>
                  <a:pt x="34578" y="698679"/>
                </a:lnTo>
                <a:lnTo>
                  <a:pt x="22984" y="738547"/>
                </a:lnTo>
                <a:lnTo>
                  <a:pt x="13739" y="778648"/>
                </a:lnTo>
                <a:lnTo>
                  <a:pt x="6834" y="818919"/>
                </a:lnTo>
                <a:lnTo>
                  <a:pt x="2258" y="859299"/>
                </a:lnTo>
                <a:lnTo>
                  <a:pt x="0" y="899727"/>
                </a:lnTo>
                <a:lnTo>
                  <a:pt x="48" y="940140"/>
                </a:lnTo>
                <a:lnTo>
                  <a:pt x="2394" y="980476"/>
                </a:lnTo>
                <a:lnTo>
                  <a:pt x="7025" y="1020673"/>
                </a:lnTo>
                <a:lnTo>
                  <a:pt x="13932" y="1060670"/>
                </a:lnTo>
                <a:lnTo>
                  <a:pt x="23103" y="1100405"/>
                </a:lnTo>
                <a:lnTo>
                  <a:pt x="34528" y="1139815"/>
                </a:lnTo>
                <a:lnTo>
                  <a:pt x="48195" y="1178839"/>
                </a:lnTo>
                <a:lnTo>
                  <a:pt x="64096" y="1217416"/>
                </a:lnTo>
                <a:lnTo>
                  <a:pt x="82218" y="1255482"/>
                </a:lnTo>
                <a:lnTo>
                  <a:pt x="102551" y="1292977"/>
                </a:lnTo>
                <a:lnTo>
                  <a:pt x="125084" y="1329838"/>
                </a:lnTo>
                <a:lnTo>
                  <a:pt x="149807" y="1366003"/>
                </a:lnTo>
                <a:lnTo>
                  <a:pt x="176708" y="1401411"/>
                </a:lnTo>
                <a:lnTo>
                  <a:pt x="205778" y="1436000"/>
                </a:lnTo>
                <a:lnTo>
                  <a:pt x="237005" y="1469708"/>
                </a:lnTo>
                <a:lnTo>
                  <a:pt x="270380" y="1502472"/>
                </a:lnTo>
                <a:lnTo>
                  <a:pt x="305890" y="1534232"/>
                </a:lnTo>
                <a:lnTo>
                  <a:pt x="343525" y="1564925"/>
                </a:lnTo>
                <a:lnTo>
                  <a:pt x="383276" y="1594489"/>
                </a:lnTo>
                <a:lnTo>
                  <a:pt x="425130" y="1622862"/>
                </a:lnTo>
                <a:lnTo>
                  <a:pt x="469078" y="1649983"/>
                </a:lnTo>
                <a:lnTo>
                  <a:pt x="250511" y="2381884"/>
                </a:lnTo>
                <a:lnTo>
                  <a:pt x="878145" y="1806320"/>
                </a:lnTo>
                <a:lnTo>
                  <a:pt x="928656" y="1816140"/>
                </a:lnTo>
                <a:lnTo>
                  <a:pt x="979346" y="1824222"/>
                </a:lnTo>
                <a:lnTo>
                  <a:pt x="1030149" y="1830582"/>
                </a:lnTo>
                <a:lnTo>
                  <a:pt x="1081000" y="1835237"/>
                </a:lnTo>
                <a:lnTo>
                  <a:pt x="1131835" y="1838203"/>
                </a:lnTo>
                <a:lnTo>
                  <a:pt x="1182589" y="1839498"/>
                </a:lnTo>
                <a:lnTo>
                  <a:pt x="1233197" y="1839138"/>
                </a:lnTo>
                <a:lnTo>
                  <a:pt x="1283594" y="1837139"/>
                </a:lnTo>
                <a:lnTo>
                  <a:pt x="1333715" y="1833519"/>
                </a:lnTo>
                <a:lnTo>
                  <a:pt x="1383495" y="1828295"/>
                </a:lnTo>
                <a:lnTo>
                  <a:pt x="1432870" y="1821482"/>
                </a:lnTo>
                <a:lnTo>
                  <a:pt x="1481775" y="1813098"/>
                </a:lnTo>
                <a:lnTo>
                  <a:pt x="1530145" y="1803160"/>
                </a:lnTo>
                <a:lnTo>
                  <a:pt x="1577915" y="1791683"/>
                </a:lnTo>
                <a:lnTo>
                  <a:pt x="1625019" y="1778686"/>
                </a:lnTo>
                <a:lnTo>
                  <a:pt x="1671395" y="1764184"/>
                </a:lnTo>
                <a:lnTo>
                  <a:pt x="1716975" y="1748195"/>
                </a:lnTo>
                <a:lnTo>
                  <a:pt x="1761697" y="1730735"/>
                </a:lnTo>
                <a:lnTo>
                  <a:pt x="1805494" y="1711820"/>
                </a:lnTo>
                <a:lnTo>
                  <a:pt x="1848302" y="1691468"/>
                </a:lnTo>
                <a:lnTo>
                  <a:pt x="1890057" y="1669696"/>
                </a:lnTo>
                <a:lnTo>
                  <a:pt x="1930692" y="1646519"/>
                </a:lnTo>
                <a:lnTo>
                  <a:pt x="1970145" y="1621956"/>
                </a:lnTo>
                <a:lnTo>
                  <a:pt x="2008348" y="1596021"/>
                </a:lnTo>
                <a:lnTo>
                  <a:pt x="2045239" y="1568733"/>
                </a:lnTo>
                <a:lnTo>
                  <a:pt x="2080751" y="1540108"/>
                </a:lnTo>
                <a:lnTo>
                  <a:pt x="2114821" y="1510163"/>
                </a:lnTo>
                <a:lnTo>
                  <a:pt x="2147383" y="1478914"/>
                </a:lnTo>
                <a:lnTo>
                  <a:pt x="2180609" y="1443925"/>
                </a:lnTo>
                <a:lnTo>
                  <a:pt x="2211389" y="1408147"/>
                </a:lnTo>
                <a:lnTo>
                  <a:pt x="2239734" y="1371641"/>
                </a:lnTo>
                <a:lnTo>
                  <a:pt x="2265653" y="1334469"/>
                </a:lnTo>
                <a:lnTo>
                  <a:pt x="2289159" y="1296693"/>
                </a:lnTo>
                <a:lnTo>
                  <a:pt x="2310260" y="1258375"/>
                </a:lnTo>
                <a:lnTo>
                  <a:pt x="2328969" y="1219577"/>
                </a:lnTo>
                <a:lnTo>
                  <a:pt x="2345296" y="1180360"/>
                </a:lnTo>
                <a:lnTo>
                  <a:pt x="2359251" y="1140787"/>
                </a:lnTo>
                <a:lnTo>
                  <a:pt x="2370846" y="1100919"/>
                </a:lnTo>
                <a:lnTo>
                  <a:pt x="2380090" y="1060818"/>
                </a:lnTo>
                <a:lnTo>
                  <a:pt x="2386995" y="1020547"/>
                </a:lnTo>
                <a:lnTo>
                  <a:pt x="2391571" y="980167"/>
                </a:lnTo>
                <a:lnTo>
                  <a:pt x="2393830" y="939739"/>
                </a:lnTo>
                <a:lnTo>
                  <a:pt x="2393781" y="899326"/>
                </a:lnTo>
                <a:lnTo>
                  <a:pt x="2391435" y="858990"/>
                </a:lnTo>
                <a:lnTo>
                  <a:pt x="2386804" y="818793"/>
                </a:lnTo>
                <a:lnTo>
                  <a:pt x="2379897" y="778796"/>
                </a:lnTo>
                <a:lnTo>
                  <a:pt x="2370726" y="739061"/>
                </a:lnTo>
                <a:lnTo>
                  <a:pt x="2359301" y="699651"/>
                </a:lnTo>
                <a:lnTo>
                  <a:pt x="2345634" y="660627"/>
                </a:lnTo>
                <a:lnTo>
                  <a:pt x="2329733" y="622050"/>
                </a:lnTo>
                <a:lnTo>
                  <a:pt x="2311611" y="583984"/>
                </a:lnTo>
                <a:lnTo>
                  <a:pt x="2291279" y="546489"/>
                </a:lnTo>
                <a:lnTo>
                  <a:pt x="2268745" y="509628"/>
                </a:lnTo>
                <a:lnTo>
                  <a:pt x="2244023" y="473463"/>
                </a:lnTo>
                <a:lnTo>
                  <a:pt x="2217121" y="438055"/>
                </a:lnTo>
                <a:lnTo>
                  <a:pt x="2188051" y="403466"/>
                </a:lnTo>
                <a:lnTo>
                  <a:pt x="2156824" y="369758"/>
                </a:lnTo>
                <a:lnTo>
                  <a:pt x="2123450" y="336994"/>
                </a:lnTo>
                <a:lnTo>
                  <a:pt x="2087939" y="305234"/>
                </a:lnTo>
                <a:lnTo>
                  <a:pt x="2050304" y="274541"/>
                </a:lnTo>
                <a:lnTo>
                  <a:pt x="2010553" y="244977"/>
                </a:lnTo>
                <a:lnTo>
                  <a:pt x="1968699" y="216604"/>
                </a:lnTo>
                <a:lnTo>
                  <a:pt x="1924752" y="189483"/>
                </a:lnTo>
                <a:lnTo>
                  <a:pt x="1882843" y="165899"/>
                </a:lnTo>
                <a:lnTo>
                  <a:pt x="1840057" y="143911"/>
                </a:lnTo>
                <a:lnTo>
                  <a:pt x="1796457" y="123511"/>
                </a:lnTo>
                <a:lnTo>
                  <a:pt x="1752105" y="104695"/>
                </a:lnTo>
                <a:lnTo>
                  <a:pt x="1707065" y="87455"/>
                </a:lnTo>
                <a:lnTo>
                  <a:pt x="1661398" y="71784"/>
                </a:lnTo>
                <a:lnTo>
                  <a:pt x="1615170" y="57677"/>
                </a:lnTo>
                <a:lnTo>
                  <a:pt x="1568441" y="45127"/>
                </a:lnTo>
                <a:lnTo>
                  <a:pt x="1521276" y="34127"/>
                </a:lnTo>
                <a:lnTo>
                  <a:pt x="1473737" y="24672"/>
                </a:lnTo>
                <a:lnTo>
                  <a:pt x="1425887" y="16754"/>
                </a:lnTo>
                <a:lnTo>
                  <a:pt x="1377789" y="10366"/>
                </a:lnTo>
                <a:lnTo>
                  <a:pt x="1329507" y="5504"/>
                </a:lnTo>
                <a:lnTo>
                  <a:pt x="1281102" y="2160"/>
                </a:lnTo>
                <a:lnTo>
                  <a:pt x="1232638" y="327"/>
                </a:lnTo>
                <a:lnTo>
                  <a:pt x="1184178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839839" y="1718564"/>
            <a:ext cx="151701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Determine </a:t>
            </a: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wishes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995207" y="3511405"/>
            <a:ext cx="2725420" cy="2514600"/>
          </a:xfrm>
          <a:custGeom>
            <a:avLst/>
            <a:gdLst/>
            <a:ahLst/>
            <a:cxnLst/>
            <a:rect l="l" t="t" r="r" b="b"/>
            <a:pathLst>
              <a:path w="2725420" h="2514600">
                <a:moveTo>
                  <a:pt x="1343923" y="0"/>
                </a:moveTo>
                <a:lnTo>
                  <a:pt x="1296400" y="1207"/>
                </a:lnTo>
                <a:lnTo>
                  <a:pt x="1248957" y="3761"/>
                </a:lnTo>
                <a:lnTo>
                  <a:pt x="1201640" y="7659"/>
                </a:lnTo>
                <a:lnTo>
                  <a:pt x="1154497" y="12899"/>
                </a:lnTo>
                <a:lnTo>
                  <a:pt x="1107572" y="19480"/>
                </a:lnTo>
                <a:lnTo>
                  <a:pt x="1060914" y="27399"/>
                </a:lnTo>
                <a:lnTo>
                  <a:pt x="1014569" y="36654"/>
                </a:lnTo>
                <a:lnTo>
                  <a:pt x="968582" y="47244"/>
                </a:lnTo>
                <a:lnTo>
                  <a:pt x="923001" y="59168"/>
                </a:lnTo>
                <a:lnTo>
                  <a:pt x="877873" y="72422"/>
                </a:lnTo>
                <a:lnTo>
                  <a:pt x="833243" y="87006"/>
                </a:lnTo>
                <a:lnTo>
                  <a:pt x="789158" y="102917"/>
                </a:lnTo>
                <a:lnTo>
                  <a:pt x="745665" y="120153"/>
                </a:lnTo>
                <a:lnTo>
                  <a:pt x="702810" y="138713"/>
                </a:lnTo>
                <a:lnTo>
                  <a:pt x="660641" y="158595"/>
                </a:lnTo>
                <a:lnTo>
                  <a:pt x="619202" y="179797"/>
                </a:lnTo>
                <a:lnTo>
                  <a:pt x="578542" y="202317"/>
                </a:lnTo>
                <a:lnTo>
                  <a:pt x="538706" y="226154"/>
                </a:lnTo>
                <a:lnTo>
                  <a:pt x="499740" y="251304"/>
                </a:lnTo>
                <a:lnTo>
                  <a:pt x="461693" y="277768"/>
                </a:lnTo>
                <a:lnTo>
                  <a:pt x="424609" y="305542"/>
                </a:lnTo>
                <a:lnTo>
                  <a:pt x="388536" y="334625"/>
                </a:lnTo>
                <a:lnTo>
                  <a:pt x="353520" y="365015"/>
                </a:lnTo>
                <a:lnTo>
                  <a:pt x="317493" y="398765"/>
                </a:lnTo>
                <a:lnTo>
                  <a:pt x="283418" y="433357"/>
                </a:lnTo>
                <a:lnTo>
                  <a:pt x="251291" y="468742"/>
                </a:lnTo>
                <a:lnTo>
                  <a:pt x="221110" y="504875"/>
                </a:lnTo>
                <a:lnTo>
                  <a:pt x="192872" y="541708"/>
                </a:lnTo>
                <a:lnTo>
                  <a:pt x="166574" y="579194"/>
                </a:lnTo>
                <a:lnTo>
                  <a:pt x="142214" y="617286"/>
                </a:lnTo>
                <a:lnTo>
                  <a:pt x="119789" y="655937"/>
                </a:lnTo>
                <a:lnTo>
                  <a:pt x="99295" y="695100"/>
                </a:lnTo>
                <a:lnTo>
                  <a:pt x="80730" y="734729"/>
                </a:lnTo>
                <a:lnTo>
                  <a:pt x="64092" y="774776"/>
                </a:lnTo>
                <a:lnTo>
                  <a:pt x="49377" y="815194"/>
                </a:lnTo>
                <a:lnTo>
                  <a:pt x="36584" y="855936"/>
                </a:lnTo>
                <a:lnTo>
                  <a:pt x="25708" y="896956"/>
                </a:lnTo>
                <a:lnTo>
                  <a:pt x="16747" y="938206"/>
                </a:lnTo>
                <a:lnTo>
                  <a:pt x="9698" y="979639"/>
                </a:lnTo>
                <a:lnTo>
                  <a:pt x="4559" y="1021209"/>
                </a:lnTo>
                <a:lnTo>
                  <a:pt x="1327" y="1062868"/>
                </a:lnTo>
                <a:lnTo>
                  <a:pt x="0" y="1104570"/>
                </a:lnTo>
                <a:lnTo>
                  <a:pt x="573" y="1146267"/>
                </a:lnTo>
                <a:lnTo>
                  <a:pt x="3045" y="1187913"/>
                </a:lnTo>
                <a:lnTo>
                  <a:pt x="7412" y="1229460"/>
                </a:lnTo>
                <a:lnTo>
                  <a:pt x="13672" y="1270861"/>
                </a:lnTo>
                <a:lnTo>
                  <a:pt x="21823" y="1312070"/>
                </a:lnTo>
                <a:lnTo>
                  <a:pt x="31860" y="1353040"/>
                </a:lnTo>
                <a:lnTo>
                  <a:pt x="43783" y="1393723"/>
                </a:lnTo>
                <a:lnTo>
                  <a:pt x="57587" y="1434073"/>
                </a:lnTo>
                <a:lnTo>
                  <a:pt x="73270" y="1474042"/>
                </a:lnTo>
                <a:lnTo>
                  <a:pt x="90829" y="1513584"/>
                </a:lnTo>
                <a:lnTo>
                  <a:pt x="110261" y="1552652"/>
                </a:lnTo>
                <a:lnTo>
                  <a:pt x="131564" y="1591198"/>
                </a:lnTo>
                <a:lnTo>
                  <a:pt x="154735" y="1629177"/>
                </a:lnTo>
                <a:lnTo>
                  <a:pt x="179771" y="1666539"/>
                </a:lnTo>
                <a:lnTo>
                  <a:pt x="206669" y="1703240"/>
                </a:lnTo>
                <a:lnTo>
                  <a:pt x="235427" y="1739232"/>
                </a:lnTo>
                <a:lnTo>
                  <a:pt x="266041" y="1774467"/>
                </a:lnTo>
                <a:lnTo>
                  <a:pt x="298509" y="1808899"/>
                </a:lnTo>
                <a:lnTo>
                  <a:pt x="332829" y="1842481"/>
                </a:lnTo>
                <a:lnTo>
                  <a:pt x="368996" y="1875166"/>
                </a:lnTo>
                <a:lnTo>
                  <a:pt x="407009" y="1906906"/>
                </a:lnTo>
                <a:lnTo>
                  <a:pt x="446865" y="1937656"/>
                </a:lnTo>
                <a:lnTo>
                  <a:pt x="322786" y="2514503"/>
                </a:lnTo>
                <a:lnTo>
                  <a:pt x="891492" y="2157823"/>
                </a:lnTo>
                <a:lnTo>
                  <a:pt x="940524" y="2171729"/>
                </a:lnTo>
                <a:lnTo>
                  <a:pt x="989883" y="2184039"/>
                </a:lnTo>
                <a:lnTo>
                  <a:pt x="1039519" y="2194762"/>
                </a:lnTo>
                <a:lnTo>
                  <a:pt x="1089381" y="2203910"/>
                </a:lnTo>
                <a:lnTo>
                  <a:pt x="1139418" y="2211491"/>
                </a:lnTo>
                <a:lnTo>
                  <a:pt x="1189579" y="2217516"/>
                </a:lnTo>
                <a:lnTo>
                  <a:pt x="1239814" y="2221996"/>
                </a:lnTo>
                <a:lnTo>
                  <a:pt x="1290072" y="2224940"/>
                </a:lnTo>
                <a:lnTo>
                  <a:pt x="1340302" y="2226359"/>
                </a:lnTo>
                <a:lnTo>
                  <a:pt x="1390454" y="2226263"/>
                </a:lnTo>
                <a:lnTo>
                  <a:pt x="1440477" y="2224661"/>
                </a:lnTo>
                <a:lnTo>
                  <a:pt x="1490319" y="2221565"/>
                </a:lnTo>
                <a:lnTo>
                  <a:pt x="1539932" y="2216983"/>
                </a:lnTo>
                <a:lnTo>
                  <a:pt x="1589262" y="2210927"/>
                </a:lnTo>
                <a:lnTo>
                  <a:pt x="1638261" y="2203407"/>
                </a:lnTo>
                <a:lnTo>
                  <a:pt x="1686877" y="2194432"/>
                </a:lnTo>
                <a:lnTo>
                  <a:pt x="1735060" y="2184013"/>
                </a:lnTo>
                <a:lnTo>
                  <a:pt x="1782759" y="2172160"/>
                </a:lnTo>
                <a:lnTo>
                  <a:pt x="1829922" y="2158884"/>
                </a:lnTo>
                <a:lnTo>
                  <a:pt x="1876500" y="2144193"/>
                </a:lnTo>
                <a:lnTo>
                  <a:pt x="1922442" y="2128099"/>
                </a:lnTo>
                <a:lnTo>
                  <a:pt x="1967696" y="2110611"/>
                </a:lnTo>
                <a:lnTo>
                  <a:pt x="2012213" y="2091740"/>
                </a:lnTo>
                <a:lnTo>
                  <a:pt x="2055941" y="2071496"/>
                </a:lnTo>
                <a:lnTo>
                  <a:pt x="2098830" y="2049889"/>
                </a:lnTo>
                <a:lnTo>
                  <a:pt x="2140830" y="2026929"/>
                </a:lnTo>
                <a:lnTo>
                  <a:pt x="2181888" y="2002627"/>
                </a:lnTo>
                <a:lnTo>
                  <a:pt x="2221955" y="1976992"/>
                </a:lnTo>
                <a:lnTo>
                  <a:pt x="2260981" y="1950034"/>
                </a:lnTo>
                <a:lnTo>
                  <a:pt x="2298913" y="1921764"/>
                </a:lnTo>
                <a:lnTo>
                  <a:pt x="2335702" y="1892193"/>
                </a:lnTo>
                <a:lnTo>
                  <a:pt x="2371296" y="1861329"/>
                </a:lnTo>
                <a:lnTo>
                  <a:pt x="2407323" y="1827578"/>
                </a:lnTo>
                <a:lnTo>
                  <a:pt x="2441399" y="1792987"/>
                </a:lnTo>
                <a:lnTo>
                  <a:pt x="2473525" y="1757601"/>
                </a:lnTo>
                <a:lnTo>
                  <a:pt x="2503706" y="1721469"/>
                </a:lnTo>
                <a:lnTo>
                  <a:pt x="2531944" y="1684636"/>
                </a:lnTo>
                <a:lnTo>
                  <a:pt x="2558242" y="1647150"/>
                </a:lnTo>
                <a:lnTo>
                  <a:pt x="2582602" y="1609059"/>
                </a:lnTo>
                <a:lnTo>
                  <a:pt x="2605028" y="1570408"/>
                </a:lnTo>
                <a:lnTo>
                  <a:pt x="2625522" y="1531245"/>
                </a:lnTo>
                <a:lnTo>
                  <a:pt x="2644086" y="1491617"/>
                </a:lnTo>
                <a:lnTo>
                  <a:pt x="2660724" y="1451570"/>
                </a:lnTo>
                <a:lnTo>
                  <a:pt x="2675439" y="1411153"/>
                </a:lnTo>
                <a:lnTo>
                  <a:pt x="2688233" y="1370411"/>
                </a:lnTo>
                <a:lnTo>
                  <a:pt x="2699109" y="1329393"/>
                </a:lnTo>
                <a:lnTo>
                  <a:pt x="2708070" y="1288144"/>
                </a:lnTo>
                <a:lnTo>
                  <a:pt x="2715118" y="1246712"/>
                </a:lnTo>
                <a:lnTo>
                  <a:pt x="2720257" y="1205143"/>
                </a:lnTo>
                <a:lnTo>
                  <a:pt x="2723489" y="1163486"/>
                </a:lnTo>
                <a:lnTo>
                  <a:pt x="2724817" y="1121786"/>
                </a:lnTo>
                <a:lnTo>
                  <a:pt x="2724244" y="1080091"/>
                </a:lnTo>
                <a:lnTo>
                  <a:pt x="2721772" y="1038448"/>
                </a:lnTo>
                <a:lnTo>
                  <a:pt x="2717405" y="996904"/>
                </a:lnTo>
                <a:lnTo>
                  <a:pt x="2711144" y="955505"/>
                </a:lnTo>
                <a:lnTo>
                  <a:pt x="2702994" y="914299"/>
                </a:lnTo>
                <a:lnTo>
                  <a:pt x="2692956" y="873333"/>
                </a:lnTo>
                <a:lnTo>
                  <a:pt x="2681034" y="832653"/>
                </a:lnTo>
                <a:lnTo>
                  <a:pt x="2667230" y="792307"/>
                </a:lnTo>
                <a:lnTo>
                  <a:pt x="2651547" y="752342"/>
                </a:lnTo>
                <a:lnTo>
                  <a:pt x="2633988" y="712804"/>
                </a:lnTo>
                <a:lnTo>
                  <a:pt x="2614555" y="673741"/>
                </a:lnTo>
                <a:lnTo>
                  <a:pt x="2593252" y="635200"/>
                </a:lnTo>
                <a:lnTo>
                  <a:pt x="2570081" y="597227"/>
                </a:lnTo>
                <a:lnTo>
                  <a:pt x="2545045" y="559870"/>
                </a:lnTo>
                <a:lnTo>
                  <a:pt x="2518147" y="523176"/>
                </a:lnTo>
                <a:lnTo>
                  <a:pt x="2489390" y="487191"/>
                </a:lnTo>
                <a:lnTo>
                  <a:pt x="2458775" y="451963"/>
                </a:lnTo>
                <a:lnTo>
                  <a:pt x="2426307" y="417538"/>
                </a:lnTo>
                <a:lnTo>
                  <a:pt x="2391988" y="383964"/>
                </a:lnTo>
                <a:lnTo>
                  <a:pt x="2355820" y="351287"/>
                </a:lnTo>
                <a:lnTo>
                  <a:pt x="2317807" y="319555"/>
                </a:lnTo>
                <a:lnTo>
                  <a:pt x="2277951" y="288815"/>
                </a:lnTo>
                <a:lnTo>
                  <a:pt x="2239500" y="261331"/>
                </a:lnTo>
                <a:lnTo>
                  <a:pt x="2200151" y="235232"/>
                </a:lnTo>
                <a:lnTo>
                  <a:pt x="2159951" y="210516"/>
                </a:lnTo>
                <a:lnTo>
                  <a:pt x="2118947" y="187181"/>
                </a:lnTo>
                <a:lnTo>
                  <a:pt x="2077186" y="165226"/>
                </a:lnTo>
                <a:lnTo>
                  <a:pt x="2034713" y="144647"/>
                </a:lnTo>
                <a:lnTo>
                  <a:pt x="1991575" y="125445"/>
                </a:lnTo>
                <a:lnTo>
                  <a:pt x="1947820" y="107616"/>
                </a:lnTo>
                <a:lnTo>
                  <a:pt x="1903493" y="91158"/>
                </a:lnTo>
                <a:lnTo>
                  <a:pt x="1858641" y="76071"/>
                </a:lnTo>
                <a:lnTo>
                  <a:pt x="1813310" y="62352"/>
                </a:lnTo>
                <a:lnTo>
                  <a:pt x="1767547" y="49999"/>
                </a:lnTo>
                <a:lnTo>
                  <a:pt x="1721399" y="39011"/>
                </a:lnTo>
                <a:lnTo>
                  <a:pt x="1674912" y="29385"/>
                </a:lnTo>
                <a:lnTo>
                  <a:pt x="1628133" y="21119"/>
                </a:lnTo>
                <a:lnTo>
                  <a:pt x="1581108" y="14213"/>
                </a:lnTo>
                <a:lnTo>
                  <a:pt x="1533883" y="8664"/>
                </a:lnTo>
                <a:lnTo>
                  <a:pt x="1486506" y="4470"/>
                </a:lnTo>
                <a:lnTo>
                  <a:pt x="1439023" y="1629"/>
                </a:lnTo>
                <a:lnTo>
                  <a:pt x="1391479" y="139"/>
                </a:lnTo>
                <a:lnTo>
                  <a:pt x="1343923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194295" y="4050919"/>
            <a:ext cx="232854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specific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dirty="0" sz="2400" spc="-1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facilities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4328242" y="3747587"/>
            <a:ext cx="2354580" cy="2667000"/>
          </a:xfrm>
          <a:custGeom>
            <a:avLst/>
            <a:gdLst/>
            <a:ahLst/>
            <a:cxnLst/>
            <a:rect l="l" t="t" r="r" b="b"/>
            <a:pathLst>
              <a:path w="2354579" h="2667000">
                <a:moveTo>
                  <a:pt x="1198269" y="0"/>
                </a:moveTo>
                <a:lnTo>
                  <a:pt x="1149333" y="188"/>
                </a:lnTo>
                <a:lnTo>
                  <a:pt x="1100049" y="2312"/>
                </a:lnTo>
                <a:lnTo>
                  <a:pt x="1050461" y="6405"/>
                </a:lnTo>
                <a:lnTo>
                  <a:pt x="1001095" y="12440"/>
                </a:lnTo>
                <a:lnTo>
                  <a:pt x="952472" y="20338"/>
                </a:lnTo>
                <a:lnTo>
                  <a:pt x="904629" y="30057"/>
                </a:lnTo>
                <a:lnTo>
                  <a:pt x="857601" y="41552"/>
                </a:lnTo>
                <a:lnTo>
                  <a:pt x="811424" y="54783"/>
                </a:lnTo>
                <a:lnTo>
                  <a:pt x="766136" y="69706"/>
                </a:lnTo>
                <a:lnTo>
                  <a:pt x="721772" y="86279"/>
                </a:lnTo>
                <a:lnTo>
                  <a:pt x="678368" y="104460"/>
                </a:lnTo>
                <a:lnTo>
                  <a:pt x="635961" y="124205"/>
                </a:lnTo>
                <a:lnTo>
                  <a:pt x="594587" y="145472"/>
                </a:lnTo>
                <a:lnTo>
                  <a:pt x="554282" y="168219"/>
                </a:lnTo>
                <a:lnTo>
                  <a:pt x="515081" y="192404"/>
                </a:lnTo>
                <a:lnTo>
                  <a:pt x="477023" y="217982"/>
                </a:lnTo>
                <a:lnTo>
                  <a:pt x="440142" y="244913"/>
                </a:lnTo>
                <a:lnTo>
                  <a:pt x="404475" y="273153"/>
                </a:lnTo>
                <a:lnTo>
                  <a:pt x="370058" y="302661"/>
                </a:lnTo>
                <a:lnTo>
                  <a:pt x="336927" y="333392"/>
                </a:lnTo>
                <a:lnTo>
                  <a:pt x="305119" y="365305"/>
                </a:lnTo>
                <a:lnTo>
                  <a:pt x="274669" y="398357"/>
                </a:lnTo>
                <a:lnTo>
                  <a:pt x="245614" y="432506"/>
                </a:lnTo>
                <a:lnTo>
                  <a:pt x="217991" y="467710"/>
                </a:lnTo>
                <a:lnTo>
                  <a:pt x="191835" y="503924"/>
                </a:lnTo>
                <a:lnTo>
                  <a:pt x="167182" y="541108"/>
                </a:lnTo>
                <a:lnTo>
                  <a:pt x="144069" y="579218"/>
                </a:lnTo>
                <a:lnTo>
                  <a:pt x="122533" y="618212"/>
                </a:lnTo>
                <a:lnTo>
                  <a:pt x="102608" y="658047"/>
                </a:lnTo>
                <a:lnTo>
                  <a:pt x="84332" y="698681"/>
                </a:lnTo>
                <a:lnTo>
                  <a:pt x="67740" y="740071"/>
                </a:lnTo>
                <a:lnTo>
                  <a:pt x="52869" y="782175"/>
                </a:lnTo>
                <a:lnTo>
                  <a:pt x="39756" y="824949"/>
                </a:lnTo>
                <a:lnTo>
                  <a:pt x="28435" y="868353"/>
                </a:lnTo>
                <a:lnTo>
                  <a:pt x="18944" y="912342"/>
                </a:lnTo>
                <a:lnTo>
                  <a:pt x="11319" y="956874"/>
                </a:lnTo>
                <a:lnTo>
                  <a:pt x="5596" y="1001908"/>
                </a:lnTo>
                <a:lnTo>
                  <a:pt x="1810" y="1047400"/>
                </a:lnTo>
                <a:lnTo>
                  <a:pt x="0" y="1093307"/>
                </a:lnTo>
                <a:lnTo>
                  <a:pt x="199" y="1139588"/>
                </a:lnTo>
                <a:lnTo>
                  <a:pt x="2445" y="1186199"/>
                </a:lnTo>
                <a:lnTo>
                  <a:pt x="6775" y="1233098"/>
                </a:lnTo>
                <a:lnTo>
                  <a:pt x="13158" y="1279776"/>
                </a:lnTo>
                <a:lnTo>
                  <a:pt x="21510" y="1325751"/>
                </a:lnTo>
                <a:lnTo>
                  <a:pt x="31788" y="1370990"/>
                </a:lnTo>
                <a:lnTo>
                  <a:pt x="43946" y="1415458"/>
                </a:lnTo>
                <a:lnTo>
                  <a:pt x="57938" y="1459121"/>
                </a:lnTo>
                <a:lnTo>
                  <a:pt x="73720" y="1501945"/>
                </a:lnTo>
                <a:lnTo>
                  <a:pt x="91247" y="1543895"/>
                </a:lnTo>
                <a:lnTo>
                  <a:pt x="110474" y="1584937"/>
                </a:lnTo>
                <a:lnTo>
                  <a:pt x="131356" y="1625037"/>
                </a:lnTo>
                <a:lnTo>
                  <a:pt x="153847" y="1664161"/>
                </a:lnTo>
                <a:lnTo>
                  <a:pt x="177904" y="1702274"/>
                </a:lnTo>
                <a:lnTo>
                  <a:pt x="203479" y="1739342"/>
                </a:lnTo>
                <a:lnTo>
                  <a:pt x="230530" y="1775331"/>
                </a:lnTo>
                <a:lnTo>
                  <a:pt x="259010" y="1810207"/>
                </a:lnTo>
                <a:lnTo>
                  <a:pt x="288875" y="1843935"/>
                </a:lnTo>
                <a:lnTo>
                  <a:pt x="320079" y="1876481"/>
                </a:lnTo>
                <a:lnTo>
                  <a:pt x="352578" y="1907811"/>
                </a:lnTo>
                <a:lnTo>
                  <a:pt x="386327" y="1937890"/>
                </a:lnTo>
                <a:lnTo>
                  <a:pt x="421280" y="1966685"/>
                </a:lnTo>
                <a:lnTo>
                  <a:pt x="457392" y="1994161"/>
                </a:lnTo>
                <a:lnTo>
                  <a:pt x="494619" y="2020283"/>
                </a:lnTo>
                <a:lnTo>
                  <a:pt x="532916" y="2045018"/>
                </a:lnTo>
                <a:lnTo>
                  <a:pt x="572237" y="2068332"/>
                </a:lnTo>
                <a:lnTo>
                  <a:pt x="612537" y="2090189"/>
                </a:lnTo>
                <a:lnTo>
                  <a:pt x="653772" y="2110556"/>
                </a:lnTo>
                <a:lnTo>
                  <a:pt x="695896" y="2129398"/>
                </a:lnTo>
                <a:lnTo>
                  <a:pt x="738864" y="2146682"/>
                </a:lnTo>
                <a:lnTo>
                  <a:pt x="782632" y="2162373"/>
                </a:lnTo>
                <a:lnTo>
                  <a:pt x="827153" y="2176436"/>
                </a:lnTo>
                <a:lnTo>
                  <a:pt x="872385" y="2188837"/>
                </a:lnTo>
                <a:lnTo>
                  <a:pt x="918280" y="2199543"/>
                </a:lnTo>
                <a:lnTo>
                  <a:pt x="964795" y="2208519"/>
                </a:lnTo>
                <a:lnTo>
                  <a:pt x="1011883" y="2215730"/>
                </a:lnTo>
                <a:lnTo>
                  <a:pt x="1059501" y="2221143"/>
                </a:lnTo>
                <a:lnTo>
                  <a:pt x="1107604" y="2224723"/>
                </a:lnTo>
                <a:lnTo>
                  <a:pt x="1156145" y="2226435"/>
                </a:lnTo>
                <a:lnTo>
                  <a:pt x="1205080" y="2226247"/>
                </a:lnTo>
                <a:lnTo>
                  <a:pt x="1254364" y="2224122"/>
                </a:lnTo>
                <a:lnTo>
                  <a:pt x="1303953" y="2220028"/>
                </a:lnTo>
                <a:lnTo>
                  <a:pt x="1685080" y="2666484"/>
                </a:lnTo>
                <a:lnTo>
                  <a:pt x="1733213" y="2094539"/>
                </a:lnTo>
                <a:lnTo>
                  <a:pt x="1777844" y="2070739"/>
                </a:lnTo>
                <a:lnTo>
                  <a:pt x="1821067" y="2045302"/>
                </a:lnTo>
                <a:lnTo>
                  <a:pt x="1862850" y="2018283"/>
                </a:lnTo>
                <a:lnTo>
                  <a:pt x="1903162" y="1989738"/>
                </a:lnTo>
                <a:lnTo>
                  <a:pt x="1941970" y="1959725"/>
                </a:lnTo>
                <a:lnTo>
                  <a:pt x="1979245" y="1928298"/>
                </a:lnTo>
                <a:lnTo>
                  <a:pt x="2014954" y="1895515"/>
                </a:lnTo>
                <a:lnTo>
                  <a:pt x="2049067" y="1861432"/>
                </a:lnTo>
                <a:lnTo>
                  <a:pt x="2081551" y="1826105"/>
                </a:lnTo>
                <a:lnTo>
                  <a:pt x="2112375" y="1789589"/>
                </a:lnTo>
                <a:lnTo>
                  <a:pt x="2141508" y="1751943"/>
                </a:lnTo>
                <a:lnTo>
                  <a:pt x="2168919" y="1713220"/>
                </a:lnTo>
                <a:lnTo>
                  <a:pt x="2194576" y="1673479"/>
                </a:lnTo>
                <a:lnTo>
                  <a:pt x="2218448" y="1632775"/>
                </a:lnTo>
                <a:lnTo>
                  <a:pt x="2240503" y="1591164"/>
                </a:lnTo>
                <a:lnTo>
                  <a:pt x="2260711" y="1548704"/>
                </a:lnTo>
                <a:lnTo>
                  <a:pt x="2279039" y="1505449"/>
                </a:lnTo>
                <a:lnTo>
                  <a:pt x="2295456" y="1461456"/>
                </a:lnTo>
                <a:lnTo>
                  <a:pt x="2309932" y="1416781"/>
                </a:lnTo>
                <a:lnTo>
                  <a:pt x="2322433" y="1371482"/>
                </a:lnTo>
                <a:lnTo>
                  <a:pt x="2332931" y="1325613"/>
                </a:lnTo>
                <a:lnTo>
                  <a:pt x="2341391" y="1279231"/>
                </a:lnTo>
                <a:lnTo>
                  <a:pt x="2347785" y="1232393"/>
                </a:lnTo>
                <a:lnTo>
                  <a:pt x="2352079" y="1185154"/>
                </a:lnTo>
                <a:lnTo>
                  <a:pt x="2354243" y="1137572"/>
                </a:lnTo>
                <a:lnTo>
                  <a:pt x="2354245" y="1089701"/>
                </a:lnTo>
                <a:lnTo>
                  <a:pt x="2352054" y="1041599"/>
                </a:lnTo>
                <a:lnTo>
                  <a:pt x="2347639" y="993322"/>
                </a:lnTo>
                <a:lnTo>
                  <a:pt x="2341256" y="946643"/>
                </a:lnTo>
                <a:lnTo>
                  <a:pt x="2332903" y="900666"/>
                </a:lnTo>
                <a:lnTo>
                  <a:pt x="2322625" y="855426"/>
                </a:lnTo>
                <a:lnTo>
                  <a:pt x="2310468" y="810957"/>
                </a:lnTo>
                <a:lnTo>
                  <a:pt x="2296475" y="767293"/>
                </a:lnTo>
                <a:lnTo>
                  <a:pt x="2280693" y="724469"/>
                </a:lnTo>
                <a:lnTo>
                  <a:pt x="2263166" y="682519"/>
                </a:lnTo>
                <a:lnTo>
                  <a:pt x="2243939" y="641476"/>
                </a:lnTo>
                <a:lnTo>
                  <a:pt x="2223057" y="601376"/>
                </a:lnTo>
                <a:lnTo>
                  <a:pt x="2200566" y="562253"/>
                </a:lnTo>
                <a:lnTo>
                  <a:pt x="2176510" y="524140"/>
                </a:lnTo>
                <a:lnTo>
                  <a:pt x="2150934" y="487072"/>
                </a:lnTo>
                <a:lnTo>
                  <a:pt x="2123884" y="451084"/>
                </a:lnTo>
                <a:lnTo>
                  <a:pt x="2095403" y="416209"/>
                </a:lnTo>
                <a:lnTo>
                  <a:pt x="2065539" y="382482"/>
                </a:lnTo>
                <a:lnTo>
                  <a:pt x="2034334" y="349937"/>
                </a:lnTo>
                <a:lnTo>
                  <a:pt x="2001835" y="318608"/>
                </a:lnTo>
                <a:lnTo>
                  <a:pt x="1968087" y="288530"/>
                </a:lnTo>
                <a:lnTo>
                  <a:pt x="1933134" y="259736"/>
                </a:lnTo>
                <a:lnTo>
                  <a:pt x="1897021" y="232262"/>
                </a:lnTo>
                <a:lnTo>
                  <a:pt x="1859794" y="206140"/>
                </a:lnTo>
                <a:lnTo>
                  <a:pt x="1821498" y="181407"/>
                </a:lnTo>
                <a:lnTo>
                  <a:pt x="1782177" y="158095"/>
                </a:lnTo>
                <a:lnTo>
                  <a:pt x="1741877" y="136239"/>
                </a:lnTo>
                <a:lnTo>
                  <a:pt x="1700642" y="115873"/>
                </a:lnTo>
                <a:lnTo>
                  <a:pt x="1658518" y="97031"/>
                </a:lnTo>
                <a:lnTo>
                  <a:pt x="1615550" y="79749"/>
                </a:lnTo>
                <a:lnTo>
                  <a:pt x="1571782" y="64059"/>
                </a:lnTo>
                <a:lnTo>
                  <a:pt x="1527260" y="49997"/>
                </a:lnTo>
                <a:lnTo>
                  <a:pt x="1482029" y="37596"/>
                </a:lnTo>
                <a:lnTo>
                  <a:pt x="1436133" y="26891"/>
                </a:lnTo>
                <a:lnTo>
                  <a:pt x="1389619" y="17916"/>
                </a:lnTo>
                <a:lnTo>
                  <a:pt x="1342530" y="10705"/>
                </a:lnTo>
                <a:lnTo>
                  <a:pt x="1294912" y="5292"/>
                </a:lnTo>
                <a:lnTo>
                  <a:pt x="1246810" y="1712"/>
                </a:lnTo>
                <a:lnTo>
                  <a:pt x="1198269" y="0"/>
                </a:lnTo>
                <a:close/>
              </a:path>
            </a:pathLst>
          </a:custGeom>
          <a:solidFill>
            <a:srgbClr val="00BEB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4612640" y="4472432"/>
            <a:ext cx="178879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Document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wishes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6400" y="128015"/>
            <a:ext cx="2570988" cy="505967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1523"/>
            <a:ext cx="6858000" cy="6855459"/>
          </a:xfrm>
          <a:custGeom>
            <a:avLst/>
            <a:gdLst/>
            <a:ahLst/>
            <a:cxnLst/>
            <a:rect l="l" t="t" r="r" b="b"/>
            <a:pathLst>
              <a:path w="6858000" h="6855459">
                <a:moveTo>
                  <a:pt x="6858000" y="0"/>
                </a:moveTo>
                <a:lnTo>
                  <a:pt x="0" y="0"/>
                </a:lnTo>
                <a:lnTo>
                  <a:pt x="0" y="6854952"/>
                </a:lnTo>
                <a:lnTo>
                  <a:pt x="6858000" y="6854952"/>
                </a:lnTo>
                <a:lnTo>
                  <a:pt x="6858000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 txBox="1"/>
          <p:nvPr/>
        </p:nvSpPr>
        <p:spPr>
          <a:xfrm>
            <a:off x="535940" y="206451"/>
            <a:ext cx="5293995" cy="4064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b="1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65"/>
              </a:spcBef>
            </a:pPr>
            <a:endParaRPr sz="2800">
              <a:latin typeface="Arial"/>
              <a:cs typeface="Arial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Care</a:t>
            </a:r>
            <a:r>
              <a:rPr dirty="0" sz="2800" spc="-5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2800" spc="-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Housing</a:t>
            </a:r>
            <a:r>
              <a:rPr dirty="0" sz="2800" spc="-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Brochure</a:t>
            </a:r>
            <a:endParaRPr sz="2800">
              <a:latin typeface="Arial Narrow"/>
              <a:cs typeface="Arial Narrow"/>
            </a:endParaRPr>
          </a:p>
          <a:p>
            <a:pPr marL="469900" marR="744220" indent="-4572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Assessing</a:t>
            </a:r>
            <a:r>
              <a:rPr dirty="0" sz="2800" spc="-1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 Narrow"/>
                <a:cs typeface="Arial Narrow"/>
              </a:rPr>
              <a:t>Your</a:t>
            </a:r>
            <a:r>
              <a:rPr dirty="0" sz="2800" spc="-114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Housing</a:t>
            </a:r>
            <a:r>
              <a:rPr dirty="0" sz="2800" spc="-114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 Narrow"/>
                <a:cs typeface="Arial Narrow"/>
              </a:rPr>
              <a:t>Needs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Guide</a:t>
            </a:r>
            <a:endParaRPr sz="2800">
              <a:latin typeface="Arial Narrow"/>
              <a:cs typeface="Arial Narrow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Home</a:t>
            </a:r>
            <a:r>
              <a:rPr dirty="0" sz="2800" spc="-114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Safety</a:t>
            </a:r>
            <a:r>
              <a:rPr dirty="0" sz="2800" spc="-15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Assessment</a:t>
            </a:r>
            <a:r>
              <a:rPr dirty="0" sz="2800" spc="-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Worksheet</a:t>
            </a:r>
            <a:endParaRPr sz="2800">
              <a:latin typeface="Arial Narrow"/>
              <a:cs typeface="Arial Narrow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Home</a:t>
            </a:r>
            <a:r>
              <a:rPr dirty="0" sz="2800" spc="-8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Support</a:t>
            </a:r>
            <a:r>
              <a:rPr dirty="0" sz="2800" spc="-10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Services</a:t>
            </a:r>
            <a:r>
              <a:rPr dirty="0" sz="2800" spc="-8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Worksheets</a:t>
            </a:r>
            <a:endParaRPr sz="2800">
              <a:latin typeface="Arial Narrow"/>
              <a:cs typeface="Arial Narrow"/>
            </a:endParaRPr>
          </a:p>
          <a:p>
            <a:pPr marL="469265" indent="-45656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469265" algn="l"/>
              </a:tabLst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Housing</a:t>
            </a:r>
            <a:r>
              <a:rPr dirty="0" sz="2800" spc="-10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Options</a:t>
            </a:r>
            <a:r>
              <a:rPr dirty="0" sz="2800" spc="-9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Worksheets</a:t>
            </a:r>
            <a:endParaRPr sz="2800">
              <a:latin typeface="Arial Narrow"/>
              <a:cs typeface="Arial Narrow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6441947" y="617219"/>
            <a:ext cx="4383405" cy="5588635"/>
            <a:chOff x="6441947" y="617219"/>
            <a:chExt cx="4383405" cy="55886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2907" y="617219"/>
              <a:ext cx="4309872" cy="55885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8147" y="670559"/>
              <a:ext cx="4207763" cy="5486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1947" y="670559"/>
              <a:ext cx="4360163" cy="5486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9191" y="617219"/>
              <a:ext cx="4335779" cy="55885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4431" y="670559"/>
              <a:ext cx="4233672" cy="54864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2615" y="670559"/>
              <a:ext cx="4338828" cy="5486400"/>
            </a:xfrm>
            <a:prstGeom prst="rect">
              <a:avLst/>
            </a:prstGeom>
          </p:spPr>
        </p:pic>
      </p:grpSp>
      <p:sp>
        <p:nvSpPr>
          <p:cNvPr id="11" name="object 11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96400" y="128015"/>
              <a:ext cx="2570988" cy="5059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object 5" descr=""/>
          <p:cNvSpPr/>
          <p:nvPr/>
        </p:nvSpPr>
        <p:spPr>
          <a:xfrm>
            <a:off x="0" y="0"/>
            <a:ext cx="12192000" cy="6844030"/>
          </a:xfrm>
          <a:custGeom>
            <a:avLst/>
            <a:gdLst/>
            <a:ahLst/>
            <a:cxnLst/>
            <a:rect l="l" t="t" r="r" b="b"/>
            <a:pathLst>
              <a:path w="12192000" h="6844030">
                <a:moveTo>
                  <a:pt x="0" y="6843522"/>
                </a:moveTo>
                <a:lnTo>
                  <a:pt x="12192000" y="6843522"/>
                </a:lnTo>
                <a:lnTo>
                  <a:pt x="12192000" y="0"/>
                </a:lnTo>
                <a:lnTo>
                  <a:pt x="0" y="0"/>
                </a:lnTo>
                <a:lnTo>
                  <a:pt x="0" y="6843522"/>
                </a:lnTo>
                <a:close/>
              </a:path>
            </a:pathLst>
          </a:custGeom>
          <a:solidFill>
            <a:srgbClr val="3769FF">
              <a:alpha val="7803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0" y="6843521"/>
            <a:ext cx="12192000" cy="0"/>
          </a:xfrm>
          <a:custGeom>
            <a:avLst/>
            <a:gdLst/>
            <a:ahLst/>
            <a:cxnLst/>
            <a:rect l="l" t="t" r="r" b="b"/>
            <a:pathLst>
              <a:path w="12192000" h="0">
                <a:moveTo>
                  <a:pt x="0" y="0"/>
                </a:moveTo>
                <a:lnTo>
                  <a:pt x="12192000" y="0"/>
                </a:lnTo>
              </a:path>
            </a:pathLst>
          </a:custGeom>
          <a:ln w="25400">
            <a:solidFill>
              <a:srgbClr val="254AB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</a:rPr>
              <a:t>Key</a:t>
            </a:r>
            <a:r>
              <a:rPr dirty="0" sz="2800" spc="-55">
                <a:solidFill>
                  <a:srgbClr val="FFFFFF"/>
                </a:solidFill>
              </a:rPr>
              <a:t> </a:t>
            </a:r>
            <a:r>
              <a:rPr dirty="0" sz="2800" spc="-10">
                <a:solidFill>
                  <a:srgbClr val="FFFFFF"/>
                </a:solidFill>
              </a:rPr>
              <a:t>takeaways</a:t>
            </a:r>
            <a:endParaRPr sz="2800"/>
          </a:p>
        </p:txBody>
      </p:sp>
      <p:sp>
        <p:nvSpPr>
          <p:cNvPr id="8" name="object 8" descr=""/>
          <p:cNvSpPr txBox="1"/>
          <p:nvPr/>
        </p:nvSpPr>
        <p:spPr>
          <a:xfrm>
            <a:off x="537463" y="1485976"/>
            <a:ext cx="6607175" cy="3044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3429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42900" algn="l"/>
              </a:tabLst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Population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living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longer</a:t>
            </a: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increases</a:t>
            </a:r>
            <a:endParaRPr sz="2400">
              <a:latin typeface="Arial"/>
              <a:cs typeface="Arial"/>
            </a:endParaRPr>
          </a:p>
          <a:p>
            <a:pPr algn="ctr" marR="45085">
              <a:lnSpc>
                <a:spcPct val="100000"/>
              </a:lnSpc>
              <a:spcBef>
                <a:spcPts val="5"/>
              </a:spcBef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7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careful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retirement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planning.</a:t>
            </a:r>
            <a:endParaRPr sz="2400">
              <a:latin typeface="Arial"/>
              <a:cs typeface="Arial"/>
            </a:endParaRPr>
          </a:p>
          <a:p>
            <a:pPr marL="355600" marR="234950" indent="-343535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dirty="0" sz="2400" spc="-2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mind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3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impact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different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housing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options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might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dirty="0" sz="2400" spc="-1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family,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lifestyle,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finances.</a:t>
            </a:r>
            <a:endParaRPr sz="2400">
              <a:latin typeface="Arial"/>
              <a:cs typeface="Arial"/>
            </a:endParaRPr>
          </a:p>
          <a:p>
            <a:pPr marL="355600" marR="1113155" indent="-343535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355600" algn="l"/>
              </a:tabLst>
            </a:pP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r>
              <a:rPr dirty="0" sz="2400" spc="-4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steps</a:t>
            </a:r>
            <a:r>
              <a:rPr dirty="0" sz="2400" spc="-5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2400" spc="-3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dirty="0" sz="24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dirty="0" sz="2400" spc="-4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today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formulate</a:t>
            </a:r>
            <a:r>
              <a:rPr dirty="0" sz="2400" spc="-5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2400" spc="-65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Arial"/>
                <a:cs typeface="Arial"/>
              </a:rPr>
              <a:t>plan.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0475" cy="6857997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877316" y="942847"/>
            <a:ext cx="40640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0665" algn="l"/>
              </a:tabLst>
            </a:pPr>
            <a:r>
              <a:rPr dirty="0" u="sng" sz="1800" spc="204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FOOD</a:t>
            </a:r>
            <a:r>
              <a:rPr dirty="0" u="sng" sz="1800" spc="-1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FOR</a:t>
            </a:r>
            <a:r>
              <a:rPr dirty="0" u="sng" sz="1800" spc="-2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dirty="0" u="sng" sz="1800" spc="-1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THOUGHT</a:t>
            </a:r>
            <a:r>
              <a:rPr dirty="0" u="sng" sz="18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	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7316" y="1500581"/>
            <a:ext cx="4535170" cy="18548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“The</a:t>
            </a:r>
            <a:r>
              <a:rPr dirty="0" sz="40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time</a:t>
            </a:r>
            <a:r>
              <a:rPr dirty="0" sz="4000" spc="-4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40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repair</a:t>
            </a:r>
            <a:r>
              <a:rPr dirty="0" sz="4000" spc="-3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 Narrow"/>
                <a:cs typeface="Arial Narrow"/>
              </a:rPr>
              <a:t>the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roof</a:t>
            </a:r>
            <a:r>
              <a:rPr dirty="0" sz="4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is</a:t>
            </a:r>
            <a:r>
              <a:rPr dirty="0" sz="4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when</a:t>
            </a:r>
            <a:r>
              <a:rPr dirty="0" sz="4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4000" spc="-1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sun</a:t>
            </a:r>
            <a:r>
              <a:rPr dirty="0" sz="4000" spc="-1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Arial Narrow"/>
                <a:cs typeface="Arial Narrow"/>
              </a:rPr>
              <a:t>is </a:t>
            </a: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shining”</a:t>
            </a:r>
            <a:r>
              <a:rPr dirty="0" sz="2000" b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dirty="0" sz="2000" spc="-3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b="0">
                <a:solidFill>
                  <a:srgbClr val="FFFFFF"/>
                </a:solidFill>
                <a:latin typeface="Arial"/>
                <a:cs typeface="Arial"/>
              </a:rPr>
              <a:t>John</a:t>
            </a:r>
            <a:r>
              <a:rPr dirty="0" sz="2000" spc="-1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14" b="0">
                <a:solidFill>
                  <a:srgbClr val="FFFFFF"/>
                </a:solidFill>
                <a:latin typeface="Arial"/>
                <a:cs typeface="Arial"/>
              </a:rPr>
              <a:t>F.</a:t>
            </a:r>
            <a:r>
              <a:rPr dirty="0" sz="2000" spc="-2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 b="0">
                <a:solidFill>
                  <a:srgbClr val="FFFFFF"/>
                </a:solidFill>
                <a:latin typeface="Arial"/>
                <a:cs typeface="Arial"/>
              </a:rPr>
              <a:t>Kennedy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31088" y="6340779"/>
            <a:ext cx="2286000" cy="1708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illustrative</a:t>
            </a:r>
            <a:r>
              <a:rPr dirty="0" sz="1000" spc="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1000" spc="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discussion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purposes</a:t>
            </a:r>
            <a:r>
              <a:rPr dirty="0" sz="1000" spc="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" y="0"/>
            <a:ext cx="12188951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1521" y="602945"/>
            <a:ext cx="2887345" cy="66992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4200" spc="-10">
                <a:latin typeface="Arial Narrow"/>
                <a:cs typeface="Arial Narrow"/>
              </a:rPr>
              <a:t>QUESTIONS?</a:t>
            </a:r>
            <a:endParaRPr sz="4200">
              <a:latin typeface="Arial Narrow"/>
              <a:cs typeface="Arial Narrow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96400" y="128015"/>
            <a:ext cx="2570988" cy="50596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0004" y="5612831"/>
            <a:ext cx="4595344" cy="484272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429006" y="5372480"/>
            <a:ext cx="11250295" cy="19050"/>
          </a:xfrm>
          <a:custGeom>
            <a:avLst/>
            <a:gdLst/>
            <a:ahLst/>
            <a:cxnLst/>
            <a:rect l="l" t="t" r="r" b="b"/>
            <a:pathLst>
              <a:path w="11250295" h="19050">
                <a:moveTo>
                  <a:pt x="11250041" y="0"/>
                </a:moveTo>
                <a:lnTo>
                  <a:pt x="0" y="0"/>
                </a:lnTo>
                <a:lnTo>
                  <a:pt x="0" y="19050"/>
                </a:lnTo>
                <a:lnTo>
                  <a:pt x="11250041" y="19050"/>
                </a:lnTo>
                <a:lnTo>
                  <a:pt x="112500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432917" y="6386271"/>
            <a:ext cx="346202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© 2023</a:t>
            </a:r>
            <a:r>
              <a:rPr dirty="0" sz="800" spc="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Franklin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Distributors,</a:t>
            </a:r>
            <a:r>
              <a:rPr dirty="0" sz="800" spc="-1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LLC.</a:t>
            </a:r>
            <a:r>
              <a:rPr dirty="0" sz="800" spc="1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Member</a:t>
            </a:r>
            <a:r>
              <a:rPr dirty="0" sz="800" spc="5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FINRA/SIPC.</a:t>
            </a:r>
            <a:r>
              <a:rPr dirty="0" sz="800" spc="-30">
                <a:solidFill>
                  <a:srgbClr val="201D1E"/>
                </a:solidFill>
                <a:latin typeface="Arial"/>
                <a:cs typeface="Arial"/>
              </a:rPr>
              <a:t> </a:t>
            </a:r>
            <a:r>
              <a:rPr dirty="0" sz="800">
                <a:solidFill>
                  <a:srgbClr val="201D1E"/>
                </a:solidFill>
                <a:latin typeface="Arial"/>
                <a:cs typeface="Arial"/>
              </a:rPr>
              <a:t>All rights </a:t>
            </a:r>
            <a:r>
              <a:rPr dirty="0" sz="800" spc="-10">
                <a:solidFill>
                  <a:srgbClr val="201D1E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2958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dirty="0"/>
              <a:t>Important</a:t>
            </a:r>
            <a:r>
              <a:rPr dirty="0" spc="-15"/>
              <a:t> </a:t>
            </a:r>
            <a:r>
              <a:rPr dirty="0"/>
              <a:t>legal</a:t>
            </a:r>
            <a:r>
              <a:rPr dirty="0" spc="5"/>
              <a:t> </a:t>
            </a:r>
            <a:r>
              <a:rPr dirty="0" spc="-10"/>
              <a:t>information</a:t>
            </a:r>
          </a:p>
        </p:txBody>
      </p:sp>
      <p:sp>
        <p:nvSpPr>
          <p:cNvPr id="6" name="object 6" descr=""/>
          <p:cNvSpPr txBox="1"/>
          <p:nvPr/>
        </p:nvSpPr>
        <p:spPr>
          <a:xfrm>
            <a:off x="448157" y="1080261"/>
            <a:ext cx="11370310" cy="3636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38989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Arial"/>
                <a:cs typeface="Arial"/>
              </a:rPr>
              <a:t>This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material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should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be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regarded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educational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information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on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health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care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is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not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intended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provide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specific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advice.</a:t>
            </a:r>
            <a:r>
              <a:rPr dirty="0" sz="1600" spc="50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It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does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not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constitute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legal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or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tax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advice.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If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you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have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questions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regarding</a:t>
            </a:r>
            <a:r>
              <a:rPr dirty="0" sz="1600" spc="-2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your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particular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situation,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you</a:t>
            </a:r>
            <a:r>
              <a:rPr dirty="0" sz="1600" spc="-1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should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contact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your </a:t>
            </a:r>
            <a:r>
              <a:rPr dirty="0" sz="1600">
                <a:latin typeface="Arial"/>
                <a:cs typeface="Arial"/>
              </a:rPr>
              <a:t>legal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or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tax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advisors.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The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information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provided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this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material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not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intended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complete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analysis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every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material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fact </a:t>
            </a:r>
            <a:r>
              <a:rPr dirty="0" sz="1600">
                <a:latin typeface="Arial"/>
                <a:cs typeface="Arial"/>
              </a:rPr>
              <a:t>regarding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any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country,</a:t>
            </a:r>
            <a:r>
              <a:rPr dirty="0" sz="1600" spc="-1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region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or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market.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Arial"/>
              <a:cs typeface="Arial"/>
            </a:endParaRPr>
          </a:p>
          <a:p>
            <a:pPr marL="12700" marR="616585">
              <a:lnSpc>
                <a:spcPct val="100000"/>
              </a:lnSpc>
              <a:spcBef>
                <a:spcPts val="5"/>
              </a:spcBef>
            </a:pPr>
            <a:r>
              <a:rPr dirty="0" sz="1600" b="1">
                <a:latin typeface="Arial"/>
                <a:cs typeface="Arial"/>
              </a:rPr>
              <a:t>All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investments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involve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risks,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including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possible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loss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of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principal. </a:t>
            </a:r>
            <a:r>
              <a:rPr dirty="0" sz="1600">
                <a:latin typeface="Arial"/>
                <a:cs typeface="Arial"/>
              </a:rPr>
              <a:t>Stock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prices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fluctuate,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sometimes</a:t>
            </a:r>
            <a:r>
              <a:rPr dirty="0" sz="1600" spc="-5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rapidly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25">
                <a:latin typeface="Arial"/>
                <a:cs typeface="Arial"/>
              </a:rPr>
              <a:t>and </a:t>
            </a:r>
            <a:r>
              <a:rPr dirty="0" sz="1600" spc="-20">
                <a:latin typeface="Arial"/>
                <a:cs typeface="Arial"/>
              </a:rPr>
              <a:t>dramatically,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due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factors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affecting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individual</a:t>
            </a:r>
            <a:r>
              <a:rPr dirty="0" sz="1600" spc="-8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companies,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particular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industries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or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sectors,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or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general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market</a:t>
            </a:r>
            <a:r>
              <a:rPr dirty="0" sz="1600" spc="-2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conditions. </a:t>
            </a:r>
            <a:r>
              <a:rPr dirty="0" sz="1600">
                <a:latin typeface="Arial"/>
                <a:cs typeface="Arial"/>
              </a:rPr>
              <a:t>Special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risks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are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associated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with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foreign</a:t>
            </a:r>
            <a:r>
              <a:rPr dirty="0" sz="1600" spc="-5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investing,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including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currency</a:t>
            </a:r>
            <a:r>
              <a:rPr dirty="0" sz="1600" spc="-3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fluctuations,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economic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instability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and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political developments.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795"/>
              </a:spcBef>
            </a:pPr>
            <a:r>
              <a:rPr dirty="0" sz="1600" i="1">
                <a:latin typeface="Arial"/>
                <a:cs typeface="Arial"/>
              </a:rPr>
              <a:t>Investors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should</a:t>
            </a:r>
            <a:r>
              <a:rPr dirty="0" sz="1600" spc="-6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carefully</a:t>
            </a:r>
            <a:r>
              <a:rPr dirty="0" sz="1600" spc="-5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consider</a:t>
            </a:r>
            <a:r>
              <a:rPr dirty="0" sz="1600" spc="-7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fund’s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investment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goals,</a:t>
            </a:r>
            <a:r>
              <a:rPr dirty="0" sz="1600" spc="-5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risks,</a:t>
            </a:r>
            <a:r>
              <a:rPr dirty="0" sz="1600" spc="-6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charges</a:t>
            </a:r>
            <a:r>
              <a:rPr dirty="0" sz="1600" spc="-5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and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expenses</a:t>
            </a:r>
            <a:r>
              <a:rPr dirty="0" sz="1600" spc="-6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before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investing.</a:t>
            </a:r>
            <a:r>
              <a:rPr dirty="0" sz="1600" spc="-65" i="1">
                <a:latin typeface="Arial"/>
                <a:cs typeface="Arial"/>
              </a:rPr>
              <a:t> </a:t>
            </a:r>
            <a:r>
              <a:rPr dirty="0" sz="1600" spc="-55" i="1">
                <a:latin typeface="Arial"/>
                <a:cs typeface="Arial"/>
              </a:rPr>
              <a:t>To</a:t>
            </a:r>
            <a:r>
              <a:rPr dirty="0" sz="1600" spc="-6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obtain</a:t>
            </a:r>
            <a:r>
              <a:rPr dirty="0" sz="1600" spc="-55" i="1">
                <a:latin typeface="Arial"/>
                <a:cs typeface="Arial"/>
              </a:rPr>
              <a:t> </a:t>
            </a:r>
            <a:r>
              <a:rPr dirty="0" sz="1600" spc="-50" i="1">
                <a:latin typeface="Arial"/>
                <a:cs typeface="Arial"/>
              </a:rPr>
              <a:t>a</a:t>
            </a:r>
            <a:r>
              <a:rPr dirty="0" sz="1600" spc="-5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summary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prospectus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and/or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prospectus,</a:t>
            </a:r>
            <a:r>
              <a:rPr dirty="0" sz="1600" spc="-4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which</a:t>
            </a:r>
            <a:r>
              <a:rPr dirty="0" sz="1600" spc="-6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contains</a:t>
            </a:r>
            <a:r>
              <a:rPr dirty="0" sz="1600" spc="-5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this</a:t>
            </a:r>
            <a:r>
              <a:rPr dirty="0" sz="1600" spc="-5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and</a:t>
            </a:r>
            <a:r>
              <a:rPr dirty="0" sz="1600" spc="-5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other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information,</a:t>
            </a:r>
            <a:r>
              <a:rPr dirty="0" sz="1600" spc="-3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talk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to</a:t>
            </a:r>
            <a:r>
              <a:rPr dirty="0" sz="1600" spc="-4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your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financial</a:t>
            </a:r>
            <a:r>
              <a:rPr dirty="0" sz="1600" spc="-7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professional,</a:t>
            </a:r>
            <a:r>
              <a:rPr dirty="0" sz="1600" spc="-5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call</a:t>
            </a:r>
            <a:r>
              <a:rPr dirty="0" sz="1600" spc="-7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us</a:t>
            </a:r>
            <a:r>
              <a:rPr dirty="0" sz="1600" spc="10" i="1">
                <a:latin typeface="Arial"/>
                <a:cs typeface="Arial"/>
              </a:rPr>
              <a:t> </a:t>
            </a:r>
            <a:r>
              <a:rPr dirty="0" sz="1600" spc="-25" i="1">
                <a:latin typeface="Arial"/>
                <a:cs typeface="Arial"/>
              </a:rPr>
              <a:t>at </a:t>
            </a:r>
            <a:r>
              <a:rPr dirty="0" sz="1600" i="1">
                <a:latin typeface="Arial"/>
                <a:cs typeface="Arial"/>
              </a:rPr>
              <a:t>(800)</a:t>
            </a:r>
            <a:r>
              <a:rPr dirty="0" sz="1600" spc="-2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DIAL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BEN/342-</a:t>
            </a:r>
            <a:r>
              <a:rPr dirty="0" sz="1600" i="1">
                <a:latin typeface="Arial"/>
                <a:cs typeface="Arial"/>
              </a:rPr>
              <a:t>5236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or</a:t>
            </a:r>
            <a:r>
              <a:rPr dirty="0" sz="1600" spc="-1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visit</a:t>
            </a:r>
            <a:r>
              <a:rPr dirty="0" sz="1600" spc="-55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franklintempleton.com.</a:t>
            </a:r>
            <a:r>
              <a:rPr dirty="0" sz="1600" i="1">
                <a:latin typeface="Arial"/>
                <a:cs typeface="Arial"/>
              </a:rPr>
              <a:t> Please</a:t>
            </a:r>
            <a:r>
              <a:rPr dirty="0" sz="1600" spc="-4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carefully</a:t>
            </a:r>
            <a:r>
              <a:rPr dirty="0" sz="1600" spc="-40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read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a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prospectus</a:t>
            </a:r>
            <a:r>
              <a:rPr dirty="0" sz="1600" spc="-1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before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you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invest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or</a:t>
            </a:r>
            <a:r>
              <a:rPr dirty="0" sz="1600" spc="-25" i="1">
                <a:latin typeface="Arial"/>
                <a:cs typeface="Arial"/>
              </a:rPr>
              <a:t> </a:t>
            </a:r>
            <a:r>
              <a:rPr dirty="0" sz="1600" i="1">
                <a:latin typeface="Arial"/>
                <a:cs typeface="Arial"/>
              </a:rPr>
              <a:t>send</a:t>
            </a:r>
            <a:r>
              <a:rPr dirty="0" sz="1600" spc="-35" i="1">
                <a:latin typeface="Arial"/>
                <a:cs typeface="Arial"/>
              </a:rPr>
              <a:t> </a:t>
            </a:r>
            <a:r>
              <a:rPr dirty="0" sz="1600" spc="-10" i="1">
                <a:latin typeface="Arial"/>
                <a:cs typeface="Arial"/>
              </a:rPr>
              <a:t>money.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i="1">
                <a:latin typeface="Arial"/>
                <a:cs typeface="Arial"/>
              </a:rPr>
              <a:t>Important</a:t>
            </a:r>
            <a:r>
              <a:rPr dirty="0" sz="1400" spc="-5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data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provider</a:t>
            </a:r>
            <a:r>
              <a:rPr dirty="0" sz="1400" spc="-6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notices</a:t>
            </a:r>
            <a:r>
              <a:rPr dirty="0" sz="1400" spc="-5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and</a:t>
            </a:r>
            <a:r>
              <a:rPr dirty="0" sz="1400" spc="-4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terms</a:t>
            </a:r>
            <a:r>
              <a:rPr dirty="0" sz="1400" spc="-40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available</a:t>
            </a:r>
            <a:r>
              <a:rPr dirty="0" sz="1400" spc="-45" i="1">
                <a:latin typeface="Arial"/>
                <a:cs typeface="Arial"/>
              </a:rPr>
              <a:t> </a:t>
            </a:r>
            <a:r>
              <a:rPr dirty="0" sz="1400" i="1">
                <a:latin typeface="Arial"/>
                <a:cs typeface="Arial"/>
              </a:rPr>
              <a:t>at</a:t>
            </a:r>
            <a:r>
              <a:rPr dirty="0" sz="1400" spc="-25" i="1">
                <a:latin typeface="Arial"/>
                <a:cs typeface="Arial"/>
              </a:rPr>
              <a:t> </a:t>
            </a:r>
            <a:r>
              <a:rPr dirty="0" sz="1400" spc="-10" i="1">
                <a:latin typeface="Arial"/>
                <a:cs typeface="Arial"/>
                <a:hlinkClick r:id="rId3"/>
              </a:rPr>
              <a:t>www.franklintempletondatasources.com.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11134470" y="6584391"/>
            <a:ext cx="603250" cy="147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10">
                <a:latin typeface="Arial"/>
                <a:cs typeface="Arial"/>
              </a:rPr>
              <a:t>HCA-CLPPT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95"/>
              </a:spcBef>
            </a:pPr>
            <a:r>
              <a:rPr dirty="0" sz="2800"/>
              <a:t>Changing</a:t>
            </a:r>
            <a:r>
              <a:rPr dirty="0" sz="2800" spc="-70"/>
              <a:t> </a:t>
            </a:r>
            <a:r>
              <a:rPr dirty="0" sz="2800"/>
              <a:t>the</a:t>
            </a:r>
            <a:r>
              <a:rPr dirty="0" sz="2800" spc="-110"/>
              <a:t> </a:t>
            </a:r>
            <a:r>
              <a:rPr dirty="0" sz="2800" spc="-10"/>
              <a:t>narrative</a:t>
            </a:r>
            <a:endParaRPr sz="2800"/>
          </a:p>
        </p:txBody>
      </p:sp>
      <p:grpSp>
        <p:nvGrpSpPr>
          <p:cNvPr id="3" name="object 3" descr=""/>
          <p:cNvGrpSpPr/>
          <p:nvPr/>
        </p:nvGrpSpPr>
        <p:grpSpPr>
          <a:xfrm>
            <a:off x="458723" y="1692910"/>
            <a:ext cx="10332085" cy="4105910"/>
            <a:chOff x="458723" y="1692910"/>
            <a:chExt cx="10332085" cy="410591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578" y="1692910"/>
              <a:ext cx="10298849" cy="180352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8615" y="4186427"/>
              <a:ext cx="726009" cy="1578864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58723" y="2915412"/>
              <a:ext cx="3291840" cy="2883535"/>
            </a:xfrm>
            <a:custGeom>
              <a:avLst/>
              <a:gdLst/>
              <a:ahLst/>
              <a:cxnLst/>
              <a:rect l="l" t="t" r="r" b="b"/>
              <a:pathLst>
                <a:path w="3291840" h="2883535">
                  <a:moveTo>
                    <a:pt x="3291840" y="0"/>
                  </a:moveTo>
                  <a:lnTo>
                    <a:pt x="0" y="561593"/>
                  </a:lnTo>
                  <a:lnTo>
                    <a:pt x="31775" y="2883408"/>
                  </a:lnTo>
                  <a:lnTo>
                    <a:pt x="3291840" y="2883408"/>
                  </a:lnTo>
                  <a:lnTo>
                    <a:pt x="3291840" y="0"/>
                  </a:lnTo>
                  <a:close/>
                </a:path>
              </a:pathLst>
            </a:custGeom>
            <a:solidFill>
              <a:srgbClr val="3769FF">
                <a:alpha val="5097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660603" y="3505678"/>
            <a:ext cx="2610485" cy="812800"/>
          </a:xfrm>
          <a:prstGeom prst="rect">
            <a:avLst/>
          </a:prstGeom>
        </p:spPr>
        <p:txBody>
          <a:bodyPr wrap="square" lIns="0" tIns="1238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 sz="1600" spc="-25" b="1">
                <a:solidFill>
                  <a:srgbClr val="3769FF"/>
                </a:solidFill>
                <a:latin typeface="Arial"/>
                <a:cs typeface="Arial"/>
              </a:rPr>
              <a:t>Go-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Go</a:t>
            </a:r>
            <a:r>
              <a:rPr dirty="0" sz="1600" spc="-2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3769FF"/>
                </a:solidFill>
                <a:latin typeface="Arial"/>
                <a:cs typeface="Arial"/>
              </a:rPr>
              <a:t>Years</a:t>
            </a:r>
            <a:r>
              <a:rPr dirty="0" sz="1600" spc="-3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(age</a:t>
            </a:r>
            <a:r>
              <a:rPr dirty="0" sz="1600" spc="-1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65</a:t>
            </a:r>
            <a:r>
              <a:rPr dirty="0" sz="1600" spc="-30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3769FF"/>
                </a:solidFill>
                <a:latin typeface="Arial"/>
                <a:cs typeface="Arial"/>
              </a:rPr>
              <a:t>to</a:t>
            </a:r>
            <a:r>
              <a:rPr dirty="0" sz="1600" spc="-15" b="1">
                <a:solidFill>
                  <a:srgbClr val="3769FF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3769FF"/>
                </a:solidFill>
                <a:latin typeface="Arial"/>
                <a:cs typeface="Arial"/>
              </a:rPr>
              <a:t>75)</a:t>
            </a:r>
            <a:endParaRPr sz="1600">
              <a:latin typeface="Arial"/>
              <a:cs typeface="Arial"/>
            </a:endParaRPr>
          </a:p>
          <a:p>
            <a:pPr marL="20955" marR="33020">
              <a:lnSpc>
                <a:spcPct val="100000"/>
              </a:lnSpc>
              <a:spcBef>
                <a:spcPts val="640"/>
              </a:spcBef>
            </a:pP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Active</a:t>
            </a:r>
            <a:r>
              <a:rPr dirty="0" sz="1150" spc="-4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lifestyle</a:t>
            </a:r>
            <a:r>
              <a:rPr dirty="0" sz="1150" spc="-1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focused</a:t>
            </a:r>
            <a:r>
              <a:rPr dirty="0" sz="115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on</a:t>
            </a:r>
            <a:r>
              <a:rPr dirty="0" sz="1150" spc="-5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family,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friends,</a:t>
            </a:r>
            <a:r>
              <a:rPr dirty="0" sz="115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585858"/>
                </a:solidFill>
                <a:latin typeface="Arial Narrow"/>
                <a:cs typeface="Arial Narrow"/>
              </a:rPr>
              <a:t>travel,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hobbies</a:t>
            </a:r>
            <a:r>
              <a:rPr dirty="0" sz="1150" spc="-2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and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bucket</a:t>
            </a:r>
            <a:r>
              <a:rPr dirty="0" sz="1150" spc="-20">
                <a:solidFill>
                  <a:srgbClr val="585858"/>
                </a:solidFill>
                <a:latin typeface="Arial Narrow"/>
                <a:cs typeface="Arial Narrow"/>
              </a:rPr>
              <a:t> list.</a:t>
            </a:r>
            <a:endParaRPr sz="1150">
              <a:latin typeface="Arial Narrow"/>
              <a:cs typeface="Arial Narrow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3928871" y="2397251"/>
            <a:ext cx="3792220" cy="3495040"/>
            <a:chOff x="3928871" y="2397251"/>
            <a:chExt cx="3792220" cy="3495040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2915" y="3212591"/>
              <a:ext cx="2677667" cy="267919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3928871" y="2397251"/>
              <a:ext cx="3291840" cy="3444240"/>
            </a:xfrm>
            <a:custGeom>
              <a:avLst/>
              <a:gdLst/>
              <a:ahLst/>
              <a:cxnLst/>
              <a:rect l="l" t="t" r="r" b="b"/>
              <a:pathLst>
                <a:path w="3291840" h="3444240">
                  <a:moveTo>
                    <a:pt x="3291839" y="0"/>
                  </a:moveTo>
                  <a:lnTo>
                    <a:pt x="16001" y="529336"/>
                  </a:lnTo>
                  <a:lnTo>
                    <a:pt x="0" y="3444240"/>
                  </a:lnTo>
                  <a:lnTo>
                    <a:pt x="3291839" y="3444240"/>
                  </a:lnTo>
                  <a:lnTo>
                    <a:pt x="3291839" y="0"/>
                  </a:lnTo>
                  <a:close/>
                </a:path>
              </a:pathLst>
            </a:custGeom>
            <a:solidFill>
              <a:srgbClr val="00BEB3">
                <a:alpha val="10195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4111497" y="3021211"/>
            <a:ext cx="2802255" cy="843915"/>
          </a:xfrm>
          <a:prstGeom prst="rect">
            <a:avLst/>
          </a:prstGeom>
        </p:spPr>
        <p:txBody>
          <a:bodyPr wrap="square" lIns="0" tIns="142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20"/>
              </a:spcBef>
            </a:pPr>
            <a:r>
              <a:rPr dirty="0" sz="1600" spc="-10" b="1">
                <a:solidFill>
                  <a:srgbClr val="00BEB3"/>
                </a:solidFill>
                <a:latin typeface="Arial"/>
                <a:cs typeface="Arial"/>
              </a:rPr>
              <a:t>Slow-</a:t>
            </a:r>
            <a:r>
              <a:rPr dirty="0" sz="1600" b="1">
                <a:solidFill>
                  <a:srgbClr val="00BEB3"/>
                </a:solidFill>
                <a:latin typeface="Arial"/>
                <a:cs typeface="Arial"/>
              </a:rPr>
              <a:t>Go</a:t>
            </a:r>
            <a:r>
              <a:rPr dirty="0" sz="1600" spc="-6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00BEB3"/>
                </a:solidFill>
                <a:latin typeface="Arial"/>
                <a:cs typeface="Arial"/>
              </a:rPr>
              <a:t>Years</a:t>
            </a:r>
            <a:r>
              <a:rPr dirty="0" sz="1600" spc="-3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BEB3"/>
                </a:solidFill>
                <a:latin typeface="Arial"/>
                <a:cs typeface="Arial"/>
              </a:rPr>
              <a:t>(age</a:t>
            </a:r>
            <a:r>
              <a:rPr dirty="0" sz="1600" spc="-10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BEB3"/>
                </a:solidFill>
                <a:latin typeface="Arial"/>
                <a:cs typeface="Arial"/>
              </a:rPr>
              <a:t>76</a:t>
            </a:r>
            <a:r>
              <a:rPr dirty="0" sz="1600" spc="-3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00BEB3"/>
                </a:solidFill>
                <a:latin typeface="Arial"/>
                <a:cs typeface="Arial"/>
              </a:rPr>
              <a:t>to</a:t>
            </a:r>
            <a:r>
              <a:rPr dirty="0" sz="1600" spc="-15" b="1">
                <a:solidFill>
                  <a:srgbClr val="00BEB3"/>
                </a:solidFill>
                <a:latin typeface="Arial"/>
                <a:cs typeface="Arial"/>
              </a:rPr>
              <a:t> </a:t>
            </a:r>
            <a:r>
              <a:rPr dirty="0" sz="1600" spc="-25" b="1">
                <a:solidFill>
                  <a:srgbClr val="00BEB3"/>
                </a:solidFill>
                <a:latin typeface="Arial"/>
                <a:cs typeface="Arial"/>
              </a:rPr>
              <a:t>85)</a:t>
            </a:r>
            <a:endParaRPr sz="160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740"/>
              </a:spcBef>
            </a:pP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A</a:t>
            </a:r>
            <a:r>
              <a:rPr dirty="0" sz="115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less</a:t>
            </a:r>
            <a:r>
              <a:rPr dirty="0" sz="1150" spc="-3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active</a:t>
            </a:r>
            <a:r>
              <a:rPr dirty="0" sz="1150" spc="-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lifestyle</a:t>
            </a:r>
            <a:r>
              <a:rPr dirty="0" sz="1150" spc="-1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with</a:t>
            </a:r>
            <a:r>
              <a:rPr dirty="0" sz="1150" spc="-4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some</a:t>
            </a:r>
            <a:r>
              <a:rPr dirty="0" sz="1150" spc="-3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585858"/>
                </a:solidFill>
                <a:latin typeface="Arial Narrow"/>
                <a:cs typeface="Arial Narrow"/>
              </a:rPr>
              <a:t>“Go-</a:t>
            </a:r>
            <a:r>
              <a:rPr dirty="0" sz="1150" spc="-25">
                <a:solidFill>
                  <a:srgbClr val="585858"/>
                </a:solidFill>
                <a:latin typeface="Arial Narrow"/>
                <a:cs typeface="Arial Narrow"/>
              </a:rPr>
              <a:t>Go”</a:t>
            </a:r>
            <a:endParaRPr sz="1150">
              <a:latin typeface="Arial Narrow"/>
              <a:cs typeface="Arial Narrow"/>
            </a:endParaRPr>
          </a:p>
          <a:p>
            <a:pPr marL="68580">
              <a:lnSpc>
                <a:spcPct val="100000"/>
              </a:lnSpc>
            </a:pP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years</a:t>
            </a:r>
            <a:r>
              <a:rPr dirty="0" sz="1150" spc="-2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585858"/>
                </a:solidFill>
                <a:latin typeface="Arial Narrow"/>
                <a:cs typeface="Arial Narrow"/>
              </a:rPr>
              <a:t>remaining.</a:t>
            </a:r>
            <a:endParaRPr sz="1150">
              <a:latin typeface="Arial Narrow"/>
              <a:cs typeface="Arial Narrow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4218432" y="1885188"/>
            <a:ext cx="6576059" cy="4243070"/>
            <a:chOff x="4218432" y="1885188"/>
            <a:chExt cx="6576059" cy="424307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18432" y="4183380"/>
              <a:ext cx="618743" cy="194462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7399020" y="1885188"/>
              <a:ext cx="3291840" cy="3914140"/>
            </a:xfrm>
            <a:custGeom>
              <a:avLst/>
              <a:gdLst/>
              <a:ahLst/>
              <a:cxnLst/>
              <a:rect l="l" t="t" r="r" b="b"/>
              <a:pathLst>
                <a:path w="3291840" h="3914140">
                  <a:moveTo>
                    <a:pt x="3291839" y="0"/>
                  </a:moveTo>
                  <a:lnTo>
                    <a:pt x="34925" y="443484"/>
                  </a:lnTo>
                  <a:lnTo>
                    <a:pt x="0" y="3913631"/>
                  </a:lnTo>
                  <a:lnTo>
                    <a:pt x="3291839" y="3913631"/>
                  </a:lnTo>
                  <a:lnTo>
                    <a:pt x="3291839" y="0"/>
                  </a:lnTo>
                  <a:close/>
                </a:path>
              </a:pathLst>
            </a:custGeom>
            <a:solidFill>
              <a:srgbClr val="FF5F35">
                <a:alpha val="21960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84335" y="3239516"/>
              <a:ext cx="2010155" cy="2534919"/>
            </a:xfrm>
            <a:prstGeom prst="rect">
              <a:avLst/>
            </a:prstGeom>
          </p:spPr>
        </p:pic>
      </p:grpSp>
      <p:sp>
        <p:nvSpPr>
          <p:cNvPr id="16" name="object 16" descr=""/>
          <p:cNvSpPr txBox="1"/>
          <p:nvPr/>
        </p:nvSpPr>
        <p:spPr>
          <a:xfrm>
            <a:off x="7564628" y="2685033"/>
            <a:ext cx="2828290" cy="727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5F35"/>
                </a:solidFill>
                <a:latin typeface="Arial"/>
                <a:cs typeface="Arial"/>
              </a:rPr>
              <a:t>No-</a:t>
            </a:r>
            <a:r>
              <a:rPr dirty="0" sz="1600" b="1">
                <a:solidFill>
                  <a:srgbClr val="FF5F35"/>
                </a:solidFill>
                <a:latin typeface="Arial"/>
                <a:cs typeface="Arial"/>
              </a:rPr>
              <a:t>Go</a:t>
            </a:r>
            <a:r>
              <a:rPr dirty="0" sz="1600" spc="-40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5F35"/>
                </a:solidFill>
                <a:latin typeface="Arial"/>
                <a:cs typeface="Arial"/>
              </a:rPr>
              <a:t>Years</a:t>
            </a:r>
            <a:r>
              <a:rPr dirty="0" sz="1600" spc="-40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5F35"/>
                </a:solidFill>
                <a:latin typeface="Arial"/>
                <a:cs typeface="Arial"/>
              </a:rPr>
              <a:t>(age</a:t>
            </a:r>
            <a:r>
              <a:rPr dirty="0" sz="1600" spc="-25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5F35"/>
                </a:solidFill>
                <a:latin typeface="Arial"/>
                <a:cs typeface="Arial"/>
              </a:rPr>
              <a:t>86</a:t>
            </a:r>
            <a:r>
              <a:rPr dirty="0" sz="1600" spc="-25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600" b="1">
                <a:solidFill>
                  <a:srgbClr val="FF5F35"/>
                </a:solidFill>
                <a:latin typeface="Arial"/>
                <a:cs typeface="Arial"/>
              </a:rPr>
              <a:t>to</a:t>
            </a:r>
            <a:r>
              <a:rPr dirty="0" sz="1600" spc="-35" b="1">
                <a:solidFill>
                  <a:srgbClr val="FF5F35"/>
                </a:solidFill>
                <a:latin typeface="Arial"/>
                <a:cs typeface="Arial"/>
              </a:rPr>
              <a:t> </a:t>
            </a:r>
            <a:r>
              <a:rPr dirty="0" sz="1600" spc="-10" b="1">
                <a:solidFill>
                  <a:srgbClr val="FF5F35"/>
                </a:solidFill>
                <a:latin typeface="Arial"/>
                <a:cs typeface="Arial"/>
              </a:rPr>
              <a:t>100+)</a:t>
            </a:r>
            <a:endParaRPr sz="1600">
              <a:latin typeface="Arial"/>
              <a:cs typeface="Arial"/>
            </a:endParaRPr>
          </a:p>
          <a:p>
            <a:pPr marL="31115">
              <a:lnSpc>
                <a:spcPct val="100000"/>
              </a:lnSpc>
              <a:spcBef>
                <a:spcPts val="845"/>
              </a:spcBef>
            </a:pP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During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this</a:t>
            </a:r>
            <a:r>
              <a:rPr dirty="0" sz="115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period,</a:t>
            </a:r>
            <a:r>
              <a:rPr dirty="0" sz="1150" spc="-3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it</a:t>
            </a:r>
            <a:r>
              <a:rPr dirty="0" sz="1150" spc="-1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may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be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more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difficult </a:t>
            </a:r>
            <a:r>
              <a:rPr dirty="0" sz="1150" spc="-25">
                <a:solidFill>
                  <a:srgbClr val="585858"/>
                </a:solidFill>
                <a:latin typeface="Arial Narrow"/>
                <a:cs typeface="Arial Narrow"/>
              </a:rPr>
              <a:t>to</a:t>
            </a:r>
            <a:endParaRPr sz="1150">
              <a:latin typeface="Arial Narrow"/>
              <a:cs typeface="Arial Narrow"/>
            </a:endParaRPr>
          </a:p>
          <a:p>
            <a:pPr marL="31115">
              <a:lnSpc>
                <a:spcPct val="100000"/>
              </a:lnSpc>
            </a:pP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maintain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the</a:t>
            </a:r>
            <a:r>
              <a:rPr dirty="0" sz="1150" spc="-4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same</a:t>
            </a:r>
            <a:r>
              <a:rPr dirty="0" sz="1150" spc="-3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>
                <a:solidFill>
                  <a:srgbClr val="585858"/>
                </a:solidFill>
                <a:latin typeface="Arial Narrow"/>
                <a:cs typeface="Arial Narrow"/>
              </a:rPr>
              <a:t>active</a:t>
            </a:r>
            <a:r>
              <a:rPr dirty="0" sz="115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150" spc="-10">
                <a:solidFill>
                  <a:srgbClr val="585858"/>
                </a:solidFill>
                <a:latin typeface="Arial Narrow"/>
                <a:cs typeface="Arial Narrow"/>
              </a:rPr>
              <a:t>lifestyle.</a:t>
            </a:r>
            <a:endParaRPr sz="1150">
              <a:latin typeface="Arial Narrow"/>
              <a:cs typeface="Arial Narrow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02919" y="1588897"/>
            <a:ext cx="10241280" cy="4250055"/>
            <a:chOff x="502919" y="1588897"/>
            <a:chExt cx="10241280" cy="4250055"/>
          </a:xfrm>
        </p:grpSpPr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87867" y="1588897"/>
              <a:ext cx="2072379" cy="46748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2919" y="5792724"/>
              <a:ext cx="10241280" cy="45719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5523357" y="5887008"/>
            <a:ext cx="36449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 b="1">
                <a:latin typeface="Arial Narrow"/>
                <a:cs typeface="Arial Narrow"/>
              </a:rPr>
              <a:t>Time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1359" y="0"/>
              <a:ext cx="8930640" cy="6857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4899660" cy="6858000"/>
            </a:xfrm>
            <a:custGeom>
              <a:avLst/>
              <a:gdLst/>
              <a:ahLst/>
              <a:cxnLst/>
              <a:rect l="l" t="t" r="r" b="b"/>
              <a:pathLst>
                <a:path w="4899660" h="6858000">
                  <a:moveTo>
                    <a:pt x="4899660" y="0"/>
                  </a:moveTo>
                  <a:lnTo>
                    <a:pt x="0" y="0"/>
                  </a:lnTo>
                  <a:lnTo>
                    <a:pt x="0" y="6849046"/>
                  </a:lnTo>
                  <a:lnTo>
                    <a:pt x="5630" y="6851422"/>
                  </a:lnTo>
                  <a:lnTo>
                    <a:pt x="54575" y="6858000"/>
                  </a:lnTo>
                  <a:lnTo>
                    <a:pt x="4715509" y="6858000"/>
                  </a:lnTo>
                  <a:lnTo>
                    <a:pt x="4764472" y="6851422"/>
                  </a:lnTo>
                  <a:lnTo>
                    <a:pt x="4808464" y="6832862"/>
                  </a:lnTo>
                  <a:lnTo>
                    <a:pt x="4845732" y="6804073"/>
                  </a:lnTo>
                  <a:lnTo>
                    <a:pt x="4874523" y="6766811"/>
                  </a:lnTo>
                  <a:lnTo>
                    <a:pt x="4893083" y="6722831"/>
                  </a:lnTo>
                  <a:lnTo>
                    <a:pt x="4899660" y="6673888"/>
                  </a:lnTo>
                  <a:lnTo>
                    <a:pt x="4899660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5917" rIns="0" bIns="0" rtlCol="0" vert="horz">
            <a:spAutoFit/>
          </a:bodyPr>
          <a:lstStyle/>
          <a:p>
            <a:pPr marL="253365">
              <a:lnSpc>
                <a:spcPct val="100000"/>
              </a:lnSpc>
              <a:spcBef>
                <a:spcPts val="95"/>
              </a:spcBef>
            </a:pPr>
            <a:r>
              <a:rPr dirty="0" sz="2800" spc="-10">
                <a:solidFill>
                  <a:srgbClr val="FFFFFF"/>
                </a:solidFill>
              </a:rPr>
              <a:t>Agenda</a:t>
            </a:r>
            <a:endParaRPr sz="2800"/>
          </a:p>
        </p:txBody>
      </p:sp>
      <p:sp>
        <p:nvSpPr>
          <p:cNvPr id="6" name="object 6" descr=""/>
          <p:cNvSpPr txBox="1"/>
          <p:nvPr/>
        </p:nvSpPr>
        <p:spPr>
          <a:xfrm>
            <a:off x="1263522" y="1484503"/>
            <a:ext cx="198501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Profile</a:t>
            </a:r>
            <a:r>
              <a:rPr dirty="0" sz="2800" spc="-6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2800" spc="-16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 Narrow"/>
                <a:cs typeface="Arial Narrow"/>
              </a:rPr>
              <a:t>Aging</a:t>
            </a:r>
            <a:endParaRPr sz="2800">
              <a:latin typeface="Arial Narrow"/>
              <a:cs typeface="Arial Narrow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1057465" y="163068"/>
            <a:ext cx="10807065" cy="4118610"/>
            <a:chOff x="1057465" y="163068"/>
            <a:chExt cx="10807065" cy="4118610"/>
          </a:xfrm>
        </p:grpSpPr>
        <p:sp>
          <p:nvSpPr>
            <p:cNvPr id="8" name="object 8" descr=""/>
            <p:cNvSpPr/>
            <p:nvPr/>
          </p:nvSpPr>
          <p:spPr>
            <a:xfrm>
              <a:off x="1062227" y="1464564"/>
              <a:ext cx="0" cy="2816860"/>
            </a:xfrm>
            <a:custGeom>
              <a:avLst/>
              <a:gdLst/>
              <a:ahLst/>
              <a:cxnLst/>
              <a:rect l="l" t="t" r="r" b="b"/>
              <a:pathLst>
                <a:path w="0" h="2816860">
                  <a:moveTo>
                    <a:pt x="0" y="0"/>
                  </a:moveTo>
                  <a:lnTo>
                    <a:pt x="0" y="510921"/>
                  </a:lnTo>
                </a:path>
                <a:path w="0" h="2816860">
                  <a:moveTo>
                    <a:pt x="0" y="1110996"/>
                  </a:moveTo>
                  <a:lnTo>
                    <a:pt x="0" y="1621916"/>
                  </a:lnTo>
                </a:path>
                <a:path w="0" h="2816860">
                  <a:moveTo>
                    <a:pt x="0" y="2305812"/>
                  </a:moveTo>
                  <a:lnTo>
                    <a:pt x="0" y="2816733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94875" y="163068"/>
              <a:ext cx="2569464" cy="435863"/>
            </a:xfrm>
            <a:prstGeom prst="rect">
              <a:avLst/>
            </a:prstGeom>
          </p:spPr>
        </p:pic>
      </p:grpSp>
      <p:sp>
        <p:nvSpPr>
          <p:cNvPr id="10" name="object 10" descr=""/>
          <p:cNvSpPr txBox="1"/>
          <p:nvPr/>
        </p:nvSpPr>
        <p:spPr>
          <a:xfrm>
            <a:off x="1263522" y="2422017"/>
            <a:ext cx="237363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Care</a:t>
            </a:r>
            <a:r>
              <a:rPr dirty="0" sz="2800" spc="-3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and</a:t>
            </a:r>
            <a:r>
              <a:rPr dirty="0" sz="2800" spc="-4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Arial Narrow"/>
                <a:cs typeface="Arial Narrow"/>
              </a:rPr>
              <a:t>Housing Considerations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68527" y="1353693"/>
            <a:ext cx="280670" cy="18078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sz="4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3465"/>
              </a:spcBef>
            </a:pPr>
            <a:r>
              <a:rPr dirty="0" sz="4400" spc="-50">
                <a:solidFill>
                  <a:srgbClr val="FFFFFF"/>
                </a:solidFill>
                <a:latin typeface="Arial Narrow"/>
                <a:cs typeface="Arial Narrow"/>
              </a:rPr>
              <a:t>2</a:t>
            </a:r>
            <a:endParaRPr sz="4400">
              <a:latin typeface="Arial Narrow"/>
              <a:cs typeface="Arial Narrow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263522" y="3800347"/>
            <a:ext cx="224282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Formulate</a:t>
            </a:r>
            <a:r>
              <a:rPr dirty="0" sz="2800" spc="-5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dirty="0" sz="2800" spc="-75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>
                <a:solidFill>
                  <a:srgbClr val="FFFFFF"/>
                </a:solidFill>
                <a:latin typeface="Arial Narrow"/>
                <a:cs typeface="Arial Narrow"/>
              </a:rPr>
              <a:t>Plan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668527" y="3659885"/>
            <a:ext cx="280670" cy="696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solidFill>
                  <a:srgbClr val="FFFFFF"/>
                </a:solidFill>
                <a:latin typeface="Arial Narrow"/>
                <a:cs typeface="Arial Narrow"/>
              </a:rPr>
              <a:t>3</a:t>
            </a:r>
            <a:endParaRPr sz="4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8970" y="6554647"/>
            <a:ext cx="3458845" cy="145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130"/>
              </a:lnSpc>
            </a:pP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Financial</a:t>
            </a:r>
            <a:r>
              <a:rPr dirty="0" sz="10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Professional</a:t>
            </a:r>
            <a:r>
              <a:rPr dirty="0" sz="1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Use</a:t>
            </a:r>
            <a:r>
              <a:rPr dirty="0" sz="10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Only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/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Not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for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Distribution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1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1000" spc="-10" b="1">
                <a:solidFill>
                  <a:srgbClr val="FFFFFF"/>
                </a:solidFill>
                <a:latin typeface="Arial Narrow"/>
                <a:cs typeface="Arial Narrow"/>
              </a:rPr>
              <a:t> Public</a:t>
            </a:r>
            <a:endParaRPr sz="1000">
              <a:latin typeface="Arial Narrow"/>
              <a:cs typeface="Arial Narrow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40079" y="1046225"/>
            <a:ext cx="43281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r>
              <a:rPr dirty="0" sz="4000" spc="80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4000">
                <a:solidFill>
                  <a:srgbClr val="FFFFFF"/>
                </a:solidFill>
              </a:rPr>
              <a:t>|</a:t>
            </a:r>
            <a:r>
              <a:rPr dirty="0" sz="4000" spc="-10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Profile</a:t>
            </a:r>
            <a:r>
              <a:rPr dirty="0" sz="4000" spc="-85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of</a:t>
            </a:r>
            <a:r>
              <a:rPr dirty="0" sz="4000" spc="-100">
                <a:solidFill>
                  <a:srgbClr val="FFFFFF"/>
                </a:solidFill>
              </a:rPr>
              <a:t> </a:t>
            </a:r>
            <a:r>
              <a:rPr dirty="0" sz="4000" spc="-10">
                <a:solidFill>
                  <a:srgbClr val="FFFFFF"/>
                </a:solidFill>
              </a:rPr>
              <a:t>aging</a:t>
            </a:r>
            <a:endParaRPr sz="4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DDEAFF">
              <a:alpha val="85881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45211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95"/>
              </a:spcBef>
            </a:pPr>
            <a:r>
              <a:rPr dirty="0" sz="4000" spc="-10"/>
              <a:t>True</a:t>
            </a:r>
            <a:r>
              <a:rPr dirty="0" sz="4000" spc="-155"/>
              <a:t> </a:t>
            </a:r>
            <a:r>
              <a:rPr dirty="0" sz="4000"/>
              <a:t>or</a:t>
            </a:r>
            <a:r>
              <a:rPr dirty="0" sz="4000" spc="-140"/>
              <a:t> </a:t>
            </a:r>
            <a:r>
              <a:rPr dirty="0" sz="4000" spc="-20"/>
              <a:t>False</a:t>
            </a:r>
            <a:endParaRPr sz="4000"/>
          </a:p>
        </p:txBody>
      </p:sp>
      <p:grpSp>
        <p:nvGrpSpPr>
          <p:cNvPr id="4" name="object 4" descr=""/>
          <p:cNvGrpSpPr/>
          <p:nvPr/>
        </p:nvGrpSpPr>
        <p:grpSpPr>
          <a:xfrm>
            <a:off x="2008885" y="1548638"/>
            <a:ext cx="665480" cy="665480"/>
            <a:chOff x="2008885" y="1548638"/>
            <a:chExt cx="665480" cy="665480"/>
          </a:xfrm>
        </p:grpSpPr>
        <p:sp>
          <p:nvSpPr>
            <p:cNvPr id="5" name="object 5" descr=""/>
            <p:cNvSpPr/>
            <p:nvPr/>
          </p:nvSpPr>
          <p:spPr>
            <a:xfrm>
              <a:off x="2021585" y="1561338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80" h="640080">
                  <a:moveTo>
                    <a:pt x="320039" y="0"/>
                  </a:moveTo>
                  <a:lnTo>
                    <a:pt x="272739" y="3469"/>
                  </a:lnTo>
                  <a:lnTo>
                    <a:pt x="227596" y="13547"/>
                  </a:lnTo>
                  <a:lnTo>
                    <a:pt x="185105" y="29740"/>
                  </a:lnTo>
                  <a:lnTo>
                    <a:pt x="145761" y="51552"/>
                  </a:lnTo>
                  <a:lnTo>
                    <a:pt x="110057" y="78490"/>
                  </a:lnTo>
                  <a:lnTo>
                    <a:pt x="78490" y="110057"/>
                  </a:lnTo>
                  <a:lnTo>
                    <a:pt x="51552" y="145761"/>
                  </a:lnTo>
                  <a:lnTo>
                    <a:pt x="29740" y="185105"/>
                  </a:lnTo>
                  <a:lnTo>
                    <a:pt x="13547" y="227596"/>
                  </a:lnTo>
                  <a:lnTo>
                    <a:pt x="3469" y="272739"/>
                  </a:lnTo>
                  <a:lnTo>
                    <a:pt x="0" y="320039"/>
                  </a:lnTo>
                  <a:lnTo>
                    <a:pt x="3469" y="367340"/>
                  </a:lnTo>
                  <a:lnTo>
                    <a:pt x="13547" y="412483"/>
                  </a:lnTo>
                  <a:lnTo>
                    <a:pt x="29740" y="454974"/>
                  </a:lnTo>
                  <a:lnTo>
                    <a:pt x="51552" y="494318"/>
                  </a:lnTo>
                  <a:lnTo>
                    <a:pt x="78490" y="530022"/>
                  </a:lnTo>
                  <a:lnTo>
                    <a:pt x="110057" y="561589"/>
                  </a:lnTo>
                  <a:lnTo>
                    <a:pt x="145761" y="588527"/>
                  </a:lnTo>
                  <a:lnTo>
                    <a:pt x="185105" y="610339"/>
                  </a:lnTo>
                  <a:lnTo>
                    <a:pt x="227596" y="626532"/>
                  </a:lnTo>
                  <a:lnTo>
                    <a:pt x="272739" y="636610"/>
                  </a:lnTo>
                  <a:lnTo>
                    <a:pt x="320039" y="640079"/>
                  </a:lnTo>
                  <a:lnTo>
                    <a:pt x="367340" y="636610"/>
                  </a:lnTo>
                  <a:lnTo>
                    <a:pt x="412483" y="626532"/>
                  </a:lnTo>
                  <a:lnTo>
                    <a:pt x="454974" y="610339"/>
                  </a:lnTo>
                  <a:lnTo>
                    <a:pt x="494318" y="588527"/>
                  </a:lnTo>
                  <a:lnTo>
                    <a:pt x="530022" y="561589"/>
                  </a:lnTo>
                  <a:lnTo>
                    <a:pt x="561589" y="530022"/>
                  </a:lnTo>
                  <a:lnTo>
                    <a:pt x="588527" y="494318"/>
                  </a:lnTo>
                  <a:lnTo>
                    <a:pt x="610339" y="454974"/>
                  </a:lnTo>
                  <a:lnTo>
                    <a:pt x="626532" y="412483"/>
                  </a:lnTo>
                  <a:lnTo>
                    <a:pt x="636610" y="367340"/>
                  </a:lnTo>
                  <a:lnTo>
                    <a:pt x="640080" y="320039"/>
                  </a:lnTo>
                  <a:lnTo>
                    <a:pt x="636610" y="272739"/>
                  </a:lnTo>
                  <a:lnTo>
                    <a:pt x="626532" y="227596"/>
                  </a:lnTo>
                  <a:lnTo>
                    <a:pt x="610339" y="185105"/>
                  </a:lnTo>
                  <a:lnTo>
                    <a:pt x="588527" y="145761"/>
                  </a:lnTo>
                  <a:lnTo>
                    <a:pt x="561589" y="110057"/>
                  </a:lnTo>
                  <a:lnTo>
                    <a:pt x="530022" y="78490"/>
                  </a:lnTo>
                  <a:lnTo>
                    <a:pt x="494318" y="51552"/>
                  </a:lnTo>
                  <a:lnTo>
                    <a:pt x="454974" y="29740"/>
                  </a:lnTo>
                  <a:lnTo>
                    <a:pt x="412483" y="13547"/>
                  </a:lnTo>
                  <a:lnTo>
                    <a:pt x="367340" y="3469"/>
                  </a:lnTo>
                  <a:lnTo>
                    <a:pt x="320039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2021585" y="1561338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80" h="640080">
                  <a:moveTo>
                    <a:pt x="0" y="320039"/>
                  </a:moveTo>
                  <a:lnTo>
                    <a:pt x="3469" y="272739"/>
                  </a:lnTo>
                  <a:lnTo>
                    <a:pt x="13547" y="227596"/>
                  </a:lnTo>
                  <a:lnTo>
                    <a:pt x="29740" y="185105"/>
                  </a:lnTo>
                  <a:lnTo>
                    <a:pt x="51552" y="145761"/>
                  </a:lnTo>
                  <a:lnTo>
                    <a:pt x="78490" y="110057"/>
                  </a:lnTo>
                  <a:lnTo>
                    <a:pt x="110057" y="78490"/>
                  </a:lnTo>
                  <a:lnTo>
                    <a:pt x="145761" y="51552"/>
                  </a:lnTo>
                  <a:lnTo>
                    <a:pt x="185105" y="29740"/>
                  </a:lnTo>
                  <a:lnTo>
                    <a:pt x="227596" y="13547"/>
                  </a:lnTo>
                  <a:lnTo>
                    <a:pt x="272739" y="3469"/>
                  </a:lnTo>
                  <a:lnTo>
                    <a:pt x="320039" y="0"/>
                  </a:lnTo>
                  <a:lnTo>
                    <a:pt x="367340" y="3469"/>
                  </a:lnTo>
                  <a:lnTo>
                    <a:pt x="412483" y="13547"/>
                  </a:lnTo>
                  <a:lnTo>
                    <a:pt x="454974" y="29740"/>
                  </a:lnTo>
                  <a:lnTo>
                    <a:pt x="494318" y="51552"/>
                  </a:lnTo>
                  <a:lnTo>
                    <a:pt x="530022" y="78490"/>
                  </a:lnTo>
                  <a:lnTo>
                    <a:pt x="561589" y="110057"/>
                  </a:lnTo>
                  <a:lnTo>
                    <a:pt x="588527" y="145761"/>
                  </a:lnTo>
                  <a:lnTo>
                    <a:pt x="610339" y="185105"/>
                  </a:lnTo>
                  <a:lnTo>
                    <a:pt x="626532" y="227596"/>
                  </a:lnTo>
                  <a:lnTo>
                    <a:pt x="636610" y="272739"/>
                  </a:lnTo>
                  <a:lnTo>
                    <a:pt x="640080" y="320039"/>
                  </a:lnTo>
                  <a:lnTo>
                    <a:pt x="636610" y="367340"/>
                  </a:lnTo>
                  <a:lnTo>
                    <a:pt x="626532" y="412483"/>
                  </a:lnTo>
                  <a:lnTo>
                    <a:pt x="610339" y="454974"/>
                  </a:lnTo>
                  <a:lnTo>
                    <a:pt x="588527" y="494318"/>
                  </a:lnTo>
                  <a:lnTo>
                    <a:pt x="561589" y="530022"/>
                  </a:lnTo>
                  <a:lnTo>
                    <a:pt x="530022" y="561589"/>
                  </a:lnTo>
                  <a:lnTo>
                    <a:pt x="494318" y="588527"/>
                  </a:lnTo>
                  <a:lnTo>
                    <a:pt x="454974" y="610339"/>
                  </a:lnTo>
                  <a:lnTo>
                    <a:pt x="412483" y="626532"/>
                  </a:lnTo>
                  <a:lnTo>
                    <a:pt x="367340" y="636610"/>
                  </a:lnTo>
                  <a:lnTo>
                    <a:pt x="320039" y="640079"/>
                  </a:lnTo>
                  <a:lnTo>
                    <a:pt x="272739" y="636610"/>
                  </a:lnTo>
                  <a:lnTo>
                    <a:pt x="227596" y="626532"/>
                  </a:lnTo>
                  <a:lnTo>
                    <a:pt x="185105" y="610339"/>
                  </a:lnTo>
                  <a:lnTo>
                    <a:pt x="145761" y="588527"/>
                  </a:lnTo>
                  <a:lnTo>
                    <a:pt x="110057" y="561589"/>
                  </a:lnTo>
                  <a:lnTo>
                    <a:pt x="78490" y="530022"/>
                  </a:lnTo>
                  <a:lnTo>
                    <a:pt x="51552" y="494318"/>
                  </a:lnTo>
                  <a:lnTo>
                    <a:pt x="29740" y="454974"/>
                  </a:lnTo>
                  <a:lnTo>
                    <a:pt x="13547" y="412483"/>
                  </a:lnTo>
                  <a:lnTo>
                    <a:pt x="3469" y="367340"/>
                  </a:lnTo>
                  <a:lnTo>
                    <a:pt x="0" y="320039"/>
                  </a:lnTo>
                  <a:close/>
                </a:path>
              </a:pathLst>
            </a:custGeom>
            <a:ln w="254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2229357" y="1645411"/>
            <a:ext cx="708215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24840" algn="l"/>
              </a:tabLst>
            </a:pP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 sz="28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dirty="0" sz="2800" b="1">
                <a:latin typeface="Arial"/>
                <a:cs typeface="Arial"/>
              </a:rPr>
              <a:t>22%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of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population</a:t>
            </a:r>
            <a:r>
              <a:rPr dirty="0" sz="2800" spc="-2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will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be</a:t>
            </a:r>
            <a:r>
              <a:rPr dirty="0" sz="2800" spc="-5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65+</a:t>
            </a:r>
            <a:r>
              <a:rPr dirty="0" sz="2800" spc="-3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by</a:t>
            </a:r>
            <a:r>
              <a:rPr dirty="0" sz="2800" spc="-4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2040</a:t>
            </a:r>
            <a:r>
              <a:rPr dirty="0" sz="2400" spc="-10" b="1"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2841751" y="2612517"/>
            <a:ext cx="611632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A</a:t>
            </a:r>
            <a:r>
              <a:rPr dirty="0" sz="2800" spc="-140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65-</a:t>
            </a:r>
            <a:r>
              <a:rPr dirty="0" sz="2800" spc="-25" b="1">
                <a:latin typeface="Arial"/>
                <a:cs typeface="Arial"/>
              </a:rPr>
              <a:t>year-</a:t>
            </a:r>
            <a:r>
              <a:rPr dirty="0" sz="2800" b="1">
                <a:latin typeface="Arial"/>
                <a:cs typeface="Arial"/>
              </a:rPr>
              <a:t>old</a:t>
            </a:r>
            <a:r>
              <a:rPr dirty="0" sz="2800" spc="-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can</a:t>
            </a:r>
            <a:r>
              <a:rPr dirty="0" sz="2800" spc="-3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expect</a:t>
            </a:r>
            <a:r>
              <a:rPr dirty="0" sz="2800" spc="-2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to</a:t>
            </a:r>
            <a:r>
              <a:rPr dirty="0" sz="2800" spc="-3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live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spc="-25" b="1">
                <a:latin typeface="Arial"/>
                <a:cs typeface="Arial"/>
              </a:rPr>
              <a:t>an </a:t>
            </a:r>
            <a:r>
              <a:rPr dirty="0" sz="2800" b="1">
                <a:latin typeface="Arial"/>
                <a:cs typeface="Arial"/>
              </a:rPr>
              <a:t>additional</a:t>
            </a:r>
            <a:r>
              <a:rPr dirty="0" sz="2800" spc="-3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17</a:t>
            </a:r>
            <a:r>
              <a:rPr dirty="0" sz="2800" spc="-4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-</a:t>
            </a:r>
            <a:r>
              <a:rPr dirty="0" sz="2800" spc="-6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20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years,</a:t>
            </a:r>
            <a:r>
              <a:rPr dirty="0" sz="2800" spc="-2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on</a:t>
            </a:r>
            <a:r>
              <a:rPr dirty="0" sz="2800" spc="-5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average.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2007361" y="2575814"/>
            <a:ext cx="665480" cy="665480"/>
            <a:chOff x="2007361" y="2575814"/>
            <a:chExt cx="665480" cy="665480"/>
          </a:xfrm>
        </p:grpSpPr>
        <p:sp>
          <p:nvSpPr>
            <p:cNvPr id="10" name="object 10" descr=""/>
            <p:cNvSpPr/>
            <p:nvPr/>
          </p:nvSpPr>
          <p:spPr>
            <a:xfrm>
              <a:off x="2020061" y="2588514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80" h="640080">
                  <a:moveTo>
                    <a:pt x="320039" y="0"/>
                  </a:moveTo>
                  <a:lnTo>
                    <a:pt x="272739" y="3469"/>
                  </a:lnTo>
                  <a:lnTo>
                    <a:pt x="227596" y="13547"/>
                  </a:lnTo>
                  <a:lnTo>
                    <a:pt x="185105" y="29740"/>
                  </a:lnTo>
                  <a:lnTo>
                    <a:pt x="145761" y="51552"/>
                  </a:lnTo>
                  <a:lnTo>
                    <a:pt x="110057" y="78490"/>
                  </a:lnTo>
                  <a:lnTo>
                    <a:pt x="78490" y="110057"/>
                  </a:lnTo>
                  <a:lnTo>
                    <a:pt x="51552" y="145761"/>
                  </a:lnTo>
                  <a:lnTo>
                    <a:pt x="29740" y="185105"/>
                  </a:lnTo>
                  <a:lnTo>
                    <a:pt x="13547" y="227596"/>
                  </a:lnTo>
                  <a:lnTo>
                    <a:pt x="3469" y="272739"/>
                  </a:lnTo>
                  <a:lnTo>
                    <a:pt x="0" y="320039"/>
                  </a:lnTo>
                  <a:lnTo>
                    <a:pt x="3469" y="367340"/>
                  </a:lnTo>
                  <a:lnTo>
                    <a:pt x="13547" y="412483"/>
                  </a:lnTo>
                  <a:lnTo>
                    <a:pt x="29740" y="454974"/>
                  </a:lnTo>
                  <a:lnTo>
                    <a:pt x="51552" y="494318"/>
                  </a:lnTo>
                  <a:lnTo>
                    <a:pt x="78490" y="530022"/>
                  </a:lnTo>
                  <a:lnTo>
                    <a:pt x="110057" y="561589"/>
                  </a:lnTo>
                  <a:lnTo>
                    <a:pt x="145761" y="588527"/>
                  </a:lnTo>
                  <a:lnTo>
                    <a:pt x="185105" y="610339"/>
                  </a:lnTo>
                  <a:lnTo>
                    <a:pt x="227596" y="626532"/>
                  </a:lnTo>
                  <a:lnTo>
                    <a:pt x="272739" y="636610"/>
                  </a:lnTo>
                  <a:lnTo>
                    <a:pt x="320039" y="640080"/>
                  </a:lnTo>
                  <a:lnTo>
                    <a:pt x="367340" y="636610"/>
                  </a:lnTo>
                  <a:lnTo>
                    <a:pt x="412483" y="626532"/>
                  </a:lnTo>
                  <a:lnTo>
                    <a:pt x="454974" y="610339"/>
                  </a:lnTo>
                  <a:lnTo>
                    <a:pt x="494318" y="588527"/>
                  </a:lnTo>
                  <a:lnTo>
                    <a:pt x="530022" y="561589"/>
                  </a:lnTo>
                  <a:lnTo>
                    <a:pt x="561589" y="530022"/>
                  </a:lnTo>
                  <a:lnTo>
                    <a:pt x="588527" y="494318"/>
                  </a:lnTo>
                  <a:lnTo>
                    <a:pt x="610339" y="454974"/>
                  </a:lnTo>
                  <a:lnTo>
                    <a:pt x="626532" y="412483"/>
                  </a:lnTo>
                  <a:lnTo>
                    <a:pt x="636610" y="367340"/>
                  </a:lnTo>
                  <a:lnTo>
                    <a:pt x="640080" y="320039"/>
                  </a:lnTo>
                  <a:lnTo>
                    <a:pt x="636610" y="272739"/>
                  </a:lnTo>
                  <a:lnTo>
                    <a:pt x="626532" y="227596"/>
                  </a:lnTo>
                  <a:lnTo>
                    <a:pt x="610339" y="185105"/>
                  </a:lnTo>
                  <a:lnTo>
                    <a:pt x="588527" y="145761"/>
                  </a:lnTo>
                  <a:lnTo>
                    <a:pt x="561589" y="110057"/>
                  </a:lnTo>
                  <a:lnTo>
                    <a:pt x="530022" y="78490"/>
                  </a:lnTo>
                  <a:lnTo>
                    <a:pt x="494318" y="51552"/>
                  </a:lnTo>
                  <a:lnTo>
                    <a:pt x="454974" y="29740"/>
                  </a:lnTo>
                  <a:lnTo>
                    <a:pt x="412483" y="13547"/>
                  </a:lnTo>
                  <a:lnTo>
                    <a:pt x="367340" y="3469"/>
                  </a:lnTo>
                  <a:lnTo>
                    <a:pt x="320039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020061" y="2588514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80" h="640080">
                  <a:moveTo>
                    <a:pt x="0" y="320039"/>
                  </a:moveTo>
                  <a:lnTo>
                    <a:pt x="3469" y="272739"/>
                  </a:lnTo>
                  <a:lnTo>
                    <a:pt x="13547" y="227596"/>
                  </a:lnTo>
                  <a:lnTo>
                    <a:pt x="29740" y="185105"/>
                  </a:lnTo>
                  <a:lnTo>
                    <a:pt x="51552" y="145761"/>
                  </a:lnTo>
                  <a:lnTo>
                    <a:pt x="78490" y="110057"/>
                  </a:lnTo>
                  <a:lnTo>
                    <a:pt x="110057" y="78490"/>
                  </a:lnTo>
                  <a:lnTo>
                    <a:pt x="145761" y="51552"/>
                  </a:lnTo>
                  <a:lnTo>
                    <a:pt x="185105" y="29740"/>
                  </a:lnTo>
                  <a:lnTo>
                    <a:pt x="227596" y="13547"/>
                  </a:lnTo>
                  <a:lnTo>
                    <a:pt x="272739" y="3469"/>
                  </a:lnTo>
                  <a:lnTo>
                    <a:pt x="320039" y="0"/>
                  </a:lnTo>
                  <a:lnTo>
                    <a:pt x="367340" y="3469"/>
                  </a:lnTo>
                  <a:lnTo>
                    <a:pt x="412483" y="13547"/>
                  </a:lnTo>
                  <a:lnTo>
                    <a:pt x="454974" y="29740"/>
                  </a:lnTo>
                  <a:lnTo>
                    <a:pt x="494318" y="51552"/>
                  </a:lnTo>
                  <a:lnTo>
                    <a:pt x="530022" y="78490"/>
                  </a:lnTo>
                  <a:lnTo>
                    <a:pt x="561589" y="110057"/>
                  </a:lnTo>
                  <a:lnTo>
                    <a:pt x="588527" y="145761"/>
                  </a:lnTo>
                  <a:lnTo>
                    <a:pt x="610339" y="185105"/>
                  </a:lnTo>
                  <a:lnTo>
                    <a:pt x="626532" y="227596"/>
                  </a:lnTo>
                  <a:lnTo>
                    <a:pt x="636610" y="272739"/>
                  </a:lnTo>
                  <a:lnTo>
                    <a:pt x="640080" y="320039"/>
                  </a:lnTo>
                  <a:lnTo>
                    <a:pt x="636610" y="367340"/>
                  </a:lnTo>
                  <a:lnTo>
                    <a:pt x="626532" y="412483"/>
                  </a:lnTo>
                  <a:lnTo>
                    <a:pt x="610339" y="454974"/>
                  </a:lnTo>
                  <a:lnTo>
                    <a:pt x="588527" y="494318"/>
                  </a:lnTo>
                  <a:lnTo>
                    <a:pt x="561589" y="530022"/>
                  </a:lnTo>
                  <a:lnTo>
                    <a:pt x="530022" y="561589"/>
                  </a:lnTo>
                  <a:lnTo>
                    <a:pt x="494318" y="588527"/>
                  </a:lnTo>
                  <a:lnTo>
                    <a:pt x="454974" y="610339"/>
                  </a:lnTo>
                  <a:lnTo>
                    <a:pt x="412483" y="626532"/>
                  </a:lnTo>
                  <a:lnTo>
                    <a:pt x="367340" y="636610"/>
                  </a:lnTo>
                  <a:lnTo>
                    <a:pt x="320039" y="640080"/>
                  </a:lnTo>
                  <a:lnTo>
                    <a:pt x="272739" y="636610"/>
                  </a:lnTo>
                  <a:lnTo>
                    <a:pt x="227596" y="626532"/>
                  </a:lnTo>
                  <a:lnTo>
                    <a:pt x="185105" y="610339"/>
                  </a:lnTo>
                  <a:lnTo>
                    <a:pt x="145761" y="588527"/>
                  </a:lnTo>
                  <a:lnTo>
                    <a:pt x="110057" y="561589"/>
                  </a:lnTo>
                  <a:lnTo>
                    <a:pt x="78490" y="530022"/>
                  </a:lnTo>
                  <a:lnTo>
                    <a:pt x="51552" y="494318"/>
                  </a:lnTo>
                  <a:lnTo>
                    <a:pt x="29740" y="454974"/>
                  </a:lnTo>
                  <a:lnTo>
                    <a:pt x="13547" y="412483"/>
                  </a:lnTo>
                  <a:lnTo>
                    <a:pt x="3469" y="367340"/>
                  </a:lnTo>
                  <a:lnTo>
                    <a:pt x="0" y="320039"/>
                  </a:lnTo>
                  <a:close/>
                </a:path>
              </a:pathLst>
            </a:custGeom>
            <a:ln w="254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 descr=""/>
          <p:cNvSpPr txBox="1"/>
          <p:nvPr/>
        </p:nvSpPr>
        <p:spPr>
          <a:xfrm>
            <a:off x="2227833" y="2673476"/>
            <a:ext cx="2228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2841751" y="3954526"/>
            <a:ext cx="5755005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80%</a:t>
            </a:r>
            <a:r>
              <a:rPr dirty="0" sz="2800" spc="-7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of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older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adults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are</a:t>
            </a:r>
            <a:r>
              <a:rPr dirty="0" sz="2800" spc="-6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living</a:t>
            </a:r>
            <a:r>
              <a:rPr dirty="0" sz="2800" spc="-70" b="1">
                <a:latin typeface="Arial"/>
                <a:cs typeface="Arial"/>
              </a:rPr>
              <a:t> </a:t>
            </a:r>
            <a:r>
              <a:rPr dirty="0" sz="2800" spc="-20" b="1">
                <a:latin typeface="Arial"/>
                <a:cs typeface="Arial"/>
              </a:rPr>
              <a:t>with </a:t>
            </a:r>
            <a:r>
              <a:rPr dirty="0" sz="2800" b="1">
                <a:latin typeface="Arial"/>
                <a:cs typeface="Arial"/>
              </a:rPr>
              <a:t>one</a:t>
            </a:r>
            <a:r>
              <a:rPr dirty="0" sz="2800" spc="-8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chronic</a:t>
            </a:r>
            <a:r>
              <a:rPr dirty="0" sz="2800" spc="-7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disease.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2008885" y="3918458"/>
            <a:ext cx="665480" cy="665480"/>
            <a:chOff x="2008885" y="3918458"/>
            <a:chExt cx="665480" cy="665480"/>
          </a:xfrm>
        </p:grpSpPr>
        <p:sp>
          <p:nvSpPr>
            <p:cNvPr id="15" name="object 15" descr=""/>
            <p:cNvSpPr/>
            <p:nvPr/>
          </p:nvSpPr>
          <p:spPr>
            <a:xfrm>
              <a:off x="2021585" y="3931158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80" h="640079">
                  <a:moveTo>
                    <a:pt x="320039" y="0"/>
                  </a:moveTo>
                  <a:lnTo>
                    <a:pt x="272739" y="3469"/>
                  </a:lnTo>
                  <a:lnTo>
                    <a:pt x="227596" y="13547"/>
                  </a:lnTo>
                  <a:lnTo>
                    <a:pt x="185105" y="29740"/>
                  </a:lnTo>
                  <a:lnTo>
                    <a:pt x="145761" y="51552"/>
                  </a:lnTo>
                  <a:lnTo>
                    <a:pt x="110057" y="78490"/>
                  </a:lnTo>
                  <a:lnTo>
                    <a:pt x="78490" y="110057"/>
                  </a:lnTo>
                  <a:lnTo>
                    <a:pt x="51552" y="145761"/>
                  </a:lnTo>
                  <a:lnTo>
                    <a:pt x="29740" y="185105"/>
                  </a:lnTo>
                  <a:lnTo>
                    <a:pt x="13547" y="227596"/>
                  </a:lnTo>
                  <a:lnTo>
                    <a:pt x="3469" y="272739"/>
                  </a:lnTo>
                  <a:lnTo>
                    <a:pt x="0" y="320040"/>
                  </a:lnTo>
                  <a:lnTo>
                    <a:pt x="3469" y="367340"/>
                  </a:lnTo>
                  <a:lnTo>
                    <a:pt x="13547" y="412483"/>
                  </a:lnTo>
                  <a:lnTo>
                    <a:pt x="29740" y="454974"/>
                  </a:lnTo>
                  <a:lnTo>
                    <a:pt x="51552" y="494318"/>
                  </a:lnTo>
                  <a:lnTo>
                    <a:pt x="78490" y="530022"/>
                  </a:lnTo>
                  <a:lnTo>
                    <a:pt x="110057" y="561589"/>
                  </a:lnTo>
                  <a:lnTo>
                    <a:pt x="145761" y="588527"/>
                  </a:lnTo>
                  <a:lnTo>
                    <a:pt x="185105" y="610339"/>
                  </a:lnTo>
                  <a:lnTo>
                    <a:pt x="227596" y="626532"/>
                  </a:lnTo>
                  <a:lnTo>
                    <a:pt x="272739" y="636610"/>
                  </a:lnTo>
                  <a:lnTo>
                    <a:pt x="320039" y="640080"/>
                  </a:lnTo>
                  <a:lnTo>
                    <a:pt x="367340" y="636610"/>
                  </a:lnTo>
                  <a:lnTo>
                    <a:pt x="412483" y="626532"/>
                  </a:lnTo>
                  <a:lnTo>
                    <a:pt x="454974" y="610339"/>
                  </a:lnTo>
                  <a:lnTo>
                    <a:pt x="494318" y="588527"/>
                  </a:lnTo>
                  <a:lnTo>
                    <a:pt x="530022" y="561589"/>
                  </a:lnTo>
                  <a:lnTo>
                    <a:pt x="561589" y="530022"/>
                  </a:lnTo>
                  <a:lnTo>
                    <a:pt x="588527" y="494318"/>
                  </a:lnTo>
                  <a:lnTo>
                    <a:pt x="610339" y="454974"/>
                  </a:lnTo>
                  <a:lnTo>
                    <a:pt x="626532" y="412483"/>
                  </a:lnTo>
                  <a:lnTo>
                    <a:pt x="636610" y="367340"/>
                  </a:lnTo>
                  <a:lnTo>
                    <a:pt x="640080" y="320040"/>
                  </a:lnTo>
                  <a:lnTo>
                    <a:pt x="636610" y="272739"/>
                  </a:lnTo>
                  <a:lnTo>
                    <a:pt x="626532" y="227596"/>
                  </a:lnTo>
                  <a:lnTo>
                    <a:pt x="610339" y="185105"/>
                  </a:lnTo>
                  <a:lnTo>
                    <a:pt x="588527" y="145761"/>
                  </a:lnTo>
                  <a:lnTo>
                    <a:pt x="561589" y="110057"/>
                  </a:lnTo>
                  <a:lnTo>
                    <a:pt x="530022" y="78490"/>
                  </a:lnTo>
                  <a:lnTo>
                    <a:pt x="494318" y="51552"/>
                  </a:lnTo>
                  <a:lnTo>
                    <a:pt x="454974" y="29740"/>
                  </a:lnTo>
                  <a:lnTo>
                    <a:pt x="412483" y="13547"/>
                  </a:lnTo>
                  <a:lnTo>
                    <a:pt x="367340" y="3469"/>
                  </a:lnTo>
                  <a:lnTo>
                    <a:pt x="320039" y="0"/>
                  </a:lnTo>
                  <a:close/>
                </a:path>
              </a:pathLst>
            </a:custGeom>
            <a:solidFill>
              <a:srgbClr val="3769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2021585" y="3931158"/>
              <a:ext cx="640080" cy="640080"/>
            </a:xfrm>
            <a:custGeom>
              <a:avLst/>
              <a:gdLst/>
              <a:ahLst/>
              <a:cxnLst/>
              <a:rect l="l" t="t" r="r" b="b"/>
              <a:pathLst>
                <a:path w="640080" h="640079">
                  <a:moveTo>
                    <a:pt x="0" y="320040"/>
                  </a:moveTo>
                  <a:lnTo>
                    <a:pt x="3469" y="272739"/>
                  </a:lnTo>
                  <a:lnTo>
                    <a:pt x="13547" y="227596"/>
                  </a:lnTo>
                  <a:lnTo>
                    <a:pt x="29740" y="185105"/>
                  </a:lnTo>
                  <a:lnTo>
                    <a:pt x="51552" y="145761"/>
                  </a:lnTo>
                  <a:lnTo>
                    <a:pt x="78490" y="110057"/>
                  </a:lnTo>
                  <a:lnTo>
                    <a:pt x="110057" y="78490"/>
                  </a:lnTo>
                  <a:lnTo>
                    <a:pt x="145761" y="51552"/>
                  </a:lnTo>
                  <a:lnTo>
                    <a:pt x="185105" y="29740"/>
                  </a:lnTo>
                  <a:lnTo>
                    <a:pt x="227596" y="13547"/>
                  </a:lnTo>
                  <a:lnTo>
                    <a:pt x="272739" y="3469"/>
                  </a:lnTo>
                  <a:lnTo>
                    <a:pt x="320039" y="0"/>
                  </a:lnTo>
                  <a:lnTo>
                    <a:pt x="367340" y="3469"/>
                  </a:lnTo>
                  <a:lnTo>
                    <a:pt x="412483" y="13547"/>
                  </a:lnTo>
                  <a:lnTo>
                    <a:pt x="454974" y="29740"/>
                  </a:lnTo>
                  <a:lnTo>
                    <a:pt x="494318" y="51552"/>
                  </a:lnTo>
                  <a:lnTo>
                    <a:pt x="530022" y="78490"/>
                  </a:lnTo>
                  <a:lnTo>
                    <a:pt x="561589" y="110057"/>
                  </a:lnTo>
                  <a:lnTo>
                    <a:pt x="588527" y="145761"/>
                  </a:lnTo>
                  <a:lnTo>
                    <a:pt x="610339" y="185105"/>
                  </a:lnTo>
                  <a:lnTo>
                    <a:pt x="626532" y="227596"/>
                  </a:lnTo>
                  <a:lnTo>
                    <a:pt x="636610" y="272739"/>
                  </a:lnTo>
                  <a:lnTo>
                    <a:pt x="640080" y="320040"/>
                  </a:lnTo>
                  <a:lnTo>
                    <a:pt x="636610" y="367340"/>
                  </a:lnTo>
                  <a:lnTo>
                    <a:pt x="626532" y="412483"/>
                  </a:lnTo>
                  <a:lnTo>
                    <a:pt x="610339" y="454974"/>
                  </a:lnTo>
                  <a:lnTo>
                    <a:pt x="588527" y="494318"/>
                  </a:lnTo>
                  <a:lnTo>
                    <a:pt x="561589" y="530022"/>
                  </a:lnTo>
                  <a:lnTo>
                    <a:pt x="530022" y="561589"/>
                  </a:lnTo>
                  <a:lnTo>
                    <a:pt x="494318" y="588527"/>
                  </a:lnTo>
                  <a:lnTo>
                    <a:pt x="454974" y="610339"/>
                  </a:lnTo>
                  <a:lnTo>
                    <a:pt x="412483" y="626532"/>
                  </a:lnTo>
                  <a:lnTo>
                    <a:pt x="367340" y="636610"/>
                  </a:lnTo>
                  <a:lnTo>
                    <a:pt x="320039" y="640080"/>
                  </a:lnTo>
                  <a:lnTo>
                    <a:pt x="272739" y="636610"/>
                  </a:lnTo>
                  <a:lnTo>
                    <a:pt x="227596" y="626532"/>
                  </a:lnTo>
                  <a:lnTo>
                    <a:pt x="185105" y="610339"/>
                  </a:lnTo>
                  <a:lnTo>
                    <a:pt x="145761" y="588527"/>
                  </a:lnTo>
                  <a:lnTo>
                    <a:pt x="110057" y="561589"/>
                  </a:lnTo>
                  <a:lnTo>
                    <a:pt x="78490" y="530022"/>
                  </a:lnTo>
                  <a:lnTo>
                    <a:pt x="51552" y="494318"/>
                  </a:lnTo>
                  <a:lnTo>
                    <a:pt x="29740" y="454974"/>
                  </a:lnTo>
                  <a:lnTo>
                    <a:pt x="13547" y="412483"/>
                  </a:lnTo>
                  <a:lnTo>
                    <a:pt x="3469" y="367340"/>
                  </a:lnTo>
                  <a:lnTo>
                    <a:pt x="0" y="320040"/>
                  </a:lnTo>
                  <a:close/>
                </a:path>
              </a:pathLst>
            </a:custGeom>
            <a:ln w="25400">
              <a:solidFill>
                <a:srgbClr val="3769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2229357" y="4015485"/>
            <a:ext cx="22288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0" b="1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3714750" y="1720595"/>
            <a:ext cx="3948429" cy="2795905"/>
            <a:chOff x="3714750" y="1720595"/>
            <a:chExt cx="3948429" cy="2795905"/>
          </a:xfrm>
        </p:grpSpPr>
        <p:sp>
          <p:nvSpPr>
            <p:cNvPr id="19" name="object 19" descr=""/>
            <p:cNvSpPr/>
            <p:nvPr/>
          </p:nvSpPr>
          <p:spPr>
            <a:xfrm>
              <a:off x="3714750" y="1720595"/>
              <a:ext cx="3948429" cy="2795905"/>
            </a:xfrm>
            <a:custGeom>
              <a:avLst/>
              <a:gdLst/>
              <a:ahLst/>
              <a:cxnLst/>
              <a:rect l="l" t="t" r="r" b="b"/>
              <a:pathLst>
                <a:path w="3948429" h="2795904">
                  <a:moveTo>
                    <a:pt x="3405631" y="0"/>
                  </a:moveTo>
                  <a:lnTo>
                    <a:pt x="0" y="1724532"/>
                  </a:lnTo>
                  <a:lnTo>
                    <a:pt x="542289" y="2795397"/>
                  </a:lnTo>
                  <a:lnTo>
                    <a:pt x="3947922" y="1070864"/>
                  </a:lnTo>
                  <a:lnTo>
                    <a:pt x="3405631" y="0"/>
                  </a:lnTo>
                  <a:close/>
                </a:path>
              </a:pathLst>
            </a:custGeom>
            <a:solidFill>
              <a:srgbClr val="8B8B8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4450333" y="2296794"/>
              <a:ext cx="2458085" cy="1585595"/>
            </a:xfrm>
            <a:custGeom>
              <a:avLst/>
              <a:gdLst/>
              <a:ahLst/>
              <a:cxnLst/>
              <a:rect l="l" t="t" r="r" b="b"/>
              <a:pathLst>
                <a:path w="2458084" h="1585595">
                  <a:moveTo>
                    <a:pt x="371469" y="1100327"/>
                  </a:moveTo>
                  <a:lnTo>
                    <a:pt x="223392" y="1100327"/>
                  </a:lnTo>
                  <a:lnTo>
                    <a:pt x="469011" y="1585467"/>
                  </a:lnTo>
                  <a:lnTo>
                    <a:pt x="586866" y="1525777"/>
                  </a:lnTo>
                  <a:lnTo>
                    <a:pt x="371535" y="1100458"/>
                  </a:lnTo>
                  <a:lnTo>
                    <a:pt x="371469" y="1100327"/>
                  </a:lnTo>
                  <a:close/>
                </a:path>
                <a:path w="2458084" h="1585595">
                  <a:moveTo>
                    <a:pt x="958332" y="635609"/>
                  </a:moveTo>
                  <a:lnTo>
                    <a:pt x="905517" y="641871"/>
                  </a:lnTo>
                  <a:lnTo>
                    <a:pt x="833508" y="668490"/>
                  </a:lnTo>
                  <a:lnTo>
                    <a:pt x="789431" y="689609"/>
                  </a:lnTo>
                  <a:lnTo>
                    <a:pt x="541274" y="815213"/>
                  </a:lnTo>
                  <a:lnTo>
                    <a:pt x="836929" y="1399158"/>
                  </a:lnTo>
                  <a:lnTo>
                    <a:pt x="954913" y="1339468"/>
                  </a:lnTo>
                  <a:lnTo>
                    <a:pt x="831468" y="1095628"/>
                  </a:lnTo>
                  <a:lnTo>
                    <a:pt x="855344" y="1083564"/>
                  </a:lnTo>
                  <a:lnTo>
                    <a:pt x="891317" y="1067387"/>
                  </a:lnTo>
                  <a:lnTo>
                    <a:pt x="929221" y="1059400"/>
                  </a:lnTo>
                  <a:lnTo>
                    <a:pt x="1239385" y="1059400"/>
                  </a:lnTo>
                  <a:lnTo>
                    <a:pt x="1197006" y="1034186"/>
                  </a:lnTo>
                  <a:lnTo>
                    <a:pt x="1165859" y="1016936"/>
                  </a:lnTo>
                  <a:lnTo>
                    <a:pt x="1139475" y="1003758"/>
                  </a:lnTo>
                  <a:lnTo>
                    <a:pt x="1136272" y="1002410"/>
                  </a:lnTo>
                  <a:lnTo>
                    <a:pt x="784225" y="1002410"/>
                  </a:lnTo>
                  <a:lnTo>
                    <a:pt x="709236" y="854463"/>
                  </a:lnTo>
                  <a:lnTo>
                    <a:pt x="833552" y="791477"/>
                  </a:lnTo>
                  <a:lnTo>
                    <a:pt x="877073" y="770661"/>
                  </a:lnTo>
                  <a:lnTo>
                    <a:pt x="917765" y="761317"/>
                  </a:lnTo>
                  <a:lnTo>
                    <a:pt x="1111754" y="761317"/>
                  </a:lnTo>
                  <a:lnTo>
                    <a:pt x="1101725" y="737107"/>
                  </a:lnTo>
                  <a:lnTo>
                    <a:pt x="1070625" y="691403"/>
                  </a:lnTo>
                  <a:lnTo>
                    <a:pt x="1029715" y="657987"/>
                  </a:lnTo>
                  <a:lnTo>
                    <a:pt x="982678" y="638952"/>
                  </a:lnTo>
                  <a:lnTo>
                    <a:pt x="958332" y="635609"/>
                  </a:lnTo>
                  <a:close/>
                </a:path>
                <a:path w="2458084" h="1585595">
                  <a:moveTo>
                    <a:pt x="1239385" y="1059400"/>
                  </a:moveTo>
                  <a:lnTo>
                    <a:pt x="929221" y="1059400"/>
                  </a:lnTo>
                  <a:lnTo>
                    <a:pt x="940927" y="1060243"/>
                  </a:lnTo>
                  <a:lnTo>
                    <a:pt x="953176" y="1062614"/>
                  </a:lnTo>
                  <a:lnTo>
                    <a:pt x="1004966" y="1084643"/>
                  </a:lnTo>
                  <a:lnTo>
                    <a:pt x="1220977" y="1204721"/>
                  </a:lnTo>
                  <a:lnTo>
                    <a:pt x="1361948" y="1133347"/>
                  </a:lnTo>
                  <a:lnTo>
                    <a:pt x="1239385" y="1059400"/>
                  </a:lnTo>
                  <a:close/>
                </a:path>
                <a:path w="2458084" h="1585595">
                  <a:moveTo>
                    <a:pt x="464057" y="854328"/>
                  </a:moveTo>
                  <a:lnTo>
                    <a:pt x="0" y="1089278"/>
                  </a:lnTo>
                  <a:lnTo>
                    <a:pt x="50037" y="1188084"/>
                  </a:lnTo>
                  <a:lnTo>
                    <a:pt x="223392" y="1100327"/>
                  </a:lnTo>
                  <a:lnTo>
                    <a:pt x="371469" y="1100327"/>
                  </a:lnTo>
                  <a:lnTo>
                    <a:pt x="341249" y="1040638"/>
                  </a:lnTo>
                  <a:lnTo>
                    <a:pt x="514095" y="953007"/>
                  </a:lnTo>
                  <a:lnTo>
                    <a:pt x="464126" y="854463"/>
                  </a:lnTo>
                  <a:lnTo>
                    <a:pt x="464057" y="854328"/>
                  </a:lnTo>
                  <a:close/>
                </a:path>
                <a:path w="2458084" h="1585595">
                  <a:moveTo>
                    <a:pt x="1246631" y="457962"/>
                  </a:moveTo>
                  <a:lnTo>
                    <a:pt x="1128776" y="517651"/>
                  </a:lnTo>
                  <a:lnTo>
                    <a:pt x="1286510" y="829182"/>
                  </a:lnTo>
                  <a:lnTo>
                    <a:pt x="1310562" y="874859"/>
                  </a:lnTo>
                  <a:lnTo>
                    <a:pt x="1333007" y="913796"/>
                  </a:lnTo>
                  <a:lnTo>
                    <a:pt x="1353857" y="946019"/>
                  </a:lnTo>
                  <a:lnTo>
                    <a:pt x="1386653" y="985694"/>
                  </a:lnTo>
                  <a:lnTo>
                    <a:pt x="1419522" y="1009697"/>
                  </a:lnTo>
                  <a:lnTo>
                    <a:pt x="1460055" y="1027316"/>
                  </a:lnTo>
                  <a:lnTo>
                    <a:pt x="1506918" y="1035075"/>
                  </a:lnTo>
                  <a:lnTo>
                    <a:pt x="1532439" y="1035075"/>
                  </a:lnTo>
                  <a:lnTo>
                    <a:pt x="1593294" y="1022588"/>
                  </a:lnTo>
                  <a:lnTo>
                    <a:pt x="1629380" y="1008886"/>
                  </a:lnTo>
                  <a:lnTo>
                    <a:pt x="1669288" y="990218"/>
                  </a:lnTo>
                  <a:lnTo>
                    <a:pt x="1729787" y="954024"/>
                  </a:lnTo>
                  <a:lnTo>
                    <a:pt x="1772665" y="915542"/>
                  </a:lnTo>
                  <a:lnTo>
                    <a:pt x="1776562" y="910556"/>
                  </a:lnTo>
                  <a:lnTo>
                    <a:pt x="1546187" y="910556"/>
                  </a:lnTo>
                  <a:lnTo>
                    <a:pt x="1525777" y="908938"/>
                  </a:lnTo>
                  <a:lnTo>
                    <a:pt x="1490037" y="895635"/>
                  </a:lnTo>
                  <a:lnTo>
                    <a:pt x="1460627" y="869695"/>
                  </a:lnTo>
                  <a:lnTo>
                    <a:pt x="1439370" y="835771"/>
                  </a:lnTo>
                  <a:lnTo>
                    <a:pt x="1406778" y="774318"/>
                  </a:lnTo>
                  <a:lnTo>
                    <a:pt x="1246631" y="457962"/>
                  </a:lnTo>
                  <a:close/>
                </a:path>
                <a:path w="2458084" h="1585595">
                  <a:moveTo>
                    <a:pt x="1111754" y="761317"/>
                  </a:moveTo>
                  <a:lnTo>
                    <a:pt x="917765" y="761317"/>
                  </a:lnTo>
                  <a:lnTo>
                    <a:pt x="931386" y="762688"/>
                  </a:lnTo>
                  <a:lnTo>
                    <a:pt x="944244" y="766571"/>
                  </a:lnTo>
                  <a:lnTo>
                    <a:pt x="975998" y="792646"/>
                  </a:lnTo>
                  <a:lnTo>
                    <a:pt x="993346" y="831802"/>
                  </a:lnTo>
                  <a:lnTo>
                    <a:pt x="994856" y="844075"/>
                  </a:lnTo>
                  <a:lnTo>
                    <a:pt x="994362" y="854328"/>
                  </a:lnTo>
                  <a:lnTo>
                    <a:pt x="973836" y="897508"/>
                  </a:lnTo>
                  <a:lnTo>
                    <a:pt x="939466" y="921638"/>
                  </a:lnTo>
                  <a:lnTo>
                    <a:pt x="871474" y="958341"/>
                  </a:lnTo>
                  <a:lnTo>
                    <a:pt x="784225" y="1002410"/>
                  </a:lnTo>
                  <a:lnTo>
                    <a:pt x="1136272" y="1002410"/>
                  </a:lnTo>
                  <a:lnTo>
                    <a:pt x="1097922" y="988325"/>
                  </a:lnTo>
                  <a:lnTo>
                    <a:pt x="1053917" y="979840"/>
                  </a:lnTo>
                  <a:lnTo>
                    <a:pt x="1029842" y="977645"/>
                  </a:lnTo>
                  <a:lnTo>
                    <a:pt x="1062083" y="951833"/>
                  </a:lnTo>
                  <a:lnTo>
                    <a:pt x="1087548" y="924496"/>
                  </a:lnTo>
                  <a:lnTo>
                    <a:pt x="1106227" y="895635"/>
                  </a:lnTo>
                  <a:lnTo>
                    <a:pt x="1118107" y="865251"/>
                  </a:lnTo>
                  <a:lnTo>
                    <a:pt x="1123441" y="833816"/>
                  </a:lnTo>
                  <a:lnTo>
                    <a:pt x="1123003" y="819171"/>
                  </a:lnTo>
                  <a:lnTo>
                    <a:pt x="1122885" y="815213"/>
                  </a:lnTo>
                  <a:lnTo>
                    <a:pt x="1122771" y="811408"/>
                  </a:lnTo>
                  <a:lnTo>
                    <a:pt x="1122661" y="807719"/>
                  </a:lnTo>
                  <a:lnTo>
                    <a:pt x="1122615" y="806195"/>
                  </a:lnTo>
                  <a:lnTo>
                    <a:pt x="1122489" y="801989"/>
                  </a:lnTo>
                  <a:lnTo>
                    <a:pt x="1115250" y="769756"/>
                  </a:lnTo>
                  <a:lnTo>
                    <a:pt x="1111754" y="761317"/>
                  </a:lnTo>
                  <a:close/>
                </a:path>
                <a:path w="2458084" h="1585595">
                  <a:moveTo>
                    <a:pt x="1594485" y="281939"/>
                  </a:moveTo>
                  <a:lnTo>
                    <a:pt x="1476502" y="341629"/>
                  </a:lnTo>
                  <a:lnTo>
                    <a:pt x="1640077" y="664717"/>
                  </a:lnTo>
                  <a:lnTo>
                    <a:pt x="1656052" y="697025"/>
                  </a:lnTo>
                  <a:lnTo>
                    <a:pt x="1678618" y="747924"/>
                  </a:lnTo>
                  <a:lnTo>
                    <a:pt x="1688669" y="788939"/>
                  </a:lnTo>
                  <a:lnTo>
                    <a:pt x="1688733" y="792646"/>
                  </a:lnTo>
                  <a:lnTo>
                    <a:pt x="1679955" y="832357"/>
                  </a:lnTo>
                  <a:lnTo>
                    <a:pt x="1656127" y="863822"/>
                  </a:lnTo>
                  <a:lnTo>
                    <a:pt x="1614677" y="891285"/>
                  </a:lnTo>
                  <a:lnTo>
                    <a:pt x="1567799" y="908161"/>
                  </a:lnTo>
                  <a:lnTo>
                    <a:pt x="1546187" y="910556"/>
                  </a:lnTo>
                  <a:lnTo>
                    <a:pt x="1776562" y="910556"/>
                  </a:lnTo>
                  <a:lnTo>
                    <a:pt x="1800859" y="875252"/>
                  </a:lnTo>
                  <a:lnTo>
                    <a:pt x="1817242" y="833246"/>
                  </a:lnTo>
                  <a:lnTo>
                    <a:pt x="1821953" y="792646"/>
                  </a:lnTo>
                  <a:lnTo>
                    <a:pt x="1822004" y="791477"/>
                  </a:lnTo>
                  <a:lnTo>
                    <a:pt x="1822116" y="788939"/>
                  </a:lnTo>
                  <a:lnTo>
                    <a:pt x="1820286" y="766571"/>
                  </a:lnTo>
                  <a:lnTo>
                    <a:pt x="1820225" y="765827"/>
                  </a:lnTo>
                  <a:lnTo>
                    <a:pt x="1815464" y="742060"/>
                  </a:lnTo>
                  <a:lnTo>
                    <a:pt x="1806650" y="714392"/>
                  </a:lnTo>
                  <a:lnTo>
                    <a:pt x="1792763" y="679592"/>
                  </a:lnTo>
                  <a:lnTo>
                    <a:pt x="1773781" y="637672"/>
                  </a:lnTo>
                  <a:lnTo>
                    <a:pt x="1749678" y="588644"/>
                  </a:lnTo>
                  <a:lnTo>
                    <a:pt x="1594485" y="281939"/>
                  </a:lnTo>
                  <a:close/>
                </a:path>
                <a:path w="2458084" h="1585595">
                  <a:moveTo>
                    <a:pt x="2151252" y="0"/>
                  </a:moveTo>
                  <a:lnTo>
                    <a:pt x="1718310" y="219201"/>
                  </a:lnTo>
                  <a:lnTo>
                    <a:pt x="2013965" y="803147"/>
                  </a:lnTo>
                  <a:lnTo>
                    <a:pt x="2326178" y="645032"/>
                  </a:lnTo>
                  <a:lnTo>
                    <a:pt x="2082038" y="645032"/>
                  </a:lnTo>
                  <a:lnTo>
                    <a:pt x="2001646" y="486155"/>
                  </a:lnTo>
                  <a:lnTo>
                    <a:pt x="2195971" y="387730"/>
                  </a:lnTo>
                  <a:lnTo>
                    <a:pt x="1951736" y="387730"/>
                  </a:lnTo>
                  <a:lnTo>
                    <a:pt x="1886203" y="258317"/>
                  </a:lnTo>
                  <a:lnTo>
                    <a:pt x="2201291" y="98678"/>
                  </a:lnTo>
                  <a:lnTo>
                    <a:pt x="2151252" y="0"/>
                  </a:lnTo>
                  <a:close/>
                </a:path>
                <a:path w="2458084" h="1585595">
                  <a:moveTo>
                    <a:pt x="2408300" y="479805"/>
                  </a:moveTo>
                  <a:lnTo>
                    <a:pt x="2082038" y="645032"/>
                  </a:lnTo>
                  <a:lnTo>
                    <a:pt x="2326178" y="645032"/>
                  </a:lnTo>
                  <a:lnTo>
                    <a:pt x="2458085" y="578230"/>
                  </a:lnTo>
                  <a:lnTo>
                    <a:pt x="2408300" y="479805"/>
                  </a:lnTo>
                  <a:close/>
                </a:path>
                <a:path w="2458084" h="1585595">
                  <a:moveTo>
                    <a:pt x="2244979" y="239267"/>
                  </a:moveTo>
                  <a:lnTo>
                    <a:pt x="1951736" y="387730"/>
                  </a:lnTo>
                  <a:lnTo>
                    <a:pt x="2195971" y="387730"/>
                  </a:lnTo>
                  <a:lnTo>
                    <a:pt x="2294763" y="337692"/>
                  </a:lnTo>
                  <a:lnTo>
                    <a:pt x="2244979" y="2392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1" name="object 21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4876" y="163068"/>
            <a:ext cx="2569464" cy="4358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331964" y="0"/>
            <a:ext cx="4860290" cy="6858000"/>
            <a:chOff x="7331964" y="0"/>
            <a:chExt cx="4860290" cy="6858000"/>
          </a:xfrm>
        </p:grpSpPr>
        <p:sp>
          <p:nvSpPr>
            <p:cNvPr id="3" name="object 3" descr=""/>
            <p:cNvSpPr/>
            <p:nvPr/>
          </p:nvSpPr>
          <p:spPr>
            <a:xfrm>
              <a:off x="7397496" y="0"/>
              <a:ext cx="4794885" cy="6858000"/>
            </a:xfrm>
            <a:custGeom>
              <a:avLst/>
              <a:gdLst/>
              <a:ahLst/>
              <a:cxnLst/>
              <a:rect l="l" t="t" r="r" b="b"/>
              <a:pathLst>
                <a:path w="4794884" h="6858000">
                  <a:moveTo>
                    <a:pt x="0" y="0"/>
                  </a:moveTo>
                  <a:lnTo>
                    <a:pt x="0" y="6858000"/>
                  </a:lnTo>
                  <a:lnTo>
                    <a:pt x="4794503" y="6858000"/>
                  </a:lnTo>
                  <a:lnTo>
                    <a:pt x="47945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42E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727015" y="1551786"/>
              <a:ext cx="165746" cy="16583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580692" y="1738353"/>
              <a:ext cx="456565" cy="746760"/>
            </a:xfrm>
            <a:custGeom>
              <a:avLst/>
              <a:gdLst/>
              <a:ahLst/>
              <a:cxnLst/>
              <a:rect l="l" t="t" r="r" b="b"/>
              <a:pathLst>
                <a:path w="456565" h="746760">
                  <a:moveTo>
                    <a:pt x="229196" y="0"/>
                  </a:moveTo>
                  <a:lnTo>
                    <a:pt x="181544" y="4145"/>
                  </a:lnTo>
                  <a:lnTo>
                    <a:pt x="134927" y="17879"/>
                  </a:lnTo>
                  <a:lnTo>
                    <a:pt x="94527" y="39386"/>
                  </a:lnTo>
                  <a:lnTo>
                    <a:pt x="1294" y="319237"/>
                  </a:lnTo>
                  <a:lnTo>
                    <a:pt x="0" y="336080"/>
                  </a:lnTo>
                  <a:lnTo>
                    <a:pt x="4920" y="351368"/>
                  </a:lnTo>
                  <a:lnTo>
                    <a:pt x="15279" y="363546"/>
                  </a:lnTo>
                  <a:lnTo>
                    <a:pt x="34444" y="373134"/>
                  </a:lnTo>
                  <a:lnTo>
                    <a:pt x="42731" y="373134"/>
                  </a:lnTo>
                  <a:lnTo>
                    <a:pt x="76819" y="355643"/>
                  </a:lnTo>
                  <a:lnTo>
                    <a:pt x="146322" y="126451"/>
                  </a:lnTo>
                  <a:lnTo>
                    <a:pt x="146322" y="199005"/>
                  </a:lnTo>
                  <a:lnTo>
                    <a:pt x="69665" y="456053"/>
                  </a:lnTo>
                  <a:lnTo>
                    <a:pt x="125604" y="456053"/>
                  </a:lnTo>
                  <a:lnTo>
                    <a:pt x="125604" y="746268"/>
                  </a:lnTo>
                  <a:lnTo>
                    <a:pt x="208477" y="746268"/>
                  </a:lnTo>
                  <a:lnTo>
                    <a:pt x="208477" y="456053"/>
                  </a:lnTo>
                  <a:lnTo>
                    <a:pt x="249914" y="456053"/>
                  </a:lnTo>
                  <a:lnTo>
                    <a:pt x="249914" y="746268"/>
                  </a:lnTo>
                  <a:lnTo>
                    <a:pt x="332787" y="746268"/>
                  </a:lnTo>
                  <a:lnTo>
                    <a:pt x="332787" y="456053"/>
                  </a:lnTo>
                  <a:lnTo>
                    <a:pt x="388726" y="456053"/>
                  </a:lnTo>
                  <a:lnTo>
                    <a:pt x="312069" y="199005"/>
                  </a:lnTo>
                  <a:lnTo>
                    <a:pt x="312069" y="126451"/>
                  </a:lnTo>
                  <a:lnTo>
                    <a:pt x="376295" y="344112"/>
                  </a:lnTo>
                  <a:lnTo>
                    <a:pt x="382738" y="356518"/>
                  </a:lnTo>
                  <a:lnTo>
                    <a:pt x="392093" y="365619"/>
                  </a:lnTo>
                  <a:lnTo>
                    <a:pt x="403391" y="371223"/>
                  </a:lnTo>
                  <a:lnTo>
                    <a:pt x="423948" y="373134"/>
                  </a:lnTo>
                  <a:lnTo>
                    <a:pt x="441914" y="363546"/>
                  </a:lnTo>
                  <a:lnTo>
                    <a:pt x="451658" y="351368"/>
                  </a:lnTo>
                  <a:lnTo>
                    <a:pt x="456352" y="336080"/>
                  </a:lnTo>
                  <a:lnTo>
                    <a:pt x="455025" y="319237"/>
                  </a:lnTo>
                  <a:lnTo>
                    <a:pt x="378141" y="54836"/>
                  </a:lnTo>
                  <a:lnTo>
                    <a:pt x="344441" y="28049"/>
                  </a:lnTo>
                  <a:lnTo>
                    <a:pt x="300933" y="10818"/>
                  </a:lnTo>
                  <a:lnTo>
                    <a:pt x="276848" y="4145"/>
                  </a:lnTo>
                  <a:lnTo>
                    <a:pt x="22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92579" y="1551786"/>
              <a:ext cx="165746" cy="165837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8047551" y="1739066"/>
              <a:ext cx="455930" cy="746125"/>
            </a:xfrm>
            <a:custGeom>
              <a:avLst/>
              <a:gdLst/>
              <a:ahLst/>
              <a:cxnLst/>
              <a:rect l="l" t="t" r="r" b="b"/>
              <a:pathLst>
                <a:path w="455929" h="746125">
                  <a:moveTo>
                    <a:pt x="244993" y="0"/>
                  </a:moveTo>
                  <a:lnTo>
                    <a:pt x="176623" y="5409"/>
                  </a:lnTo>
                  <a:lnTo>
                    <a:pt x="135445" y="17361"/>
                  </a:lnTo>
                  <a:lnTo>
                    <a:pt x="91937" y="40552"/>
                  </a:lnTo>
                  <a:lnTo>
                    <a:pt x="60083" y="78060"/>
                  </a:lnTo>
                  <a:lnTo>
                    <a:pt x="2071" y="326816"/>
                  </a:lnTo>
                  <a:lnTo>
                    <a:pt x="0" y="330962"/>
                  </a:lnTo>
                  <a:lnTo>
                    <a:pt x="3269" y="351206"/>
                  </a:lnTo>
                  <a:lnTo>
                    <a:pt x="12171" y="364389"/>
                  </a:lnTo>
                  <a:lnTo>
                    <a:pt x="25347" y="373296"/>
                  </a:lnTo>
                  <a:lnTo>
                    <a:pt x="41436" y="376567"/>
                  </a:lnTo>
                  <a:lnTo>
                    <a:pt x="54871" y="374041"/>
                  </a:lnTo>
                  <a:lnTo>
                    <a:pt x="66557" y="367239"/>
                  </a:lnTo>
                  <a:lnTo>
                    <a:pt x="75524" y="357328"/>
                  </a:lnTo>
                  <a:lnTo>
                    <a:pt x="80801" y="345473"/>
                  </a:lnTo>
                  <a:lnTo>
                    <a:pt x="124309" y="165124"/>
                  </a:lnTo>
                  <a:lnTo>
                    <a:pt x="124309" y="745556"/>
                  </a:lnTo>
                  <a:lnTo>
                    <a:pt x="207182" y="745556"/>
                  </a:lnTo>
                  <a:lnTo>
                    <a:pt x="207182" y="372421"/>
                  </a:lnTo>
                  <a:lnTo>
                    <a:pt x="248619" y="372421"/>
                  </a:lnTo>
                  <a:lnTo>
                    <a:pt x="248619" y="745556"/>
                  </a:lnTo>
                  <a:lnTo>
                    <a:pt x="331492" y="745556"/>
                  </a:lnTo>
                  <a:lnTo>
                    <a:pt x="331492" y="163051"/>
                  </a:lnTo>
                  <a:lnTo>
                    <a:pt x="375001" y="343400"/>
                  </a:lnTo>
                  <a:lnTo>
                    <a:pt x="380277" y="355255"/>
                  </a:lnTo>
                  <a:lnTo>
                    <a:pt x="389244" y="365166"/>
                  </a:lnTo>
                  <a:lnTo>
                    <a:pt x="400931" y="371968"/>
                  </a:lnTo>
                  <a:lnTo>
                    <a:pt x="414365" y="374494"/>
                  </a:lnTo>
                  <a:lnTo>
                    <a:pt x="430454" y="371223"/>
                  </a:lnTo>
                  <a:lnTo>
                    <a:pt x="443630" y="362316"/>
                  </a:lnTo>
                  <a:lnTo>
                    <a:pt x="452532" y="349133"/>
                  </a:lnTo>
                  <a:lnTo>
                    <a:pt x="455802" y="328889"/>
                  </a:lnTo>
                  <a:lnTo>
                    <a:pt x="453730" y="322670"/>
                  </a:lnTo>
                  <a:lnTo>
                    <a:pt x="393777" y="69800"/>
                  </a:lnTo>
                  <a:lnTo>
                    <a:pt x="363865" y="38771"/>
                  </a:lnTo>
                  <a:lnTo>
                    <a:pt x="320356" y="16162"/>
                  </a:lnTo>
                  <a:lnTo>
                    <a:pt x="296271" y="7579"/>
                  </a:lnTo>
                  <a:lnTo>
                    <a:pt x="244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70955" y="1551786"/>
              <a:ext cx="165746" cy="165837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9624632" y="1738353"/>
              <a:ext cx="456565" cy="746760"/>
            </a:xfrm>
            <a:custGeom>
              <a:avLst/>
              <a:gdLst/>
              <a:ahLst/>
              <a:cxnLst/>
              <a:rect l="l" t="t" r="r" b="b"/>
              <a:pathLst>
                <a:path w="456565" h="746760">
                  <a:moveTo>
                    <a:pt x="229196" y="0"/>
                  </a:moveTo>
                  <a:lnTo>
                    <a:pt x="181544" y="4145"/>
                  </a:lnTo>
                  <a:lnTo>
                    <a:pt x="134927" y="17879"/>
                  </a:lnTo>
                  <a:lnTo>
                    <a:pt x="94527" y="39386"/>
                  </a:lnTo>
                  <a:lnTo>
                    <a:pt x="1294" y="319237"/>
                  </a:lnTo>
                  <a:lnTo>
                    <a:pt x="0" y="336080"/>
                  </a:lnTo>
                  <a:lnTo>
                    <a:pt x="4920" y="351368"/>
                  </a:lnTo>
                  <a:lnTo>
                    <a:pt x="15279" y="363546"/>
                  </a:lnTo>
                  <a:lnTo>
                    <a:pt x="34444" y="373134"/>
                  </a:lnTo>
                  <a:lnTo>
                    <a:pt x="42731" y="373134"/>
                  </a:lnTo>
                  <a:lnTo>
                    <a:pt x="76819" y="355643"/>
                  </a:lnTo>
                  <a:lnTo>
                    <a:pt x="146322" y="126451"/>
                  </a:lnTo>
                  <a:lnTo>
                    <a:pt x="146322" y="199005"/>
                  </a:lnTo>
                  <a:lnTo>
                    <a:pt x="69665" y="456053"/>
                  </a:lnTo>
                  <a:lnTo>
                    <a:pt x="125604" y="456053"/>
                  </a:lnTo>
                  <a:lnTo>
                    <a:pt x="125604" y="746268"/>
                  </a:lnTo>
                  <a:lnTo>
                    <a:pt x="208477" y="746268"/>
                  </a:lnTo>
                  <a:lnTo>
                    <a:pt x="208477" y="456053"/>
                  </a:lnTo>
                  <a:lnTo>
                    <a:pt x="249914" y="456053"/>
                  </a:lnTo>
                  <a:lnTo>
                    <a:pt x="249914" y="746268"/>
                  </a:lnTo>
                  <a:lnTo>
                    <a:pt x="332787" y="746268"/>
                  </a:lnTo>
                  <a:lnTo>
                    <a:pt x="332787" y="456053"/>
                  </a:lnTo>
                  <a:lnTo>
                    <a:pt x="388726" y="456053"/>
                  </a:lnTo>
                  <a:lnTo>
                    <a:pt x="312069" y="199005"/>
                  </a:lnTo>
                  <a:lnTo>
                    <a:pt x="312069" y="126451"/>
                  </a:lnTo>
                  <a:lnTo>
                    <a:pt x="376295" y="344112"/>
                  </a:lnTo>
                  <a:lnTo>
                    <a:pt x="382738" y="356518"/>
                  </a:lnTo>
                  <a:lnTo>
                    <a:pt x="392093" y="365619"/>
                  </a:lnTo>
                  <a:lnTo>
                    <a:pt x="403391" y="371223"/>
                  </a:lnTo>
                  <a:lnTo>
                    <a:pt x="423948" y="373134"/>
                  </a:lnTo>
                  <a:lnTo>
                    <a:pt x="441914" y="363546"/>
                  </a:lnTo>
                  <a:lnTo>
                    <a:pt x="451658" y="351368"/>
                  </a:lnTo>
                  <a:lnTo>
                    <a:pt x="456352" y="336080"/>
                  </a:lnTo>
                  <a:lnTo>
                    <a:pt x="455025" y="319237"/>
                  </a:lnTo>
                  <a:lnTo>
                    <a:pt x="378141" y="54836"/>
                  </a:lnTo>
                  <a:lnTo>
                    <a:pt x="344441" y="28049"/>
                  </a:lnTo>
                  <a:lnTo>
                    <a:pt x="300933" y="10818"/>
                  </a:lnTo>
                  <a:lnTo>
                    <a:pt x="276848" y="4145"/>
                  </a:lnTo>
                  <a:lnTo>
                    <a:pt x="22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36519" y="1551786"/>
              <a:ext cx="165746" cy="16583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9091491" y="1739066"/>
              <a:ext cx="455930" cy="746125"/>
            </a:xfrm>
            <a:custGeom>
              <a:avLst/>
              <a:gdLst/>
              <a:ahLst/>
              <a:cxnLst/>
              <a:rect l="l" t="t" r="r" b="b"/>
              <a:pathLst>
                <a:path w="455929" h="746125">
                  <a:moveTo>
                    <a:pt x="244993" y="0"/>
                  </a:moveTo>
                  <a:lnTo>
                    <a:pt x="176623" y="5409"/>
                  </a:lnTo>
                  <a:lnTo>
                    <a:pt x="135445" y="17361"/>
                  </a:lnTo>
                  <a:lnTo>
                    <a:pt x="91937" y="40552"/>
                  </a:lnTo>
                  <a:lnTo>
                    <a:pt x="60083" y="78060"/>
                  </a:lnTo>
                  <a:lnTo>
                    <a:pt x="2071" y="326816"/>
                  </a:lnTo>
                  <a:lnTo>
                    <a:pt x="0" y="330962"/>
                  </a:lnTo>
                  <a:lnTo>
                    <a:pt x="3269" y="351206"/>
                  </a:lnTo>
                  <a:lnTo>
                    <a:pt x="12171" y="364389"/>
                  </a:lnTo>
                  <a:lnTo>
                    <a:pt x="25347" y="373296"/>
                  </a:lnTo>
                  <a:lnTo>
                    <a:pt x="41436" y="376567"/>
                  </a:lnTo>
                  <a:lnTo>
                    <a:pt x="54871" y="374041"/>
                  </a:lnTo>
                  <a:lnTo>
                    <a:pt x="66557" y="367239"/>
                  </a:lnTo>
                  <a:lnTo>
                    <a:pt x="75524" y="357328"/>
                  </a:lnTo>
                  <a:lnTo>
                    <a:pt x="80801" y="345473"/>
                  </a:lnTo>
                  <a:lnTo>
                    <a:pt x="124309" y="165124"/>
                  </a:lnTo>
                  <a:lnTo>
                    <a:pt x="124309" y="745556"/>
                  </a:lnTo>
                  <a:lnTo>
                    <a:pt x="207182" y="745556"/>
                  </a:lnTo>
                  <a:lnTo>
                    <a:pt x="207182" y="372421"/>
                  </a:lnTo>
                  <a:lnTo>
                    <a:pt x="248619" y="372421"/>
                  </a:lnTo>
                  <a:lnTo>
                    <a:pt x="248619" y="745556"/>
                  </a:lnTo>
                  <a:lnTo>
                    <a:pt x="331492" y="745556"/>
                  </a:lnTo>
                  <a:lnTo>
                    <a:pt x="331492" y="163051"/>
                  </a:lnTo>
                  <a:lnTo>
                    <a:pt x="375001" y="343400"/>
                  </a:lnTo>
                  <a:lnTo>
                    <a:pt x="380277" y="355255"/>
                  </a:lnTo>
                  <a:lnTo>
                    <a:pt x="389244" y="365166"/>
                  </a:lnTo>
                  <a:lnTo>
                    <a:pt x="400931" y="371968"/>
                  </a:lnTo>
                  <a:lnTo>
                    <a:pt x="414365" y="374494"/>
                  </a:lnTo>
                  <a:lnTo>
                    <a:pt x="430454" y="371223"/>
                  </a:lnTo>
                  <a:lnTo>
                    <a:pt x="443630" y="362316"/>
                  </a:lnTo>
                  <a:lnTo>
                    <a:pt x="452532" y="349133"/>
                  </a:lnTo>
                  <a:lnTo>
                    <a:pt x="455802" y="328889"/>
                  </a:lnTo>
                  <a:lnTo>
                    <a:pt x="453730" y="322670"/>
                  </a:lnTo>
                  <a:lnTo>
                    <a:pt x="393777" y="69800"/>
                  </a:lnTo>
                  <a:lnTo>
                    <a:pt x="363865" y="38771"/>
                  </a:lnTo>
                  <a:lnTo>
                    <a:pt x="320356" y="16162"/>
                  </a:lnTo>
                  <a:lnTo>
                    <a:pt x="296271" y="7579"/>
                  </a:lnTo>
                  <a:lnTo>
                    <a:pt x="2449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59091" y="1533498"/>
              <a:ext cx="165746" cy="16583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10712768" y="1720065"/>
              <a:ext cx="456565" cy="746760"/>
            </a:xfrm>
            <a:custGeom>
              <a:avLst/>
              <a:gdLst/>
              <a:ahLst/>
              <a:cxnLst/>
              <a:rect l="l" t="t" r="r" b="b"/>
              <a:pathLst>
                <a:path w="456565" h="746760">
                  <a:moveTo>
                    <a:pt x="229196" y="0"/>
                  </a:moveTo>
                  <a:lnTo>
                    <a:pt x="181544" y="4145"/>
                  </a:lnTo>
                  <a:lnTo>
                    <a:pt x="134927" y="17879"/>
                  </a:lnTo>
                  <a:lnTo>
                    <a:pt x="94527" y="39386"/>
                  </a:lnTo>
                  <a:lnTo>
                    <a:pt x="1294" y="319237"/>
                  </a:lnTo>
                  <a:lnTo>
                    <a:pt x="0" y="336080"/>
                  </a:lnTo>
                  <a:lnTo>
                    <a:pt x="4920" y="351368"/>
                  </a:lnTo>
                  <a:lnTo>
                    <a:pt x="15279" y="363546"/>
                  </a:lnTo>
                  <a:lnTo>
                    <a:pt x="34444" y="373134"/>
                  </a:lnTo>
                  <a:lnTo>
                    <a:pt x="42731" y="373134"/>
                  </a:lnTo>
                  <a:lnTo>
                    <a:pt x="76819" y="355643"/>
                  </a:lnTo>
                  <a:lnTo>
                    <a:pt x="146322" y="126451"/>
                  </a:lnTo>
                  <a:lnTo>
                    <a:pt x="146322" y="199005"/>
                  </a:lnTo>
                  <a:lnTo>
                    <a:pt x="69665" y="456053"/>
                  </a:lnTo>
                  <a:lnTo>
                    <a:pt x="125604" y="456053"/>
                  </a:lnTo>
                  <a:lnTo>
                    <a:pt x="125604" y="746268"/>
                  </a:lnTo>
                  <a:lnTo>
                    <a:pt x="208477" y="746268"/>
                  </a:lnTo>
                  <a:lnTo>
                    <a:pt x="208477" y="456053"/>
                  </a:lnTo>
                  <a:lnTo>
                    <a:pt x="249914" y="456053"/>
                  </a:lnTo>
                  <a:lnTo>
                    <a:pt x="249914" y="746268"/>
                  </a:lnTo>
                  <a:lnTo>
                    <a:pt x="332787" y="746268"/>
                  </a:lnTo>
                  <a:lnTo>
                    <a:pt x="332787" y="456053"/>
                  </a:lnTo>
                  <a:lnTo>
                    <a:pt x="388726" y="456053"/>
                  </a:lnTo>
                  <a:lnTo>
                    <a:pt x="312069" y="199005"/>
                  </a:lnTo>
                  <a:lnTo>
                    <a:pt x="312069" y="126451"/>
                  </a:lnTo>
                  <a:lnTo>
                    <a:pt x="376295" y="344112"/>
                  </a:lnTo>
                  <a:lnTo>
                    <a:pt x="382738" y="356518"/>
                  </a:lnTo>
                  <a:lnTo>
                    <a:pt x="392093" y="365619"/>
                  </a:lnTo>
                  <a:lnTo>
                    <a:pt x="403391" y="371223"/>
                  </a:lnTo>
                  <a:lnTo>
                    <a:pt x="423948" y="373134"/>
                  </a:lnTo>
                  <a:lnTo>
                    <a:pt x="441914" y="363546"/>
                  </a:lnTo>
                  <a:lnTo>
                    <a:pt x="451658" y="351368"/>
                  </a:lnTo>
                  <a:lnTo>
                    <a:pt x="456352" y="336080"/>
                  </a:lnTo>
                  <a:lnTo>
                    <a:pt x="455025" y="319237"/>
                  </a:lnTo>
                  <a:lnTo>
                    <a:pt x="378141" y="54836"/>
                  </a:lnTo>
                  <a:lnTo>
                    <a:pt x="344441" y="28049"/>
                  </a:lnTo>
                  <a:lnTo>
                    <a:pt x="300933" y="10818"/>
                  </a:lnTo>
                  <a:lnTo>
                    <a:pt x="276848" y="4145"/>
                  </a:lnTo>
                  <a:lnTo>
                    <a:pt x="22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4655" y="1533498"/>
              <a:ext cx="165746" cy="165837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7331964" y="1720786"/>
              <a:ext cx="3303904" cy="2028825"/>
            </a:xfrm>
            <a:custGeom>
              <a:avLst/>
              <a:gdLst/>
              <a:ahLst/>
              <a:cxnLst/>
              <a:rect l="l" t="t" r="r" b="b"/>
              <a:pathLst>
                <a:path w="3303904" h="2028825">
                  <a:moveTo>
                    <a:pt x="365760" y="1708213"/>
                  </a:moveTo>
                  <a:lnTo>
                    <a:pt x="0" y="1388173"/>
                  </a:lnTo>
                  <a:lnTo>
                    <a:pt x="0" y="2028253"/>
                  </a:lnTo>
                  <a:lnTo>
                    <a:pt x="365760" y="1708213"/>
                  </a:lnTo>
                  <a:close/>
                </a:path>
                <a:path w="3303904" h="2028825">
                  <a:moveTo>
                    <a:pt x="3303460" y="328891"/>
                  </a:moveTo>
                  <a:lnTo>
                    <a:pt x="3301390" y="322668"/>
                  </a:lnTo>
                  <a:lnTo>
                    <a:pt x="3241433" y="69799"/>
                  </a:lnTo>
                  <a:lnTo>
                    <a:pt x="3235223" y="58204"/>
                  </a:lnTo>
                  <a:lnTo>
                    <a:pt x="3190544" y="26492"/>
                  </a:lnTo>
                  <a:lnTo>
                    <a:pt x="3143923" y="7581"/>
                  </a:lnTo>
                  <a:lnTo>
                    <a:pt x="3092653" y="0"/>
                  </a:lnTo>
                  <a:lnTo>
                    <a:pt x="3058464" y="25"/>
                  </a:lnTo>
                  <a:lnTo>
                    <a:pt x="2983103" y="17360"/>
                  </a:lnTo>
                  <a:lnTo>
                    <a:pt x="2939592" y="40551"/>
                  </a:lnTo>
                  <a:lnTo>
                    <a:pt x="2907741" y="78054"/>
                  </a:lnTo>
                  <a:lnTo>
                    <a:pt x="2849727" y="326809"/>
                  </a:lnTo>
                  <a:lnTo>
                    <a:pt x="2847657" y="330962"/>
                  </a:lnTo>
                  <a:lnTo>
                    <a:pt x="2850921" y="351205"/>
                  </a:lnTo>
                  <a:lnTo>
                    <a:pt x="2859824" y="364388"/>
                  </a:lnTo>
                  <a:lnTo>
                    <a:pt x="2873006" y="373291"/>
                  </a:lnTo>
                  <a:lnTo>
                    <a:pt x="2889097" y="376567"/>
                  </a:lnTo>
                  <a:lnTo>
                    <a:pt x="2902534" y="374040"/>
                  </a:lnTo>
                  <a:lnTo>
                    <a:pt x="2914218" y="367233"/>
                  </a:lnTo>
                  <a:lnTo>
                    <a:pt x="2923184" y="357327"/>
                  </a:lnTo>
                  <a:lnTo>
                    <a:pt x="2928455" y="345465"/>
                  </a:lnTo>
                  <a:lnTo>
                    <a:pt x="2971965" y="165125"/>
                  </a:lnTo>
                  <a:lnTo>
                    <a:pt x="2971965" y="745553"/>
                  </a:lnTo>
                  <a:lnTo>
                    <a:pt x="3054845" y="745553"/>
                  </a:lnTo>
                  <a:lnTo>
                    <a:pt x="3054845" y="372414"/>
                  </a:lnTo>
                  <a:lnTo>
                    <a:pt x="3096272" y="372414"/>
                  </a:lnTo>
                  <a:lnTo>
                    <a:pt x="3096272" y="745553"/>
                  </a:lnTo>
                  <a:lnTo>
                    <a:pt x="3179153" y="745553"/>
                  </a:lnTo>
                  <a:lnTo>
                    <a:pt x="3179153" y="163055"/>
                  </a:lnTo>
                  <a:lnTo>
                    <a:pt x="3222663" y="343395"/>
                  </a:lnTo>
                  <a:lnTo>
                    <a:pt x="3227933" y="355257"/>
                  </a:lnTo>
                  <a:lnTo>
                    <a:pt x="3236899" y="365163"/>
                  </a:lnTo>
                  <a:lnTo>
                    <a:pt x="3248583" y="371970"/>
                  </a:lnTo>
                  <a:lnTo>
                    <a:pt x="3262020" y="374497"/>
                  </a:lnTo>
                  <a:lnTo>
                    <a:pt x="3278111" y="371221"/>
                  </a:lnTo>
                  <a:lnTo>
                    <a:pt x="3291294" y="362318"/>
                  </a:lnTo>
                  <a:lnTo>
                    <a:pt x="3300184" y="349135"/>
                  </a:lnTo>
                  <a:lnTo>
                    <a:pt x="3303460" y="3288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 descr=""/>
          <p:cNvSpPr txBox="1"/>
          <p:nvPr/>
        </p:nvSpPr>
        <p:spPr>
          <a:xfrm>
            <a:off x="446023" y="160731"/>
            <a:ext cx="544195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The</a:t>
            </a:r>
            <a:r>
              <a:rPr dirty="0" sz="2800" spc="-5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over</a:t>
            </a:r>
            <a:r>
              <a:rPr dirty="0" sz="2800" spc="-5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65</a:t>
            </a:r>
            <a:r>
              <a:rPr dirty="0" sz="2800" spc="-5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segment</a:t>
            </a:r>
            <a:r>
              <a:rPr dirty="0" sz="2800" spc="-4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is</a:t>
            </a:r>
            <a:r>
              <a:rPr dirty="0" sz="2800" spc="-65" b="1">
                <a:latin typeface="Arial"/>
                <a:cs typeface="Arial"/>
              </a:rPr>
              <a:t> </a:t>
            </a:r>
            <a:r>
              <a:rPr dirty="0" sz="2800" spc="-10" b="1">
                <a:latin typeface="Arial"/>
                <a:cs typeface="Arial"/>
              </a:rPr>
              <a:t>growing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26821" y="6250253"/>
            <a:ext cx="5518150" cy="3232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Source: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2021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Profile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Americans: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ACL,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Nov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2022</a:t>
            </a:r>
            <a:r>
              <a:rPr dirty="0" sz="1000" spc="16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1.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AARP.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This</a:t>
            </a:r>
            <a:r>
              <a:rPr dirty="0" sz="1000" spc="-2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number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is</a:t>
            </a:r>
            <a:r>
              <a:rPr dirty="0" sz="1000" spc="-10">
                <a:latin typeface="Arial Narrow"/>
                <a:cs typeface="Arial Narrow"/>
              </a:rPr>
              <a:t> expected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to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continue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into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the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2030s.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illustrative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discussion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purposes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37463" y="2180031"/>
            <a:ext cx="86233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Arial Narrow"/>
                <a:cs typeface="Arial Narrow"/>
              </a:rPr>
              <a:t>2020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556666" y="3809822"/>
            <a:ext cx="861060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Arial Narrow"/>
                <a:cs typeface="Arial Narrow"/>
              </a:rPr>
              <a:t>2040</a:t>
            </a:r>
            <a:endParaRPr sz="3600">
              <a:latin typeface="Arial Narrow"/>
              <a:cs typeface="Arial Narrow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2790189" y="2863418"/>
            <a:ext cx="182118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33333"/>
                </a:solidFill>
                <a:latin typeface="Arial Narrow"/>
                <a:cs typeface="Arial Narrow"/>
              </a:rPr>
              <a:t>17%</a:t>
            </a:r>
            <a:r>
              <a:rPr dirty="0" sz="2000" spc="-20" b="1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33333"/>
                </a:solidFill>
                <a:latin typeface="Arial Narrow"/>
                <a:cs typeface="Arial Narrow"/>
              </a:rPr>
              <a:t>of</a:t>
            </a:r>
            <a:r>
              <a:rPr dirty="0" sz="2000" spc="-10" b="1">
                <a:solidFill>
                  <a:srgbClr val="333333"/>
                </a:solidFill>
                <a:latin typeface="Arial Narrow"/>
                <a:cs typeface="Arial Narrow"/>
              </a:rPr>
              <a:t> population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4014342" y="4458411"/>
            <a:ext cx="182118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333333"/>
                </a:solidFill>
                <a:latin typeface="Arial Narrow"/>
                <a:cs typeface="Arial Narrow"/>
              </a:rPr>
              <a:t>22%</a:t>
            </a:r>
            <a:r>
              <a:rPr dirty="0" sz="2000" spc="-20" b="1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333333"/>
                </a:solidFill>
                <a:latin typeface="Arial Narrow"/>
                <a:cs typeface="Arial Narrow"/>
              </a:rPr>
              <a:t>of</a:t>
            </a:r>
            <a:r>
              <a:rPr dirty="0" sz="2000" spc="-10" b="1">
                <a:solidFill>
                  <a:srgbClr val="333333"/>
                </a:solidFill>
                <a:latin typeface="Arial Narrow"/>
                <a:cs typeface="Arial Narrow"/>
              </a:rPr>
              <a:t> population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615439" y="3761232"/>
            <a:ext cx="3732529" cy="662940"/>
          </a:xfrm>
          <a:prstGeom prst="rect">
            <a:avLst/>
          </a:prstGeom>
          <a:solidFill>
            <a:srgbClr val="3769FF"/>
          </a:solidFill>
          <a:ln w="9525">
            <a:solidFill>
              <a:srgbClr val="91B8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2054860">
              <a:lnSpc>
                <a:spcPts val="5220"/>
              </a:lnSpc>
            </a:pPr>
            <a:r>
              <a:rPr dirty="0" sz="4800" spc="-30">
                <a:solidFill>
                  <a:srgbClr val="FFFFFF"/>
                </a:solidFill>
                <a:latin typeface="Arial"/>
                <a:cs typeface="Arial"/>
              </a:rPr>
              <a:t>80.8</a:t>
            </a:r>
            <a:r>
              <a:rPr dirty="0" sz="4800" spc="-7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mil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1615439" y="2148839"/>
            <a:ext cx="2573020" cy="662940"/>
          </a:xfrm>
          <a:prstGeom prst="rect">
            <a:avLst/>
          </a:prstGeom>
          <a:solidFill>
            <a:srgbClr val="00BEB3"/>
          </a:solidFill>
          <a:ln w="9525">
            <a:solidFill>
              <a:srgbClr val="00BEB3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marL="872490">
              <a:lnSpc>
                <a:spcPts val="5220"/>
              </a:lnSpc>
            </a:pPr>
            <a:r>
              <a:rPr dirty="0" sz="4800" spc="-30">
                <a:solidFill>
                  <a:srgbClr val="FFFFFF"/>
                </a:solidFill>
                <a:latin typeface="Arial"/>
                <a:cs typeface="Arial"/>
              </a:rPr>
              <a:t>55.7</a:t>
            </a:r>
            <a:r>
              <a:rPr dirty="0" sz="4800" spc="-7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mil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783321" y="2592781"/>
            <a:ext cx="4157979" cy="16179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">
              <a:lnSpc>
                <a:spcPts val="8190"/>
              </a:lnSpc>
              <a:spcBef>
                <a:spcPts val="100"/>
              </a:spcBef>
              <a:tabLst>
                <a:tab pos="1822450" algn="l"/>
              </a:tabLst>
            </a:pP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Each</a:t>
            </a:r>
            <a:r>
              <a:rPr dirty="0" sz="20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day</a:t>
            </a:r>
            <a:r>
              <a:rPr dirty="0" sz="2000" spc="-5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Arial Narrow"/>
                <a:cs typeface="Arial Narrow"/>
              </a:rPr>
              <a:t>almost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sz="7200" spc="-10" b="1">
                <a:solidFill>
                  <a:srgbClr val="FFFFFF"/>
                </a:solidFill>
                <a:latin typeface="Arial Narrow"/>
                <a:cs typeface="Arial Narrow"/>
              </a:rPr>
              <a:t>10,000</a:t>
            </a:r>
            <a:endParaRPr sz="7200">
              <a:latin typeface="Arial Narrow"/>
              <a:cs typeface="Arial Narrow"/>
            </a:endParaRPr>
          </a:p>
          <a:p>
            <a:pPr marL="48260">
              <a:lnSpc>
                <a:spcPts val="4350"/>
              </a:lnSpc>
              <a:tabLst>
                <a:tab pos="3286125" algn="l"/>
              </a:tabLst>
            </a:pP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baby</a:t>
            </a:r>
            <a:r>
              <a:rPr dirty="0" sz="20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boomers</a:t>
            </a:r>
            <a:r>
              <a:rPr dirty="0" sz="2000" spc="-3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reach</a:t>
            </a:r>
            <a:r>
              <a:rPr dirty="0" sz="20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2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age</a:t>
            </a:r>
            <a:r>
              <a:rPr dirty="0" sz="2000" spc="-2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25" b="1">
                <a:solidFill>
                  <a:srgbClr val="FFFFFF"/>
                </a:solidFill>
                <a:latin typeface="Arial Narrow"/>
                <a:cs typeface="Arial Narrow"/>
              </a:rPr>
              <a:t>of</a:t>
            </a:r>
            <a:r>
              <a:rPr dirty="0" sz="2000" b="1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dirty="0" baseline="-4166" sz="6000" spc="-37" b="1">
                <a:solidFill>
                  <a:srgbClr val="FFFFFF"/>
                </a:solidFill>
                <a:latin typeface="Arial Narrow"/>
                <a:cs typeface="Arial Narrow"/>
              </a:rPr>
              <a:t>65</a:t>
            </a:r>
            <a:r>
              <a:rPr dirty="0" baseline="-4166" sz="6000" spc="-532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baseline="59027" sz="2400" spc="-75" b="1">
                <a:solidFill>
                  <a:srgbClr val="FFFFFF"/>
                </a:solidFill>
                <a:latin typeface="Arial Narrow"/>
                <a:cs typeface="Arial Narrow"/>
              </a:rPr>
              <a:t>1</a:t>
            </a:r>
            <a:endParaRPr baseline="59027" sz="2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444804" y="160731"/>
            <a:ext cx="434530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latin typeface="Arial"/>
                <a:cs typeface="Arial"/>
              </a:rPr>
              <a:t>Women</a:t>
            </a:r>
            <a:r>
              <a:rPr dirty="0" sz="2800" spc="-110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are</a:t>
            </a:r>
            <a:r>
              <a:rPr dirty="0" sz="2800" spc="-105" b="1">
                <a:latin typeface="Arial"/>
                <a:cs typeface="Arial"/>
              </a:rPr>
              <a:t> </a:t>
            </a:r>
            <a:r>
              <a:rPr dirty="0" sz="2800" b="1">
                <a:latin typeface="Arial"/>
                <a:cs typeface="Arial"/>
              </a:rPr>
              <a:t>outliving</a:t>
            </a:r>
            <a:r>
              <a:rPr dirty="0" sz="2800" spc="-110" b="1">
                <a:latin typeface="Arial"/>
                <a:cs typeface="Arial"/>
              </a:rPr>
              <a:t> </a:t>
            </a:r>
            <a:r>
              <a:rPr dirty="0" sz="2800" spc="-25" b="1">
                <a:latin typeface="Arial"/>
                <a:cs typeface="Arial"/>
              </a:rPr>
              <a:t>men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82523" y="1571955"/>
            <a:ext cx="73215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5">
                <a:solidFill>
                  <a:srgbClr val="767676"/>
                </a:solidFill>
                <a:latin typeface="Arial Narrow"/>
                <a:cs typeface="Arial Narrow"/>
              </a:rPr>
              <a:t>65+</a:t>
            </a:r>
            <a:endParaRPr sz="4000">
              <a:latin typeface="Arial Narrow"/>
              <a:cs typeface="Arial Narrow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3940809" y="1630513"/>
            <a:ext cx="3240405" cy="16814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66850">
              <a:lnSpc>
                <a:spcPts val="2725"/>
              </a:lnSpc>
            </a:pPr>
            <a:r>
              <a:rPr dirty="0" sz="2400" b="1">
                <a:solidFill>
                  <a:srgbClr val="FFFFFF"/>
                </a:solidFill>
                <a:latin typeface="Arial Narrow"/>
                <a:cs typeface="Arial Narrow"/>
              </a:rPr>
              <a:t>17</a:t>
            </a:r>
            <a:r>
              <a:rPr dirty="0" sz="24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years</a:t>
            </a:r>
            <a:endParaRPr sz="2000">
              <a:latin typeface="Arial Narrow"/>
              <a:cs typeface="Arial Narrow"/>
            </a:endParaRPr>
          </a:p>
          <a:p>
            <a:pPr marL="2009775">
              <a:lnSpc>
                <a:spcPct val="100000"/>
              </a:lnSpc>
              <a:spcBef>
                <a:spcPts val="690"/>
              </a:spcBef>
            </a:pP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19.8</a:t>
            </a:r>
            <a:r>
              <a:rPr dirty="0" sz="28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 Narrow"/>
                <a:cs typeface="Arial Narrow"/>
              </a:rPr>
              <a:t>years</a:t>
            </a:r>
            <a:endParaRPr sz="20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2000">
              <a:latin typeface="Arial Narrow"/>
              <a:cs typeface="Arial Narrow"/>
            </a:endParaRPr>
          </a:p>
          <a:p>
            <a:pPr>
              <a:lnSpc>
                <a:spcPts val="1910"/>
              </a:lnSpc>
            </a:pP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Additional</a:t>
            </a:r>
            <a:r>
              <a:rPr dirty="0" sz="1600" spc="-3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years</a:t>
            </a:r>
            <a:r>
              <a:rPr dirty="0" sz="1600" spc="-3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a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man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can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expect</a:t>
            </a:r>
            <a:r>
              <a:rPr dirty="0" sz="1600" spc="-1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to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 live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ts val="1910"/>
              </a:lnSpc>
            </a:pP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Additional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years</a:t>
            </a:r>
            <a:r>
              <a:rPr dirty="0" sz="1600" spc="-2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a</a:t>
            </a:r>
            <a:r>
              <a:rPr dirty="0" sz="1600" spc="-1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woman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can</a:t>
            </a:r>
            <a:r>
              <a:rPr dirty="0" sz="1600" spc="-2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expect</a:t>
            </a:r>
            <a:r>
              <a:rPr dirty="0" sz="1600" spc="-2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to</a:t>
            </a:r>
            <a:r>
              <a:rPr dirty="0" sz="1600" spc="-2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 spc="-20">
                <a:solidFill>
                  <a:srgbClr val="585858"/>
                </a:solidFill>
                <a:latin typeface="Arial Narrow"/>
                <a:cs typeface="Arial Narrow"/>
              </a:rPr>
              <a:t>live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5" name="object 5" descr=""/>
          <p:cNvSpPr/>
          <p:nvPr/>
        </p:nvSpPr>
        <p:spPr>
          <a:xfrm>
            <a:off x="1630679" y="1405127"/>
            <a:ext cx="5755005" cy="2216150"/>
          </a:xfrm>
          <a:custGeom>
            <a:avLst/>
            <a:gdLst/>
            <a:ahLst/>
            <a:cxnLst/>
            <a:rect l="l" t="t" r="r" b="b"/>
            <a:pathLst>
              <a:path w="5755005" h="2216150">
                <a:moveTo>
                  <a:pt x="5754624" y="0"/>
                </a:moveTo>
                <a:lnTo>
                  <a:pt x="0" y="0"/>
                </a:lnTo>
                <a:lnTo>
                  <a:pt x="0" y="2215896"/>
                </a:lnTo>
                <a:lnTo>
                  <a:pt x="5754624" y="2215896"/>
                </a:lnTo>
                <a:lnTo>
                  <a:pt x="57546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782523" y="4281297"/>
            <a:ext cx="73215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5">
                <a:solidFill>
                  <a:srgbClr val="767676"/>
                </a:solidFill>
                <a:latin typeface="Arial Narrow"/>
                <a:cs typeface="Arial Narrow"/>
              </a:rPr>
              <a:t>65+</a:t>
            </a:r>
            <a:endParaRPr sz="4000">
              <a:latin typeface="Arial Narrow"/>
              <a:cs typeface="Arial Narrow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793745" y="4191661"/>
            <a:ext cx="3665854" cy="1769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175"/>
              </a:lnSpc>
            </a:pP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11%</a:t>
            </a:r>
            <a:endParaRPr sz="2800">
              <a:latin typeface="Arial Narrow"/>
              <a:cs typeface="Arial Narrow"/>
            </a:endParaRPr>
          </a:p>
          <a:p>
            <a:pPr marL="3083560">
              <a:lnSpc>
                <a:spcPct val="100000"/>
              </a:lnSpc>
              <a:spcBef>
                <a:spcPts val="565"/>
              </a:spcBef>
            </a:pP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30%</a:t>
            </a:r>
            <a:endParaRPr sz="28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2800">
              <a:latin typeface="Arial Narrow"/>
              <a:cs typeface="Arial Narrow"/>
            </a:endParaRPr>
          </a:p>
          <a:p>
            <a:pPr marL="1143000">
              <a:lnSpc>
                <a:spcPts val="1800"/>
              </a:lnSpc>
            </a:pP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%</a:t>
            </a:r>
            <a:r>
              <a:rPr dirty="0" sz="1600" spc="-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of Men</a:t>
            </a:r>
            <a:r>
              <a:rPr dirty="0" sz="1600" spc="-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 spc="-10">
                <a:solidFill>
                  <a:srgbClr val="585858"/>
                </a:solidFill>
                <a:latin typeface="Arial Narrow"/>
                <a:cs typeface="Arial Narrow"/>
              </a:rPr>
              <a:t>Widowed</a:t>
            </a:r>
            <a:endParaRPr sz="1600">
              <a:latin typeface="Arial Narrow"/>
              <a:cs typeface="Arial Narrow"/>
            </a:endParaRPr>
          </a:p>
          <a:p>
            <a:pPr marL="1143000">
              <a:lnSpc>
                <a:spcPts val="1800"/>
              </a:lnSpc>
            </a:pP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%</a:t>
            </a:r>
            <a:r>
              <a:rPr dirty="0" sz="1600" spc="-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of</a:t>
            </a:r>
            <a:r>
              <a:rPr dirty="0" sz="1600" spc="-5">
                <a:solidFill>
                  <a:srgbClr val="585858"/>
                </a:solidFill>
                <a:latin typeface="Arial Narrow"/>
                <a:cs typeface="Arial Narrow"/>
              </a:rPr>
              <a:t> </a:t>
            </a:r>
            <a:r>
              <a:rPr dirty="0" sz="1600">
                <a:solidFill>
                  <a:srgbClr val="585858"/>
                </a:solidFill>
                <a:latin typeface="Arial Narrow"/>
                <a:cs typeface="Arial Narrow"/>
              </a:rPr>
              <a:t>Women </a:t>
            </a:r>
            <a:r>
              <a:rPr dirty="0" sz="1600" spc="-10">
                <a:solidFill>
                  <a:srgbClr val="585858"/>
                </a:solidFill>
                <a:latin typeface="Arial Narrow"/>
                <a:cs typeface="Arial Narrow"/>
              </a:rPr>
              <a:t>Widowed</a:t>
            </a:r>
            <a:endParaRPr sz="1600">
              <a:latin typeface="Arial Narrow"/>
              <a:cs typeface="Arial Narrow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1543811" y="4032503"/>
            <a:ext cx="5355590" cy="1979930"/>
          </a:xfrm>
          <a:custGeom>
            <a:avLst/>
            <a:gdLst/>
            <a:ahLst/>
            <a:cxnLst/>
            <a:rect l="l" t="t" r="r" b="b"/>
            <a:pathLst>
              <a:path w="5355590" h="1979929">
                <a:moveTo>
                  <a:pt x="5355336" y="0"/>
                </a:moveTo>
                <a:lnTo>
                  <a:pt x="0" y="0"/>
                </a:lnTo>
                <a:lnTo>
                  <a:pt x="0" y="1979676"/>
                </a:lnTo>
                <a:lnTo>
                  <a:pt x="5355336" y="1979676"/>
                </a:lnTo>
                <a:lnTo>
                  <a:pt x="53553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8432292" y="1312163"/>
            <a:ext cx="3200400" cy="1859280"/>
          </a:xfrm>
          <a:custGeom>
            <a:avLst/>
            <a:gdLst/>
            <a:ahLst/>
            <a:cxnLst/>
            <a:rect l="l" t="t" r="r" b="b"/>
            <a:pathLst>
              <a:path w="3200400" h="1859280">
                <a:moveTo>
                  <a:pt x="3174873" y="0"/>
                </a:moveTo>
                <a:lnTo>
                  <a:pt x="25526" y="0"/>
                </a:lnTo>
                <a:lnTo>
                  <a:pt x="15591" y="2006"/>
                </a:lnTo>
                <a:lnTo>
                  <a:pt x="7477" y="7477"/>
                </a:lnTo>
                <a:lnTo>
                  <a:pt x="2006" y="15591"/>
                </a:lnTo>
                <a:lnTo>
                  <a:pt x="0" y="25526"/>
                </a:lnTo>
                <a:lnTo>
                  <a:pt x="0" y="1833752"/>
                </a:lnTo>
                <a:lnTo>
                  <a:pt x="2006" y="1843688"/>
                </a:lnTo>
                <a:lnTo>
                  <a:pt x="7477" y="1851802"/>
                </a:lnTo>
                <a:lnTo>
                  <a:pt x="15591" y="1857273"/>
                </a:lnTo>
                <a:lnTo>
                  <a:pt x="25526" y="1859280"/>
                </a:lnTo>
                <a:lnTo>
                  <a:pt x="3174873" y="1859280"/>
                </a:lnTo>
                <a:lnTo>
                  <a:pt x="3184808" y="1857273"/>
                </a:lnTo>
                <a:lnTo>
                  <a:pt x="3192922" y="1851802"/>
                </a:lnTo>
                <a:lnTo>
                  <a:pt x="3198393" y="1843688"/>
                </a:lnTo>
                <a:lnTo>
                  <a:pt x="3200400" y="1833752"/>
                </a:lnTo>
                <a:lnTo>
                  <a:pt x="3200400" y="25526"/>
                </a:lnTo>
                <a:lnTo>
                  <a:pt x="3198393" y="15591"/>
                </a:lnTo>
                <a:lnTo>
                  <a:pt x="3192922" y="7477"/>
                </a:lnTo>
                <a:lnTo>
                  <a:pt x="3184808" y="2006"/>
                </a:lnTo>
                <a:lnTo>
                  <a:pt x="3174873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 txBox="1"/>
          <p:nvPr/>
        </p:nvSpPr>
        <p:spPr>
          <a:xfrm>
            <a:off x="8702802" y="1339977"/>
            <a:ext cx="2613660" cy="17322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85+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  <a:r>
              <a:rPr dirty="0" sz="2800" spc="-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 Narrow"/>
                <a:cs typeface="Arial Narrow"/>
              </a:rPr>
              <a:t>will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likely</a:t>
            </a:r>
            <a:r>
              <a:rPr dirty="0" sz="28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include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considerably</a:t>
            </a:r>
            <a:r>
              <a:rPr dirty="0" sz="2800" spc="-6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 Narrow"/>
                <a:cs typeface="Arial Narrow"/>
              </a:rPr>
              <a:t>more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women</a:t>
            </a:r>
            <a:r>
              <a:rPr dirty="0" sz="2800" spc="-4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than</a:t>
            </a:r>
            <a:r>
              <a:rPr dirty="0" sz="28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men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8432292" y="4008120"/>
            <a:ext cx="3200400" cy="1889760"/>
          </a:xfrm>
          <a:custGeom>
            <a:avLst/>
            <a:gdLst/>
            <a:ahLst/>
            <a:cxnLst/>
            <a:rect l="l" t="t" r="r" b="b"/>
            <a:pathLst>
              <a:path w="3200400" h="1889760">
                <a:moveTo>
                  <a:pt x="3174491" y="0"/>
                </a:moveTo>
                <a:lnTo>
                  <a:pt x="25907" y="0"/>
                </a:lnTo>
                <a:lnTo>
                  <a:pt x="15805" y="2030"/>
                </a:lnTo>
                <a:lnTo>
                  <a:pt x="7572" y="7572"/>
                </a:lnTo>
                <a:lnTo>
                  <a:pt x="2030" y="15805"/>
                </a:lnTo>
                <a:lnTo>
                  <a:pt x="0" y="25907"/>
                </a:lnTo>
                <a:lnTo>
                  <a:pt x="0" y="1863826"/>
                </a:lnTo>
                <a:lnTo>
                  <a:pt x="2030" y="1873922"/>
                </a:lnTo>
                <a:lnTo>
                  <a:pt x="7572" y="1882165"/>
                </a:lnTo>
                <a:lnTo>
                  <a:pt x="15805" y="1887722"/>
                </a:lnTo>
                <a:lnTo>
                  <a:pt x="25907" y="1889759"/>
                </a:lnTo>
                <a:lnTo>
                  <a:pt x="3174491" y="1889759"/>
                </a:lnTo>
                <a:lnTo>
                  <a:pt x="3184594" y="1887722"/>
                </a:lnTo>
                <a:lnTo>
                  <a:pt x="3192827" y="1882165"/>
                </a:lnTo>
                <a:lnTo>
                  <a:pt x="3198369" y="1873922"/>
                </a:lnTo>
                <a:lnTo>
                  <a:pt x="3200400" y="1863826"/>
                </a:lnTo>
                <a:lnTo>
                  <a:pt x="3200400" y="25907"/>
                </a:lnTo>
                <a:lnTo>
                  <a:pt x="3198369" y="15805"/>
                </a:lnTo>
                <a:lnTo>
                  <a:pt x="3192827" y="7572"/>
                </a:lnTo>
                <a:lnTo>
                  <a:pt x="3184594" y="2030"/>
                </a:lnTo>
                <a:lnTo>
                  <a:pt x="3174491" y="0"/>
                </a:lnTo>
                <a:close/>
              </a:path>
            </a:pathLst>
          </a:custGeom>
          <a:solidFill>
            <a:srgbClr val="3769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8703056" y="4037152"/>
            <a:ext cx="2646680" cy="173291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Women</a:t>
            </a:r>
            <a:r>
              <a:rPr dirty="0" sz="2800" spc="-4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are</a:t>
            </a:r>
            <a:r>
              <a:rPr dirty="0" sz="2800" spc="-3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0" b="1">
                <a:solidFill>
                  <a:srgbClr val="FFFFFF"/>
                </a:solidFill>
                <a:latin typeface="Arial Narrow"/>
                <a:cs typeface="Arial Narrow"/>
              </a:rPr>
              <a:t>more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likely</a:t>
            </a:r>
            <a:r>
              <a:rPr dirty="0" sz="28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than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men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of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the</a:t>
            </a:r>
            <a:r>
              <a:rPr dirty="0" sz="28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same</a:t>
            </a:r>
            <a:r>
              <a:rPr dirty="0" sz="28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age</a:t>
            </a:r>
            <a:r>
              <a:rPr dirty="0" sz="28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b="1">
                <a:solidFill>
                  <a:srgbClr val="FFFFFF"/>
                </a:solidFill>
                <a:latin typeface="Arial Narrow"/>
                <a:cs typeface="Arial Narrow"/>
              </a:rPr>
              <a:t>to</a:t>
            </a:r>
            <a:r>
              <a:rPr dirty="0" sz="2800" spc="-1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2800" spc="-25" b="1">
                <a:solidFill>
                  <a:srgbClr val="FFFFFF"/>
                </a:solidFill>
                <a:latin typeface="Arial Narrow"/>
                <a:cs typeface="Arial Narrow"/>
              </a:rPr>
              <a:t>be </a:t>
            </a:r>
            <a:r>
              <a:rPr dirty="0" sz="2800" spc="-10" b="1">
                <a:solidFill>
                  <a:srgbClr val="FFFFFF"/>
                </a:solidFill>
                <a:latin typeface="Arial Narrow"/>
                <a:cs typeface="Arial Narrow"/>
              </a:rPr>
              <a:t>widowed.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28650" y="6233489"/>
            <a:ext cx="2721610" cy="323215"/>
          </a:xfrm>
          <a:prstGeom prst="rect">
            <a:avLst/>
          </a:prstGeom>
        </p:spPr>
        <p:txBody>
          <a:bodyPr wrap="square" lIns="0" tIns="381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30"/>
              </a:spcBef>
            </a:pPr>
            <a:r>
              <a:rPr dirty="0" sz="1000">
                <a:latin typeface="Arial Narrow"/>
                <a:cs typeface="Arial Narrow"/>
              </a:rPr>
              <a:t>Sources: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2021</a:t>
            </a:r>
            <a:r>
              <a:rPr dirty="0" sz="1000" spc="-4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Profile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of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Older</a:t>
            </a:r>
            <a:r>
              <a:rPr dirty="0" sz="1000" spc="-3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Americans:</a:t>
            </a:r>
            <a:r>
              <a:rPr dirty="0" sz="1000" spc="-1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ACL,</a:t>
            </a:r>
            <a:r>
              <a:rPr dirty="0" sz="1000" spc="-40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Nov</a:t>
            </a:r>
            <a:r>
              <a:rPr dirty="0" sz="1000" spc="-25">
                <a:latin typeface="Arial Narrow"/>
                <a:cs typeface="Arial Narrow"/>
              </a:rPr>
              <a:t> </a:t>
            </a:r>
            <a:r>
              <a:rPr dirty="0" sz="1000" spc="-20">
                <a:latin typeface="Arial Narrow"/>
                <a:cs typeface="Arial Narrow"/>
              </a:rPr>
              <a:t>2022. </a:t>
            </a:r>
            <a:r>
              <a:rPr dirty="0" sz="1000">
                <a:latin typeface="Arial Narrow"/>
                <a:cs typeface="Arial Narrow"/>
              </a:rPr>
              <a:t>For</a:t>
            </a:r>
            <a:r>
              <a:rPr dirty="0" sz="1000" spc="-1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illustrative</a:t>
            </a:r>
            <a:r>
              <a:rPr dirty="0" sz="1000" spc="5">
                <a:latin typeface="Arial Narrow"/>
                <a:cs typeface="Arial Narrow"/>
              </a:rPr>
              <a:t> </a:t>
            </a:r>
            <a:r>
              <a:rPr dirty="0" sz="1000">
                <a:latin typeface="Arial Narrow"/>
                <a:cs typeface="Arial Narrow"/>
              </a:rPr>
              <a:t>and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discussion</a:t>
            </a:r>
            <a:r>
              <a:rPr dirty="0" sz="100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purposes</a:t>
            </a:r>
            <a:r>
              <a:rPr dirty="0" sz="1000" spc="-30">
                <a:latin typeface="Arial Narrow"/>
                <a:cs typeface="Arial Narrow"/>
              </a:rPr>
              <a:t> </a:t>
            </a:r>
            <a:r>
              <a:rPr dirty="0" sz="1000" spc="-10">
                <a:latin typeface="Arial Narrow"/>
                <a:cs typeface="Arial Narrow"/>
              </a:rPr>
              <a:t>only.</a:t>
            </a:r>
            <a:endParaRPr sz="10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Jones, Rodney S.</dc:creator>
  <dc:title>The Hidden Costs of Aging client presentation</dc:title>
  <dcterms:created xsi:type="dcterms:W3CDTF">2024-09-05T17:59:28Z</dcterms:created>
  <dcterms:modified xsi:type="dcterms:W3CDTF">2024-09-05T17:59:28Z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2024-05-10T00:00:00Z</vt:filetime>
  </property>
  <property fmtid="{D5CDD505-2E9C-101B-9397-08002B2CF9AE}" pid="3" name="Creator">
    <vt:lpwstr>Microsoft® PowerPoint® 2021</vt:lpwstr>
  </property>
  <property fmtid="{D5CDD505-2E9C-101B-9397-08002B2CF9AE}" pid="4" name="LastSaved">
    <vt:filetime>2024-09-05T00:00:00Z</vt:filetime>
  </property>
  <property fmtid="{D5CDD505-2E9C-101B-9397-08002B2CF9AE}" pid="5" name="Producer">
    <vt:lpwstr>Microsoft® PowerPoint® 2021; modified using iTextSharp™ 5.5.13.1 ©2000-2019 iText Group NV (AGPL-version)</vt:lpwstr>
  </property>
</Properties>
</file>