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1"/>
    <p:sldMasterId id="2147483702" r:id="rId12"/>
  </p:sldMasterIdLst>
  <p:notesMasterIdLst>
    <p:notesMasterId r:id="rId40"/>
  </p:notesMasterIdLst>
  <p:handoutMasterIdLst>
    <p:handoutMasterId r:id="rId41"/>
  </p:handoutMasterIdLst>
  <p:sldIdLst>
    <p:sldId id="317" r:id="rId13"/>
    <p:sldId id="416" r:id="rId14"/>
    <p:sldId id="339" r:id="rId15"/>
    <p:sldId id="2736" r:id="rId16"/>
    <p:sldId id="2731" r:id="rId17"/>
    <p:sldId id="2737" r:id="rId18"/>
    <p:sldId id="2738" r:id="rId19"/>
    <p:sldId id="2739" r:id="rId20"/>
    <p:sldId id="2740" r:id="rId21"/>
    <p:sldId id="577" r:id="rId22"/>
    <p:sldId id="579" r:id="rId23"/>
    <p:sldId id="2741" r:id="rId24"/>
    <p:sldId id="2730" r:id="rId25"/>
    <p:sldId id="356" r:id="rId26"/>
    <p:sldId id="2616" r:id="rId27"/>
    <p:sldId id="583" r:id="rId28"/>
    <p:sldId id="352" r:id="rId29"/>
    <p:sldId id="2735" r:id="rId30"/>
    <p:sldId id="346" r:id="rId31"/>
    <p:sldId id="347" r:id="rId32"/>
    <p:sldId id="348" r:id="rId33"/>
    <p:sldId id="587" r:id="rId34"/>
    <p:sldId id="585" r:id="rId35"/>
    <p:sldId id="590" r:id="rId36"/>
    <p:sldId id="592" r:id="rId37"/>
    <p:sldId id="593" r:id="rId38"/>
    <p:sldId id="314" r:id="rId39"/>
  </p:sldIdLst>
  <p:sldSz cx="12192000" cy="6858000"/>
  <p:notesSz cx="7023100" cy="9309100"/>
  <p:custDataLst>
    <p:custData r:id="rId3"/>
    <p:custData r:id="rId1"/>
    <p:custData r:id="rId8"/>
    <p:custData r:id="rId9"/>
    <p:custData r:id="rId5"/>
    <p:custData r:id="rId4"/>
    <p:custData r:id="rId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orient="horz" pos="4113" userDrawn="1">
          <p15:clr>
            <a:srgbClr val="A4A3A4"/>
          </p15:clr>
        </p15:guide>
        <p15:guide id="3" orient="horz" pos="799" userDrawn="1">
          <p15:clr>
            <a:srgbClr val="A4A3A4"/>
          </p15:clr>
        </p15:guide>
        <p15:guide id="4" orient="horz" pos="1026" userDrawn="1">
          <p15:clr>
            <a:srgbClr val="A4A3A4"/>
          </p15:clr>
        </p15:guide>
        <p15:guide id="5" orient="horz" pos="2568" userDrawn="1">
          <p15:clr>
            <a:srgbClr val="A4A3A4"/>
          </p15:clr>
        </p15:guide>
        <p15:guide id="7" orient="horz" pos="3702" userDrawn="1">
          <p15:clr>
            <a:srgbClr val="A4A3A4"/>
          </p15:clr>
        </p15:guide>
        <p15:guide id="8" orient="horz" pos="595" userDrawn="1">
          <p15:clr>
            <a:srgbClr val="A4A3A4"/>
          </p15:clr>
        </p15:guide>
        <p15:guide id="11" orient="horz" pos="1389" userDrawn="1">
          <p15:clr>
            <a:srgbClr val="A4A3A4"/>
          </p15:clr>
        </p15:guide>
        <p15:guide id="12" pos="3840" userDrawn="1">
          <p15:clr>
            <a:srgbClr val="A4A3A4"/>
          </p15:clr>
        </p15:guide>
        <p15:guide id="13" pos="3908" userDrawn="1">
          <p15:clr>
            <a:srgbClr val="A4A3A4"/>
          </p15:clr>
        </p15:guide>
        <p15:guide id="15" orient="horz" pos="2931" userDrawn="1">
          <p15:clr>
            <a:srgbClr val="A4A3A4"/>
          </p15:clr>
        </p15:guide>
        <p15:guide id="16" pos="3681" userDrawn="1">
          <p15:clr>
            <a:srgbClr val="A4A3A4"/>
          </p15:clr>
        </p15:guide>
        <p15:guide id="17" pos="551" userDrawn="1">
          <p15:clr>
            <a:srgbClr val="A4A3A4"/>
          </p15:clr>
        </p15:guide>
        <p15:guide id="19" pos="7015" userDrawn="1">
          <p15:clr>
            <a:srgbClr val="A4A3A4"/>
          </p15:clr>
        </p15:guide>
        <p15:guide id="20" orient="horz" pos="1298"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o Garcia" initials="RG" lastIdx="16" clrIdx="0">
    <p:extLst>
      <p:ext uri="{19B8F6BF-5375-455C-9EA6-DF929625EA0E}">
        <p15:presenceInfo xmlns:p15="http://schemas.microsoft.com/office/powerpoint/2012/main" userId="S::Roberto.Garcia@JanusHenderson.com::4553ad5f-736b-489f-aeba-7058278d06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06C00"/>
    <a:srgbClr val="232833"/>
    <a:srgbClr val="007398"/>
    <a:srgbClr val="0098C8"/>
    <a:srgbClr val="BAC3C8"/>
    <a:srgbClr val="A1A7AA"/>
    <a:srgbClr val="EA7600"/>
    <a:srgbClr val="E4C5C9"/>
    <a:srgbClr val="CA8B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A9501-F3DB-41D9-8A17-F8A5BED4FAF6}" v="1" dt="2023-03-07T20:41:19.217"/>
  </p1510:revLst>
</p1510:revInfo>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74148" autoAdjust="0"/>
  </p:normalViewPr>
  <p:slideViewPr>
    <p:cSldViewPr snapToGrid="0" showGuides="1">
      <p:cViewPr varScale="1">
        <p:scale>
          <a:sx n="81" d="100"/>
          <a:sy n="81" d="100"/>
        </p:scale>
        <p:origin x="1992" y="78"/>
      </p:cViewPr>
      <p:guideLst>
        <p:guide orient="horz" pos="2376"/>
        <p:guide orient="horz" pos="4113"/>
        <p:guide orient="horz" pos="799"/>
        <p:guide orient="horz" pos="1026"/>
        <p:guide orient="horz" pos="2568"/>
        <p:guide orient="horz" pos="3702"/>
        <p:guide orient="horz" pos="595"/>
        <p:guide orient="horz" pos="1389"/>
        <p:guide pos="3840"/>
        <p:guide pos="3908"/>
        <p:guide orient="horz" pos="2931"/>
        <p:guide pos="3681"/>
        <p:guide pos="551"/>
        <p:guide pos="7015"/>
        <p:guide orient="horz" pos="1298"/>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2" d="100"/>
          <a:sy n="82" d="100"/>
        </p:scale>
        <p:origin x="-3180" y="-96"/>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FOConnor\Dropbox\Frank's%20Sandbox\_Research%20Projects\Financial%20Advisor%20Surveys\2022\Char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FOConnor\Dropbox\Frank's%20Sandbox\_Research%20Projects\Financial%20Advisor%20Surveys\2022\Char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FOConnor\Dropbox\Frank's%20Sandbox\_Research%20Projects\Financial%20Advisor%20Surveys\2022\Char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FOConnor\Dropbox\Frank's%20Sandbox\_Research%20Projects\Financial%20Advisor%20Surveys\2022\Charts.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FOConnor\Dropbox\Frank's%20Sandbox\_Research%20Projects\Financial%20Advisor%20Surveys\2022\Cha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FOConnor\Dropbox\Frank's%20Sandbox\_Research%20Projects\Financial%20Advisor%20Surveys\2022\Char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dirty="0"/>
              <a:t>S&amp;P 500</a:t>
            </a:r>
            <a:r>
              <a:rPr lang="en-US" b="1" baseline="30000" dirty="0"/>
              <a:t>®</a:t>
            </a:r>
            <a:r>
              <a:rPr lang="en-US" b="1" dirty="0"/>
              <a:t> Index</a:t>
            </a:r>
          </a:p>
          <a:p>
            <a:pPr>
              <a:defRPr b="1"/>
            </a:pPr>
            <a:r>
              <a:rPr lang="en-US" sz="1400" b="1" dirty="0"/>
              <a:t>December 31, 2021</a:t>
            </a:r>
            <a:r>
              <a:rPr lang="en-US" sz="1400" b="1" baseline="0" dirty="0"/>
              <a:t> – March 31, 2023</a:t>
            </a:r>
            <a:r>
              <a:rPr lang="en-US" sz="1400" b="1" dirty="0"/>
              <a:t>  </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9317176365363631E-2"/>
          <c:y val="0.14897036725734619"/>
          <c:w val="0.9047373209569447"/>
          <c:h val="0.74011208902622039"/>
        </c:manualLayout>
      </c:layout>
      <c:lineChart>
        <c:grouping val="standard"/>
        <c:varyColors val="0"/>
        <c:ser>
          <c:idx val="1"/>
          <c:order val="1"/>
          <c:tx>
            <c:strRef>
              <c:f>Sheet1!$C$1</c:f>
              <c:strCache>
                <c:ptCount val="1"/>
                <c:pt idx="0">
                  <c:v>Percent Change</c:v>
                </c:pt>
              </c:strCache>
            </c:strRef>
          </c:tx>
          <c:spPr>
            <a:ln w="28575" cap="rnd">
              <a:solidFill>
                <a:schemeClr val="accent2"/>
              </a:solidFill>
              <a:round/>
            </a:ln>
            <a:effectLst/>
          </c:spPr>
          <c:marker>
            <c:symbol val="none"/>
          </c:marker>
          <c:dLbls>
            <c:dLbl>
              <c:idx val="202"/>
              <c:layout>
                <c:manualLayout>
                  <c:x val="2.8991823050348409E-3"/>
                  <c:y val="7.7831454643048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84-4FEC-9546-C56B399C6B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Sheet1!$A$2:$A$326</c:f>
              <c:numCache>
                <c:formatCode>yyyy\-mm\-dd</c:formatCode>
                <c:ptCount val="325"/>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formatCode="m/d/yyyy">
                  <c:v>44789</c:v>
                </c:pt>
                <c:pt idx="162" formatCode="m/d/yyyy">
                  <c:v>44790</c:v>
                </c:pt>
                <c:pt idx="163" formatCode="m/d/yyyy">
                  <c:v>44791</c:v>
                </c:pt>
                <c:pt idx="164" formatCode="m/d/yyyy">
                  <c:v>44792</c:v>
                </c:pt>
                <c:pt idx="165" formatCode="m/d/yyyy">
                  <c:v>44795</c:v>
                </c:pt>
                <c:pt idx="166" formatCode="m/d/yyyy">
                  <c:v>44796</c:v>
                </c:pt>
                <c:pt idx="167" formatCode="m/d/yyyy">
                  <c:v>44797</c:v>
                </c:pt>
                <c:pt idx="168" formatCode="m/d/yyyy">
                  <c:v>44798</c:v>
                </c:pt>
                <c:pt idx="169" formatCode="m/d/yyyy">
                  <c:v>44799</c:v>
                </c:pt>
                <c:pt idx="170" formatCode="m/d/yyyy">
                  <c:v>44802</c:v>
                </c:pt>
                <c:pt idx="171" formatCode="m/d/yyyy">
                  <c:v>44803</c:v>
                </c:pt>
                <c:pt idx="172" formatCode="m/d/yyyy">
                  <c:v>44804</c:v>
                </c:pt>
                <c:pt idx="173" formatCode="m/d/yyyy">
                  <c:v>44805</c:v>
                </c:pt>
                <c:pt idx="174" formatCode="m/d/yyyy">
                  <c:v>44806</c:v>
                </c:pt>
                <c:pt idx="175" formatCode="m/d/yyyy">
                  <c:v>44809</c:v>
                </c:pt>
                <c:pt idx="176" formatCode="m/d/yyyy">
                  <c:v>44810</c:v>
                </c:pt>
                <c:pt idx="177" formatCode="m/d/yyyy">
                  <c:v>44811</c:v>
                </c:pt>
                <c:pt idx="178" formatCode="m/d/yyyy">
                  <c:v>44812</c:v>
                </c:pt>
                <c:pt idx="179" formatCode="m/d/yyyy">
                  <c:v>44813</c:v>
                </c:pt>
                <c:pt idx="180" formatCode="m/d/yyyy">
                  <c:v>44816</c:v>
                </c:pt>
                <c:pt idx="181" formatCode="m/d/yyyy">
                  <c:v>44817</c:v>
                </c:pt>
                <c:pt idx="182" formatCode="m/d/yyyy">
                  <c:v>44818</c:v>
                </c:pt>
                <c:pt idx="183" formatCode="m/d/yyyy">
                  <c:v>44819</c:v>
                </c:pt>
                <c:pt idx="184" formatCode="m/d/yyyy">
                  <c:v>44820</c:v>
                </c:pt>
                <c:pt idx="185" formatCode="m/d/yyyy">
                  <c:v>44823</c:v>
                </c:pt>
                <c:pt idx="186" formatCode="m/d/yyyy">
                  <c:v>44824</c:v>
                </c:pt>
                <c:pt idx="187" formatCode="m/d/yyyy">
                  <c:v>44825</c:v>
                </c:pt>
                <c:pt idx="188" formatCode="m/d/yyyy">
                  <c:v>44826</c:v>
                </c:pt>
                <c:pt idx="189" formatCode="m/d/yyyy">
                  <c:v>44827</c:v>
                </c:pt>
                <c:pt idx="190" formatCode="m/d/yyyy">
                  <c:v>44830</c:v>
                </c:pt>
                <c:pt idx="191" formatCode="m/d/yyyy">
                  <c:v>44831</c:v>
                </c:pt>
                <c:pt idx="192" formatCode="m/d/yyyy">
                  <c:v>44832</c:v>
                </c:pt>
                <c:pt idx="193" formatCode="m/d/yyyy">
                  <c:v>44833</c:v>
                </c:pt>
                <c:pt idx="194" formatCode="m/d/yyyy">
                  <c:v>44834</c:v>
                </c:pt>
                <c:pt idx="195" formatCode="m/d/yyyy">
                  <c:v>44837</c:v>
                </c:pt>
                <c:pt idx="196" formatCode="m/d/yyyy">
                  <c:v>44838</c:v>
                </c:pt>
                <c:pt idx="197" formatCode="m/d/yyyy">
                  <c:v>44839</c:v>
                </c:pt>
                <c:pt idx="198" formatCode="m/d/yyyy">
                  <c:v>44840</c:v>
                </c:pt>
                <c:pt idx="199" formatCode="m/d/yyyy">
                  <c:v>44841</c:v>
                </c:pt>
                <c:pt idx="200" formatCode="m/d/yyyy">
                  <c:v>44844</c:v>
                </c:pt>
                <c:pt idx="201" formatCode="m/d/yyyy">
                  <c:v>44845</c:v>
                </c:pt>
                <c:pt idx="202" formatCode="m/d/yyyy">
                  <c:v>44846</c:v>
                </c:pt>
                <c:pt idx="203" formatCode="m/d/yyyy">
                  <c:v>44847</c:v>
                </c:pt>
                <c:pt idx="204" formatCode="m/d/yyyy">
                  <c:v>44848</c:v>
                </c:pt>
                <c:pt idx="205" formatCode="m/d/yyyy">
                  <c:v>44851</c:v>
                </c:pt>
                <c:pt idx="206" formatCode="m/d/yyyy">
                  <c:v>44852</c:v>
                </c:pt>
                <c:pt idx="207" formatCode="m/d/yyyy">
                  <c:v>44853</c:v>
                </c:pt>
                <c:pt idx="208" formatCode="m/d/yyyy">
                  <c:v>44854</c:v>
                </c:pt>
                <c:pt idx="209" formatCode="m/d/yyyy">
                  <c:v>44855</c:v>
                </c:pt>
                <c:pt idx="210" formatCode="m/d/yyyy">
                  <c:v>44858</c:v>
                </c:pt>
                <c:pt idx="211" formatCode="m/d/yyyy">
                  <c:v>44859</c:v>
                </c:pt>
                <c:pt idx="212" formatCode="m/d/yyyy">
                  <c:v>44860</c:v>
                </c:pt>
                <c:pt idx="213" formatCode="m/d/yyyy">
                  <c:v>44861</c:v>
                </c:pt>
                <c:pt idx="214" formatCode="m/d/yyyy">
                  <c:v>44862</c:v>
                </c:pt>
                <c:pt idx="215" formatCode="m/d/yyyy">
                  <c:v>44865</c:v>
                </c:pt>
                <c:pt idx="216" formatCode="m/d/yyyy">
                  <c:v>44866</c:v>
                </c:pt>
                <c:pt idx="217" formatCode="m/d/yyyy">
                  <c:v>44867</c:v>
                </c:pt>
                <c:pt idx="218" formatCode="m/d/yyyy">
                  <c:v>44868</c:v>
                </c:pt>
                <c:pt idx="219" formatCode="m/d/yyyy">
                  <c:v>44869</c:v>
                </c:pt>
                <c:pt idx="220" formatCode="m/d/yyyy">
                  <c:v>44872</c:v>
                </c:pt>
                <c:pt idx="221" formatCode="m/d/yyyy">
                  <c:v>44873</c:v>
                </c:pt>
                <c:pt idx="222" formatCode="m/d/yyyy">
                  <c:v>44874</c:v>
                </c:pt>
                <c:pt idx="223" formatCode="m/d/yyyy">
                  <c:v>44875</c:v>
                </c:pt>
                <c:pt idx="224" formatCode="m/d/yyyy">
                  <c:v>44876</c:v>
                </c:pt>
                <c:pt idx="225" formatCode="m/d/yyyy">
                  <c:v>44879</c:v>
                </c:pt>
                <c:pt idx="226" formatCode="m/d/yyyy">
                  <c:v>44880</c:v>
                </c:pt>
                <c:pt idx="227" formatCode="m/d/yyyy">
                  <c:v>44881</c:v>
                </c:pt>
                <c:pt idx="228" formatCode="m/d/yyyy">
                  <c:v>44882</c:v>
                </c:pt>
                <c:pt idx="229" formatCode="m/d/yyyy">
                  <c:v>44883</c:v>
                </c:pt>
                <c:pt idx="230" formatCode="m/d/yyyy">
                  <c:v>44886</c:v>
                </c:pt>
                <c:pt idx="231" formatCode="m/d/yyyy">
                  <c:v>44887</c:v>
                </c:pt>
                <c:pt idx="232" formatCode="m/d/yyyy">
                  <c:v>44888</c:v>
                </c:pt>
                <c:pt idx="233" formatCode="m/d/yyyy">
                  <c:v>44889</c:v>
                </c:pt>
                <c:pt idx="234" formatCode="m/d/yyyy">
                  <c:v>44890</c:v>
                </c:pt>
                <c:pt idx="235" formatCode="m/d/yyyy">
                  <c:v>44893</c:v>
                </c:pt>
                <c:pt idx="236" formatCode="m/d/yyyy">
                  <c:v>44894</c:v>
                </c:pt>
                <c:pt idx="237" formatCode="m/d/yyyy">
                  <c:v>44895</c:v>
                </c:pt>
                <c:pt idx="238" formatCode="m/d/yyyy">
                  <c:v>44896</c:v>
                </c:pt>
                <c:pt idx="239" formatCode="m/d/yyyy">
                  <c:v>44897</c:v>
                </c:pt>
                <c:pt idx="240" formatCode="m/d/yyyy">
                  <c:v>44900</c:v>
                </c:pt>
                <c:pt idx="241" formatCode="m/d/yyyy">
                  <c:v>44901</c:v>
                </c:pt>
                <c:pt idx="242" formatCode="m/d/yyyy">
                  <c:v>44902</c:v>
                </c:pt>
                <c:pt idx="243" formatCode="m/d/yyyy">
                  <c:v>44903</c:v>
                </c:pt>
                <c:pt idx="244" formatCode="m/d/yyyy">
                  <c:v>44904</c:v>
                </c:pt>
                <c:pt idx="245" formatCode="m/d/yyyy">
                  <c:v>44907</c:v>
                </c:pt>
                <c:pt idx="246" formatCode="m/d/yyyy">
                  <c:v>44908</c:v>
                </c:pt>
                <c:pt idx="247" formatCode="m/d/yyyy">
                  <c:v>44909</c:v>
                </c:pt>
                <c:pt idx="248" formatCode="m/d/yyyy">
                  <c:v>44910</c:v>
                </c:pt>
                <c:pt idx="249" formatCode="m/d/yyyy">
                  <c:v>44911</c:v>
                </c:pt>
                <c:pt idx="250" formatCode="m/d/yyyy">
                  <c:v>44914</c:v>
                </c:pt>
                <c:pt idx="251" formatCode="m/d/yyyy">
                  <c:v>44915</c:v>
                </c:pt>
                <c:pt idx="252" formatCode="m/d/yyyy">
                  <c:v>44916</c:v>
                </c:pt>
                <c:pt idx="253" formatCode="m/d/yyyy">
                  <c:v>44917</c:v>
                </c:pt>
                <c:pt idx="254" formatCode="m/d/yyyy">
                  <c:v>44918</c:v>
                </c:pt>
                <c:pt idx="255" formatCode="m/d/yyyy">
                  <c:v>44921</c:v>
                </c:pt>
                <c:pt idx="256" formatCode="m/d/yyyy">
                  <c:v>44922</c:v>
                </c:pt>
                <c:pt idx="257" formatCode="m/d/yyyy">
                  <c:v>44923</c:v>
                </c:pt>
                <c:pt idx="258" formatCode="m/d/yyyy">
                  <c:v>44924</c:v>
                </c:pt>
                <c:pt idx="259" formatCode="m/d/yyyy">
                  <c:v>44925</c:v>
                </c:pt>
                <c:pt idx="260" formatCode="m/d/yyyy">
                  <c:v>44928</c:v>
                </c:pt>
                <c:pt idx="261" formatCode="m/d/yyyy">
                  <c:v>44929</c:v>
                </c:pt>
                <c:pt idx="262" formatCode="m/d/yyyy">
                  <c:v>44930</c:v>
                </c:pt>
                <c:pt idx="263" formatCode="m/d/yyyy">
                  <c:v>44931</c:v>
                </c:pt>
                <c:pt idx="264" formatCode="m/d/yyyy">
                  <c:v>44932</c:v>
                </c:pt>
                <c:pt idx="265" formatCode="m/d/yyyy">
                  <c:v>44935</c:v>
                </c:pt>
                <c:pt idx="266" formatCode="m/d/yyyy">
                  <c:v>44936</c:v>
                </c:pt>
                <c:pt idx="267" formatCode="m/d/yyyy">
                  <c:v>44937</c:v>
                </c:pt>
                <c:pt idx="268" formatCode="m/d/yyyy">
                  <c:v>44938</c:v>
                </c:pt>
                <c:pt idx="269" formatCode="m/d/yyyy">
                  <c:v>44939</c:v>
                </c:pt>
                <c:pt idx="270" formatCode="m/d/yyyy">
                  <c:v>44942</c:v>
                </c:pt>
                <c:pt idx="271" formatCode="m/d/yyyy">
                  <c:v>44943</c:v>
                </c:pt>
                <c:pt idx="272" formatCode="m/d/yyyy">
                  <c:v>44944</c:v>
                </c:pt>
                <c:pt idx="273" formatCode="m/d/yyyy">
                  <c:v>44945</c:v>
                </c:pt>
                <c:pt idx="274">
                  <c:v>44946</c:v>
                </c:pt>
                <c:pt idx="275">
                  <c:v>44949</c:v>
                </c:pt>
                <c:pt idx="276">
                  <c:v>44950</c:v>
                </c:pt>
                <c:pt idx="277">
                  <c:v>44951</c:v>
                </c:pt>
                <c:pt idx="278">
                  <c:v>44952</c:v>
                </c:pt>
                <c:pt idx="279">
                  <c:v>44953</c:v>
                </c:pt>
                <c:pt idx="280">
                  <c:v>44956</c:v>
                </c:pt>
                <c:pt idx="281">
                  <c:v>44957</c:v>
                </c:pt>
                <c:pt idx="282">
                  <c:v>44958</c:v>
                </c:pt>
                <c:pt idx="283">
                  <c:v>44959</c:v>
                </c:pt>
                <c:pt idx="284">
                  <c:v>44960</c:v>
                </c:pt>
                <c:pt idx="285">
                  <c:v>44963</c:v>
                </c:pt>
                <c:pt idx="286">
                  <c:v>44964</c:v>
                </c:pt>
                <c:pt idx="287">
                  <c:v>44965</c:v>
                </c:pt>
                <c:pt idx="288">
                  <c:v>44966</c:v>
                </c:pt>
                <c:pt idx="289">
                  <c:v>44967</c:v>
                </c:pt>
                <c:pt idx="290">
                  <c:v>44970</c:v>
                </c:pt>
                <c:pt idx="291">
                  <c:v>44971</c:v>
                </c:pt>
                <c:pt idx="292">
                  <c:v>44972</c:v>
                </c:pt>
                <c:pt idx="293">
                  <c:v>44973</c:v>
                </c:pt>
                <c:pt idx="294">
                  <c:v>44974</c:v>
                </c:pt>
                <c:pt idx="295">
                  <c:v>44977</c:v>
                </c:pt>
                <c:pt idx="296">
                  <c:v>44978</c:v>
                </c:pt>
                <c:pt idx="297">
                  <c:v>44979</c:v>
                </c:pt>
                <c:pt idx="298">
                  <c:v>44980</c:v>
                </c:pt>
                <c:pt idx="299">
                  <c:v>44981</c:v>
                </c:pt>
                <c:pt idx="300">
                  <c:v>44984</c:v>
                </c:pt>
                <c:pt idx="301">
                  <c:v>44985</c:v>
                </c:pt>
                <c:pt idx="302">
                  <c:v>44986</c:v>
                </c:pt>
                <c:pt idx="303">
                  <c:v>44987</c:v>
                </c:pt>
                <c:pt idx="304">
                  <c:v>44988</c:v>
                </c:pt>
                <c:pt idx="305">
                  <c:v>44991</c:v>
                </c:pt>
                <c:pt idx="306">
                  <c:v>44992</c:v>
                </c:pt>
                <c:pt idx="307">
                  <c:v>44993</c:v>
                </c:pt>
                <c:pt idx="308">
                  <c:v>44994</c:v>
                </c:pt>
                <c:pt idx="309">
                  <c:v>44995</c:v>
                </c:pt>
                <c:pt idx="310">
                  <c:v>44998</c:v>
                </c:pt>
                <c:pt idx="311">
                  <c:v>44999</c:v>
                </c:pt>
                <c:pt idx="312">
                  <c:v>45000</c:v>
                </c:pt>
                <c:pt idx="313">
                  <c:v>45001</c:v>
                </c:pt>
                <c:pt idx="314">
                  <c:v>45002</c:v>
                </c:pt>
                <c:pt idx="315">
                  <c:v>45005</c:v>
                </c:pt>
                <c:pt idx="316">
                  <c:v>45006</c:v>
                </c:pt>
                <c:pt idx="317">
                  <c:v>45007</c:v>
                </c:pt>
                <c:pt idx="318">
                  <c:v>45008</c:v>
                </c:pt>
                <c:pt idx="319">
                  <c:v>45009</c:v>
                </c:pt>
                <c:pt idx="320">
                  <c:v>45012</c:v>
                </c:pt>
                <c:pt idx="321">
                  <c:v>45013</c:v>
                </c:pt>
                <c:pt idx="322">
                  <c:v>45014</c:v>
                </c:pt>
                <c:pt idx="323">
                  <c:v>45015</c:v>
                </c:pt>
                <c:pt idx="324">
                  <c:v>45016</c:v>
                </c:pt>
              </c:numCache>
            </c:numRef>
          </c:cat>
          <c:val>
            <c:numRef>
              <c:f>Sheet1!$C$2:$C$326</c:f>
              <c:numCache>
                <c:formatCode>0.0%</c:formatCode>
                <c:ptCount val="325"/>
                <c:pt idx="0">
                  <c:v>6.3740773533521831E-3</c:v>
                </c:pt>
                <c:pt idx="1">
                  <c:v>-6.2961789282328087E-4</c:v>
                </c:pt>
                <c:pt idx="2">
                  <c:v>-2.0010173958003332E-2</c:v>
                </c:pt>
                <c:pt idx="3">
                  <c:v>-2.0954600797238064E-2</c:v>
                </c:pt>
                <c:pt idx="4">
                  <c:v>-2.4919942625548443E-2</c:v>
                </c:pt>
                <c:pt idx="5">
                  <c:v>-2.6325116333372339E-2</c:v>
                </c:pt>
                <c:pt idx="6">
                  <c:v>-1.7406224460863762E-2</c:v>
                </c:pt>
                <c:pt idx="7">
                  <c:v>-1.4637573594409333E-2</c:v>
                </c:pt>
                <c:pt idx="8">
                  <c:v>-2.8672632052971429E-2</c:v>
                </c:pt>
                <c:pt idx="9">
                  <c:v>-2.7876227963373756E-2</c:v>
                </c:pt>
                <c:pt idx="10">
                  <c:v>-2.7876227963373756E-2</c:v>
                </c:pt>
                <c:pt idx="11">
                  <c:v>-4.5751538602665391E-2</c:v>
                </c:pt>
                <c:pt idx="12">
                  <c:v>-5.4997748386343581E-2</c:v>
                </c:pt>
                <c:pt idx="13">
                  <c:v>-6.5428140167119939E-2</c:v>
                </c:pt>
                <c:pt idx="14">
                  <c:v>-8.3105392197741879E-2</c:v>
                </c:pt>
                <c:pt idx="15">
                  <c:v>-8.0563987524392533E-2</c:v>
                </c:pt>
                <c:pt idx="16">
                  <c:v>-9.1755341327951809E-2</c:v>
                </c:pt>
                <c:pt idx="17">
                  <c:v>-9.3114648831662705E-2</c:v>
                </c:pt>
                <c:pt idx="18">
                  <c:v>-9.7997314742231958E-2</c:v>
                </c:pt>
                <c:pt idx="19">
                  <c:v>-7.6035742281968743E-2</c:v>
                </c:pt>
                <c:pt idx="20">
                  <c:v>-5.8585736444451898E-2</c:v>
                </c:pt>
                <c:pt idx="21">
                  <c:v>-5.2124856146905367E-2</c:v>
                </c:pt>
                <c:pt idx="22">
                  <c:v>-4.3193455309638633E-2</c:v>
                </c:pt>
                <c:pt idx="23">
                  <c:v>-6.6531013893290358E-2</c:v>
                </c:pt>
                <c:pt idx="24">
                  <c:v>-6.1717147288890502E-2</c:v>
                </c:pt>
                <c:pt idx="25">
                  <c:v>-6.5190469836716419E-2</c:v>
                </c:pt>
                <c:pt idx="26">
                  <c:v>-5.7336924796103958E-2</c:v>
                </c:pt>
                <c:pt idx="27">
                  <c:v>-4.3652117350768072E-2</c:v>
                </c:pt>
                <c:pt idx="28">
                  <c:v>-6.0977033540704266E-2</c:v>
                </c:pt>
                <c:pt idx="29">
                  <c:v>-7.8789799356205295E-2</c:v>
                </c:pt>
                <c:pt idx="30">
                  <c:v>-8.2327751555281353E-2</c:v>
                </c:pt>
                <c:pt idx="31">
                  <c:v>-6.7859048985106127E-2</c:v>
                </c:pt>
                <c:pt idx="32">
                  <c:v>-6.7037626965992331E-2</c:v>
                </c:pt>
                <c:pt idx="33">
                  <c:v>-8.6791367146454995E-2</c:v>
                </c:pt>
                <c:pt idx="34">
                  <c:v>-9.3335640542388812E-2</c:v>
                </c:pt>
                <c:pt idx="35">
                  <c:v>-9.3335640542388812E-2</c:v>
                </c:pt>
                <c:pt idx="36">
                  <c:v>-0.10253181446703474</c:v>
                </c:pt>
                <c:pt idx="37">
                  <c:v>-0.119056156912454</c:v>
                </c:pt>
                <c:pt idx="38">
                  <c:v>-0.10588004736728</c:v>
                </c:pt>
                <c:pt idx="39">
                  <c:v>-8.5876127891655843E-2</c:v>
                </c:pt>
                <c:pt idx="40">
                  <c:v>-8.8108978100972526E-2</c:v>
                </c:pt>
                <c:pt idx="41">
                  <c:v>-0.10221909034808283</c:v>
                </c:pt>
                <c:pt idx="42">
                  <c:v>-8.5482095501776351E-2</c:v>
                </c:pt>
                <c:pt idx="43">
                  <c:v>-9.0287622796337494E-2</c:v>
                </c:pt>
                <c:pt idx="44">
                  <c:v>-9.7505295461747687E-2</c:v>
                </c:pt>
                <c:pt idx="45">
                  <c:v>-0.12414522074153148</c:v>
                </c:pt>
                <c:pt idx="46">
                  <c:v>-0.13048101139149734</c:v>
                </c:pt>
                <c:pt idx="47">
                  <c:v>-0.10813583067865308</c:v>
                </c:pt>
                <c:pt idx="48">
                  <c:v>-0.11196357389462447</c:v>
                </c:pt>
                <c:pt idx="49">
                  <c:v>-0.12347390629951464</c:v>
                </c:pt>
                <c:pt idx="50">
                  <c:v>-0.12997856797371463</c:v>
                </c:pt>
                <c:pt idx="51">
                  <c:v>-0.11135271944893851</c:v>
                </c:pt>
                <c:pt idx="52">
                  <c:v>-9.1461380656137042E-2</c:v>
                </c:pt>
                <c:pt idx="53">
                  <c:v>-8.0242924095601909E-2</c:v>
                </c:pt>
                <c:pt idx="54">
                  <c:v>-6.951648681555124E-2</c:v>
                </c:pt>
                <c:pt idx="55">
                  <c:v>-6.9920943342728969E-2</c:v>
                </c:pt>
                <c:pt idx="56">
                  <c:v>-5.9407158463565701E-2</c:v>
                </c:pt>
                <c:pt idx="57">
                  <c:v>-7.0950848107810716E-2</c:v>
                </c:pt>
                <c:pt idx="58">
                  <c:v>-5.7624630985539743E-2</c:v>
                </c:pt>
                <c:pt idx="59">
                  <c:v>-5.2850376102873721E-2</c:v>
                </c:pt>
                <c:pt idx="60">
                  <c:v>-4.608302616875426E-2</c:v>
                </c:pt>
                <c:pt idx="61">
                  <c:v>-3.4391313774872E-2</c:v>
                </c:pt>
                <c:pt idx="62">
                  <c:v>-4.0468585819837671E-2</c:v>
                </c:pt>
                <c:pt idx="63">
                  <c:v>-5.5487682839368321E-2</c:v>
                </c:pt>
                <c:pt idx="64">
                  <c:v>-5.2266624414163632E-2</c:v>
                </c:pt>
                <c:pt idx="65">
                  <c:v>-4.4598629017462525E-2</c:v>
                </c:pt>
                <c:pt idx="66">
                  <c:v>-5.6590556565538734E-2</c:v>
                </c:pt>
                <c:pt idx="67">
                  <c:v>-6.5757542905749269E-2</c:v>
                </c:pt>
                <c:pt idx="68">
                  <c:v>-6.1783861767600187E-2</c:v>
                </c:pt>
                <c:pt idx="69">
                  <c:v>-6.4271060926997817E-2</c:v>
                </c:pt>
                <c:pt idx="70">
                  <c:v>-8.0063628934069542E-2</c:v>
                </c:pt>
                <c:pt idx="71">
                  <c:v>-8.3207548743266121E-2</c:v>
                </c:pt>
                <c:pt idx="72">
                  <c:v>-7.2962706606401306E-2</c:v>
                </c:pt>
                <c:pt idx="73">
                  <c:v>-8.4220774888670261E-2</c:v>
                </c:pt>
                <c:pt idx="74">
                  <c:v>-8.4220774888670261E-2</c:v>
                </c:pt>
                <c:pt idx="75">
                  <c:v>-8.4408409360041528E-2</c:v>
                </c:pt>
                <c:pt idx="76">
                  <c:v>-6.9706206114382038E-2</c:v>
                </c:pt>
                <c:pt idx="77">
                  <c:v>-7.0281618493253609E-2</c:v>
                </c:pt>
                <c:pt idx="78">
                  <c:v>-8.3997698350484623E-2</c:v>
                </c:pt>
                <c:pt idx="79">
                  <c:v>-0.10940757542905762</c:v>
                </c:pt>
                <c:pt idx="80">
                  <c:v>-0.10433310539219784</c:v>
                </c:pt>
                <c:pt idx="81">
                  <c:v>-0.12954283903464162</c:v>
                </c:pt>
                <c:pt idx="82">
                  <c:v>-0.12771653017996237</c:v>
                </c:pt>
                <c:pt idx="83">
                  <c:v>-0.10613022666244148</c:v>
                </c:pt>
                <c:pt idx="84">
                  <c:v>-0.13856388745267442</c:v>
                </c:pt>
                <c:pt idx="85">
                  <c:v>-0.13367496705972617</c:v>
                </c:pt>
                <c:pt idx="86">
                  <c:v>-0.12948446386577064</c:v>
                </c:pt>
                <c:pt idx="87">
                  <c:v>-0.10348875027102764</c:v>
                </c:pt>
                <c:pt idx="88">
                  <c:v>-0.13544915522791343</c:v>
                </c:pt>
                <c:pt idx="89">
                  <c:v>-0.14035475424053909</c:v>
                </c:pt>
                <c:pt idx="90">
                  <c:v>-0.16789532498290452</c:v>
                </c:pt>
                <c:pt idx="91">
                  <c:v>-0.16585010924495891</c:v>
                </c:pt>
                <c:pt idx="92">
                  <c:v>-0.17958286772186743</c:v>
                </c:pt>
                <c:pt idx="93">
                  <c:v>-0.18064612972630392</c:v>
                </c:pt>
                <c:pt idx="94">
                  <c:v>-0.16108836332705115</c:v>
                </c:pt>
                <c:pt idx="95">
                  <c:v>-0.16439906933302204</c:v>
                </c:pt>
                <c:pt idx="96">
                  <c:v>-0.14754532414897353</c:v>
                </c:pt>
                <c:pt idx="97">
                  <c:v>-0.1819804193004988</c:v>
                </c:pt>
                <c:pt idx="98">
                  <c:v>-0.18675258935570499</c:v>
                </c:pt>
                <c:pt idx="99">
                  <c:v>-0.18663375419050324</c:v>
                </c:pt>
                <c:pt idx="100">
                  <c:v>-0.17154168820988383</c:v>
                </c:pt>
                <c:pt idx="101">
                  <c:v>-0.17826942642226937</c:v>
                </c:pt>
                <c:pt idx="102">
                  <c:v>-0.17050344413496346</c:v>
                </c:pt>
                <c:pt idx="103">
                  <c:v>-0.15401037410143942</c:v>
                </c:pt>
                <c:pt idx="104">
                  <c:v>-0.13307870640625794</c:v>
                </c:pt>
                <c:pt idx="105">
                  <c:v>-0.13307870640625794</c:v>
                </c:pt>
                <c:pt idx="106">
                  <c:v>-0.13851802124856161</c:v>
                </c:pt>
                <c:pt idx="107">
                  <c:v>-0.14496430775389044</c:v>
                </c:pt>
                <c:pt idx="108">
                  <c:v>-0.12920509698617355</c:v>
                </c:pt>
                <c:pt idx="109">
                  <c:v>-0.14344029888086471</c:v>
                </c:pt>
                <c:pt idx="110">
                  <c:v>-0.14075295628533785</c:v>
                </c:pt>
                <c:pt idx="111">
                  <c:v>-0.13257000850609604</c:v>
                </c:pt>
                <c:pt idx="112">
                  <c:v>-0.14193296862751636</c:v>
                </c:pt>
                <c:pt idx="113">
                  <c:v>-0.16235385359507651</c:v>
                </c:pt>
                <c:pt idx="114">
                  <c:v>-0.18673799556348722</c:v>
                </c:pt>
                <c:pt idx="115">
                  <c:v>-0.21826684123621934</c:v>
                </c:pt>
                <c:pt idx="116">
                  <c:v>-0.22121687209166577</c:v>
                </c:pt>
                <c:pt idx="117">
                  <c:v>-0.2098524776089532</c:v>
                </c:pt>
                <c:pt idx="118">
                  <c:v>-0.23554172156712316</c:v>
                </c:pt>
                <c:pt idx="119">
                  <c:v>-0.23385926580716182</c:v>
                </c:pt>
                <c:pt idx="120">
                  <c:v>-0.23385926580716182</c:v>
                </c:pt>
                <c:pt idx="121">
                  <c:v>-0.21510624280734533</c:v>
                </c:pt>
                <c:pt idx="122">
                  <c:v>-0.21612780826258829</c:v>
                </c:pt>
                <c:pt idx="123">
                  <c:v>-0.20865578664709714</c:v>
                </c:pt>
                <c:pt idx="124">
                  <c:v>-0.18446970328735604</c:v>
                </c:pt>
                <c:pt idx="125">
                  <c:v>-0.18689435762296316</c:v>
                </c:pt>
                <c:pt idx="126">
                  <c:v>-0.20327276214620482</c:v>
                </c:pt>
                <c:pt idx="127">
                  <c:v>-0.20383983521523766</c:v>
                </c:pt>
                <c:pt idx="128">
                  <c:v>-0.21081358306786535</c:v>
                </c:pt>
                <c:pt idx="129">
                  <c:v>-0.20248469736644603</c:v>
                </c:pt>
                <c:pt idx="130">
                  <c:v>-0.20248469736644603</c:v>
                </c:pt>
                <c:pt idx="131">
                  <c:v>-0.20122129192588031</c:v>
                </c:pt>
                <c:pt idx="132">
                  <c:v>-0.19836716313357916</c:v>
                </c:pt>
                <c:pt idx="133">
                  <c:v>-0.18637106593058367</c:v>
                </c:pt>
                <c:pt idx="134">
                  <c:v>-0.18704655002751977</c:v>
                </c:pt>
                <c:pt idx="135">
                  <c:v>-0.19641784945877888</c:v>
                </c:pt>
                <c:pt idx="136">
                  <c:v>-0.20384608969761667</c:v>
                </c:pt>
                <c:pt idx="137">
                  <c:v>-0.20739446603399106</c:v>
                </c:pt>
                <c:pt idx="138">
                  <c:v>-0.20977116933802561</c:v>
                </c:pt>
                <c:pt idx="139">
                  <c:v>-0.19459779508647873</c:v>
                </c:pt>
                <c:pt idx="140">
                  <c:v>-0.201333872608703</c:v>
                </c:pt>
                <c:pt idx="141">
                  <c:v>-0.17926805877545579</c:v>
                </c:pt>
                <c:pt idx="142">
                  <c:v>-0.17442917424153981</c:v>
                </c:pt>
                <c:pt idx="143">
                  <c:v>-0.16628792301149167</c:v>
                </c:pt>
                <c:pt idx="144">
                  <c:v>-0.17406849909101527</c:v>
                </c:pt>
                <c:pt idx="145">
                  <c:v>-0.17298230398452227</c:v>
                </c:pt>
                <c:pt idx="146">
                  <c:v>-0.18252872892239441</c:v>
                </c:pt>
                <c:pt idx="147">
                  <c:v>-0.16114673849592212</c:v>
                </c:pt>
                <c:pt idx="148">
                  <c:v>-0.15096861083776716</c:v>
                </c:pt>
                <c:pt idx="149">
                  <c:v>-0.13890579915606194</c:v>
                </c:pt>
                <c:pt idx="150">
                  <c:v>-0.14133670797404813</c:v>
                </c:pt>
                <c:pt idx="151">
                  <c:v>-0.1470574745234085</c:v>
                </c:pt>
                <c:pt idx="152">
                  <c:v>-0.13371874843637946</c:v>
                </c:pt>
                <c:pt idx="153">
                  <c:v>-0.13439214770585603</c:v>
                </c:pt>
                <c:pt idx="154">
                  <c:v>-0.13579940624113965</c:v>
                </c:pt>
                <c:pt idx="155">
                  <c:v>-0.13686892272795503</c:v>
                </c:pt>
                <c:pt idx="156">
                  <c:v>-0.14053613422953118</c:v>
                </c:pt>
                <c:pt idx="157">
                  <c:v>-0.12223760361592487</c:v>
                </c:pt>
                <c:pt idx="158">
                  <c:v>-0.12285679737144953</c:v>
                </c:pt>
                <c:pt idx="159">
                  <c:v>-0.10766257484530595</c:v>
                </c:pt>
                <c:pt idx="160">
                  <c:v>-0.10412045299131044</c:v>
                </c:pt>
                <c:pt idx="161">
                  <c:v>-0.10244008205880893</c:v>
                </c:pt>
                <c:pt idx="162">
                  <c:v>-0.10893640442317001</c:v>
                </c:pt>
                <c:pt idx="163">
                  <c:v>-0.10691412178728101</c:v>
                </c:pt>
                <c:pt idx="164">
                  <c:v>-0.11843487832946961</c:v>
                </c:pt>
                <c:pt idx="165">
                  <c:v>-0.13730048201210879</c:v>
                </c:pt>
                <c:pt idx="166">
                  <c:v>-0.13923103223977201</c:v>
                </c:pt>
                <c:pt idx="167">
                  <c:v>-0.13672089997831777</c:v>
                </c:pt>
                <c:pt idx="168">
                  <c:v>-0.12455593175108838</c:v>
                </c:pt>
                <c:pt idx="169">
                  <c:v>-0.15404790099571369</c:v>
                </c:pt>
                <c:pt idx="170">
                  <c:v>-0.15968735927414651</c:v>
                </c:pt>
                <c:pt idx="171">
                  <c:v>-0.16895441733242167</c:v>
                </c:pt>
                <c:pt idx="172">
                  <c:v>-0.17545073969678276</c:v>
                </c:pt>
                <c:pt idx="173">
                  <c:v>-0.17298021915706266</c:v>
                </c:pt>
                <c:pt idx="174">
                  <c:v>-0.18185949930783732</c:v>
                </c:pt>
                <c:pt idx="175">
                  <c:v>-0.18185949930783732</c:v>
                </c:pt>
                <c:pt idx="176">
                  <c:v>-0.18520981703554221</c:v>
                </c:pt>
                <c:pt idx="177">
                  <c:v>-0.17026577380456004</c:v>
                </c:pt>
                <c:pt idx="178">
                  <c:v>-0.16478059275814344</c:v>
                </c:pt>
                <c:pt idx="179">
                  <c:v>-0.15202561835982459</c:v>
                </c:pt>
                <c:pt idx="180">
                  <c:v>-0.14305043614590468</c:v>
                </c:pt>
                <c:pt idx="181">
                  <c:v>-0.18010198975932756</c:v>
                </c:pt>
                <c:pt idx="182">
                  <c:v>-0.17732499958303452</c:v>
                </c:pt>
                <c:pt idx="183">
                  <c:v>-0.18663583901796296</c:v>
                </c:pt>
                <c:pt idx="184">
                  <c:v>-0.19247752555998474</c:v>
                </c:pt>
                <c:pt idx="185">
                  <c:v>-0.18694022382707617</c:v>
                </c:pt>
                <c:pt idx="186">
                  <c:v>-0.19610512533982696</c:v>
                </c:pt>
                <c:pt idx="187">
                  <c:v>-0.20986498657371125</c:v>
                </c:pt>
                <c:pt idx="188">
                  <c:v>-0.21652392547992738</c:v>
                </c:pt>
                <c:pt idx="189">
                  <c:v>-0.23002526810881138</c:v>
                </c:pt>
                <c:pt idx="190">
                  <c:v>-0.23798722417732715</c:v>
                </c:pt>
                <c:pt idx="191">
                  <c:v>-0.23960296545857873</c:v>
                </c:pt>
                <c:pt idx="192">
                  <c:v>-0.22464432843537877</c:v>
                </c:pt>
                <c:pt idx="193">
                  <c:v>-0.24102481778608012</c:v>
                </c:pt>
                <c:pt idx="194">
                  <c:v>-0.25246009640242184</c:v>
                </c:pt>
                <c:pt idx="195">
                  <c:v>-0.23311081274913698</c:v>
                </c:pt>
                <c:pt idx="196">
                  <c:v>-0.20965650382774331</c:v>
                </c:pt>
                <c:pt idx="197">
                  <c:v>-0.211251396834398</c:v>
                </c:pt>
                <c:pt idx="198">
                  <c:v>-0.21933218806811555</c:v>
                </c:pt>
                <c:pt idx="199">
                  <c:v>-0.24119368881031414</c:v>
                </c:pt>
                <c:pt idx="200">
                  <c:v>-0.24687901329285997</c:v>
                </c:pt>
                <c:pt idx="201">
                  <c:v>-0.25178878196040499</c:v>
                </c:pt>
                <c:pt idx="202">
                  <c:v>-0.25425096319028639</c:v>
                </c:pt>
                <c:pt idx="203">
                  <c:v>-0.23488708574478387</c:v>
                </c:pt>
                <c:pt idx="204">
                  <c:v>-0.25299172740464004</c:v>
                </c:pt>
                <c:pt idx="205">
                  <c:v>-0.23321088446720159</c:v>
                </c:pt>
                <c:pt idx="206">
                  <c:v>-0.22444835465416887</c:v>
                </c:pt>
                <c:pt idx="207">
                  <c:v>-0.22962289640909328</c:v>
                </c:pt>
                <c:pt idx="208">
                  <c:v>-0.2357481194856314</c:v>
                </c:pt>
                <c:pt idx="209">
                  <c:v>-0.21761637506879938</c:v>
                </c:pt>
                <c:pt idx="210">
                  <c:v>-0.20832012942608874</c:v>
                </c:pt>
                <c:pt idx="211">
                  <c:v>-0.19544215020764885</c:v>
                </c:pt>
                <c:pt idx="212">
                  <c:v>-0.20138599329519496</c:v>
                </c:pt>
                <c:pt idx="213">
                  <c:v>-0.206243641276248</c:v>
                </c:pt>
                <c:pt idx="214">
                  <c:v>-0.18669629901429366</c:v>
                </c:pt>
                <c:pt idx="215">
                  <c:v>-0.19275897726704144</c:v>
                </c:pt>
                <c:pt idx="216">
                  <c:v>-0.19606968327301241</c:v>
                </c:pt>
                <c:pt idx="217">
                  <c:v>-0.21616950481178182</c:v>
                </c:pt>
                <c:pt idx="218">
                  <c:v>-0.22446711810130604</c:v>
                </c:pt>
                <c:pt idx="219">
                  <c:v>-0.21390538219056993</c:v>
                </c:pt>
                <c:pt idx="220">
                  <c:v>-0.20634788264923198</c:v>
                </c:pt>
                <c:pt idx="221">
                  <c:v>-0.20190511533265512</c:v>
                </c:pt>
                <c:pt idx="222">
                  <c:v>-0.21848783294694535</c:v>
                </c:pt>
                <c:pt idx="223">
                  <c:v>-0.17516511833480669</c:v>
                </c:pt>
                <c:pt idx="224">
                  <c:v>-0.16754298914221868</c:v>
                </c:pt>
                <c:pt idx="225">
                  <c:v>-0.1749816535183549</c:v>
                </c:pt>
                <c:pt idx="226">
                  <c:v>-0.16779316843738018</c:v>
                </c:pt>
                <c:pt idx="227">
                  <c:v>-0.17466059008956428</c:v>
                </c:pt>
                <c:pt idx="228">
                  <c:v>-0.17721033407275222</c:v>
                </c:pt>
                <c:pt idx="229">
                  <c:v>-0.17329502810347419</c:v>
                </c:pt>
                <c:pt idx="230">
                  <c:v>-0.17650566239138055</c:v>
                </c:pt>
                <c:pt idx="231">
                  <c:v>-0.16532264789766007</c:v>
                </c:pt>
                <c:pt idx="232">
                  <c:v>-0.16038577647313912</c:v>
                </c:pt>
                <c:pt idx="233">
                  <c:v>-0.16038577647313912</c:v>
                </c:pt>
                <c:pt idx="234">
                  <c:v>-0.16062344680354262</c:v>
                </c:pt>
                <c:pt idx="235">
                  <c:v>-0.17358690394782933</c:v>
                </c:pt>
                <c:pt idx="236">
                  <c:v>-0.17490243007488704</c:v>
                </c:pt>
                <c:pt idx="237">
                  <c:v>-0.1493674633487333</c:v>
                </c:pt>
                <c:pt idx="238">
                  <c:v>-0.15010549226945982</c:v>
                </c:pt>
                <c:pt idx="239">
                  <c:v>-0.15112080324232377</c:v>
                </c:pt>
                <c:pt idx="240">
                  <c:v>-0.16631085611354809</c:v>
                </c:pt>
                <c:pt idx="241">
                  <c:v>-0.17831529262638227</c:v>
                </c:pt>
                <c:pt idx="242">
                  <c:v>-0.179845555981787</c:v>
                </c:pt>
                <c:pt idx="243">
                  <c:v>-0.17367655152859551</c:v>
                </c:pt>
                <c:pt idx="244">
                  <c:v>-0.17974965391864173</c:v>
                </c:pt>
                <c:pt idx="245">
                  <c:v>-0.16803709325016269</c:v>
                </c:pt>
                <c:pt idx="246">
                  <c:v>-0.16197233016995519</c:v>
                </c:pt>
                <c:pt idx="247">
                  <c:v>-0.16704471537935525</c:v>
                </c:pt>
                <c:pt idx="248">
                  <c:v>-0.18780334239538343</c:v>
                </c:pt>
                <c:pt idx="249">
                  <c:v>-0.19684940874293247</c:v>
                </c:pt>
                <c:pt idx="250">
                  <c:v>-0.20408376002802017</c:v>
                </c:pt>
                <c:pt idx="251">
                  <c:v>-0.20325816835398711</c:v>
                </c:pt>
                <c:pt idx="252">
                  <c:v>-0.19141217872808852</c:v>
                </c:pt>
                <c:pt idx="253">
                  <c:v>-0.20309763663959179</c:v>
                </c:pt>
                <c:pt idx="254">
                  <c:v>-0.19842136864753077</c:v>
                </c:pt>
                <c:pt idx="255">
                  <c:v>-0.19842136864753077</c:v>
                </c:pt>
                <c:pt idx="256">
                  <c:v>-0.20166744500225167</c:v>
                </c:pt>
                <c:pt idx="257">
                  <c:v>-0.21126390579915616</c:v>
                </c:pt>
                <c:pt idx="258">
                  <c:v>-0.19749153560051372</c:v>
                </c:pt>
                <c:pt idx="259">
                  <c:v>-0.19953049685608026</c:v>
                </c:pt>
                <c:pt idx="260">
                  <c:v>-0.19953049685608026</c:v>
                </c:pt>
                <c:pt idx="261">
                  <c:v>-0.20273279183414789</c:v>
                </c:pt>
                <c:pt idx="262">
                  <c:v>-0.19672223426789209</c:v>
                </c:pt>
                <c:pt idx="263">
                  <c:v>-0.20607685507947371</c:v>
                </c:pt>
                <c:pt idx="264">
                  <c:v>-0.18794302583518196</c:v>
                </c:pt>
                <c:pt idx="265">
                  <c:v>-0.18856638924562608</c:v>
                </c:pt>
                <c:pt idx="266">
                  <c:v>-0.18290399786513675</c:v>
                </c:pt>
                <c:pt idx="267">
                  <c:v>-0.17240480677819109</c:v>
                </c:pt>
                <c:pt idx="268">
                  <c:v>-0.16957778074286578</c:v>
                </c:pt>
                <c:pt idx="269">
                  <c:v>-0.1662587354270561</c:v>
                </c:pt>
                <c:pt idx="270">
                  <c:v>-0.1662587354270561</c:v>
                </c:pt>
                <c:pt idx="271">
                  <c:v>-0.16795161532431588</c:v>
                </c:pt>
                <c:pt idx="272">
                  <c:v>-0.18090047867638478</c:v>
                </c:pt>
                <c:pt idx="273">
                  <c:v>-0.18715704588288282</c:v>
                </c:pt>
                <c:pt idx="274">
                  <c:v>-0.17177935854028725</c:v>
                </c:pt>
                <c:pt idx="275">
                  <c:v>-0.16193897293060033</c:v>
                </c:pt>
                <c:pt idx="276">
                  <c:v>-0.16253523358406868</c:v>
                </c:pt>
                <c:pt idx="277">
                  <c:v>-0.16268742598862529</c:v>
                </c:pt>
                <c:pt idx="278">
                  <c:v>-0.15347040378938251</c:v>
                </c:pt>
                <c:pt idx="279">
                  <c:v>-0.15135847357272719</c:v>
                </c:pt>
                <c:pt idx="280">
                  <c:v>-0.16236427773237494</c:v>
                </c:pt>
                <c:pt idx="281">
                  <c:v>-0.15009923778708084</c:v>
                </c:pt>
                <c:pt idx="282">
                  <c:v>-0.14121578798138673</c:v>
                </c:pt>
                <c:pt idx="283">
                  <c:v>-0.1285921577130277</c:v>
                </c:pt>
                <c:pt idx="284">
                  <c:v>-0.13761529095852043</c:v>
                </c:pt>
                <c:pt idx="285">
                  <c:v>-0.14291075270610612</c:v>
                </c:pt>
                <c:pt idx="286">
                  <c:v>-0.13187784578948253</c:v>
                </c:pt>
                <c:pt idx="287">
                  <c:v>-0.14149723968844352</c:v>
                </c:pt>
                <c:pt idx="288">
                  <c:v>-0.14907767233183788</c:v>
                </c:pt>
                <c:pt idx="289">
                  <c:v>-0.14720966692796511</c:v>
                </c:pt>
                <c:pt idx="290">
                  <c:v>-0.13744641993428633</c:v>
                </c:pt>
                <c:pt idx="291">
                  <c:v>-0.13768825991960909</c:v>
                </c:pt>
                <c:pt idx="292">
                  <c:v>-0.13529696282335674</c:v>
                </c:pt>
                <c:pt idx="293">
                  <c:v>-0.14722009106526354</c:v>
                </c:pt>
                <c:pt idx="294">
                  <c:v>-0.1495801157496206</c:v>
                </c:pt>
                <c:pt idx="295">
                  <c:v>-0.1495801157496206</c:v>
                </c:pt>
                <c:pt idx="296">
                  <c:v>-0.16662358023249998</c:v>
                </c:pt>
                <c:pt idx="297">
                  <c:v>-0.16793493670463835</c:v>
                </c:pt>
                <c:pt idx="298">
                  <c:v>-0.1635005086979002</c:v>
                </c:pt>
                <c:pt idx="299">
                  <c:v>-0.17231515919742491</c:v>
                </c:pt>
                <c:pt idx="300">
                  <c:v>-0.16977166969661603</c:v>
                </c:pt>
                <c:pt idx="301">
                  <c:v>-0.1722922260953684</c:v>
                </c:pt>
                <c:pt idx="302">
                  <c:v>-0.17620336240972706</c:v>
                </c:pt>
                <c:pt idx="303">
                  <c:v>-0.16995721934052746</c:v>
                </c:pt>
                <c:pt idx="304">
                  <c:v>-0.15655386360224838</c:v>
                </c:pt>
                <c:pt idx="305">
                  <c:v>-0.15597428156845744</c:v>
                </c:pt>
                <c:pt idx="306">
                  <c:v>-0.16891063595576838</c:v>
                </c:pt>
                <c:pt idx="307">
                  <c:v>-0.16773479326850912</c:v>
                </c:pt>
                <c:pt idx="308">
                  <c:v>-0.18309788681888689</c:v>
                </c:pt>
                <c:pt idx="309">
                  <c:v>-0.19492511299764836</c:v>
                </c:pt>
                <c:pt idx="310">
                  <c:v>-0.19614056740664146</c:v>
                </c:pt>
                <c:pt idx="311">
                  <c:v>-0.18289565855529805</c:v>
                </c:pt>
                <c:pt idx="312">
                  <c:v>-0.18859974648498101</c:v>
                </c:pt>
                <c:pt idx="313">
                  <c:v>-0.17434995079807197</c:v>
                </c:pt>
                <c:pt idx="314">
                  <c:v>-0.18344813783211311</c:v>
                </c:pt>
                <c:pt idx="315">
                  <c:v>-0.17616583551545278</c:v>
                </c:pt>
                <c:pt idx="316">
                  <c:v>-0.16547067064729731</c:v>
                </c:pt>
                <c:pt idx="317">
                  <c:v>-0.17920968360658482</c:v>
                </c:pt>
                <c:pt idx="318">
                  <c:v>-0.17676001134146149</c:v>
                </c:pt>
                <c:pt idx="319">
                  <c:v>-0.1721171005887554</c:v>
                </c:pt>
                <c:pt idx="320">
                  <c:v>-0.17075362343012496</c:v>
                </c:pt>
                <c:pt idx="321">
                  <c:v>-0.17205872541988432</c:v>
                </c:pt>
                <c:pt idx="322">
                  <c:v>-0.16027111096285679</c:v>
                </c:pt>
                <c:pt idx="323">
                  <c:v>-0.15547183815067472</c:v>
                </c:pt>
                <c:pt idx="324">
                  <c:v>-0.14327976716646929</c:v>
                </c:pt>
              </c:numCache>
            </c:numRef>
          </c:val>
          <c:smooth val="0"/>
          <c:extLst>
            <c:ext xmlns:c16="http://schemas.microsoft.com/office/drawing/2014/chart" uri="{C3380CC4-5D6E-409C-BE32-E72D297353CC}">
              <c16:uniqueId val="{00000001-7284-4FEC-9546-C56B399C6BDE}"/>
            </c:ext>
          </c:extLst>
        </c:ser>
        <c:dLbls>
          <c:showLegendKey val="0"/>
          <c:showVal val="0"/>
          <c:showCatName val="0"/>
          <c:showSerName val="0"/>
          <c:showPercent val="0"/>
          <c:showBubbleSize val="0"/>
        </c:dLbls>
        <c:smooth val="0"/>
        <c:axId val="832048224"/>
        <c:axId val="832043632"/>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SP500</c:v>
                      </c:pt>
                    </c:strCache>
                  </c:strRef>
                </c:tx>
                <c:spPr>
                  <a:ln w="28575" cap="rnd">
                    <a:solidFill>
                      <a:schemeClr val="accent1"/>
                    </a:solidFill>
                    <a:round/>
                  </a:ln>
                  <a:effectLst/>
                </c:spPr>
                <c:marker>
                  <c:symbol val="none"/>
                </c:marker>
                <c:cat>
                  <c:numRef>
                    <c:extLst>
                      <c:ext uri="{02D57815-91ED-43cb-92C2-25804820EDAC}">
                        <c15:formulaRef>
                          <c15:sqref>Sheet1!$A$2:$A$326</c15:sqref>
                        </c15:formulaRef>
                      </c:ext>
                    </c:extLst>
                    <c:numCache>
                      <c:formatCode>yyyy\-mm\-dd</c:formatCode>
                      <c:ptCount val="325"/>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formatCode="m/d/yyyy">
                        <c:v>44789</c:v>
                      </c:pt>
                      <c:pt idx="162" formatCode="m/d/yyyy">
                        <c:v>44790</c:v>
                      </c:pt>
                      <c:pt idx="163" formatCode="m/d/yyyy">
                        <c:v>44791</c:v>
                      </c:pt>
                      <c:pt idx="164" formatCode="m/d/yyyy">
                        <c:v>44792</c:v>
                      </c:pt>
                      <c:pt idx="165" formatCode="m/d/yyyy">
                        <c:v>44795</c:v>
                      </c:pt>
                      <c:pt idx="166" formatCode="m/d/yyyy">
                        <c:v>44796</c:v>
                      </c:pt>
                      <c:pt idx="167" formatCode="m/d/yyyy">
                        <c:v>44797</c:v>
                      </c:pt>
                      <c:pt idx="168" formatCode="m/d/yyyy">
                        <c:v>44798</c:v>
                      </c:pt>
                      <c:pt idx="169" formatCode="m/d/yyyy">
                        <c:v>44799</c:v>
                      </c:pt>
                      <c:pt idx="170" formatCode="m/d/yyyy">
                        <c:v>44802</c:v>
                      </c:pt>
                      <c:pt idx="171" formatCode="m/d/yyyy">
                        <c:v>44803</c:v>
                      </c:pt>
                      <c:pt idx="172" formatCode="m/d/yyyy">
                        <c:v>44804</c:v>
                      </c:pt>
                      <c:pt idx="173" formatCode="m/d/yyyy">
                        <c:v>44805</c:v>
                      </c:pt>
                      <c:pt idx="174" formatCode="m/d/yyyy">
                        <c:v>44806</c:v>
                      </c:pt>
                      <c:pt idx="175" formatCode="m/d/yyyy">
                        <c:v>44809</c:v>
                      </c:pt>
                      <c:pt idx="176" formatCode="m/d/yyyy">
                        <c:v>44810</c:v>
                      </c:pt>
                      <c:pt idx="177" formatCode="m/d/yyyy">
                        <c:v>44811</c:v>
                      </c:pt>
                      <c:pt idx="178" formatCode="m/d/yyyy">
                        <c:v>44812</c:v>
                      </c:pt>
                      <c:pt idx="179" formatCode="m/d/yyyy">
                        <c:v>44813</c:v>
                      </c:pt>
                      <c:pt idx="180" formatCode="m/d/yyyy">
                        <c:v>44816</c:v>
                      </c:pt>
                      <c:pt idx="181" formatCode="m/d/yyyy">
                        <c:v>44817</c:v>
                      </c:pt>
                      <c:pt idx="182" formatCode="m/d/yyyy">
                        <c:v>44818</c:v>
                      </c:pt>
                      <c:pt idx="183" formatCode="m/d/yyyy">
                        <c:v>44819</c:v>
                      </c:pt>
                      <c:pt idx="184" formatCode="m/d/yyyy">
                        <c:v>44820</c:v>
                      </c:pt>
                      <c:pt idx="185" formatCode="m/d/yyyy">
                        <c:v>44823</c:v>
                      </c:pt>
                      <c:pt idx="186" formatCode="m/d/yyyy">
                        <c:v>44824</c:v>
                      </c:pt>
                      <c:pt idx="187" formatCode="m/d/yyyy">
                        <c:v>44825</c:v>
                      </c:pt>
                      <c:pt idx="188" formatCode="m/d/yyyy">
                        <c:v>44826</c:v>
                      </c:pt>
                      <c:pt idx="189" formatCode="m/d/yyyy">
                        <c:v>44827</c:v>
                      </c:pt>
                      <c:pt idx="190" formatCode="m/d/yyyy">
                        <c:v>44830</c:v>
                      </c:pt>
                      <c:pt idx="191" formatCode="m/d/yyyy">
                        <c:v>44831</c:v>
                      </c:pt>
                      <c:pt idx="192" formatCode="m/d/yyyy">
                        <c:v>44832</c:v>
                      </c:pt>
                      <c:pt idx="193" formatCode="m/d/yyyy">
                        <c:v>44833</c:v>
                      </c:pt>
                      <c:pt idx="194" formatCode="m/d/yyyy">
                        <c:v>44834</c:v>
                      </c:pt>
                      <c:pt idx="195" formatCode="m/d/yyyy">
                        <c:v>44837</c:v>
                      </c:pt>
                      <c:pt idx="196" formatCode="m/d/yyyy">
                        <c:v>44838</c:v>
                      </c:pt>
                      <c:pt idx="197" formatCode="m/d/yyyy">
                        <c:v>44839</c:v>
                      </c:pt>
                      <c:pt idx="198" formatCode="m/d/yyyy">
                        <c:v>44840</c:v>
                      </c:pt>
                      <c:pt idx="199" formatCode="m/d/yyyy">
                        <c:v>44841</c:v>
                      </c:pt>
                      <c:pt idx="200" formatCode="m/d/yyyy">
                        <c:v>44844</c:v>
                      </c:pt>
                      <c:pt idx="201" formatCode="m/d/yyyy">
                        <c:v>44845</c:v>
                      </c:pt>
                      <c:pt idx="202" formatCode="m/d/yyyy">
                        <c:v>44846</c:v>
                      </c:pt>
                      <c:pt idx="203" formatCode="m/d/yyyy">
                        <c:v>44847</c:v>
                      </c:pt>
                      <c:pt idx="204" formatCode="m/d/yyyy">
                        <c:v>44848</c:v>
                      </c:pt>
                      <c:pt idx="205" formatCode="m/d/yyyy">
                        <c:v>44851</c:v>
                      </c:pt>
                      <c:pt idx="206" formatCode="m/d/yyyy">
                        <c:v>44852</c:v>
                      </c:pt>
                      <c:pt idx="207" formatCode="m/d/yyyy">
                        <c:v>44853</c:v>
                      </c:pt>
                      <c:pt idx="208" formatCode="m/d/yyyy">
                        <c:v>44854</c:v>
                      </c:pt>
                      <c:pt idx="209" formatCode="m/d/yyyy">
                        <c:v>44855</c:v>
                      </c:pt>
                      <c:pt idx="210" formatCode="m/d/yyyy">
                        <c:v>44858</c:v>
                      </c:pt>
                      <c:pt idx="211" formatCode="m/d/yyyy">
                        <c:v>44859</c:v>
                      </c:pt>
                      <c:pt idx="212" formatCode="m/d/yyyy">
                        <c:v>44860</c:v>
                      </c:pt>
                      <c:pt idx="213" formatCode="m/d/yyyy">
                        <c:v>44861</c:v>
                      </c:pt>
                      <c:pt idx="214" formatCode="m/d/yyyy">
                        <c:v>44862</c:v>
                      </c:pt>
                      <c:pt idx="215" formatCode="m/d/yyyy">
                        <c:v>44865</c:v>
                      </c:pt>
                      <c:pt idx="216" formatCode="m/d/yyyy">
                        <c:v>44866</c:v>
                      </c:pt>
                      <c:pt idx="217" formatCode="m/d/yyyy">
                        <c:v>44867</c:v>
                      </c:pt>
                      <c:pt idx="218" formatCode="m/d/yyyy">
                        <c:v>44868</c:v>
                      </c:pt>
                      <c:pt idx="219" formatCode="m/d/yyyy">
                        <c:v>44869</c:v>
                      </c:pt>
                      <c:pt idx="220" formatCode="m/d/yyyy">
                        <c:v>44872</c:v>
                      </c:pt>
                      <c:pt idx="221" formatCode="m/d/yyyy">
                        <c:v>44873</c:v>
                      </c:pt>
                      <c:pt idx="222" formatCode="m/d/yyyy">
                        <c:v>44874</c:v>
                      </c:pt>
                      <c:pt idx="223" formatCode="m/d/yyyy">
                        <c:v>44875</c:v>
                      </c:pt>
                      <c:pt idx="224" formatCode="m/d/yyyy">
                        <c:v>44876</c:v>
                      </c:pt>
                      <c:pt idx="225" formatCode="m/d/yyyy">
                        <c:v>44879</c:v>
                      </c:pt>
                      <c:pt idx="226" formatCode="m/d/yyyy">
                        <c:v>44880</c:v>
                      </c:pt>
                      <c:pt idx="227" formatCode="m/d/yyyy">
                        <c:v>44881</c:v>
                      </c:pt>
                      <c:pt idx="228" formatCode="m/d/yyyy">
                        <c:v>44882</c:v>
                      </c:pt>
                      <c:pt idx="229" formatCode="m/d/yyyy">
                        <c:v>44883</c:v>
                      </c:pt>
                      <c:pt idx="230" formatCode="m/d/yyyy">
                        <c:v>44886</c:v>
                      </c:pt>
                      <c:pt idx="231" formatCode="m/d/yyyy">
                        <c:v>44887</c:v>
                      </c:pt>
                      <c:pt idx="232" formatCode="m/d/yyyy">
                        <c:v>44888</c:v>
                      </c:pt>
                      <c:pt idx="233" formatCode="m/d/yyyy">
                        <c:v>44889</c:v>
                      </c:pt>
                      <c:pt idx="234" formatCode="m/d/yyyy">
                        <c:v>44890</c:v>
                      </c:pt>
                      <c:pt idx="235" formatCode="m/d/yyyy">
                        <c:v>44893</c:v>
                      </c:pt>
                      <c:pt idx="236" formatCode="m/d/yyyy">
                        <c:v>44894</c:v>
                      </c:pt>
                      <c:pt idx="237" formatCode="m/d/yyyy">
                        <c:v>44895</c:v>
                      </c:pt>
                      <c:pt idx="238" formatCode="m/d/yyyy">
                        <c:v>44896</c:v>
                      </c:pt>
                      <c:pt idx="239" formatCode="m/d/yyyy">
                        <c:v>44897</c:v>
                      </c:pt>
                      <c:pt idx="240" formatCode="m/d/yyyy">
                        <c:v>44900</c:v>
                      </c:pt>
                      <c:pt idx="241" formatCode="m/d/yyyy">
                        <c:v>44901</c:v>
                      </c:pt>
                      <c:pt idx="242" formatCode="m/d/yyyy">
                        <c:v>44902</c:v>
                      </c:pt>
                      <c:pt idx="243" formatCode="m/d/yyyy">
                        <c:v>44903</c:v>
                      </c:pt>
                      <c:pt idx="244" formatCode="m/d/yyyy">
                        <c:v>44904</c:v>
                      </c:pt>
                      <c:pt idx="245" formatCode="m/d/yyyy">
                        <c:v>44907</c:v>
                      </c:pt>
                      <c:pt idx="246" formatCode="m/d/yyyy">
                        <c:v>44908</c:v>
                      </c:pt>
                      <c:pt idx="247" formatCode="m/d/yyyy">
                        <c:v>44909</c:v>
                      </c:pt>
                      <c:pt idx="248" formatCode="m/d/yyyy">
                        <c:v>44910</c:v>
                      </c:pt>
                      <c:pt idx="249" formatCode="m/d/yyyy">
                        <c:v>44911</c:v>
                      </c:pt>
                      <c:pt idx="250" formatCode="m/d/yyyy">
                        <c:v>44914</c:v>
                      </c:pt>
                      <c:pt idx="251" formatCode="m/d/yyyy">
                        <c:v>44915</c:v>
                      </c:pt>
                      <c:pt idx="252" formatCode="m/d/yyyy">
                        <c:v>44916</c:v>
                      </c:pt>
                      <c:pt idx="253" formatCode="m/d/yyyy">
                        <c:v>44917</c:v>
                      </c:pt>
                      <c:pt idx="254" formatCode="m/d/yyyy">
                        <c:v>44918</c:v>
                      </c:pt>
                      <c:pt idx="255" formatCode="m/d/yyyy">
                        <c:v>44921</c:v>
                      </c:pt>
                      <c:pt idx="256" formatCode="m/d/yyyy">
                        <c:v>44922</c:v>
                      </c:pt>
                      <c:pt idx="257" formatCode="m/d/yyyy">
                        <c:v>44923</c:v>
                      </c:pt>
                      <c:pt idx="258" formatCode="m/d/yyyy">
                        <c:v>44924</c:v>
                      </c:pt>
                      <c:pt idx="259" formatCode="m/d/yyyy">
                        <c:v>44925</c:v>
                      </c:pt>
                      <c:pt idx="260" formatCode="m/d/yyyy">
                        <c:v>44928</c:v>
                      </c:pt>
                      <c:pt idx="261" formatCode="m/d/yyyy">
                        <c:v>44929</c:v>
                      </c:pt>
                      <c:pt idx="262" formatCode="m/d/yyyy">
                        <c:v>44930</c:v>
                      </c:pt>
                      <c:pt idx="263" formatCode="m/d/yyyy">
                        <c:v>44931</c:v>
                      </c:pt>
                      <c:pt idx="264" formatCode="m/d/yyyy">
                        <c:v>44932</c:v>
                      </c:pt>
                      <c:pt idx="265" formatCode="m/d/yyyy">
                        <c:v>44935</c:v>
                      </c:pt>
                      <c:pt idx="266" formatCode="m/d/yyyy">
                        <c:v>44936</c:v>
                      </c:pt>
                      <c:pt idx="267" formatCode="m/d/yyyy">
                        <c:v>44937</c:v>
                      </c:pt>
                      <c:pt idx="268" formatCode="m/d/yyyy">
                        <c:v>44938</c:v>
                      </c:pt>
                      <c:pt idx="269" formatCode="m/d/yyyy">
                        <c:v>44939</c:v>
                      </c:pt>
                      <c:pt idx="270" formatCode="m/d/yyyy">
                        <c:v>44942</c:v>
                      </c:pt>
                      <c:pt idx="271" formatCode="m/d/yyyy">
                        <c:v>44943</c:v>
                      </c:pt>
                      <c:pt idx="272" formatCode="m/d/yyyy">
                        <c:v>44944</c:v>
                      </c:pt>
                      <c:pt idx="273" formatCode="m/d/yyyy">
                        <c:v>44945</c:v>
                      </c:pt>
                      <c:pt idx="274">
                        <c:v>44946</c:v>
                      </c:pt>
                      <c:pt idx="275">
                        <c:v>44949</c:v>
                      </c:pt>
                      <c:pt idx="276">
                        <c:v>44950</c:v>
                      </c:pt>
                      <c:pt idx="277">
                        <c:v>44951</c:v>
                      </c:pt>
                      <c:pt idx="278">
                        <c:v>44952</c:v>
                      </c:pt>
                      <c:pt idx="279">
                        <c:v>44953</c:v>
                      </c:pt>
                      <c:pt idx="280">
                        <c:v>44956</c:v>
                      </c:pt>
                      <c:pt idx="281">
                        <c:v>44957</c:v>
                      </c:pt>
                      <c:pt idx="282">
                        <c:v>44958</c:v>
                      </c:pt>
                      <c:pt idx="283">
                        <c:v>44959</c:v>
                      </c:pt>
                      <c:pt idx="284">
                        <c:v>44960</c:v>
                      </c:pt>
                      <c:pt idx="285">
                        <c:v>44963</c:v>
                      </c:pt>
                      <c:pt idx="286">
                        <c:v>44964</c:v>
                      </c:pt>
                      <c:pt idx="287">
                        <c:v>44965</c:v>
                      </c:pt>
                      <c:pt idx="288">
                        <c:v>44966</c:v>
                      </c:pt>
                      <c:pt idx="289">
                        <c:v>44967</c:v>
                      </c:pt>
                      <c:pt idx="290">
                        <c:v>44970</c:v>
                      </c:pt>
                      <c:pt idx="291">
                        <c:v>44971</c:v>
                      </c:pt>
                      <c:pt idx="292">
                        <c:v>44972</c:v>
                      </c:pt>
                      <c:pt idx="293">
                        <c:v>44973</c:v>
                      </c:pt>
                      <c:pt idx="294">
                        <c:v>44974</c:v>
                      </c:pt>
                      <c:pt idx="295">
                        <c:v>44977</c:v>
                      </c:pt>
                      <c:pt idx="296">
                        <c:v>44978</c:v>
                      </c:pt>
                      <c:pt idx="297">
                        <c:v>44979</c:v>
                      </c:pt>
                      <c:pt idx="298">
                        <c:v>44980</c:v>
                      </c:pt>
                      <c:pt idx="299">
                        <c:v>44981</c:v>
                      </c:pt>
                      <c:pt idx="300">
                        <c:v>44984</c:v>
                      </c:pt>
                      <c:pt idx="301">
                        <c:v>44985</c:v>
                      </c:pt>
                      <c:pt idx="302">
                        <c:v>44986</c:v>
                      </c:pt>
                      <c:pt idx="303">
                        <c:v>44987</c:v>
                      </c:pt>
                      <c:pt idx="304">
                        <c:v>44988</c:v>
                      </c:pt>
                      <c:pt idx="305">
                        <c:v>44991</c:v>
                      </c:pt>
                      <c:pt idx="306">
                        <c:v>44992</c:v>
                      </c:pt>
                      <c:pt idx="307">
                        <c:v>44993</c:v>
                      </c:pt>
                      <c:pt idx="308">
                        <c:v>44994</c:v>
                      </c:pt>
                      <c:pt idx="309">
                        <c:v>44995</c:v>
                      </c:pt>
                      <c:pt idx="310">
                        <c:v>44998</c:v>
                      </c:pt>
                      <c:pt idx="311">
                        <c:v>44999</c:v>
                      </c:pt>
                      <c:pt idx="312">
                        <c:v>45000</c:v>
                      </c:pt>
                      <c:pt idx="313">
                        <c:v>45001</c:v>
                      </c:pt>
                      <c:pt idx="314">
                        <c:v>45002</c:v>
                      </c:pt>
                      <c:pt idx="315">
                        <c:v>45005</c:v>
                      </c:pt>
                      <c:pt idx="316">
                        <c:v>45006</c:v>
                      </c:pt>
                      <c:pt idx="317">
                        <c:v>45007</c:v>
                      </c:pt>
                      <c:pt idx="318">
                        <c:v>45008</c:v>
                      </c:pt>
                      <c:pt idx="319">
                        <c:v>45009</c:v>
                      </c:pt>
                      <c:pt idx="320">
                        <c:v>45012</c:v>
                      </c:pt>
                      <c:pt idx="321">
                        <c:v>45013</c:v>
                      </c:pt>
                      <c:pt idx="322">
                        <c:v>45014</c:v>
                      </c:pt>
                      <c:pt idx="323">
                        <c:v>45015</c:v>
                      </c:pt>
                      <c:pt idx="324">
                        <c:v>45016</c:v>
                      </c:pt>
                    </c:numCache>
                  </c:numRef>
                </c:cat>
                <c:val>
                  <c:numRef>
                    <c:extLst>
                      <c:ext uri="{02D57815-91ED-43cb-92C2-25804820EDAC}">
                        <c15:formulaRef>
                          <c15:sqref>Sheet1!$B$2:$B$326</c15:sqref>
                        </c15:formulaRef>
                      </c:ext>
                    </c:extLst>
                    <c:numCache>
                      <c:formatCode>0.00</c:formatCode>
                      <c:ptCount val="325"/>
                      <c:pt idx="0">
                        <c:v>4796.5600000000004</c:v>
                      </c:pt>
                      <c:pt idx="1">
                        <c:v>4793.54</c:v>
                      </c:pt>
                      <c:pt idx="2">
                        <c:v>4700.58</c:v>
                      </c:pt>
                      <c:pt idx="3">
                        <c:v>4696.05</c:v>
                      </c:pt>
                      <c:pt idx="4">
                        <c:v>4677.03</c:v>
                      </c:pt>
                      <c:pt idx="5">
                        <c:v>4670.29</c:v>
                      </c:pt>
                      <c:pt idx="6">
                        <c:v>4713.07</c:v>
                      </c:pt>
                      <c:pt idx="7">
                        <c:v>4726.3500000000004</c:v>
                      </c:pt>
                      <c:pt idx="8">
                        <c:v>4659.03</c:v>
                      </c:pt>
                      <c:pt idx="9">
                        <c:v>4662.8500000000004</c:v>
                      </c:pt>
                      <c:pt idx="10">
                        <c:v>4662.8500000000004</c:v>
                      </c:pt>
                      <c:pt idx="11">
                        <c:v>4577.1099999999997</c:v>
                      </c:pt>
                      <c:pt idx="12">
                        <c:v>4532.76</c:v>
                      </c:pt>
                      <c:pt idx="13">
                        <c:v>4482.7299999999996</c:v>
                      </c:pt>
                      <c:pt idx="14">
                        <c:v>4397.9399999999996</c:v>
                      </c:pt>
                      <c:pt idx="15">
                        <c:v>4410.13</c:v>
                      </c:pt>
                      <c:pt idx="16">
                        <c:v>4356.45</c:v>
                      </c:pt>
                      <c:pt idx="17">
                        <c:v>4349.93</c:v>
                      </c:pt>
                      <c:pt idx="18">
                        <c:v>4326.51</c:v>
                      </c:pt>
                      <c:pt idx="19">
                        <c:v>4431.8500000000004</c:v>
                      </c:pt>
                      <c:pt idx="20">
                        <c:v>4515.55</c:v>
                      </c:pt>
                      <c:pt idx="21">
                        <c:v>4546.54</c:v>
                      </c:pt>
                      <c:pt idx="22">
                        <c:v>4589.38</c:v>
                      </c:pt>
                      <c:pt idx="23">
                        <c:v>4477.4399999999996</c:v>
                      </c:pt>
                      <c:pt idx="24">
                        <c:v>4500.53</c:v>
                      </c:pt>
                      <c:pt idx="25">
                        <c:v>4483.87</c:v>
                      </c:pt>
                      <c:pt idx="26">
                        <c:v>4521.54</c:v>
                      </c:pt>
                      <c:pt idx="27">
                        <c:v>4587.18</c:v>
                      </c:pt>
                      <c:pt idx="28">
                        <c:v>4504.08</c:v>
                      </c:pt>
                      <c:pt idx="29">
                        <c:v>4418.6400000000003</c:v>
                      </c:pt>
                      <c:pt idx="30">
                        <c:v>4401.67</c:v>
                      </c:pt>
                      <c:pt idx="31">
                        <c:v>4471.07</c:v>
                      </c:pt>
                      <c:pt idx="32">
                        <c:v>4475.01</c:v>
                      </c:pt>
                      <c:pt idx="33">
                        <c:v>4380.26</c:v>
                      </c:pt>
                      <c:pt idx="34">
                        <c:v>4348.87</c:v>
                      </c:pt>
                      <c:pt idx="35">
                        <c:v>4348.87</c:v>
                      </c:pt>
                      <c:pt idx="36">
                        <c:v>4304.76</c:v>
                      </c:pt>
                      <c:pt idx="37">
                        <c:v>4225.5</c:v>
                      </c:pt>
                      <c:pt idx="38">
                        <c:v>4288.7</c:v>
                      </c:pt>
                      <c:pt idx="39">
                        <c:v>4384.6499999999996</c:v>
                      </c:pt>
                      <c:pt idx="40">
                        <c:v>4373.9399999999996</c:v>
                      </c:pt>
                      <c:pt idx="41">
                        <c:v>4306.26</c:v>
                      </c:pt>
                      <c:pt idx="42">
                        <c:v>4386.54</c:v>
                      </c:pt>
                      <c:pt idx="43">
                        <c:v>4363.49</c:v>
                      </c:pt>
                      <c:pt idx="44">
                        <c:v>4328.87</c:v>
                      </c:pt>
                      <c:pt idx="45">
                        <c:v>4201.09</c:v>
                      </c:pt>
                      <c:pt idx="46">
                        <c:v>4170.7</c:v>
                      </c:pt>
                      <c:pt idx="47">
                        <c:v>4277.88</c:v>
                      </c:pt>
                      <c:pt idx="48">
                        <c:v>4259.5200000000004</c:v>
                      </c:pt>
                      <c:pt idx="49">
                        <c:v>4204.3100000000004</c:v>
                      </c:pt>
                      <c:pt idx="50">
                        <c:v>4173.1099999999997</c:v>
                      </c:pt>
                      <c:pt idx="51">
                        <c:v>4262.45</c:v>
                      </c:pt>
                      <c:pt idx="52">
                        <c:v>4357.8599999999997</c:v>
                      </c:pt>
                      <c:pt idx="53">
                        <c:v>4411.67</c:v>
                      </c:pt>
                      <c:pt idx="54">
                        <c:v>4463.12</c:v>
                      </c:pt>
                      <c:pt idx="55">
                        <c:v>4461.18</c:v>
                      </c:pt>
                      <c:pt idx="56">
                        <c:v>4511.6099999999997</c:v>
                      </c:pt>
                      <c:pt idx="57">
                        <c:v>4456.24</c:v>
                      </c:pt>
                      <c:pt idx="58">
                        <c:v>4520.16</c:v>
                      </c:pt>
                      <c:pt idx="59">
                        <c:v>4543.0600000000004</c:v>
                      </c:pt>
                      <c:pt idx="60">
                        <c:v>4575.5200000000004</c:v>
                      </c:pt>
                      <c:pt idx="61">
                        <c:v>4631.6000000000004</c:v>
                      </c:pt>
                      <c:pt idx="62">
                        <c:v>4602.45</c:v>
                      </c:pt>
                      <c:pt idx="63">
                        <c:v>4530.41</c:v>
                      </c:pt>
                      <c:pt idx="64">
                        <c:v>4545.8599999999997</c:v>
                      </c:pt>
                      <c:pt idx="65">
                        <c:v>4582.6400000000003</c:v>
                      </c:pt>
                      <c:pt idx="66">
                        <c:v>4525.12</c:v>
                      </c:pt>
                      <c:pt idx="67">
                        <c:v>4481.1499999999996</c:v>
                      </c:pt>
                      <c:pt idx="68">
                        <c:v>4500.21</c:v>
                      </c:pt>
                      <c:pt idx="69">
                        <c:v>4488.28</c:v>
                      </c:pt>
                      <c:pt idx="70">
                        <c:v>4412.53</c:v>
                      </c:pt>
                      <c:pt idx="71">
                        <c:v>4397.45</c:v>
                      </c:pt>
                      <c:pt idx="72">
                        <c:v>4446.59</c:v>
                      </c:pt>
                      <c:pt idx="73">
                        <c:v>4392.59</c:v>
                      </c:pt>
                      <c:pt idx="74">
                        <c:v>4392.59</c:v>
                      </c:pt>
                      <c:pt idx="75">
                        <c:v>4391.6899999999996</c:v>
                      </c:pt>
                      <c:pt idx="76">
                        <c:v>4462.21</c:v>
                      </c:pt>
                      <c:pt idx="77">
                        <c:v>4459.45</c:v>
                      </c:pt>
                      <c:pt idx="78">
                        <c:v>4393.66</c:v>
                      </c:pt>
                      <c:pt idx="79">
                        <c:v>4271.78</c:v>
                      </c:pt>
                      <c:pt idx="80">
                        <c:v>4296.12</c:v>
                      </c:pt>
                      <c:pt idx="81">
                        <c:v>4175.2</c:v>
                      </c:pt>
                      <c:pt idx="82">
                        <c:v>4183.96</c:v>
                      </c:pt>
                      <c:pt idx="83">
                        <c:v>4287.5</c:v>
                      </c:pt>
                      <c:pt idx="84">
                        <c:v>4131.93</c:v>
                      </c:pt>
                      <c:pt idx="85">
                        <c:v>4155.38</c:v>
                      </c:pt>
                      <c:pt idx="86">
                        <c:v>4175.4799999999996</c:v>
                      </c:pt>
                      <c:pt idx="87">
                        <c:v>4300.17</c:v>
                      </c:pt>
                      <c:pt idx="88">
                        <c:v>4146.87</c:v>
                      </c:pt>
                      <c:pt idx="89">
                        <c:v>4123.34</c:v>
                      </c:pt>
                      <c:pt idx="90">
                        <c:v>3991.24</c:v>
                      </c:pt>
                      <c:pt idx="91">
                        <c:v>4001.05</c:v>
                      </c:pt>
                      <c:pt idx="92">
                        <c:v>3935.18</c:v>
                      </c:pt>
                      <c:pt idx="93">
                        <c:v>3930.08</c:v>
                      </c:pt>
                      <c:pt idx="94">
                        <c:v>4023.89</c:v>
                      </c:pt>
                      <c:pt idx="95">
                        <c:v>4008.01</c:v>
                      </c:pt>
                      <c:pt idx="96">
                        <c:v>4088.85</c:v>
                      </c:pt>
                      <c:pt idx="97">
                        <c:v>3923.68</c:v>
                      </c:pt>
                      <c:pt idx="98">
                        <c:v>3900.79</c:v>
                      </c:pt>
                      <c:pt idx="99">
                        <c:v>3901.36</c:v>
                      </c:pt>
                      <c:pt idx="100">
                        <c:v>3973.75</c:v>
                      </c:pt>
                      <c:pt idx="101">
                        <c:v>3941.48</c:v>
                      </c:pt>
                      <c:pt idx="102">
                        <c:v>3978.73</c:v>
                      </c:pt>
                      <c:pt idx="103">
                        <c:v>4057.84</c:v>
                      </c:pt>
                      <c:pt idx="104">
                        <c:v>4158.24</c:v>
                      </c:pt>
                      <c:pt idx="105">
                        <c:v>4158.24</c:v>
                      </c:pt>
                      <c:pt idx="106">
                        <c:v>4132.1499999999996</c:v>
                      </c:pt>
                      <c:pt idx="107">
                        <c:v>4101.2299999999996</c:v>
                      </c:pt>
                      <c:pt idx="108">
                        <c:v>4176.82</c:v>
                      </c:pt>
                      <c:pt idx="109">
                        <c:v>4108.54</c:v>
                      </c:pt>
                      <c:pt idx="110">
                        <c:v>4121.43</c:v>
                      </c:pt>
                      <c:pt idx="111">
                        <c:v>4160.68</c:v>
                      </c:pt>
                      <c:pt idx="112">
                        <c:v>4115.7700000000004</c:v>
                      </c:pt>
                      <c:pt idx="113">
                        <c:v>4017.82</c:v>
                      </c:pt>
                      <c:pt idx="114">
                        <c:v>3900.86</c:v>
                      </c:pt>
                      <c:pt idx="115">
                        <c:v>3749.63</c:v>
                      </c:pt>
                      <c:pt idx="116">
                        <c:v>3735.48</c:v>
                      </c:pt>
                      <c:pt idx="117">
                        <c:v>3789.99</c:v>
                      </c:pt>
                      <c:pt idx="118">
                        <c:v>3666.77</c:v>
                      </c:pt>
                      <c:pt idx="119">
                        <c:v>3674.84</c:v>
                      </c:pt>
                      <c:pt idx="120">
                        <c:v>3674.84</c:v>
                      </c:pt>
                      <c:pt idx="121">
                        <c:v>3764.79</c:v>
                      </c:pt>
                      <c:pt idx="122">
                        <c:v>3759.89</c:v>
                      </c:pt>
                      <c:pt idx="123">
                        <c:v>3795.73</c:v>
                      </c:pt>
                      <c:pt idx="124">
                        <c:v>3911.74</c:v>
                      </c:pt>
                      <c:pt idx="125">
                        <c:v>3900.11</c:v>
                      </c:pt>
                      <c:pt idx="126">
                        <c:v>3821.55</c:v>
                      </c:pt>
                      <c:pt idx="127">
                        <c:v>3818.83</c:v>
                      </c:pt>
                      <c:pt idx="128">
                        <c:v>3785.38</c:v>
                      </c:pt>
                      <c:pt idx="129">
                        <c:v>3825.33</c:v>
                      </c:pt>
                      <c:pt idx="130">
                        <c:v>3825.33</c:v>
                      </c:pt>
                      <c:pt idx="131">
                        <c:v>3831.39</c:v>
                      </c:pt>
                      <c:pt idx="132">
                        <c:v>3845.08</c:v>
                      </c:pt>
                      <c:pt idx="133">
                        <c:v>3902.62</c:v>
                      </c:pt>
                      <c:pt idx="134">
                        <c:v>3899.38</c:v>
                      </c:pt>
                      <c:pt idx="135">
                        <c:v>3854.43</c:v>
                      </c:pt>
                      <c:pt idx="136">
                        <c:v>3818.8</c:v>
                      </c:pt>
                      <c:pt idx="137">
                        <c:v>3801.78</c:v>
                      </c:pt>
                      <c:pt idx="138">
                        <c:v>3790.38</c:v>
                      </c:pt>
                      <c:pt idx="139">
                        <c:v>3863.16</c:v>
                      </c:pt>
                      <c:pt idx="140">
                        <c:v>3830.85</c:v>
                      </c:pt>
                      <c:pt idx="141">
                        <c:v>3936.69</c:v>
                      </c:pt>
                      <c:pt idx="142">
                        <c:v>3959.9</c:v>
                      </c:pt>
                      <c:pt idx="143">
                        <c:v>3998.95</c:v>
                      </c:pt>
                      <c:pt idx="144">
                        <c:v>3961.63</c:v>
                      </c:pt>
                      <c:pt idx="145">
                        <c:v>3966.84</c:v>
                      </c:pt>
                      <c:pt idx="146">
                        <c:v>3921.05</c:v>
                      </c:pt>
                      <c:pt idx="147">
                        <c:v>4023.61</c:v>
                      </c:pt>
                      <c:pt idx="148">
                        <c:v>4072.43</c:v>
                      </c:pt>
                      <c:pt idx="149">
                        <c:v>4130.29</c:v>
                      </c:pt>
                      <c:pt idx="150">
                        <c:v>4118.63</c:v>
                      </c:pt>
                      <c:pt idx="151">
                        <c:v>4091.19</c:v>
                      </c:pt>
                      <c:pt idx="152">
                        <c:v>4155.17</c:v>
                      </c:pt>
                      <c:pt idx="153">
                        <c:v>4151.9399999999996</c:v>
                      </c:pt>
                      <c:pt idx="154">
                        <c:v>4145.1899999999996</c:v>
                      </c:pt>
                      <c:pt idx="155">
                        <c:v>4140.0600000000004</c:v>
                      </c:pt>
                      <c:pt idx="156">
                        <c:v>4122.47</c:v>
                      </c:pt>
                      <c:pt idx="157">
                        <c:v>4210.24</c:v>
                      </c:pt>
                      <c:pt idx="158">
                        <c:v>4207.2700000000004</c:v>
                      </c:pt>
                      <c:pt idx="159">
                        <c:v>4280.1499999999996</c:v>
                      </c:pt>
                      <c:pt idx="160">
                        <c:v>4297.1400000000003</c:v>
                      </c:pt>
                      <c:pt idx="161">
                        <c:v>4305.2</c:v>
                      </c:pt>
                      <c:pt idx="162">
                        <c:v>4274.04</c:v>
                      </c:pt>
                      <c:pt idx="163">
                        <c:v>4283.74</c:v>
                      </c:pt>
                      <c:pt idx="164">
                        <c:v>4228.4799999999996</c:v>
                      </c:pt>
                      <c:pt idx="165">
                        <c:v>4137.99</c:v>
                      </c:pt>
                      <c:pt idx="166">
                        <c:v>4128.7299999999996</c:v>
                      </c:pt>
                      <c:pt idx="167">
                        <c:v>4140.7700000000004</c:v>
                      </c:pt>
                      <c:pt idx="168">
                        <c:v>4199.12</c:v>
                      </c:pt>
                      <c:pt idx="169">
                        <c:v>4057.66</c:v>
                      </c:pt>
                      <c:pt idx="170">
                        <c:v>4030.61</c:v>
                      </c:pt>
                      <c:pt idx="171">
                        <c:v>3986.16</c:v>
                      </c:pt>
                      <c:pt idx="172">
                        <c:v>3955</c:v>
                      </c:pt>
                      <c:pt idx="173">
                        <c:v>3966.85</c:v>
                      </c:pt>
                      <c:pt idx="174">
                        <c:v>3924.26</c:v>
                      </c:pt>
                      <c:pt idx="175">
                        <c:v>3924.26</c:v>
                      </c:pt>
                      <c:pt idx="176">
                        <c:v>3908.19</c:v>
                      </c:pt>
                      <c:pt idx="177">
                        <c:v>3979.87</c:v>
                      </c:pt>
                      <c:pt idx="178">
                        <c:v>4006.18</c:v>
                      </c:pt>
                      <c:pt idx="179">
                        <c:v>4067.36</c:v>
                      </c:pt>
                      <c:pt idx="180">
                        <c:v>4110.41</c:v>
                      </c:pt>
                      <c:pt idx="181">
                        <c:v>3932.69</c:v>
                      </c:pt>
                      <c:pt idx="182">
                        <c:v>3946.01</c:v>
                      </c:pt>
                      <c:pt idx="183">
                        <c:v>3901.35</c:v>
                      </c:pt>
                      <c:pt idx="184">
                        <c:v>3873.33</c:v>
                      </c:pt>
                      <c:pt idx="185">
                        <c:v>3899.89</c:v>
                      </c:pt>
                      <c:pt idx="186">
                        <c:v>3855.93</c:v>
                      </c:pt>
                      <c:pt idx="187">
                        <c:v>3789.93</c:v>
                      </c:pt>
                      <c:pt idx="188">
                        <c:v>3757.99</c:v>
                      </c:pt>
                      <c:pt idx="189">
                        <c:v>3693.23</c:v>
                      </c:pt>
                      <c:pt idx="190">
                        <c:v>3655.04</c:v>
                      </c:pt>
                      <c:pt idx="191">
                        <c:v>3647.29</c:v>
                      </c:pt>
                      <c:pt idx="192">
                        <c:v>3719.04</c:v>
                      </c:pt>
                      <c:pt idx="193">
                        <c:v>3640.47</c:v>
                      </c:pt>
                      <c:pt idx="194">
                        <c:v>3585.62</c:v>
                      </c:pt>
                      <c:pt idx="195">
                        <c:v>3678.43</c:v>
                      </c:pt>
                      <c:pt idx="196">
                        <c:v>3790.93</c:v>
                      </c:pt>
                      <c:pt idx="197">
                        <c:v>3783.28</c:v>
                      </c:pt>
                      <c:pt idx="198">
                        <c:v>3744.52</c:v>
                      </c:pt>
                      <c:pt idx="199">
                        <c:v>3639.66</c:v>
                      </c:pt>
                      <c:pt idx="200">
                        <c:v>3612.39</c:v>
                      </c:pt>
                      <c:pt idx="201">
                        <c:v>3588.84</c:v>
                      </c:pt>
                      <c:pt idx="202">
                        <c:v>3577.03</c:v>
                      </c:pt>
                      <c:pt idx="203">
                        <c:v>3669.91</c:v>
                      </c:pt>
                      <c:pt idx="204">
                        <c:v>3583.07</c:v>
                      </c:pt>
                      <c:pt idx="205">
                        <c:v>3677.95</c:v>
                      </c:pt>
                      <c:pt idx="206">
                        <c:v>3719.98</c:v>
                      </c:pt>
                      <c:pt idx="207">
                        <c:v>3695.16</c:v>
                      </c:pt>
                      <c:pt idx="208">
                        <c:v>3665.78</c:v>
                      </c:pt>
                      <c:pt idx="209">
                        <c:v>3752.75</c:v>
                      </c:pt>
                      <c:pt idx="210">
                        <c:v>3797.34</c:v>
                      </c:pt>
                      <c:pt idx="211">
                        <c:v>3859.11</c:v>
                      </c:pt>
                      <c:pt idx="212">
                        <c:v>3830.6</c:v>
                      </c:pt>
                      <c:pt idx="213">
                        <c:v>3807.3</c:v>
                      </c:pt>
                      <c:pt idx="214">
                        <c:v>3901.06</c:v>
                      </c:pt>
                      <c:pt idx="215">
                        <c:v>3871.98</c:v>
                      </c:pt>
                      <c:pt idx="216">
                        <c:v>3856.1</c:v>
                      </c:pt>
                      <c:pt idx="217">
                        <c:v>3759.69</c:v>
                      </c:pt>
                      <c:pt idx="218">
                        <c:v>3719.89</c:v>
                      </c:pt>
                      <c:pt idx="219">
                        <c:v>3770.55</c:v>
                      </c:pt>
                      <c:pt idx="220">
                        <c:v>3806.8</c:v>
                      </c:pt>
                      <c:pt idx="221">
                        <c:v>3828.11</c:v>
                      </c:pt>
                      <c:pt idx="222">
                        <c:v>3748.57</c:v>
                      </c:pt>
                      <c:pt idx="223">
                        <c:v>3956.37</c:v>
                      </c:pt>
                      <c:pt idx="224">
                        <c:v>3992.93</c:v>
                      </c:pt>
                      <c:pt idx="225">
                        <c:v>3957.25</c:v>
                      </c:pt>
                      <c:pt idx="226">
                        <c:v>3991.73</c:v>
                      </c:pt>
                      <c:pt idx="227">
                        <c:v>3958.79</c:v>
                      </c:pt>
                      <c:pt idx="228">
                        <c:v>3946.56</c:v>
                      </c:pt>
                      <c:pt idx="229">
                        <c:v>3965.34</c:v>
                      </c:pt>
                      <c:pt idx="230">
                        <c:v>3949.94</c:v>
                      </c:pt>
                      <c:pt idx="231">
                        <c:v>4003.58</c:v>
                      </c:pt>
                      <c:pt idx="232">
                        <c:v>4027.26</c:v>
                      </c:pt>
                      <c:pt idx="233">
                        <c:v>4027.26</c:v>
                      </c:pt>
                      <c:pt idx="234">
                        <c:v>4026.12</c:v>
                      </c:pt>
                      <c:pt idx="235">
                        <c:v>3963.94</c:v>
                      </c:pt>
                      <c:pt idx="236">
                        <c:v>3957.63</c:v>
                      </c:pt>
                      <c:pt idx="237">
                        <c:v>4080.11</c:v>
                      </c:pt>
                      <c:pt idx="238">
                        <c:v>4076.57</c:v>
                      </c:pt>
                      <c:pt idx="239">
                        <c:v>4071.7</c:v>
                      </c:pt>
                      <c:pt idx="240">
                        <c:v>3998.84</c:v>
                      </c:pt>
                      <c:pt idx="241">
                        <c:v>3941.26</c:v>
                      </c:pt>
                      <c:pt idx="242">
                        <c:v>3933.92</c:v>
                      </c:pt>
                      <c:pt idx="243">
                        <c:v>3963.51</c:v>
                      </c:pt>
                      <c:pt idx="244">
                        <c:v>3934.38</c:v>
                      </c:pt>
                      <c:pt idx="245">
                        <c:v>3990.56</c:v>
                      </c:pt>
                      <c:pt idx="246">
                        <c:v>4019.65</c:v>
                      </c:pt>
                      <c:pt idx="247">
                        <c:v>3995.32</c:v>
                      </c:pt>
                      <c:pt idx="248">
                        <c:v>3895.75</c:v>
                      </c:pt>
                      <c:pt idx="249">
                        <c:v>3852.36</c:v>
                      </c:pt>
                      <c:pt idx="250">
                        <c:v>3817.66</c:v>
                      </c:pt>
                      <c:pt idx="251">
                        <c:v>3821.62</c:v>
                      </c:pt>
                      <c:pt idx="252">
                        <c:v>3878.44</c:v>
                      </c:pt>
                      <c:pt idx="253">
                        <c:v>3822.39</c:v>
                      </c:pt>
                      <c:pt idx="254">
                        <c:v>3844.82</c:v>
                      </c:pt>
                      <c:pt idx="255" formatCode="General">
                        <c:v>3844.82</c:v>
                      </c:pt>
                      <c:pt idx="256">
                        <c:v>3829.25</c:v>
                      </c:pt>
                      <c:pt idx="257">
                        <c:v>3783.22</c:v>
                      </c:pt>
                      <c:pt idx="258">
                        <c:v>3849.28</c:v>
                      </c:pt>
                      <c:pt idx="259">
                        <c:v>3839.5</c:v>
                      </c:pt>
                      <c:pt idx="260" formatCode="General">
                        <c:v>3839.5</c:v>
                      </c:pt>
                      <c:pt idx="261">
                        <c:v>3824.14</c:v>
                      </c:pt>
                      <c:pt idx="262">
                        <c:v>3852.97</c:v>
                      </c:pt>
                      <c:pt idx="263">
                        <c:v>3808.1</c:v>
                      </c:pt>
                      <c:pt idx="264">
                        <c:v>3895.08</c:v>
                      </c:pt>
                      <c:pt idx="265">
                        <c:v>3892.09</c:v>
                      </c:pt>
                      <c:pt idx="266">
                        <c:v>3919.25</c:v>
                      </c:pt>
                      <c:pt idx="267">
                        <c:v>3969.61</c:v>
                      </c:pt>
                      <c:pt idx="268">
                        <c:v>3983.17</c:v>
                      </c:pt>
                      <c:pt idx="269">
                        <c:v>3999.09</c:v>
                      </c:pt>
                      <c:pt idx="270" formatCode="General">
                        <c:v>3999.09</c:v>
                      </c:pt>
                      <c:pt idx="271">
                        <c:v>3990.97</c:v>
                      </c:pt>
                      <c:pt idx="272">
                        <c:v>3928.86</c:v>
                      </c:pt>
                      <c:pt idx="273">
                        <c:v>3898.85</c:v>
                      </c:pt>
                      <c:pt idx="274">
                        <c:v>3972.61</c:v>
                      </c:pt>
                      <c:pt idx="275">
                        <c:v>4019.81</c:v>
                      </c:pt>
                      <c:pt idx="276">
                        <c:v>4016.95</c:v>
                      </c:pt>
                      <c:pt idx="277">
                        <c:v>4016.22</c:v>
                      </c:pt>
                      <c:pt idx="278">
                        <c:v>4060.43</c:v>
                      </c:pt>
                      <c:pt idx="279">
                        <c:v>4070.56</c:v>
                      </c:pt>
                      <c:pt idx="280">
                        <c:v>4017.77</c:v>
                      </c:pt>
                      <c:pt idx="281">
                        <c:v>4076.6</c:v>
                      </c:pt>
                      <c:pt idx="282">
                        <c:v>4119.21</c:v>
                      </c:pt>
                      <c:pt idx="283">
                        <c:v>4179.76</c:v>
                      </c:pt>
                      <c:pt idx="284">
                        <c:v>4136.4799999999996</c:v>
                      </c:pt>
                      <c:pt idx="285">
                        <c:v>4111.08</c:v>
                      </c:pt>
                      <c:pt idx="286">
                        <c:v>4164</c:v>
                      </c:pt>
                      <c:pt idx="287">
                        <c:v>4117.8599999999997</c:v>
                      </c:pt>
                      <c:pt idx="288">
                        <c:v>4081.5</c:v>
                      </c:pt>
                      <c:pt idx="289">
                        <c:v>4090.46</c:v>
                      </c:pt>
                      <c:pt idx="290">
                        <c:v>4137.29</c:v>
                      </c:pt>
                      <c:pt idx="291">
                        <c:v>4136.13</c:v>
                      </c:pt>
                      <c:pt idx="292">
                        <c:v>4147.6000000000004</c:v>
                      </c:pt>
                      <c:pt idx="293">
                        <c:v>4090.41</c:v>
                      </c:pt>
                      <c:pt idx="294">
                        <c:v>4079.09</c:v>
                      </c:pt>
                      <c:pt idx="295">
                        <c:v>4079.09</c:v>
                      </c:pt>
                      <c:pt idx="296">
                        <c:v>3997.34</c:v>
                      </c:pt>
                      <c:pt idx="297">
                        <c:v>3991.05</c:v>
                      </c:pt>
                      <c:pt idx="298">
                        <c:v>4012.32</c:v>
                      </c:pt>
                      <c:pt idx="299">
                        <c:v>3970.04</c:v>
                      </c:pt>
                      <c:pt idx="300">
                        <c:v>3982.24</c:v>
                      </c:pt>
                      <c:pt idx="301">
                        <c:v>3970.15</c:v>
                      </c:pt>
                      <c:pt idx="302">
                        <c:v>3951.39</c:v>
                      </c:pt>
                      <c:pt idx="303">
                        <c:v>3981.35</c:v>
                      </c:pt>
                      <c:pt idx="304">
                        <c:v>4045.64</c:v>
                      </c:pt>
                      <c:pt idx="305">
                        <c:v>4048.42</c:v>
                      </c:pt>
                      <c:pt idx="306">
                        <c:v>3986.37</c:v>
                      </c:pt>
                      <c:pt idx="307">
                        <c:v>3992.01</c:v>
                      </c:pt>
                      <c:pt idx="308">
                        <c:v>3918.32</c:v>
                      </c:pt>
                      <c:pt idx="309">
                        <c:v>3861.59</c:v>
                      </c:pt>
                      <c:pt idx="310">
                        <c:v>3855.76</c:v>
                      </c:pt>
                      <c:pt idx="311">
                        <c:v>3919.29</c:v>
                      </c:pt>
                      <c:pt idx="312">
                        <c:v>3891.93</c:v>
                      </c:pt>
                      <c:pt idx="313">
                        <c:v>3960.28</c:v>
                      </c:pt>
                      <c:pt idx="314">
                        <c:v>3916.64</c:v>
                      </c:pt>
                      <c:pt idx="315">
                        <c:v>3951.57</c:v>
                      </c:pt>
                      <c:pt idx="316">
                        <c:v>4002.87</c:v>
                      </c:pt>
                      <c:pt idx="317">
                        <c:v>3936.97</c:v>
                      </c:pt>
                      <c:pt idx="318">
                        <c:v>3948.72</c:v>
                      </c:pt>
                      <c:pt idx="319">
                        <c:v>3970.99</c:v>
                      </c:pt>
                      <c:pt idx="320">
                        <c:v>3977.53</c:v>
                      </c:pt>
                      <c:pt idx="321">
                        <c:v>3971.27</c:v>
                      </c:pt>
                      <c:pt idx="322">
                        <c:v>4027.81</c:v>
                      </c:pt>
                      <c:pt idx="323">
                        <c:v>4050.83</c:v>
                      </c:pt>
                      <c:pt idx="324">
                        <c:v>4109.3100000000004</c:v>
                      </c:pt>
                    </c:numCache>
                  </c:numRef>
                </c:val>
                <c:smooth val="0"/>
                <c:extLst>
                  <c:ext xmlns:c16="http://schemas.microsoft.com/office/drawing/2014/chart" uri="{C3380CC4-5D6E-409C-BE32-E72D297353CC}">
                    <c16:uniqueId val="{00000002-7284-4FEC-9546-C56B399C6BDE}"/>
                  </c:ext>
                </c:extLst>
              </c15:ser>
            </c15:filteredLineSeries>
          </c:ext>
        </c:extLst>
      </c:lineChart>
      <c:dateAx>
        <c:axId val="832048224"/>
        <c:scaling>
          <c:orientation val="minMax"/>
        </c:scaling>
        <c:delete val="0"/>
        <c:axPos val="b"/>
        <c:numFmt formatCode="[$-409]mmmm\-yy;@" sourceLinked="0"/>
        <c:majorTickMark val="none"/>
        <c:minorTickMark val="none"/>
        <c:tickLblPos val="low"/>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32043632"/>
        <c:crosses val="autoZero"/>
        <c:auto val="1"/>
        <c:lblOffset val="100"/>
        <c:baseTimeUnit val="days"/>
      </c:dateAx>
      <c:valAx>
        <c:axId val="832043632"/>
        <c:scaling>
          <c:orientation val="minMax"/>
        </c:scaling>
        <c:delete val="0"/>
        <c:axPos val="l"/>
        <c:majorGridlines>
          <c:spPr>
            <a:ln w="9525" cap="flat" cmpd="sng" algn="ctr">
              <a:solidFill>
                <a:schemeClr val="bg1">
                  <a:lumMod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32048224"/>
        <c:crosses val="autoZero"/>
        <c:crossBetween val="between"/>
      </c:valAx>
      <c:spPr>
        <a:noFill/>
        <a:ln>
          <a:noFill/>
        </a:ln>
        <a:effectLst/>
      </c:spPr>
    </c:plotArea>
    <c:legend>
      <c:legendPos val="b"/>
      <c:layout>
        <c:manualLayout>
          <c:xMode val="edge"/>
          <c:yMode val="edge"/>
          <c:x val="9.0788578728379893E-2"/>
          <c:y val="0.70245271590642244"/>
          <c:w val="0.19219935051467904"/>
          <c:h val="4.92421745795149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tx1"/>
              </a:solidFill>
              <a:ln w="19050">
                <a:solidFill>
                  <a:schemeClr val="lt1"/>
                </a:solidFill>
              </a:ln>
              <a:effectLst/>
            </c:spPr>
            <c:extLst>
              <c:ext xmlns:c16="http://schemas.microsoft.com/office/drawing/2014/chart" uri="{C3380CC4-5D6E-409C-BE32-E72D297353CC}">
                <c16:uniqueId val="{00000001-253A-43E4-B6B5-1ADBE0FA17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53A-43E4-B6B5-1ADBE0FA176C}"/>
              </c:ext>
            </c:extLst>
          </c:dPt>
          <c:dPt>
            <c:idx val="2"/>
            <c:bubble3D val="0"/>
            <c:spPr>
              <a:solidFill>
                <a:srgbClr val="FF6719"/>
              </a:solidFill>
              <a:ln w="19050">
                <a:solidFill>
                  <a:schemeClr val="lt1"/>
                </a:solidFill>
              </a:ln>
              <a:effectLst/>
            </c:spPr>
            <c:extLst>
              <c:ext xmlns:c16="http://schemas.microsoft.com/office/drawing/2014/chart" uri="{C3380CC4-5D6E-409C-BE32-E72D297353CC}">
                <c16:uniqueId val="{00000005-253A-43E4-B6B5-1ADBE0FA176C}"/>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'Better off'!$A$2:$A$4</c:f>
              <c:strCache>
                <c:ptCount val="3"/>
                <c:pt idx="0">
                  <c:v>Yes</c:v>
                </c:pt>
                <c:pt idx="1">
                  <c:v>No</c:v>
                </c:pt>
                <c:pt idx="2">
                  <c:v>Don't know</c:v>
                </c:pt>
              </c:strCache>
            </c:strRef>
          </c:cat>
          <c:val>
            <c:numRef>
              <c:f>'Better off'!$B$2:$B$4</c:f>
              <c:numCache>
                <c:formatCode>0%</c:formatCode>
                <c:ptCount val="3"/>
                <c:pt idx="0">
                  <c:v>0.88</c:v>
                </c:pt>
                <c:pt idx="1">
                  <c:v>0.09</c:v>
                </c:pt>
                <c:pt idx="2">
                  <c:v>0.03</c:v>
                </c:pt>
              </c:numCache>
            </c:numRef>
          </c:val>
          <c:extLst>
            <c:ext xmlns:c16="http://schemas.microsoft.com/office/drawing/2014/chart" uri="{C3380CC4-5D6E-409C-BE32-E72D297353CC}">
              <c16:uniqueId val="{00000006-253A-43E4-B6B5-1ADBE0FA176C}"/>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'VA features'!$B$1</c:f>
              <c:strCache>
                <c:ptCount val="1"/>
                <c:pt idx="0">
                  <c:v>Very Important</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 features'!$A$2:$A$7</c:f>
              <c:strCache>
                <c:ptCount val="6"/>
                <c:pt idx="0">
                  <c:v>Living benefits</c:v>
                </c:pt>
                <c:pt idx="1">
                  <c:v>Tax deferral</c:v>
                </c:pt>
                <c:pt idx="2">
                  <c:v>Low cost</c:v>
                </c:pt>
                <c:pt idx="3">
                  <c:v>Investment ratings</c:v>
                </c:pt>
                <c:pt idx="4">
                  <c:v>Death benefits</c:v>
                </c:pt>
                <c:pt idx="5">
                  <c:v>Historic returns</c:v>
                </c:pt>
              </c:strCache>
            </c:strRef>
          </c:cat>
          <c:val>
            <c:numRef>
              <c:f>'VA features'!$B$2:$B$7</c:f>
              <c:numCache>
                <c:formatCode>0%</c:formatCode>
                <c:ptCount val="6"/>
                <c:pt idx="0">
                  <c:v>0.6</c:v>
                </c:pt>
                <c:pt idx="1">
                  <c:v>0.56000000000000005</c:v>
                </c:pt>
                <c:pt idx="2">
                  <c:v>0.53</c:v>
                </c:pt>
                <c:pt idx="3">
                  <c:v>0.53</c:v>
                </c:pt>
                <c:pt idx="4">
                  <c:v>0.53</c:v>
                </c:pt>
                <c:pt idx="5">
                  <c:v>0.51</c:v>
                </c:pt>
              </c:numCache>
            </c:numRef>
          </c:val>
          <c:extLst>
            <c:ext xmlns:c16="http://schemas.microsoft.com/office/drawing/2014/chart" uri="{C3380CC4-5D6E-409C-BE32-E72D297353CC}">
              <c16:uniqueId val="{00000000-5627-42B8-B624-C88F287F6415}"/>
            </c:ext>
          </c:extLst>
        </c:ser>
        <c:ser>
          <c:idx val="1"/>
          <c:order val="1"/>
          <c:tx>
            <c:strRef>
              <c:f>'VA features'!$C$1</c:f>
              <c:strCache>
                <c:ptCount val="1"/>
                <c:pt idx="0">
                  <c:v>Somewhat Important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 features'!$A$2:$A$7</c:f>
              <c:strCache>
                <c:ptCount val="6"/>
                <c:pt idx="0">
                  <c:v>Living benefits</c:v>
                </c:pt>
                <c:pt idx="1">
                  <c:v>Tax deferral</c:v>
                </c:pt>
                <c:pt idx="2">
                  <c:v>Low cost</c:v>
                </c:pt>
                <c:pt idx="3">
                  <c:v>Investment ratings</c:v>
                </c:pt>
                <c:pt idx="4">
                  <c:v>Death benefits</c:v>
                </c:pt>
                <c:pt idx="5">
                  <c:v>Historic returns</c:v>
                </c:pt>
              </c:strCache>
            </c:strRef>
          </c:cat>
          <c:val>
            <c:numRef>
              <c:f>'VA features'!$C$2:$C$7</c:f>
              <c:numCache>
                <c:formatCode>0%</c:formatCode>
                <c:ptCount val="6"/>
                <c:pt idx="0">
                  <c:v>0.34</c:v>
                </c:pt>
                <c:pt idx="1">
                  <c:v>0.38</c:v>
                </c:pt>
                <c:pt idx="2">
                  <c:v>0.36</c:v>
                </c:pt>
                <c:pt idx="3">
                  <c:v>0.4</c:v>
                </c:pt>
                <c:pt idx="4">
                  <c:v>0.39</c:v>
                </c:pt>
                <c:pt idx="5">
                  <c:v>0.39</c:v>
                </c:pt>
              </c:numCache>
            </c:numRef>
          </c:val>
          <c:extLst>
            <c:ext xmlns:c16="http://schemas.microsoft.com/office/drawing/2014/chart" uri="{C3380CC4-5D6E-409C-BE32-E72D297353CC}">
              <c16:uniqueId val="{00000001-5627-42B8-B624-C88F287F6415}"/>
            </c:ext>
          </c:extLst>
        </c:ser>
        <c:ser>
          <c:idx val="2"/>
          <c:order val="2"/>
          <c:tx>
            <c:strRef>
              <c:f>'VA features'!$D$1</c:f>
              <c:strCache>
                <c:ptCount val="1"/>
                <c:pt idx="0">
                  <c:v>Not Important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 features'!$A$2:$A$7</c:f>
              <c:strCache>
                <c:ptCount val="6"/>
                <c:pt idx="0">
                  <c:v>Living benefits</c:v>
                </c:pt>
                <c:pt idx="1">
                  <c:v>Tax deferral</c:v>
                </c:pt>
                <c:pt idx="2">
                  <c:v>Low cost</c:v>
                </c:pt>
                <c:pt idx="3">
                  <c:v>Investment ratings</c:v>
                </c:pt>
                <c:pt idx="4">
                  <c:v>Death benefits</c:v>
                </c:pt>
                <c:pt idx="5">
                  <c:v>Historic returns</c:v>
                </c:pt>
              </c:strCache>
            </c:strRef>
          </c:cat>
          <c:val>
            <c:numRef>
              <c:f>'VA features'!$D$2:$D$7</c:f>
              <c:numCache>
                <c:formatCode>0%</c:formatCode>
                <c:ptCount val="6"/>
                <c:pt idx="0">
                  <c:v>0.05</c:v>
                </c:pt>
                <c:pt idx="1">
                  <c:v>0.06</c:v>
                </c:pt>
                <c:pt idx="2">
                  <c:v>0.1</c:v>
                </c:pt>
                <c:pt idx="3">
                  <c:v>0.05</c:v>
                </c:pt>
                <c:pt idx="4">
                  <c:v>7.0000000000000007E-2</c:v>
                </c:pt>
                <c:pt idx="5">
                  <c:v>0.09</c:v>
                </c:pt>
              </c:numCache>
            </c:numRef>
          </c:val>
          <c:extLst>
            <c:ext xmlns:c16="http://schemas.microsoft.com/office/drawing/2014/chart" uri="{C3380CC4-5D6E-409C-BE32-E72D297353CC}">
              <c16:uniqueId val="{00000002-5627-42B8-B624-C88F287F6415}"/>
            </c:ext>
          </c:extLst>
        </c:ser>
        <c:ser>
          <c:idx val="3"/>
          <c:order val="3"/>
          <c:tx>
            <c:strRef>
              <c:f>'VA features'!$E$1</c:f>
              <c:strCache>
                <c:ptCount val="1"/>
                <c:pt idx="0">
                  <c:v>DK/Do Not Use</c:v>
                </c:pt>
              </c:strCache>
            </c:strRef>
          </c:tx>
          <c:spPr>
            <a:solidFill>
              <a:schemeClr val="bg1">
                <a:lumMod val="75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5627-42B8-B624-C88F287F641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 features'!$A$2:$A$7</c:f>
              <c:strCache>
                <c:ptCount val="6"/>
                <c:pt idx="0">
                  <c:v>Living benefits</c:v>
                </c:pt>
                <c:pt idx="1">
                  <c:v>Tax deferral</c:v>
                </c:pt>
                <c:pt idx="2">
                  <c:v>Low cost</c:v>
                </c:pt>
                <c:pt idx="3">
                  <c:v>Investment ratings</c:v>
                </c:pt>
                <c:pt idx="4">
                  <c:v>Death benefits</c:v>
                </c:pt>
                <c:pt idx="5">
                  <c:v>Historic returns</c:v>
                </c:pt>
              </c:strCache>
            </c:strRef>
          </c:cat>
          <c:val>
            <c:numRef>
              <c:f>'VA features'!$E$2:$E$7</c:f>
              <c:numCache>
                <c:formatCode>0%</c:formatCode>
                <c:ptCount val="6"/>
                <c:pt idx="0">
                  <c:v>1.0000000000000009E-2</c:v>
                </c:pt>
                <c:pt idx="1">
                  <c:v>0</c:v>
                </c:pt>
                <c:pt idx="2">
                  <c:v>1.0000000000000009E-2</c:v>
                </c:pt>
                <c:pt idx="3">
                  <c:v>1.9999999999999907E-2</c:v>
                </c:pt>
                <c:pt idx="4">
                  <c:v>1.0000000000000009E-2</c:v>
                </c:pt>
                <c:pt idx="5">
                  <c:v>1.0000000000000009E-2</c:v>
                </c:pt>
              </c:numCache>
            </c:numRef>
          </c:val>
          <c:extLst>
            <c:ext xmlns:c16="http://schemas.microsoft.com/office/drawing/2014/chart" uri="{C3380CC4-5D6E-409C-BE32-E72D297353CC}">
              <c16:uniqueId val="{00000003-5627-42B8-B624-C88F287F6415}"/>
            </c:ext>
          </c:extLst>
        </c:ser>
        <c:dLbls>
          <c:showLegendKey val="0"/>
          <c:showVal val="1"/>
          <c:showCatName val="0"/>
          <c:showSerName val="0"/>
          <c:showPercent val="0"/>
          <c:showBubbleSize val="0"/>
        </c:dLbls>
        <c:gapWidth val="182"/>
        <c:overlap val="100"/>
        <c:axId val="1313105007"/>
        <c:axId val="1313104591"/>
      </c:barChart>
      <c:catAx>
        <c:axId val="13131050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313104591"/>
        <c:crosses val="autoZero"/>
        <c:auto val="1"/>
        <c:lblAlgn val="ctr"/>
        <c:lblOffset val="100"/>
        <c:noMultiLvlLbl val="0"/>
      </c:catAx>
      <c:valAx>
        <c:axId val="1313104591"/>
        <c:scaling>
          <c:orientation val="minMax"/>
          <c:max val="1"/>
        </c:scaling>
        <c:delete val="1"/>
        <c:axPos val="b"/>
        <c:numFmt formatCode="0%" sourceLinked="1"/>
        <c:majorTickMark val="none"/>
        <c:minorTickMark val="none"/>
        <c:tickLblPos val="nextTo"/>
        <c:crossAx val="1313105007"/>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'Fixd,FIA features'!$B$1</c:f>
              <c:strCache>
                <c:ptCount val="1"/>
                <c:pt idx="0">
                  <c:v>Very Important</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'Fixd,FIA features'!$A$2:$A$7</c:f>
              <c:strCache>
                <c:ptCount val="6"/>
                <c:pt idx="0">
                  <c:v>Living benefits</c:v>
                </c:pt>
                <c:pt idx="1">
                  <c:v>Death benefits</c:v>
                </c:pt>
                <c:pt idx="2">
                  <c:v>Brand Recognition</c:v>
                </c:pt>
                <c:pt idx="3">
                  <c:v>Highest Rates/Caps</c:v>
                </c:pt>
                <c:pt idx="4">
                  <c:v>Renewal rate history</c:v>
                </c:pt>
                <c:pt idx="5">
                  <c:v>Generous free w/d
(e.g., 10% v. interest only)</c:v>
                </c:pt>
              </c:strCache>
            </c:strRef>
          </c:cat>
          <c:val>
            <c:numRef>
              <c:f>'Fixd,FIA features'!$B$2:$B$7</c:f>
              <c:numCache>
                <c:formatCode>0%</c:formatCode>
                <c:ptCount val="6"/>
                <c:pt idx="0">
                  <c:v>0.6</c:v>
                </c:pt>
                <c:pt idx="1">
                  <c:v>0.54</c:v>
                </c:pt>
                <c:pt idx="2">
                  <c:v>0.53</c:v>
                </c:pt>
                <c:pt idx="3">
                  <c:v>0.52</c:v>
                </c:pt>
                <c:pt idx="4">
                  <c:v>0.52</c:v>
                </c:pt>
                <c:pt idx="5">
                  <c:v>0.52</c:v>
                </c:pt>
              </c:numCache>
            </c:numRef>
          </c:val>
          <c:extLst>
            <c:ext xmlns:c16="http://schemas.microsoft.com/office/drawing/2014/chart" uri="{C3380CC4-5D6E-409C-BE32-E72D297353CC}">
              <c16:uniqueId val="{00000000-1CCF-4026-925B-5D1D3FD3EBB1}"/>
            </c:ext>
          </c:extLst>
        </c:ser>
        <c:ser>
          <c:idx val="1"/>
          <c:order val="1"/>
          <c:tx>
            <c:strRef>
              <c:f>'Fixd,FIA features'!$C$1</c:f>
              <c:strCache>
                <c:ptCount val="1"/>
                <c:pt idx="0">
                  <c:v>Somewhat Important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'Fixd,FIA features'!$A$2:$A$7</c:f>
              <c:strCache>
                <c:ptCount val="6"/>
                <c:pt idx="0">
                  <c:v>Living benefits</c:v>
                </c:pt>
                <c:pt idx="1">
                  <c:v>Death benefits</c:v>
                </c:pt>
                <c:pt idx="2">
                  <c:v>Brand Recognition</c:v>
                </c:pt>
                <c:pt idx="3">
                  <c:v>Highest Rates/Caps</c:v>
                </c:pt>
                <c:pt idx="4">
                  <c:v>Renewal rate history</c:v>
                </c:pt>
                <c:pt idx="5">
                  <c:v>Generous free w/d
(e.g., 10% v. interest only)</c:v>
                </c:pt>
              </c:strCache>
            </c:strRef>
          </c:cat>
          <c:val>
            <c:numRef>
              <c:f>'Fixd,FIA features'!$C$2:$C$7</c:f>
              <c:numCache>
                <c:formatCode>0%</c:formatCode>
                <c:ptCount val="6"/>
                <c:pt idx="0">
                  <c:v>0.34</c:v>
                </c:pt>
                <c:pt idx="1">
                  <c:v>0.38</c:v>
                </c:pt>
                <c:pt idx="2">
                  <c:v>0.39</c:v>
                </c:pt>
                <c:pt idx="3">
                  <c:v>0.4</c:v>
                </c:pt>
                <c:pt idx="4">
                  <c:v>0.39</c:v>
                </c:pt>
                <c:pt idx="5">
                  <c:v>0.39</c:v>
                </c:pt>
              </c:numCache>
            </c:numRef>
          </c:val>
          <c:extLst>
            <c:ext xmlns:c16="http://schemas.microsoft.com/office/drawing/2014/chart" uri="{C3380CC4-5D6E-409C-BE32-E72D297353CC}">
              <c16:uniqueId val="{00000001-1CCF-4026-925B-5D1D3FD3EBB1}"/>
            </c:ext>
          </c:extLst>
        </c:ser>
        <c:ser>
          <c:idx val="2"/>
          <c:order val="2"/>
          <c:tx>
            <c:strRef>
              <c:f>'Fixd,FIA features'!$D$1</c:f>
              <c:strCache>
                <c:ptCount val="1"/>
                <c:pt idx="0">
                  <c:v>Not Important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'Fixd,FIA features'!$A$2:$A$7</c:f>
              <c:strCache>
                <c:ptCount val="6"/>
                <c:pt idx="0">
                  <c:v>Living benefits</c:v>
                </c:pt>
                <c:pt idx="1">
                  <c:v>Death benefits</c:v>
                </c:pt>
                <c:pt idx="2">
                  <c:v>Brand Recognition</c:v>
                </c:pt>
                <c:pt idx="3">
                  <c:v>Highest Rates/Caps</c:v>
                </c:pt>
                <c:pt idx="4">
                  <c:v>Renewal rate history</c:v>
                </c:pt>
                <c:pt idx="5">
                  <c:v>Generous free w/d
(e.g., 10% v. interest only)</c:v>
                </c:pt>
              </c:strCache>
            </c:strRef>
          </c:cat>
          <c:val>
            <c:numRef>
              <c:f>'Fixd,FIA features'!$D$2:$D$7</c:f>
              <c:numCache>
                <c:formatCode>0%</c:formatCode>
                <c:ptCount val="6"/>
                <c:pt idx="0">
                  <c:v>0.05</c:v>
                </c:pt>
                <c:pt idx="1">
                  <c:v>0.08</c:v>
                </c:pt>
                <c:pt idx="2">
                  <c:v>7.0000000000000007E-2</c:v>
                </c:pt>
                <c:pt idx="3">
                  <c:v>7.0000000000000007E-2</c:v>
                </c:pt>
                <c:pt idx="4">
                  <c:v>7.0000000000000007E-2</c:v>
                </c:pt>
                <c:pt idx="5">
                  <c:v>7.0000000000000007E-2</c:v>
                </c:pt>
              </c:numCache>
            </c:numRef>
          </c:val>
          <c:extLst>
            <c:ext xmlns:c16="http://schemas.microsoft.com/office/drawing/2014/chart" uri="{C3380CC4-5D6E-409C-BE32-E72D297353CC}">
              <c16:uniqueId val="{00000002-1CCF-4026-925B-5D1D3FD3EBB1}"/>
            </c:ext>
          </c:extLst>
        </c:ser>
        <c:ser>
          <c:idx val="3"/>
          <c:order val="3"/>
          <c:tx>
            <c:strRef>
              <c:f>'Fixd,FIA features'!$E$1</c:f>
              <c:strCache>
                <c:ptCount val="1"/>
                <c:pt idx="0">
                  <c:v>DK/Do Not Use</c:v>
                </c:pt>
              </c:strCache>
            </c:strRef>
          </c:tx>
          <c:spPr>
            <a:solidFill>
              <a:schemeClr val="bg1">
                <a:lumMod val="75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1CCF-4026-925B-5D1D3FD3EBB1}"/>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'Fixd,FIA features'!$A$2:$A$7</c:f>
              <c:strCache>
                <c:ptCount val="6"/>
                <c:pt idx="0">
                  <c:v>Living benefits</c:v>
                </c:pt>
                <c:pt idx="1">
                  <c:v>Death benefits</c:v>
                </c:pt>
                <c:pt idx="2">
                  <c:v>Brand Recognition</c:v>
                </c:pt>
                <c:pt idx="3">
                  <c:v>Highest Rates/Caps</c:v>
                </c:pt>
                <c:pt idx="4">
                  <c:v>Renewal rate history</c:v>
                </c:pt>
                <c:pt idx="5">
                  <c:v>Generous free w/d
(e.g., 10% v. interest only)</c:v>
                </c:pt>
              </c:strCache>
            </c:strRef>
          </c:cat>
          <c:val>
            <c:numRef>
              <c:f>'Fixd,FIA features'!$E$2:$E$7</c:f>
              <c:numCache>
                <c:formatCode>0%</c:formatCode>
                <c:ptCount val="6"/>
                <c:pt idx="0">
                  <c:v>1.0000000000000009E-2</c:v>
                </c:pt>
                <c:pt idx="1">
                  <c:v>0</c:v>
                </c:pt>
                <c:pt idx="2">
                  <c:v>1.0000000000000009E-2</c:v>
                </c:pt>
                <c:pt idx="3">
                  <c:v>1.0000000000000009E-2</c:v>
                </c:pt>
                <c:pt idx="4">
                  <c:v>2.0000000000000018E-2</c:v>
                </c:pt>
                <c:pt idx="5">
                  <c:v>2.0000000000000018E-2</c:v>
                </c:pt>
              </c:numCache>
            </c:numRef>
          </c:val>
          <c:extLst>
            <c:ext xmlns:c16="http://schemas.microsoft.com/office/drawing/2014/chart" uri="{C3380CC4-5D6E-409C-BE32-E72D297353CC}">
              <c16:uniqueId val="{00000004-1CCF-4026-925B-5D1D3FD3EBB1}"/>
            </c:ext>
          </c:extLst>
        </c:ser>
        <c:dLbls>
          <c:showLegendKey val="0"/>
          <c:showVal val="1"/>
          <c:showCatName val="0"/>
          <c:showSerName val="0"/>
          <c:showPercent val="0"/>
          <c:showBubbleSize val="0"/>
        </c:dLbls>
        <c:gapWidth val="182"/>
        <c:overlap val="100"/>
        <c:axId val="1768260751"/>
        <c:axId val="1768259919"/>
      </c:barChart>
      <c:catAx>
        <c:axId val="17682607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68259919"/>
        <c:crosses val="autoZero"/>
        <c:auto val="1"/>
        <c:lblAlgn val="ctr"/>
        <c:lblOffset val="100"/>
        <c:noMultiLvlLbl val="0"/>
      </c:catAx>
      <c:valAx>
        <c:axId val="1768259919"/>
        <c:scaling>
          <c:orientation val="minMax"/>
          <c:max val="1"/>
          <c:min val="0"/>
        </c:scaling>
        <c:delete val="1"/>
        <c:axPos val="b"/>
        <c:numFmt formatCode="0%" sourceLinked="1"/>
        <c:majorTickMark val="none"/>
        <c:minorTickMark val="none"/>
        <c:tickLblPos val="nextTo"/>
        <c:crossAx val="1768260751"/>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'RILA Features'!$B$1</c:f>
              <c:strCache>
                <c:ptCount val="1"/>
                <c:pt idx="0">
                  <c:v>Very Important</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'RILA Features'!$A$2:$A$8</c:f>
              <c:strCache>
                <c:ptCount val="7"/>
                <c:pt idx="0">
                  <c:v>Living benefits</c:v>
                </c:pt>
                <c:pt idx="1">
                  <c:v>Range of strategies</c:v>
                </c:pt>
                <c:pt idx="2">
                  <c:v>Death benefits</c:v>
                </c:pt>
                <c:pt idx="3">
                  <c:v>Brand Recognition</c:v>
                </c:pt>
                <c:pt idx="4">
                  <c:v>Highest cap/par rates</c:v>
                </c:pt>
                <c:pt idx="5">
                  <c:v>Renewal Rate history</c:v>
                </c:pt>
                <c:pt idx="6">
                  <c:v>No explicit cost</c:v>
                </c:pt>
              </c:strCache>
            </c:strRef>
          </c:cat>
          <c:val>
            <c:numRef>
              <c:f>'RILA Features'!$B$2:$B$8</c:f>
              <c:numCache>
                <c:formatCode>0%</c:formatCode>
                <c:ptCount val="7"/>
                <c:pt idx="0">
                  <c:v>0.56999999999999995</c:v>
                </c:pt>
                <c:pt idx="1">
                  <c:v>0.54</c:v>
                </c:pt>
                <c:pt idx="2">
                  <c:v>0.54</c:v>
                </c:pt>
                <c:pt idx="3">
                  <c:v>0.5</c:v>
                </c:pt>
                <c:pt idx="4">
                  <c:v>0.49</c:v>
                </c:pt>
                <c:pt idx="5">
                  <c:v>0.48</c:v>
                </c:pt>
                <c:pt idx="6">
                  <c:v>0.45</c:v>
                </c:pt>
              </c:numCache>
            </c:numRef>
          </c:val>
          <c:extLst>
            <c:ext xmlns:c16="http://schemas.microsoft.com/office/drawing/2014/chart" uri="{C3380CC4-5D6E-409C-BE32-E72D297353CC}">
              <c16:uniqueId val="{00000000-6EC0-47B6-9A05-A67BDB983DF5}"/>
            </c:ext>
          </c:extLst>
        </c:ser>
        <c:ser>
          <c:idx val="1"/>
          <c:order val="1"/>
          <c:tx>
            <c:strRef>
              <c:f>'RILA Features'!$C$1</c:f>
              <c:strCache>
                <c:ptCount val="1"/>
                <c:pt idx="0">
                  <c:v>Somewhat Important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'RILA Features'!$A$2:$A$8</c:f>
              <c:strCache>
                <c:ptCount val="7"/>
                <c:pt idx="0">
                  <c:v>Living benefits</c:v>
                </c:pt>
                <c:pt idx="1">
                  <c:v>Range of strategies</c:v>
                </c:pt>
                <c:pt idx="2">
                  <c:v>Death benefits</c:v>
                </c:pt>
                <c:pt idx="3">
                  <c:v>Brand Recognition</c:v>
                </c:pt>
                <c:pt idx="4">
                  <c:v>Highest cap/par rates</c:v>
                </c:pt>
                <c:pt idx="5">
                  <c:v>Renewal Rate history</c:v>
                </c:pt>
                <c:pt idx="6">
                  <c:v>No explicit cost</c:v>
                </c:pt>
              </c:strCache>
            </c:strRef>
          </c:cat>
          <c:val>
            <c:numRef>
              <c:f>'RILA Features'!$C$2:$C$8</c:f>
              <c:numCache>
                <c:formatCode>0%</c:formatCode>
                <c:ptCount val="7"/>
                <c:pt idx="0">
                  <c:v>0.37</c:v>
                </c:pt>
                <c:pt idx="1">
                  <c:v>0.4</c:v>
                </c:pt>
                <c:pt idx="2">
                  <c:v>0.37</c:v>
                </c:pt>
                <c:pt idx="3">
                  <c:v>0.4</c:v>
                </c:pt>
                <c:pt idx="4">
                  <c:v>0.41</c:v>
                </c:pt>
                <c:pt idx="5">
                  <c:v>0.42</c:v>
                </c:pt>
                <c:pt idx="6">
                  <c:v>0.41</c:v>
                </c:pt>
              </c:numCache>
            </c:numRef>
          </c:val>
          <c:extLst>
            <c:ext xmlns:c16="http://schemas.microsoft.com/office/drawing/2014/chart" uri="{C3380CC4-5D6E-409C-BE32-E72D297353CC}">
              <c16:uniqueId val="{00000001-6EC0-47B6-9A05-A67BDB983DF5}"/>
            </c:ext>
          </c:extLst>
        </c:ser>
        <c:ser>
          <c:idx val="2"/>
          <c:order val="2"/>
          <c:tx>
            <c:strRef>
              <c:f>'RILA Features'!$D$1</c:f>
              <c:strCache>
                <c:ptCount val="1"/>
                <c:pt idx="0">
                  <c:v>Not Important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'RILA Features'!$A$2:$A$8</c:f>
              <c:strCache>
                <c:ptCount val="7"/>
                <c:pt idx="0">
                  <c:v>Living benefits</c:v>
                </c:pt>
                <c:pt idx="1">
                  <c:v>Range of strategies</c:v>
                </c:pt>
                <c:pt idx="2">
                  <c:v>Death benefits</c:v>
                </c:pt>
                <c:pt idx="3">
                  <c:v>Brand Recognition</c:v>
                </c:pt>
                <c:pt idx="4">
                  <c:v>Highest cap/par rates</c:v>
                </c:pt>
                <c:pt idx="5">
                  <c:v>Renewal Rate history</c:v>
                </c:pt>
                <c:pt idx="6">
                  <c:v>No explicit cost</c:v>
                </c:pt>
              </c:strCache>
            </c:strRef>
          </c:cat>
          <c:val>
            <c:numRef>
              <c:f>'RILA Features'!$D$2:$D$8</c:f>
              <c:numCache>
                <c:formatCode>0%</c:formatCode>
                <c:ptCount val="7"/>
                <c:pt idx="0">
                  <c:v>0.06</c:v>
                </c:pt>
                <c:pt idx="1">
                  <c:v>0.06</c:v>
                </c:pt>
                <c:pt idx="2">
                  <c:v>0.08</c:v>
                </c:pt>
                <c:pt idx="3">
                  <c:v>0.09</c:v>
                </c:pt>
                <c:pt idx="4">
                  <c:v>0.09</c:v>
                </c:pt>
                <c:pt idx="5">
                  <c:v>0.08</c:v>
                </c:pt>
                <c:pt idx="6">
                  <c:v>0.11</c:v>
                </c:pt>
              </c:numCache>
            </c:numRef>
          </c:val>
          <c:extLst>
            <c:ext xmlns:c16="http://schemas.microsoft.com/office/drawing/2014/chart" uri="{C3380CC4-5D6E-409C-BE32-E72D297353CC}">
              <c16:uniqueId val="{00000002-6EC0-47B6-9A05-A67BDB983DF5}"/>
            </c:ext>
          </c:extLst>
        </c:ser>
        <c:ser>
          <c:idx val="3"/>
          <c:order val="3"/>
          <c:tx>
            <c:strRef>
              <c:f>'RILA Features'!$E$1</c:f>
              <c:strCache>
                <c:ptCount val="1"/>
                <c:pt idx="0">
                  <c:v>DK/Do Not Use</c:v>
                </c:pt>
              </c:strCache>
            </c:strRef>
          </c:tx>
          <c:spPr>
            <a:solidFill>
              <a:schemeClr val="bg1">
                <a:lumMod val="7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6EC0-47B6-9A05-A67BDB983DF5}"/>
                </c:ext>
              </c:extLst>
            </c:dLbl>
            <c:dLbl>
              <c:idx val="1"/>
              <c:delete val="1"/>
              <c:extLst>
                <c:ext xmlns:c15="http://schemas.microsoft.com/office/drawing/2012/chart" uri="{CE6537A1-D6FC-4f65-9D91-7224C49458BB}"/>
                <c:ext xmlns:c16="http://schemas.microsoft.com/office/drawing/2014/chart" uri="{C3380CC4-5D6E-409C-BE32-E72D297353CC}">
                  <c16:uniqueId val="{00000004-6EC0-47B6-9A05-A67BDB983DF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'RILA Features'!$A$2:$A$8</c:f>
              <c:strCache>
                <c:ptCount val="7"/>
                <c:pt idx="0">
                  <c:v>Living benefits</c:v>
                </c:pt>
                <c:pt idx="1">
                  <c:v>Range of strategies</c:v>
                </c:pt>
                <c:pt idx="2">
                  <c:v>Death benefits</c:v>
                </c:pt>
                <c:pt idx="3">
                  <c:v>Brand Recognition</c:v>
                </c:pt>
                <c:pt idx="4">
                  <c:v>Highest cap/par rates</c:v>
                </c:pt>
                <c:pt idx="5">
                  <c:v>Renewal Rate history</c:v>
                </c:pt>
                <c:pt idx="6">
                  <c:v>No explicit cost</c:v>
                </c:pt>
              </c:strCache>
            </c:strRef>
          </c:cat>
          <c:val>
            <c:numRef>
              <c:f>'RILA Features'!$E$2:$E$8</c:f>
              <c:numCache>
                <c:formatCode>0%</c:formatCode>
                <c:ptCount val="7"/>
                <c:pt idx="0">
                  <c:v>0</c:v>
                </c:pt>
                <c:pt idx="1">
                  <c:v>0</c:v>
                </c:pt>
                <c:pt idx="2">
                  <c:v>1.0000000000000009E-2</c:v>
                </c:pt>
                <c:pt idx="3">
                  <c:v>1.0000000000000009E-2</c:v>
                </c:pt>
                <c:pt idx="4">
                  <c:v>1.000000000000012E-2</c:v>
                </c:pt>
                <c:pt idx="5">
                  <c:v>2.0000000000000129E-2</c:v>
                </c:pt>
                <c:pt idx="6">
                  <c:v>3.0000000000000027E-2</c:v>
                </c:pt>
              </c:numCache>
            </c:numRef>
          </c:val>
          <c:extLst>
            <c:ext xmlns:c16="http://schemas.microsoft.com/office/drawing/2014/chart" uri="{C3380CC4-5D6E-409C-BE32-E72D297353CC}">
              <c16:uniqueId val="{00000005-6EC0-47B6-9A05-A67BDB983DF5}"/>
            </c:ext>
          </c:extLst>
        </c:ser>
        <c:dLbls>
          <c:showLegendKey val="0"/>
          <c:showVal val="1"/>
          <c:showCatName val="0"/>
          <c:showSerName val="0"/>
          <c:showPercent val="0"/>
          <c:showBubbleSize val="0"/>
        </c:dLbls>
        <c:gapWidth val="182"/>
        <c:overlap val="100"/>
        <c:axId val="1768260751"/>
        <c:axId val="1768259919"/>
      </c:barChart>
      <c:catAx>
        <c:axId val="17682607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68259919"/>
        <c:crosses val="autoZero"/>
        <c:auto val="1"/>
        <c:lblAlgn val="ctr"/>
        <c:lblOffset val="100"/>
        <c:noMultiLvlLbl val="0"/>
      </c:catAx>
      <c:valAx>
        <c:axId val="1768259919"/>
        <c:scaling>
          <c:orientation val="minMax"/>
          <c:max val="1"/>
        </c:scaling>
        <c:delete val="1"/>
        <c:axPos val="b"/>
        <c:numFmt formatCode="0%" sourceLinked="1"/>
        <c:majorTickMark val="none"/>
        <c:minorTickMark val="none"/>
        <c:tickLblPos val="nextTo"/>
        <c:crossAx val="1768260751"/>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sz="1800" b="1" dirty="0"/>
              <a:t>New COVID-19</a:t>
            </a:r>
            <a:r>
              <a:rPr lang="en-US" sz="1800" b="1" baseline="0" dirty="0"/>
              <a:t> </a:t>
            </a:r>
            <a:r>
              <a:rPr lang="en-US" sz="1800" b="1" dirty="0"/>
              <a:t>Cases</a:t>
            </a:r>
            <a:r>
              <a:rPr lang="en-US" sz="1800" b="1" baseline="0" dirty="0"/>
              <a:t> per </a:t>
            </a:r>
            <a:r>
              <a:rPr lang="en-US" sz="1800" b="1" dirty="0"/>
              <a:t>Million People</a:t>
            </a:r>
          </a:p>
          <a:p>
            <a:pPr>
              <a:defRPr b="1"/>
            </a:pPr>
            <a:r>
              <a:rPr lang="en-US" sz="1400" b="1" dirty="0"/>
              <a:t>January</a:t>
            </a:r>
            <a:r>
              <a:rPr lang="en-US" sz="1400" b="1" baseline="0" dirty="0"/>
              <a:t> 1, 2021 – March 31, 2023</a:t>
            </a:r>
            <a:endParaRPr lang="en-US" sz="1400"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New Cases/Million</c:v>
                </c:pt>
              </c:strCache>
            </c:strRef>
          </c:tx>
          <c:spPr>
            <a:ln w="28575" cap="rnd">
              <a:solidFill>
                <a:schemeClr val="accent1"/>
              </a:solidFill>
              <a:round/>
            </a:ln>
            <a:effectLst/>
          </c:spPr>
          <c:marker>
            <c:symbol val="none"/>
          </c:marker>
          <c:cat>
            <c:numRef>
              <c:f>Sheet1!$A$2:$A$834</c:f>
              <c:numCache>
                <c:formatCode>m/d/yyyy</c:formatCode>
                <c:ptCount val="833"/>
                <c:pt idx="0">
                  <c:v>45016</c:v>
                </c:pt>
                <c:pt idx="1">
                  <c:v>45015</c:v>
                </c:pt>
                <c:pt idx="2">
                  <c:v>45014</c:v>
                </c:pt>
                <c:pt idx="3">
                  <c:v>45013</c:v>
                </c:pt>
                <c:pt idx="4">
                  <c:v>45012</c:v>
                </c:pt>
                <c:pt idx="5">
                  <c:v>45011</c:v>
                </c:pt>
                <c:pt idx="6">
                  <c:v>45010</c:v>
                </c:pt>
                <c:pt idx="7">
                  <c:v>45009</c:v>
                </c:pt>
                <c:pt idx="8">
                  <c:v>45008</c:v>
                </c:pt>
                <c:pt idx="9">
                  <c:v>45007</c:v>
                </c:pt>
                <c:pt idx="10">
                  <c:v>45006</c:v>
                </c:pt>
                <c:pt idx="11">
                  <c:v>45005</c:v>
                </c:pt>
                <c:pt idx="12">
                  <c:v>45004</c:v>
                </c:pt>
                <c:pt idx="13">
                  <c:v>45003</c:v>
                </c:pt>
                <c:pt idx="14">
                  <c:v>45002</c:v>
                </c:pt>
                <c:pt idx="15">
                  <c:v>45001</c:v>
                </c:pt>
                <c:pt idx="16">
                  <c:v>45000</c:v>
                </c:pt>
                <c:pt idx="17">
                  <c:v>44999</c:v>
                </c:pt>
                <c:pt idx="18">
                  <c:v>44998</c:v>
                </c:pt>
                <c:pt idx="19">
                  <c:v>44997</c:v>
                </c:pt>
                <c:pt idx="20">
                  <c:v>44996</c:v>
                </c:pt>
                <c:pt idx="21">
                  <c:v>44995</c:v>
                </c:pt>
                <c:pt idx="22">
                  <c:v>44994</c:v>
                </c:pt>
                <c:pt idx="23">
                  <c:v>44993</c:v>
                </c:pt>
                <c:pt idx="24">
                  <c:v>44992</c:v>
                </c:pt>
                <c:pt idx="25">
                  <c:v>44991</c:v>
                </c:pt>
                <c:pt idx="26">
                  <c:v>44990</c:v>
                </c:pt>
                <c:pt idx="27">
                  <c:v>44989</c:v>
                </c:pt>
                <c:pt idx="28">
                  <c:v>44988</c:v>
                </c:pt>
                <c:pt idx="29">
                  <c:v>44987</c:v>
                </c:pt>
                <c:pt idx="30">
                  <c:v>44986</c:v>
                </c:pt>
                <c:pt idx="31">
                  <c:v>44985</c:v>
                </c:pt>
                <c:pt idx="32">
                  <c:v>44984</c:v>
                </c:pt>
                <c:pt idx="33">
                  <c:v>44983</c:v>
                </c:pt>
                <c:pt idx="34">
                  <c:v>44982</c:v>
                </c:pt>
                <c:pt idx="35">
                  <c:v>44981</c:v>
                </c:pt>
                <c:pt idx="36">
                  <c:v>44980</c:v>
                </c:pt>
                <c:pt idx="37">
                  <c:v>44979</c:v>
                </c:pt>
                <c:pt idx="38">
                  <c:v>44978</c:v>
                </c:pt>
                <c:pt idx="39">
                  <c:v>44977</c:v>
                </c:pt>
                <c:pt idx="40">
                  <c:v>44976</c:v>
                </c:pt>
                <c:pt idx="41">
                  <c:v>44975</c:v>
                </c:pt>
                <c:pt idx="42">
                  <c:v>44974</c:v>
                </c:pt>
                <c:pt idx="43">
                  <c:v>44973</c:v>
                </c:pt>
                <c:pt idx="44">
                  <c:v>44972</c:v>
                </c:pt>
                <c:pt idx="45">
                  <c:v>44971</c:v>
                </c:pt>
                <c:pt idx="46">
                  <c:v>44970</c:v>
                </c:pt>
                <c:pt idx="47">
                  <c:v>44969</c:v>
                </c:pt>
                <c:pt idx="48">
                  <c:v>44968</c:v>
                </c:pt>
                <c:pt idx="49">
                  <c:v>44967</c:v>
                </c:pt>
                <c:pt idx="50">
                  <c:v>44966</c:v>
                </c:pt>
                <c:pt idx="51">
                  <c:v>44965</c:v>
                </c:pt>
                <c:pt idx="52">
                  <c:v>44964</c:v>
                </c:pt>
                <c:pt idx="53">
                  <c:v>44963</c:v>
                </c:pt>
                <c:pt idx="54">
                  <c:v>44962</c:v>
                </c:pt>
                <c:pt idx="55">
                  <c:v>44961</c:v>
                </c:pt>
                <c:pt idx="56">
                  <c:v>44960</c:v>
                </c:pt>
                <c:pt idx="57">
                  <c:v>44959</c:v>
                </c:pt>
                <c:pt idx="58">
                  <c:v>44958</c:v>
                </c:pt>
                <c:pt idx="59">
                  <c:v>44957</c:v>
                </c:pt>
                <c:pt idx="60">
                  <c:v>44956</c:v>
                </c:pt>
                <c:pt idx="61">
                  <c:v>44955</c:v>
                </c:pt>
                <c:pt idx="62">
                  <c:v>44954</c:v>
                </c:pt>
                <c:pt idx="63">
                  <c:v>44953</c:v>
                </c:pt>
                <c:pt idx="64">
                  <c:v>44952</c:v>
                </c:pt>
                <c:pt idx="65">
                  <c:v>44951</c:v>
                </c:pt>
                <c:pt idx="66">
                  <c:v>44950</c:v>
                </c:pt>
                <c:pt idx="67">
                  <c:v>44949</c:v>
                </c:pt>
                <c:pt idx="68">
                  <c:v>44948</c:v>
                </c:pt>
                <c:pt idx="69">
                  <c:v>44947</c:v>
                </c:pt>
                <c:pt idx="70">
                  <c:v>44946</c:v>
                </c:pt>
                <c:pt idx="71">
                  <c:v>44945</c:v>
                </c:pt>
                <c:pt idx="72">
                  <c:v>44944</c:v>
                </c:pt>
                <c:pt idx="73">
                  <c:v>44943</c:v>
                </c:pt>
                <c:pt idx="74">
                  <c:v>44942</c:v>
                </c:pt>
                <c:pt idx="75">
                  <c:v>44941</c:v>
                </c:pt>
                <c:pt idx="76">
                  <c:v>44940</c:v>
                </c:pt>
                <c:pt idx="77">
                  <c:v>44939</c:v>
                </c:pt>
                <c:pt idx="78">
                  <c:v>44938</c:v>
                </c:pt>
                <c:pt idx="79">
                  <c:v>44937</c:v>
                </c:pt>
                <c:pt idx="80">
                  <c:v>44936</c:v>
                </c:pt>
                <c:pt idx="81">
                  <c:v>44935</c:v>
                </c:pt>
                <c:pt idx="82">
                  <c:v>44934</c:v>
                </c:pt>
                <c:pt idx="83">
                  <c:v>44933</c:v>
                </c:pt>
                <c:pt idx="84">
                  <c:v>44932</c:v>
                </c:pt>
                <c:pt idx="85">
                  <c:v>44931</c:v>
                </c:pt>
                <c:pt idx="86">
                  <c:v>44930</c:v>
                </c:pt>
                <c:pt idx="87">
                  <c:v>44929</c:v>
                </c:pt>
                <c:pt idx="88">
                  <c:v>44928</c:v>
                </c:pt>
                <c:pt idx="89">
                  <c:v>44927</c:v>
                </c:pt>
                <c:pt idx="90">
                  <c:v>44926</c:v>
                </c:pt>
                <c:pt idx="91">
                  <c:v>44925</c:v>
                </c:pt>
                <c:pt idx="92">
                  <c:v>44924</c:v>
                </c:pt>
                <c:pt idx="93">
                  <c:v>44923</c:v>
                </c:pt>
                <c:pt idx="94">
                  <c:v>44922</c:v>
                </c:pt>
                <c:pt idx="95">
                  <c:v>44921</c:v>
                </c:pt>
                <c:pt idx="96">
                  <c:v>44920</c:v>
                </c:pt>
                <c:pt idx="97">
                  <c:v>44919</c:v>
                </c:pt>
                <c:pt idx="98">
                  <c:v>44918</c:v>
                </c:pt>
                <c:pt idx="99">
                  <c:v>44917</c:v>
                </c:pt>
                <c:pt idx="100">
                  <c:v>44916</c:v>
                </c:pt>
                <c:pt idx="101">
                  <c:v>44915</c:v>
                </c:pt>
                <c:pt idx="102">
                  <c:v>44914</c:v>
                </c:pt>
                <c:pt idx="103">
                  <c:v>44913</c:v>
                </c:pt>
                <c:pt idx="104">
                  <c:v>44912</c:v>
                </c:pt>
                <c:pt idx="105">
                  <c:v>44911</c:v>
                </c:pt>
                <c:pt idx="106">
                  <c:v>44910</c:v>
                </c:pt>
                <c:pt idx="107">
                  <c:v>44909</c:v>
                </c:pt>
                <c:pt idx="108">
                  <c:v>44908</c:v>
                </c:pt>
                <c:pt idx="109">
                  <c:v>44907</c:v>
                </c:pt>
                <c:pt idx="110">
                  <c:v>44906</c:v>
                </c:pt>
                <c:pt idx="111">
                  <c:v>44905</c:v>
                </c:pt>
                <c:pt idx="112">
                  <c:v>44904</c:v>
                </c:pt>
                <c:pt idx="113">
                  <c:v>44903</c:v>
                </c:pt>
                <c:pt idx="114">
                  <c:v>44902</c:v>
                </c:pt>
                <c:pt idx="115">
                  <c:v>44901</c:v>
                </c:pt>
                <c:pt idx="116">
                  <c:v>44900</c:v>
                </c:pt>
                <c:pt idx="117">
                  <c:v>44899</c:v>
                </c:pt>
                <c:pt idx="118">
                  <c:v>44898</c:v>
                </c:pt>
                <c:pt idx="119">
                  <c:v>44897</c:v>
                </c:pt>
                <c:pt idx="120">
                  <c:v>44896</c:v>
                </c:pt>
                <c:pt idx="121">
                  <c:v>44895</c:v>
                </c:pt>
                <c:pt idx="122">
                  <c:v>44894</c:v>
                </c:pt>
                <c:pt idx="123">
                  <c:v>44893</c:v>
                </c:pt>
                <c:pt idx="124">
                  <c:v>44892</c:v>
                </c:pt>
                <c:pt idx="125">
                  <c:v>44891</c:v>
                </c:pt>
                <c:pt idx="126">
                  <c:v>44890</c:v>
                </c:pt>
                <c:pt idx="127">
                  <c:v>44889</c:v>
                </c:pt>
                <c:pt idx="128">
                  <c:v>44888</c:v>
                </c:pt>
                <c:pt idx="129">
                  <c:v>44887</c:v>
                </c:pt>
                <c:pt idx="130">
                  <c:v>44886</c:v>
                </c:pt>
                <c:pt idx="131">
                  <c:v>44885</c:v>
                </c:pt>
                <c:pt idx="132">
                  <c:v>44884</c:v>
                </c:pt>
                <c:pt idx="133">
                  <c:v>44883</c:v>
                </c:pt>
                <c:pt idx="134">
                  <c:v>44882</c:v>
                </c:pt>
                <c:pt idx="135">
                  <c:v>44881</c:v>
                </c:pt>
                <c:pt idx="136">
                  <c:v>44880</c:v>
                </c:pt>
                <c:pt idx="137">
                  <c:v>44879</c:v>
                </c:pt>
                <c:pt idx="138">
                  <c:v>44878</c:v>
                </c:pt>
                <c:pt idx="139">
                  <c:v>44877</c:v>
                </c:pt>
                <c:pt idx="140">
                  <c:v>44876</c:v>
                </c:pt>
                <c:pt idx="141">
                  <c:v>44875</c:v>
                </c:pt>
                <c:pt idx="142">
                  <c:v>44874</c:v>
                </c:pt>
                <c:pt idx="143">
                  <c:v>44873</c:v>
                </c:pt>
                <c:pt idx="144">
                  <c:v>44872</c:v>
                </c:pt>
                <c:pt idx="145">
                  <c:v>44871</c:v>
                </c:pt>
                <c:pt idx="146">
                  <c:v>44870</c:v>
                </c:pt>
                <c:pt idx="147">
                  <c:v>44869</c:v>
                </c:pt>
                <c:pt idx="148">
                  <c:v>44868</c:v>
                </c:pt>
                <c:pt idx="149">
                  <c:v>44867</c:v>
                </c:pt>
                <c:pt idx="150">
                  <c:v>44866</c:v>
                </c:pt>
                <c:pt idx="151">
                  <c:v>44865</c:v>
                </c:pt>
                <c:pt idx="152">
                  <c:v>44864</c:v>
                </c:pt>
                <c:pt idx="153">
                  <c:v>44863</c:v>
                </c:pt>
                <c:pt idx="154">
                  <c:v>44862</c:v>
                </c:pt>
                <c:pt idx="155">
                  <c:v>44861</c:v>
                </c:pt>
                <c:pt idx="156">
                  <c:v>44860</c:v>
                </c:pt>
                <c:pt idx="157">
                  <c:v>44859</c:v>
                </c:pt>
                <c:pt idx="158">
                  <c:v>44858</c:v>
                </c:pt>
                <c:pt idx="159">
                  <c:v>44857</c:v>
                </c:pt>
                <c:pt idx="160">
                  <c:v>44856</c:v>
                </c:pt>
                <c:pt idx="161">
                  <c:v>44855</c:v>
                </c:pt>
                <c:pt idx="162">
                  <c:v>44854</c:v>
                </c:pt>
                <c:pt idx="163">
                  <c:v>44853</c:v>
                </c:pt>
                <c:pt idx="164">
                  <c:v>44852</c:v>
                </c:pt>
                <c:pt idx="165">
                  <c:v>44851</c:v>
                </c:pt>
                <c:pt idx="166">
                  <c:v>44850</c:v>
                </c:pt>
                <c:pt idx="167">
                  <c:v>44849</c:v>
                </c:pt>
                <c:pt idx="168">
                  <c:v>44848</c:v>
                </c:pt>
                <c:pt idx="169">
                  <c:v>44847</c:v>
                </c:pt>
                <c:pt idx="170">
                  <c:v>44846</c:v>
                </c:pt>
                <c:pt idx="171">
                  <c:v>44845</c:v>
                </c:pt>
                <c:pt idx="172">
                  <c:v>44844</c:v>
                </c:pt>
                <c:pt idx="173">
                  <c:v>44843</c:v>
                </c:pt>
                <c:pt idx="174">
                  <c:v>44842</c:v>
                </c:pt>
                <c:pt idx="175">
                  <c:v>44841</c:v>
                </c:pt>
                <c:pt idx="176">
                  <c:v>44840</c:v>
                </c:pt>
                <c:pt idx="177">
                  <c:v>44839</c:v>
                </c:pt>
                <c:pt idx="178">
                  <c:v>44838</c:v>
                </c:pt>
                <c:pt idx="179">
                  <c:v>44837</c:v>
                </c:pt>
                <c:pt idx="180">
                  <c:v>44836</c:v>
                </c:pt>
                <c:pt idx="181">
                  <c:v>44835</c:v>
                </c:pt>
                <c:pt idx="182">
                  <c:v>44834</c:v>
                </c:pt>
                <c:pt idx="183">
                  <c:v>44833</c:v>
                </c:pt>
                <c:pt idx="184">
                  <c:v>44832</c:v>
                </c:pt>
                <c:pt idx="185">
                  <c:v>44831</c:v>
                </c:pt>
                <c:pt idx="186">
                  <c:v>44830</c:v>
                </c:pt>
                <c:pt idx="187">
                  <c:v>44829</c:v>
                </c:pt>
                <c:pt idx="188">
                  <c:v>44828</c:v>
                </c:pt>
                <c:pt idx="189">
                  <c:v>44827</c:v>
                </c:pt>
                <c:pt idx="190">
                  <c:v>44826</c:v>
                </c:pt>
                <c:pt idx="191">
                  <c:v>44825</c:v>
                </c:pt>
                <c:pt idx="192">
                  <c:v>44824</c:v>
                </c:pt>
                <c:pt idx="193">
                  <c:v>44823</c:v>
                </c:pt>
                <c:pt idx="194">
                  <c:v>44822</c:v>
                </c:pt>
                <c:pt idx="195">
                  <c:v>44821</c:v>
                </c:pt>
                <c:pt idx="196">
                  <c:v>44820</c:v>
                </c:pt>
                <c:pt idx="197">
                  <c:v>44819</c:v>
                </c:pt>
                <c:pt idx="198">
                  <c:v>44818</c:v>
                </c:pt>
                <c:pt idx="199">
                  <c:v>44817</c:v>
                </c:pt>
                <c:pt idx="200">
                  <c:v>44816</c:v>
                </c:pt>
                <c:pt idx="201">
                  <c:v>44815</c:v>
                </c:pt>
                <c:pt idx="202">
                  <c:v>44814</c:v>
                </c:pt>
                <c:pt idx="203">
                  <c:v>44813</c:v>
                </c:pt>
                <c:pt idx="204">
                  <c:v>44812</c:v>
                </c:pt>
                <c:pt idx="205">
                  <c:v>44811</c:v>
                </c:pt>
                <c:pt idx="206">
                  <c:v>44810</c:v>
                </c:pt>
                <c:pt idx="207">
                  <c:v>44809</c:v>
                </c:pt>
                <c:pt idx="208">
                  <c:v>44808</c:v>
                </c:pt>
                <c:pt idx="209">
                  <c:v>44807</c:v>
                </c:pt>
                <c:pt idx="210">
                  <c:v>44806</c:v>
                </c:pt>
                <c:pt idx="211">
                  <c:v>44805</c:v>
                </c:pt>
                <c:pt idx="212">
                  <c:v>44804</c:v>
                </c:pt>
                <c:pt idx="213">
                  <c:v>44803</c:v>
                </c:pt>
                <c:pt idx="214">
                  <c:v>44802</c:v>
                </c:pt>
                <c:pt idx="215">
                  <c:v>44801</c:v>
                </c:pt>
                <c:pt idx="216">
                  <c:v>44800</c:v>
                </c:pt>
                <c:pt idx="217">
                  <c:v>44799</c:v>
                </c:pt>
                <c:pt idx="218">
                  <c:v>44798</c:v>
                </c:pt>
                <c:pt idx="219">
                  <c:v>44797</c:v>
                </c:pt>
                <c:pt idx="220">
                  <c:v>44796</c:v>
                </c:pt>
                <c:pt idx="221">
                  <c:v>44795</c:v>
                </c:pt>
                <c:pt idx="222">
                  <c:v>44794</c:v>
                </c:pt>
                <c:pt idx="223">
                  <c:v>44793</c:v>
                </c:pt>
                <c:pt idx="224">
                  <c:v>44792</c:v>
                </c:pt>
                <c:pt idx="225">
                  <c:v>44791</c:v>
                </c:pt>
                <c:pt idx="226">
                  <c:v>44790</c:v>
                </c:pt>
                <c:pt idx="227">
                  <c:v>44789</c:v>
                </c:pt>
                <c:pt idx="228">
                  <c:v>44788</c:v>
                </c:pt>
                <c:pt idx="229">
                  <c:v>44787</c:v>
                </c:pt>
                <c:pt idx="230">
                  <c:v>44786</c:v>
                </c:pt>
                <c:pt idx="231">
                  <c:v>44785</c:v>
                </c:pt>
                <c:pt idx="232">
                  <c:v>44784</c:v>
                </c:pt>
                <c:pt idx="233">
                  <c:v>44783</c:v>
                </c:pt>
                <c:pt idx="234">
                  <c:v>44782</c:v>
                </c:pt>
                <c:pt idx="235">
                  <c:v>44781</c:v>
                </c:pt>
                <c:pt idx="236">
                  <c:v>44780</c:v>
                </c:pt>
                <c:pt idx="237">
                  <c:v>44779</c:v>
                </c:pt>
                <c:pt idx="238">
                  <c:v>44778</c:v>
                </c:pt>
                <c:pt idx="239">
                  <c:v>44777</c:v>
                </c:pt>
                <c:pt idx="240">
                  <c:v>44776</c:v>
                </c:pt>
                <c:pt idx="241">
                  <c:v>44775</c:v>
                </c:pt>
                <c:pt idx="242">
                  <c:v>44774</c:v>
                </c:pt>
                <c:pt idx="243">
                  <c:v>44773</c:v>
                </c:pt>
                <c:pt idx="244">
                  <c:v>44772</c:v>
                </c:pt>
                <c:pt idx="245">
                  <c:v>44771</c:v>
                </c:pt>
                <c:pt idx="246">
                  <c:v>44770</c:v>
                </c:pt>
                <c:pt idx="247">
                  <c:v>44769</c:v>
                </c:pt>
                <c:pt idx="248">
                  <c:v>44768</c:v>
                </c:pt>
                <c:pt idx="249">
                  <c:v>44767</c:v>
                </c:pt>
                <c:pt idx="250">
                  <c:v>44766</c:v>
                </c:pt>
                <c:pt idx="251">
                  <c:v>44765</c:v>
                </c:pt>
                <c:pt idx="252">
                  <c:v>44764</c:v>
                </c:pt>
                <c:pt idx="253">
                  <c:v>44763</c:v>
                </c:pt>
                <c:pt idx="254">
                  <c:v>44762</c:v>
                </c:pt>
                <c:pt idx="255">
                  <c:v>44761</c:v>
                </c:pt>
                <c:pt idx="256">
                  <c:v>44760</c:v>
                </c:pt>
                <c:pt idx="257">
                  <c:v>44759</c:v>
                </c:pt>
                <c:pt idx="258">
                  <c:v>44758</c:v>
                </c:pt>
                <c:pt idx="259">
                  <c:v>44757</c:v>
                </c:pt>
                <c:pt idx="260">
                  <c:v>44756</c:v>
                </c:pt>
                <c:pt idx="261">
                  <c:v>44755</c:v>
                </c:pt>
                <c:pt idx="262">
                  <c:v>44754</c:v>
                </c:pt>
                <c:pt idx="263">
                  <c:v>44753</c:v>
                </c:pt>
                <c:pt idx="264">
                  <c:v>44752</c:v>
                </c:pt>
                <c:pt idx="265">
                  <c:v>44751</c:v>
                </c:pt>
                <c:pt idx="266">
                  <c:v>44750</c:v>
                </c:pt>
                <c:pt idx="267">
                  <c:v>44749</c:v>
                </c:pt>
                <c:pt idx="268">
                  <c:v>44748</c:v>
                </c:pt>
                <c:pt idx="269">
                  <c:v>44747</c:v>
                </c:pt>
                <c:pt idx="270">
                  <c:v>44746</c:v>
                </c:pt>
                <c:pt idx="271">
                  <c:v>44745</c:v>
                </c:pt>
                <c:pt idx="272">
                  <c:v>44744</c:v>
                </c:pt>
                <c:pt idx="273">
                  <c:v>44743</c:v>
                </c:pt>
                <c:pt idx="274">
                  <c:v>44742</c:v>
                </c:pt>
                <c:pt idx="275">
                  <c:v>44741</c:v>
                </c:pt>
                <c:pt idx="276">
                  <c:v>44740</c:v>
                </c:pt>
                <c:pt idx="277">
                  <c:v>44739</c:v>
                </c:pt>
                <c:pt idx="278">
                  <c:v>44738</c:v>
                </c:pt>
                <c:pt idx="279">
                  <c:v>44737</c:v>
                </c:pt>
                <c:pt idx="280">
                  <c:v>44736</c:v>
                </c:pt>
                <c:pt idx="281">
                  <c:v>44735</c:v>
                </c:pt>
                <c:pt idx="282">
                  <c:v>44734</c:v>
                </c:pt>
                <c:pt idx="283">
                  <c:v>44733</c:v>
                </c:pt>
                <c:pt idx="284">
                  <c:v>44732</c:v>
                </c:pt>
                <c:pt idx="285">
                  <c:v>44731</c:v>
                </c:pt>
                <c:pt idx="286">
                  <c:v>44730</c:v>
                </c:pt>
                <c:pt idx="287">
                  <c:v>44729</c:v>
                </c:pt>
                <c:pt idx="288">
                  <c:v>44728</c:v>
                </c:pt>
                <c:pt idx="289">
                  <c:v>44727</c:v>
                </c:pt>
                <c:pt idx="290">
                  <c:v>44726</c:v>
                </c:pt>
                <c:pt idx="291">
                  <c:v>44725</c:v>
                </c:pt>
                <c:pt idx="292">
                  <c:v>44724</c:v>
                </c:pt>
                <c:pt idx="293">
                  <c:v>44723</c:v>
                </c:pt>
                <c:pt idx="294">
                  <c:v>44722</c:v>
                </c:pt>
                <c:pt idx="295">
                  <c:v>44721</c:v>
                </c:pt>
                <c:pt idx="296">
                  <c:v>44720</c:v>
                </c:pt>
                <c:pt idx="297">
                  <c:v>44719</c:v>
                </c:pt>
                <c:pt idx="298">
                  <c:v>44718</c:v>
                </c:pt>
                <c:pt idx="299">
                  <c:v>44717</c:v>
                </c:pt>
                <c:pt idx="300">
                  <c:v>44716</c:v>
                </c:pt>
                <c:pt idx="301">
                  <c:v>44715</c:v>
                </c:pt>
                <c:pt idx="302">
                  <c:v>44714</c:v>
                </c:pt>
                <c:pt idx="303">
                  <c:v>44713</c:v>
                </c:pt>
                <c:pt idx="304">
                  <c:v>44712</c:v>
                </c:pt>
                <c:pt idx="305">
                  <c:v>44711</c:v>
                </c:pt>
                <c:pt idx="306">
                  <c:v>44710</c:v>
                </c:pt>
                <c:pt idx="307">
                  <c:v>44709</c:v>
                </c:pt>
                <c:pt idx="308">
                  <c:v>44708</c:v>
                </c:pt>
                <c:pt idx="309">
                  <c:v>44707</c:v>
                </c:pt>
                <c:pt idx="310">
                  <c:v>44706</c:v>
                </c:pt>
                <c:pt idx="311">
                  <c:v>44705</c:v>
                </c:pt>
                <c:pt idx="312">
                  <c:v>44704</c:v>
                </c:pt>
                <c:pt idx="313">
                  <c:v>44703</c:v>
                </c:pt>
                <c:pt idx="314">
                  <c:v>44702</c:v>
                </c:pt>
                <c:pt idx="315">
                  <c:v>44701</c:v>
                </c:pt>
                <c:pt idx="316">
                  <c:v>44700</c:v>
                </c:pt>
                <c:pt idx="317">
                  <c:v>44699</c:v>
                </c:pt>
                <c:pt idx="318">
                  <c:v>44698</c:v>
                </c:pt>
                <c:pt idx="319">
                  <c:v>44697</c:v>
                </c:pt>
                <c:pt idx="320">
                  <c:v>44696</c:v>
                </c:pt>
                <c:pt idx="321">
                  <c:v>44695</c:v>
                </c:pt>
                <c:pt idx="322">
                  <c:v>44694</c:v>
                </c:pt>
                <c:pt idx="323">
                  <c:v>44693</c:v>
                </c:pt>
                <c:pt idx="324">
                  <c:v>44692</c:v>
                </c:pt>
                <c:pt idx="325">
                  <c:v>44691</c:v>
                </c:pt>
                <c:pt idx="326">
                  <c:v>44690</c:v>
                </c:pt>
                <c:pt idx="327">
                  <c:v>44689</c:v>
                </c:pt>
                <c:pt idx="328">
                  <c:v>44688</c:v>
                </c:pt>
                <c:pt idx="329">
                  <c:v>44687</c:v>
                </c:pt>
                <c:pt idx="330">
                  <c:v>44686</c:v>
                </c:pt>
                <c:pt idx="331">
                  <c:v>44685</c:v>
                </c:pt>
                <c:pt idx="332">
                  <c:v>44684</c:v>
                </c:pt>
                <c:pt idx="333">
                  <c:v>44683</c:v>
                </c:pt>
                <c:pt idx="334">
                  <c:v>44682</c:v>
                </c:pt>
                <c:pt idx="335">
                  <c:v>44681</c:v>
                </c:pt>
                <c:pt idx="336">
                  <c:v>44680</c:v>
                </c:pt>
                <c:pt idx="337">
                  <c:v>44679</c:v>
                </c:pt>
                <c:pt idx="338">
                  <c:v>44678</c:v>
                </c:pt>
                <c:pt idx="339">
                  <c:v>44677</c:v>
                </c:pt>
                <c:pt idx="340">
                  <c:v>44676</c:v>
                </c:pt>
                <c:pt idx="341">
                  <c:v>44675</c:v>
                </c:pt>
                <c:pt idx="342">
                  <c:v>44674</c:v>
                </c:pt>
                <c:pt idx="343">
                  <c:v>44673</c:v>
                </c:pt>
                <c:pt idx="344">
                  <c:v>44672</c:v>
                </c:pt>
                <c:pt idx="345">
                  <c:v>44671</c:v>
                </c:pt>
                <c:pt idx="346">
                  <c:v>44670</c:v>
                </c:pt>
                <c:pt idx="347">
                  <c:v>44669</c:v>
                </c:pt>
                <c:pt idx="348">
                  <c:v>44668</c:v>
                </c:pt>
                <c:pt idx="349">
                  <c:v>44667</c:v>
                </c:pt>
                <c:pt idx="350">
                  <c:v>44666</c:v>
                </c:pt>
                <c:pt idx="351">
                  <c:v>44665</c:v>
                </c:pt>
                <c:pt idx="352">
                  <c:v>44664</c:v>
                </c:pt>
                <c:pt idx="353">
                  <c:v>44663</c:v>
                </c:pt>
                <c:pt idx="354">
                  <c:v>44662</c:v>
                </c:pt>
                <c:pt idx="355">
                  <c:v>44661</c:v>
                </c:pt>
                <c:pt idx="356">
                  <c:v>44660</c:v>
                </c:pt>
                <c:pt idx="357">
                  <c:v>44659</c:v>
                </c:pt>
                <c:pt idx="358">
                  <c:v>44658</c:v>
                </c:pt>
                <c:pt idx="359">
                  <c:v>44657</c:v>
                </c:pt>
                <c:pt idx="360">
                  <c:v>44656</c:v>
                </c:pt>
                <c:pt idx="361">
                  <c:v>44655</c:v>
                </c:pt>
                <c:pt idx="362">
                  <c:v>44654</c:v>
                </c:pt>
                <c:pt idx="363">
                  <c:v>44653</c:v>
                </c:pt>
                <c:pt idx="364">
                  <c:v>44652</c:v>
                </c:pt>
                <c:pt idx="365">
                  <c:v>44651</c:v>
                </c:pt>
                <c:pt idx="366">
                  <c:v>44650</c:v>
                </c:pt>
                <c:pt idx="367">
                  <c:v>44649</c:v>
                </c:pt>
                <c:pt idx="368">
                  <c:v>44648</c:v>
                </c:pt>
                <c:pt idx="369">
                  <c:v>44647</c:v>
                </c:pt>
                <c:pt idx="370">
                  <c:v>44646</c:v>
                </c:pt>
                <c:pt idx="371">
                  <c:v>44645</c:v>
                </c:pt>
                <c:pt idx="372">
                  <c:v>44644</c:v>
                </c:pt>
                <c:pt idx="373">
                  <c:v>44643</c:v>
                </c:pt>
                <c:pt idx="374">
                  <c:v>44642</c:v>
                </c:pt>
                <c:pt idx="375">
                  <c:v>44641</c:v>
                </c:pt>
                <c:pt idx="376">
                  <c:v>44640</c:v>
                </c:pt>
                <c:pt idx="377">
                  <c:v>44639</c:v>
                </c:pt>
                <c:pt idx="378">
                  <c:v>44638</c:v>
                </c:pt>
                <c:pt idx="379">
                  <c:v>44637</c:v>
                </c:pt>
                <c:pt idx="380">
                  <c:v>44636</c:v>
                </c:pt>
                <c:pt idx="381">
                  <c:v>44635</c:v>
                </c:pt>
                <c:pt idx="382">
                  <c:v>44634</c:v>
                </c:pt>
                <c:pt idx="383">
                  <c:v>44633</c:v>
                </c:pt>
                <c:pt idx="384">
                  <c:v>44632</c:v>
                </c:pt>
                <c:pt idx="385">
                  <c:v>44631</c:v>
                </c:pt>
                <c:pt idx="386">
                  <c:v>44630</c:v>
                </c:pt>
                <c:pt idx="387">
                  <c:v>44629</c:v>
                </c:pt>
                <c:pt idx="388">
                  <c:v>44628</c:v>
                </c:pt>
                <c:pt idx="389">
                  <c:v>44627</c:v>
                </c:pt>
                <c:pt idx="390">
                  <c:v>44626</c:v>
                </c:pt>
                <c:pt idx="391">
                  <c:v>44625</c:v>
                </c:pt>
                <c:pt idx="392">
                  <c:v>44624</c:v>
                </c:pt>
                <c:pt idx="393">
                  <c:v>44623</c:v>
                </c:pt>
                <c:pt idx="394">
                  <c:v>44622</c:v>
                </c:pt>
                <c:pt idx="395">
                  <c:v>44621</c:v>
                </c:pt>
                <c:pt idx="396">
                  <c:v>44620</c:v>
                </c:pt>
                <c:pt idx="397">
                  <c:v>44619</c:v>
                </c:pt>
                <c:pt idx="398">
                  <c:v>44618</c:v>
                </c:pt>
                <c:pt idx="399">
                  <c:v>44617</c:v>
                </c:pt>
                <c:pt idx="400">
                  <c:v>44616</c:v>
                </c:pt>
                <c:pt idx="401">
                  <c:v>44615</c:v>
                </c:pt>
                <c:pt idx="402">
                  <c:v>44614</c:v>
                </c:pt>
                <c:pt idx="403">
                  <c:v>44613</c:v>
                </c:pt>
                <c:pt idx="404">
                  <c:v>44612</c:v>
                </c:pt>
                <c:pt idx="405">
                  <c:v>44611</c:v>
                </c:pt>
                <c:pt idx="406">
                  <c:v>44610</c:v>
                </c:pt>
                <c:pt idx="407">
                  <c:v>44609</c:v>
                </c:pt>
                <c:pt idx="408">
                  <c:v>44608</c:v>
                </c:pt>
                <c:pt idx="409">
                  <c:v>44607</c:v>
                </c:pt>
                <c:pt idx="410">
                  <c:v>44606</c:v>
                </c:pt>
                <c:pt idx="411">
                  <c:v>44605</c:v>
                </c:pt>
                <c:pt idx="412">
                  <c:v>44604</c:v>
                </c:pt>
                <c:pt idx="413">
                  <c:v>44603</c:v>
                </c:pt>
                <c:pt idx="414">
                  <c:v>44602</c:v>
                </c:pt>
                <c:pt idx="415">
                  <c:v>44601</c:v>
                </c:pt>
                <c:pt idx="416">
                  <c:v>44600</c:v>
                </c:pt>
                <c:pt idx="417">
                  <c:v>44599</c:v>
                </c:pt>
                <c:pt idx="418">
                  <c:v>44598</c:v>
                </c:pt>
                <c:pt idx="419">
                  <c:v>44597</c:v>
                </c:pt>
                <c:pt idx="420">
                  <c:v>44596</c:v>
                </c:pt>
                <c:pt idx="421">
                  <c:v>44595</c:v>
                </c:pt>
                <c:pt idx="422">
                  <c:v>44594</c:v>
                </c:pt>
                <c:pt idx="423">
                  <c:v>44593</c:v>
                </c:pt>
                <c:pt idx="424">
                  <c:v>44592</c:v>
                </c:pt>
                <c:pt idx="425">
                  <c:v>44591</c:v>
                </c:pt>
                <c:pt idx="426">
                  <c:v>44590</c:v>
                </c:pt>
                <c:pt idx="427">
                  <c:v>44589</c:v>
                </c:pt>
                <c:pt idx="428">
                  <c:v>44588</c:v>
                </c:pt>
                <c:pt idx="429">
                  <c:v>44587</c:v>
                </c:pt>
                <c:pt idx="430">
                  <c:v>44586</c:v>
                </c:pt>
                <c:pt idx="431">
                  <c:v>44585</c:v>
                </c:pt>
                <c:pt idx="432">
                  <c:v>44584</c:v>
                </c:pt>
                <c:pt idx="433">
                  <c:v>44583</c:v>
                </c:pt>
                <c:pt idx="434">
                  <c:v>44582</c:v>
                </c:pt>
                <c:pt idx="435">
                  <c:v>44581</c:v>
                </c:pt>
                <c:pt idx="436">
                  <c:v>44580</c:v>
                </c:pt>
                <c:pt idx="437">
                  <c:v>44579</c:v>
                </c:pt>
                <c:pt idx="438">
                  <c:v>44578</c:v>
                </c:pt>
                <c:pt idx="439">
                  <c:v>44577</c:v>
                </c:pt>
                <c:pt idx="440">
                  <c:v>44576</c:v>
                </c:pt>
                <c:pt idx="441">
                  <c:v>44575</c:v>
                </c:pt>
                <c:pt idx="442">
                  <c:v>44574</c:v>
                </c:pt>
                <c:pt idx="443">
                  <c:v>44573</c:v>
                </c:pt>
                <c:pt idx="444">
                  <c:v>44572</c:v>
                </c:pt>
                <c:pt idx="445">
                  <c:v>44571</c:v>
                </c:pt>
                <c:pt idx="446">
                  <c:v>44570</c:v>
                </c:pt>
                <c:pt idx="447">
                  <c:v>44569</c:v>
                </c:pt>
                <c:pt idx="448">
                  <c:v>44568</c:v>
                </c:pt>
                <c:pt idx="449">
                  <c:v>44567</c:v>
                </c:pt>
                <c:pt idx="450">
                  <c:v>44566</c:v>
                </c:pt>
                <c:pt idx="451">
                  <c:v>44565</c:v>
                </c:pt>
                <c:pt idx="452">
                  <c:v>44564</c:v>
                </c:pt>
                <c:pt idx="453">
                  <c:v>44563</c:v>
                </c:pt>
                <c:pt idx="454">
                  <c:v>44562</c:v>
                </c:pt>
                <c:pt idx="455">
                  <c:v>44561</c:v>
                </c:pt>
                <c:pt idx="456">
                  <c:v>44560</c:v>
                </c:pt>
                <c:pt idx="457">
                  <c:v>44559</c:v>
                </c:pt>
                <c:pt idx="458">
                  <c:v>44558</c:v>
                </c:pt>
                <c:pt idx="459">
                  <c:v>44557</c:v>
                </c:pt>
                <c:pt idx="460">
                  <c:v>44556</c:v>
                </c:pt>
                <c:pt idx="461">
                  <c:v>44555</c:v>
                </c:pt>
                <c:pt idx="462">
                  <c:v>44554</c:v>
                </c:pt>
                <c:pt idx="463">
                  <c:v>44553</c:v>
                </c:pt>
                <c:pt idx="464">
                  <c:v>44552</c:v>
                </c:pt>
                <c:pt idx="465">
                  <c:v>44551</c:v>
                </c:pt>
                <c:pt idx="466">
                  <c:v>44550</c:v>
                </c:pt>
                <c:pt idx="467">
                  <c:v>44549</c:v>
                </c:pt>
                <c:pt idx="468">
                  <c:v>44548</c:v>
                </c:pt>
                <c:pt idx="469">
                  <c:v>44547</c:v>
                </c:pt>
                <c:pt idx="470">
                  <c:v>44546</c:v>
                </c:pt>
                <c:pt idx="471">
                  <c:v>44545</c:v>
                </c:pt>
                <c:pt idx="472">
                  <c:v>44544</c:v>
                </c:pt>
                <c:pt idx="473">
                  <c:v>44543</c:v>
                </c:pt>
                <c:pt idx="474">
                  <c:v>44542</c:v>
                </c:pt>
                <c:pt idx="475">
                  <c:v>44541</c:v>
                </c:pt>
                <c:pt idx="476">
                  <c:v>44540</c:v>
                </c:pt>
                <c:pt idx="477">
                  <c:v>44539</c:v>
                </c:pt>
                <c:pt idx="478">
                  <c:v>44538</c:v>
                </c:pt>
                <c:pt idx="479">
                  <c:v>44537</c:v>
                </c:pt>
                <c:pt idx="480">
                  <c:v>44536</c:v>
                </c:pt>
                <c:pt idx="481">
                  <c:v>44535</c:v>
                </c:pt>
                <c:pt idx="482">
                  <c:v>44534</c:v>
                </c:pt>
                <c:pt idx="483">
                  <c:v>44533</c:v>
                </c:pt>
                <c:pt idx="484">
                  <c:v>44532</c:v>
                </c:pt>
                <c:pt idx="485">
                  <c:v>44531</c:v>
                </c:pt>
                <c:pt idx="486">
                  <c:v>44530</c:v>
                </c:pt>
                <c:pt idx="487">
                  <c:v>44529</c:v>
                </c:pt>
                <c:pt idx="488">
                  <c:v>44528</c:v>
                </c:pt>
                <c:pt idx="489">
                  <c:v>44527</c:v>
                </c:pt>
                <c:pt idx="490">
                  <c:v>44526</c:v>
                </c:pt>
                <c:pt idx="491">
                  <c:v>44525</c:v>
                </c:pt>
                <c:pt idx="492">
                  <c:v>44524</c:v>
                </c:pt>
                <c:pt idx="493">
                  <c:v>44523</c:v>
                </c:pt>
                <c:pt idx="494">
                  <c:v>44522</c:v>
                </c:pt>
                <c:pt idx="495">
                  <c:v>44521</c:v>
                </c:pt>
                <c:pt idx="496">
                  <c:v>44520</c:v>
                </c:pt>
                <c:pt idx="497">
                  <c:v>44519</c:v>
                </c:pt>
                <c:pt idx="498">
                  <c:v>44518</c:v>
                </c:pt>
                <c:pt idx="499">
                  <c:v>44517</c:v>
                </c:pt>
                <c:pt idx="500">
                  <c:v>44516</c:v>
                </c:pt>
                <c:pt idx="501">
                  <c:v>44515</c:v>
                </c:pt>
                <c:pt idx="502">
                  <c:v>44514</c:v>
                </c:pt>
                <c:pt idx="503">
                  <c:v>44513</c:v>
                </c:pt>
                <c:pt idx="504">
                  <c:v>44512</c:v>
                </c:pt>
                <c:pt idx="505">
                  <c:v>44511</c:v>
                </c:pt>
                <c:pt idx="506">
                  <c:v>44510</c:v>
                </c:pt>
                <c:pt idx="507">
                  <c:v>44509</c:v>
                </c:pt>
                <c:pt idx="508">
                  <c:v>44508</c:v>
                </c:pt>
                <c:pt idx="509">
                  <c:v>44507</c:v>
                </c:pt>
                <c:pt idx="510">
                  <c:v>44506</c:v>
                </c:pt>
                <c:pt idx="511">
                  <c:v>44505</c:v>
                </c:pt>
                <c:pt idx="512">
                  <c:v>44504</c:v>
                </c:pt>
                <c:pt idx="513">
                  <c:v>44503</c:v>
                </c:pt>
                <c:pt idx="514">
                  <c:v>44502</c:v>
                </c:pt>
                <c:pt idx="515">
                  <c:v>44501</c:v>
                </c:pt>
                <c:pt idx="516">
                  <c:v>44500</c:v>
                </c:pt>
                <c:pt idx="517">
                  <c:v>44499</c:v>
                </c:pt>
                <c:pt idx="518">
                  <c:v>44498</c:v>
                </c:pt>
                <c:pt idx="519">
                  <c:v>44497</c:v>
                </c:pt>
                <c:pt idx="520">
                  <c:v>44496</c:v>
                </c:pt>
                <c:pt idx="521">
                  <c:v>44495</c:v>
                </c:pt>
                <c:pt idx="522">
                  <c:v>44494</c:v>
                </c:pt>
                <c:pt idx="523">
                  <c:v>44493</c:v>
                </c:pt>
                <c:pt idx="524">
                  <c:v>44492</c:v>
                </c:pt>
                <c:pt idx="525">
                  <c:v>44491</c:v>
                </c:pt>
                <c:pt idx="526">
                  <c:v>44490</c:v>
                </c:pt>
                <c:pt idx="527">
                  <c:v>44489</c:v>
                </c:pt>
                <c:pt idx="528">
                  <c:v>44488</c:v>
                </c:pt>
                <c:pt idx="529">
                  <c:v>44487</c:v>
                </c:pt>
                <c:pt idx="530">
                  <c:v>44486</c:v>
                </c:pt>
                <c:pt idx="531">
                  <c:v>44485</c:v>
                </c:pt>
                <c:pt idx="532">
                  <c:v>44484</c:v>
                </c:pt>
                <c:pt idx="533">
                  <c:v>44483</c:v>
                </c:pt>
                <c:pt idx="534">
                  <c:v>44482</c:v>
                </c:pt>
                <c:pt idx="535">
                  <c:v>44481</c:v>
                </c:pt>
                <c:pt idx="536">
                  <c:v>44480</c:v>
                </c:pt>
                <c:pt idx="537">
                  <c:v>44479</c:v>
                </c:pt>
                <c:pt idx="538">
                  <c:v>44478</c:v>
                </c:pt>
                <c:pt idx="539">
                  <c:v>44477</c:v>
                </c:pt>
                <c:pt idx="540">
                  <c:v>44476</c:v>
                </c:pt>
                <c:pt idx="541">
                  <c:v>44475</c:v>
                </c:pt>
                <c:pt idx="542">
                  <c:v>44474</c:v>
                </c:pt>
                <c:pt idx="543">
                  <c:v>44473</c:v>
                </c:pt>
                <c:pt idx="544">
                  <c:v>44472</c:v>
                </c:pt>
                <c:pt idx="545">
                  <c:v>44471</c:v>
                </c:pt>
                <c:pt idx="546">
                  <c:v>44470</c:v>
                </c:pt>
                <c:pt idx="547">
                  <c:v>44469</c:v>
                </c:pt>
                <c:pt idx="548">
                  <c:v>44468</c:v>
                </c:pt>
                <c:pt idx="549">
                  <c:v>44467</c:v>
                </c:pt>
                <c:pt idx="550">
                  <c:v>44466</c:v>
                </c:pt>
                <c:pt idx="551">
                  <c:v>44465</c:v>
                </c:pt>
                <c:pt idx="552">
                  <c:v>44464</c:v>
                </c:pt>
                <c:pt idx="553">
                  <c:v>44463</c:v>
                </c:pt>
                <c:pt idx="554">
                  <c:v>44462</c:v>
                </c:pt>
                <c:pt idx="555">
                  <c:v>44461</c:v>
                </c:pt>
                <c:pt idx="556">
                  <c:v>44460</c:v>
                </c:pt>
                <c:pt idx="557">
                  <c:v>44459</c:v>
                </c:pt>
                <c:pt idx="558">
                  <c:v>44458</c:v>
                </c:pt>
                <c:pt idx="559">
                  <c:v>44457</c:v>
                </c:pt>
                <c:pt idx="560">
                  <c:v>44456</c:v>
                </c:pt>
                <c:pt idx="561">
                  <c:v>44455</c:v>
                </c:pt>
                <c:pt idx="562">
                  <c:v>44454</c:v>
                </c:pt>
                <c:pt idx="563">
                  <c:v>44453</c:v>
                </c:pt>
                <c:pt idx="564">
                  <c:v>44452</c:v>
                </c:pt>
                <c:pt idx="565">
                  <c:v>44451</c:v>
                </c:pt>
                <c:pt idx="566">
                  <c:v>44450</c:v>
                </c:pt>
                <c:pt idx="567">
                  <c:v>44449</c:v>
                </c:pt>
                <c:pt idx="568">
                  <c:v>44448</c:v>
                </c:pt>
                <c:pt idx="569">
                  <c:v>44447</c:v>
                </c:pt>
                <c:pt idx="570">
                  <c:v>44446</c:v>
                </c:pt>
                <c:pt idx="571">
                  <c:v>44445</c:v>
                </c:pt>
                <c:pt idx="572">
                  <c:v>44444</c:v>
                </c:pt>
                <c:pt idx="573">
                  <c:v>44443</c:v>
                </c:pt>
                <c:pt idx="574">
                  <c:v>44442</c:v>
                </c:pt>
                <c:pt idx="575">
                  <c:v>44441</c:v>
                </c:pt>
                <c:pt idx="576">
                  <c:v>44440</c:v>
                </c:pt>
                <c:pt idx="577">
                  <c:v>44439</c:v>
                </c:pt>
                <c:pt idx="578">
                  <c:v>44438</c:v>
                </c:pt>
                <c:pt idx="579">
                  <c:v>44437</c:v>
                </c:pt>
                <c:pt idx="580">
                  <c:v>44436</c:v>
                </c:pt>
                <c:pt idx="581">
                  <c:v>44435</c:v>
                </c:pt>
                <c:pt idx="582">
                  <c:v>44434</c:v>
                </c:pt>
                <c:pt idx="583">
                  <c:v>44433</c:v>
                </c:pt>
                <c:pt idx="584">
                  <c:v>44432</c:v>
                </c:pt>
                <c:pt idx="585">
                  <c:v>44431</c:v>
                </c:pt>
                <c:pt idx="586">
                  <c:v>44430</c:v>
                </c:pt>
                <c:pt idx="587">
                  <c:v>44429</c:v>
                </c:pt>
                <c:pt idx="588">
                  <c:v>44428</c:v>
                </c:pt>
                <c:pt idx="589">
                  <c:v>44427</c:v>
                </c:pt>
                <c:pt idx="590">
                  <c:v>44426</c:v>
                </c:pt>
                <c:pt idx="591">
                  <c:v>44425</c:v>
                </c:pt>
                <c:pt idx="592">
                  <c:v>44424</c:v>
                </c:pt>
                <c:pt idx="593">
                  <c:v>44423</c:v>
                </c:pt>
                <c:pt idx="594">
                  <c:v>44422</c:v>
                </c:pt>
                <c:pt idx="595">
                  <c:v>44421</c:v>
                </c:pt>
                <c:pt idx="596">
                  <c:v>44420</c:v>
                </c:pt>
                <c:pt idx="597">
                  <c:v>44419</c:v>
                </c:pt>
                <c:pt idx="598">
                  <c:v>44418</c:v>
                </c:pt>
                <c:pt idx="599">
                  <c:v>44417</c:v>
                </c:pt>
                <c:pt idx="600">
                  <c:v>44416</c:v>
                </c:pt>
                <c:pt idx="601">
                  <c:v>44415</c:v>
                </c:pt>
                <c:pt idx="602">
                  <c:v>44414</c:v>
                </c:pt>
                <c:pt idx="603">
                  <c:v>44413</c:v>
                </c:pt>
                <c:pt idx="604">
                  <c:v>44412</c:v>
                </c:pt>
                <c:pt idx="605">
                  <c:v>44411</c:v>
                </c:pt>
                <c:pt idx="606">
                  <c:v>44410</c:v>
                </c:pt>
                <c:pt idx="607">
                  <c:v>44409</c:v>
                </c:pt>
                <c:pt idx="608">
                  <c:v>44408</c:v>
                </c:pt>
                <c:pt idx="609">
                  <c:v>44407</c:v>
                </c:pt>
                <c:pt idx="610">
                  <c:v>44406</c:v>
                </c:pt>
                <c:pt idx="611">
                  <c:v>44405</c:v>
                </c:pt>
                <c:pt idx="612">
                  <c:v>44404</c:v>
                </c:pt>
                <c:pt idx="613">
                  <c:v>44403</c:v>
                </c:pt>
                <c:pt idx="614">
                  <c:v>44402</c:v>
                </c:pt>
                <c:pt idx="615">
                  <c:v>44401</c:v>
                </c:pt>
                <c:pt idx="616">
                  <c:v>44400</c:v>
                </c:pt>
                <c:pt idx="617">
                  <c:v>44399</c:v>
                </c:pt>
                <c:pt idx="618">
                  <c:v>44398</c:v>
                </c:pt>
                <c:pt idx="619">
                  <c:v>44397</c:v>
                </c:pt>
                <c:pt idx="620">
                  <c:v>44396</c:v>
                </c:pt>
                <c:pt idx="621">
                  <c:v>44395</c:v>
                </c:pt>
                <c:pt idx="622">
                  <c:v>44394</c:v>
                </c:pt>
                <c:pt idx="623">
                  <c:v>44393</c:v>
                </c:pt>
                <c:pt idx="624">
                  <c:v>44392</c:v>
                </c:pt>
                <c:pt idx="625">
                  <c:v>44391</c:v>
                </c:pt>
                <c:pt idx="626">
                  <c:v>44390</c:v>
                </c:pt>
                <c:pt idx="627">
                  <c:v>44389</c:v>
                </c:pt>
                <c:pt idx="628">
                  <c:v>44388</c:v>
                </c:pt>
                <c:pt idx="629">
                  <c:v>44387</c:v>
                </c:pt>
                <c:pt idx="630">
                  <c:v>44386</c:v>
                </c:pt>
                <c:pt idx="631">
                  <c:v>44385</c:v>
                </c:pt>
                <c:pt idx="632">
                  <c:v>44384</c:v>
                </c:pt>
                <c:pt idx="633">
                  <c:v>44383</c:v>
                </c:pt>
                <c:pt idx="634">
                  <c:v>44382</c:v>
                </c:pt>
                <c:pt idx="635">
                  <c:v>44381</c:v>
                </c:pt>
                <c:pt idx="636">
                  <c:v>44380</c:v>
                </c:pt>
                <c:pt idx="637">
                  <c:v>44379</c:v>
                </c:pt>
                <c:pt idx="638">
                  <c:v>44378</c:v>
                </c:pt>
                <c:pt idx="639">
                  <c:v>44377</c:v>
                </c:pt>
                <c:pt idx="640">
                  <c:v>44376</c:v>
                </c:pt>
                <c:pt idx="641">
                  <c:v>44375</c:v>
                </c:pt>
                <c:pt idx="642">
                  <c:v>44374</c:v>
                </c:pt>
                <c:pt idx="643">
                  <c:v>44373</c:v>
                </c:pt>
                <c:pt idx="644">
                  <c:v>44372</c:v>
                </c:pt>
                <c:pt idx="645">
                  <c:v>44371</c:v>
                </c:pt>
                <c:pt idx="646">
                  <c:v>44370</c:v>
                </c:pt>
                <c:pt idx="647">
                  <c:v>44369</c:v>
                </c:pt>
                <c:pt idx="648">
                  <c:v>44368</c:v>
                </c:pt>
                <c:pt idx="649">
                  <c:v>44367</c:v>
                </c:pt>
                <c:pt idx="650">
                  <c:v>44366</c:v>
                </c:pt>
                <c:pt idx="651">
                  <c:v>44365</c:v>
                </c:pt>
                <c:pt idx="652">
                  <c:v>44364</c:v>
                </c:pt>
                <c:pt idx="653">
                  <c:v>44363</c:v>
                </c:pt>
                <c:pt idx="654">
                  <c:v>44362</c:v>
                </c:pt>
                <c:pt idx="655">
                  <c:v>44361</c:v>
                </c:pt>
                <c:pt idx="656">
                  <c:v>44360</c:v>
                </c:pt>
                <c:pt idx="657">
                  <c:v>44359</c:v>
                </c:pt>
                <c:pt idx="658">
                  <c:v>44358</c:v>
                </c:pt>
                <c:pt idx="659">
                  <c:v>44357</c:v>
                </c:pt>
                <c:pt idx="660">
                  <c:v>44356</c:v>
                </c:pt>
                <c:pt idx="661">
                  <c:v>44355</c:v>
                </c:pt>
                <c:pt idx="662">
                  <c:v>44354</c:v>
                </c:pt>
                <c:pt idx="663">
                  <c:v>44353</c:v>
                </c:pt>
                <c:pt idx="664">
                  <c:v>44352</c:v>
                </c:pt>
                <c:pt idx="665">
                  <c:v>44351</c:v>
                </c:pt>
                <c:pt idx="666">
                  <c:v>44350</c:v>
                </c:pt>
                <c:pt idx="667">
                  <c:v>44349</c:v>
                </c:pt>
                <c:pt idx="668">
                  <c:v>44348</c:v>
                </c:pt>
                <c:pt idx="669">
                  <c:v>44347</c:v>
                </c:pt>
                <c:pt idx="670">
                  <c:v>44346</c:v>
                </c:pt>
                <c:pt idx="671">
                  <c:v>44345</c:v>
                </c:pt>
                <c:pt idx="672">
                  <c:v>44344</c:v>
                </c:pt>
                <c:pt idx="673">
                  <c:v>44343</c:v>
                </c:pt>
                <c:pt idx="674">
                  <c:v>44342</c:v>
                </c:pt>
                <c:pt idx="675">
                  <c:v>44341</c:v>
                </c:pt>
                <c:pt idx="676">
                  <c:v>44340</c:v>
                </c:pt>
                <c:pt idx="677">
                  <c:v>44339</c:v>
                </c:pt>
                <c:pt idx="678">
                  <c:v>44338</c:v>
                </c:pt>
                <c:pt idx="679">
                  <c:v>44337</c:v>
                </c:pt>
                <c:pt idx="680">
                  <c:v>44336</c:v>
                </c:pt>
                <c:pt idx="681">
                  <c:v>44335</c:v>
                </c:pt>
                <c:pt idx="682">
                  <c:v>44334</c:v>
                </c:pt>
                <c:pt idx="683">
                  <c:v>44333</c:v>
                </c:pt>
                <c:pt idx="684">
                  <c:v>44332</c:v>
                </c:pt>
                <c:pt idx="685">
                  <c:v>44331</c:v>
                </c:pt>
                <c:pt idx="686">
                  <c:v>44330</c:v>
                </c:pt>
                <c:pt idx="687">
                  <c:v>44329</c:v>
                </c:pt>
                <c:pt idx="688">
                  <c:v>44328</c:v>
                </c:pt>
                <c:pt idx="689">
                  <c:v>44327</c:v>
                </c:pt>
                <c:pt idx="690">
                  <c:v>44326</c:v>
                </c:pt>
                <c:pt idx="691">
                  <c:v>44325</c:v>
                </c:pt>
                <c:pt idx="692">
                  <c:v>44324</c:v>
                </c:pt>
                <c:pt idx="693">
                  <c:v>44323</c:v>
                </c:pt>
                <c:pt idx="694">
                  <c:v>44322</c:v>
                </c:pt>
                <c:pt idx="695">
                  <c:v>44321</c:v>
                </c:pt>
                <c:pt idx="696">
                  <c:v>44320</c:v>
                </c:pt>
                <c:pt idx="697">
                  <c:v>44319</c:v>
                </c:pt>
                <c:pt idx="698">
                  <c:v>44318</c:v>
                </c:pt>
                <c:pt idx="699">
                  <c:v>44317</c:v>
                </c:pt>
                <c:pt idx="700">
                  <c:v>44316</c:v>
                </c:pt>
                <c:pt idx="701">
                  <c:v>44315</c:v>
                </c:pt>
                <c:pt idx="702">
                  <c:v>44314</c:v>
                </c:pt>
                <c:pt idx="703">
                  <c:v>44313</c:v>
                </c:pt>
                <c:pt idx="704">
                  <c:v>44312</c:v>
                </c:pt>
                <c:pt idx="705">
                  <c:v>44311</c:v>
                </c:pt>
                <c:pt idx="706">
                  <c:v>44310</c:v>
                </c:pt>
                <c:pt idx="707">
                  <c:v>44309</c:v>
                </c:pt>
                <c:pt idx="708">
                  <c:v>44308</c:v>
                </c:pt>
                <c:pt idx="709">
                  <c:v>44307</c:v>
                </c:pt>
                <c:pt idx="710">
                  <c:v>44306</c:v>
                </c:pt>
                <c:pt idx="711">
                  <c:v>44305</c:v>
                </c:pt>
                <c:pt idx="712">
                  <c:v>44304</c:v>
                </c:pt>
                <c:pt idx="713">
                  <c:v>44303</c:v>
                </c:pt>
                <c:pt idx="714">
                  <c:v>44302</c:v>
                </c:pt>
                <c:pt idx="715">
                  <c:v>44301</c:v>
                </c:pt>
                <c:pt idx="716">
                  <c:v>44300</c:v>
                </c:pt>
                <c:pt idx="717">
                  <c:v>44299</c:v>
                </c:pt>
                <c:pt idx="718">
                  <c:v>44298</c:v>
                </c:pt>
                <c:pt idx="719">
                  <c:v>44297</c:v>
                </c:pt>
                <c:pt idx="720">
                  <c:v>44296</c:v>
                </c:pt>
                <c:pt idx="721">
                  <c:v>44295</c:v>
                </c:pt>
                <c:pt idx="722">
                  <c:v>44294</c:v>
                </c:pt>
                <c:pt idx="723">
                  <c:v>44293</c:v>
                </c:pt>
                <c:pt idx="724">
                  <c:v>44292</c:v>
                </c:pt>
                <c:pt idx="725">
                  <c:v>44291</c:v>
                </c:pt>
                <c:pt idx="726">
                  <c:v>44290</c:v>
                </c:pt>
                <c:pt idx="727">
                  <c:v>44289</c:v>
                </c:pt>
                <c:pt idx="728">
                  <c:v>44288</c:v>
                </c:pt>
                <c:pt idx="729">
                  <c:v>44287</c:v>
                </c:pt>
                <c:pt idx="730">
                  <c:v>44286</c:v>
                </c:pt>
                <c:pt idx="731">
                  <c:v>44285</c:v>
                </c:pt>
                <c:pt idx="732">
                  <c:v>44284</c:v>
                </c:pt>
                <c:pt idx="733">
                  <c:v>44283</c:v>
                </c:pt>
                <c:pt idx="734">
                  <c:v>44282</c:v>
                </c:pt>
                <c:pt idx="735">
                  <c:v>44281</c:v>
                </c:pt>
                <c:pt idx="736">
                  <c:v>44280</c:v>
                </c:pt>
                <c:pt idx="737">
                  <c:v>44279</c:v>
                </c:pt>
                <c:pt idx="738">
                  <c:v>44278</c:v>
                </c:pt>
                <c:pt idx="739">
                  <c:v>44277</c:v>
                </c:pt>
                <c:pt idx="740">
                  <c:v>44276</c:v>
                </c:pt>
                <c:pt idx="741">
                  <c:v>44275</c:v>
                </c:pt>
                <c:pt idx="742">
                  <c:v>44274</c:v>
                </c:pt>
                <c:pt idx="743">
                  <c:v>44273</c:v>
                </c:pt>
                <c:pt idx="744">
                  <c:v>44272</c:v>
                </c:pt>
                <c:pt idx="745">
                  <c:v>44271</c:v>
                </c:pt>
                <c:pt idx="746">
                  <c:v>44270</c:v>
                </c:pt>
                <c:pt idx="747">
                  <c:v>44269</c:v>
                </c:pt>
                <c:pt idx="748">
                  <c:v>44268</c:v>
                </c:pt>
                <c:pt idx="749">
                  <c:v>44267</c:v>
                </c:pt>
                <c:pt idx="750">
                  <c:v>44266</c:v>
                </c:pt>
                <c:pt idx="751">
                  <c:v>44265</c:v>
                </c:pt>
                <c:pt idx="752">
                  <c:v>44264</c:v>
                </c:pt>
                <c:pt idx="753">
                  <c:v>44263</c:v>
                </c:pt>
                <c:pt idx="754">
                  <c:v>44262</c:v>
                </c:pt>
                <c:pt idx="755">
                  <c:v>44261</c:v>
                </c:pt>
                <c:pt idx="756">
                  <c:v>44260</c:v>
                </c:pt>
                <c:pt idx="757">
                  <c:v>44259</c:v>
                </c:pt>
                <c:pt idx="758">
                  <c:v>44258</c:v>
                </c:pt>
                <c:pt idx="759">
                  <c:v>44257</c:v>
                </c:pt>
                <c:pt idx="760">
                  <c:v>44256</c:v>
                </c:pt>
                <c:pt idx="761">
                  <c:v>44255</c:v>
                </c:pt>
                <c:pt idx="762">
                  <c:v>44254</c:v>
                </c:pt>
                <c:pt idx="763">
                  <c:v>44253</c:v>
                </c:pt>
                <c:pt idx="764">
                  <c:v>44252</c:v>
                </c:pt>
                <c:pt idx="765">
                  <c:v>44251</c:v>
                </c:pt>
                <c:pt idx="766">
                  <c:v>44250</c:v>
                </c:pt>
                <c:pt idx="767">
                  <c:v>44249</c:v>
                </c:pt>
                <c:pt idx="768">
                  <c:v>44248</c:v>
                </c:pt>
                <c:pt idx="769">
                  <c:v>44247</c:v>
                </c:pt>
                <c:pt idx="770">
                  <c:v>44246</c:v>
                </c:pt>
                <c:pt idx="771">
                  <c:v>44245</c:v>
                </c:pt>
                <c:pt idx="772">
                  <c:v>44244</c:v>
                </c:pt>
                <c:pt idx="773">
                  <c:v>44243</c:v>
                </c:pt>
                <c:pt idx="774">
                  <c:v>44242</c:v>
                </c:pt>
                <c:pt idx="775">
                  <c:v>44241</c:v>
                </c:pt>
                <c:pt idx="776">
                  <c:v>44240</c:v>
                </c:pt>
                <c:pt idx="777">
                  <c:v>44239</c:v>
                </c:pt>
                <c:pt idx="778">
                  <c:v>44238</c:v>
                </c:pt>
                <c:pt idx="779">
                  <c:v>44237</c:v>
                </c:pt>
                <c:pt idx="780">
                  <c:v>44236</c:v>
                </c:pt>
                <c:pt idx="781">
                  <c:v>44235</c:v>
                </c:pt>
                <c:pt idx="782">
                  <c:v>44234</c:v>
                </c:pt>
                <c:pt idx="783">
                  <c:v>44233</c:v>
                </c:pt>
                <c:pt idx="784">
                  <c:v>44232</c:v>
                </c:pt>
                <c:pt idx="785">
                  <c:v>44231</c:v>
                </c:pt>
                <c:pt idx="786">
                  <c:v>44230</c:v>
                </c:pt>
                <c:pt idx="787">
                  <c:v>44229</c:v>
                </c:pt>
                <c:pt idx="788">
                  <c:v>44228</c:v>
                </c:pt>
                <c:pt idx="789">
                  <c:v>44227</c:v>
                </c:pt>
                <c:pt idx="790">
                  <c:v>44226</c:v>
                </c:pt>
                <c:pt idx="791">
                  <c:v>44225</c:v>
                </c:pt>
                <c:pt idx="792">
                  <c:v>44224</c:v>
                </c:pt>
                <c:pt idx="793">
                  <c:v>44223</c:v>
                </c:pt>
                <c:pt idx="794">
                  <c:v>44222</c:v>
                </c:pt>
                <c:pt idx="795">
                  <c:v>44221</c:v>
                </c:pt>
                <c:pt idx="796">
                  <c:v>44220</c:v>
                </c:pt>
                <c:pt idx="797">
                  <c:v>44219</c:v>
                </c:pt>
                <c:pt idx="798">
                  <c:v>44218</c:v>
                </c:pt>
                <c:pt idx="799">
                  <c:v>44217</c:v>
                </c:pt>
                <c:pt idx="800">
                  <c:v>44216</c:v>
                </c:pt>
                <c:pt idx="801">
                  <c:v>44215</c:v>
                </c:pt>
                <c:pt idx="802">
                  <c:v>44214</c:v>
                </c:pt>
                <c:pt idx="803">
                  <c:v>44213</c:v>
                </c:pt>
                <c:pt idx="804">
                  <c:v>44212</c:v>
                </c:pt>
                <c:pt idx="805">
                  <c:v>44211</c:v>
                </c:pt>
                <c:pt idx="806">
                  <c:v>44210</c:v>
                </c:pt>
                <c:pt idx="807">
                  <c:v>44209</c:v>
                </c:pt>
                <c:pt idx="808">
                  <c:v>44208</c:v>
                </c:pt>
                <c:pt idx="809">
                  <c:v>44207</c:v>
                </c:pt>
                <c:pt idx="810">
                  <c:v>44206</c:v>
                </c:pt>
                <c:pt idx="811">
                  <c:v>44205</c:v>
                </c:pt>
                <c:pt idx="812">
                  <c:v>44204</c:v>
                </c:pt>
                <c:pt idx="813">
                  <c:v>44203</c:v>
                </c:pt>
                <c:pt idx="814">
                  <c:v>44202</c:v>
                </c:pt>
                <c:pt idx="815">
                  <c:v>44201</c:v>
                </c:pt>
                <c:pt idx="816">
                  <c:v>44200</c:v>
                </c:pt>
                <c:pt idx="817">
                  <c:v>44199</c:v>
                </c:pt>
                <c:pt idx="818">
                  <c:v>44198</c:v>
                </c:pt>
                <c:pt idx="819">
                  <c:v>44197</c:v>
                </c:pt>
              </c:numCache>
            </c:numRef>
          </c:cat>
          <c:val>
            <c:numRef>
              <c:f>Sheet1!$B$2:$B$834</c:f>
              <c:numCache>
                <c:formatCode>General</c:formatCode>
                <c:ptCount val="833"/>
                <c:pt idx="0">
                  <c:v>64.596999999999994</c:v>
                </c:pt>
                <c:pt idx="1">
                  <c:v>64.596999999999994</c:v>
                </c:pt>
                <c:pt idx="2">
                  <c:v>64.596999999999994</c:v>
                </c:pt>
                <c:pt idx="3">
                  <c:v>64.596999999999994</c:v>
                </c:pt>
                <c:pt idx="4">
                  <c:v>64.596999999999994</c:v>
                </c:pt>
                <c:pt idx="5">
                  <c:v>64.596999999999994</c:v>
                </c:pt>
                <c:pt idx="6">
                  <c:v>64.596999999999994</c:v>
                </c:pt>
                <c:pt idx="7">
                  <c:v>53.468000000000004</c:v>
                </c:pt>
                <c:pt idx="8">
                  <c:v>53.468000000000004</c:v>
                </c:pt>
                <c:pt idx="9">
                  <c:v>53.468000000000004</c:v>
                </c:pt>
                <c:pt idx="10">
                  <c:v>53.468000000000004</c:v>
                </c:pt>
                <c:pt idx="11">
                  <c:v>53.468000000000004</c:v>
                </c:pt>
                <c:pt idx="12">
                  <c:v>53.468000000000004</c:v>
                </c:pt>
                <c:pt idx="13">
                  <c:v>53.468000000000004</c:v>
                </c:pt>
                <c:pt idx="14">
                  <c:v>72.040000000000006</c:v>
                </c:pt>
                <c:pt idx="15">
                  <c:v>72.040000000000006</c:v>
                </c:pt>
                <c:pt idx="16">
                  <c:v>72.040000000000006</c:v>
                </c:pt>
                <c:pt idx="17">
                  <c:v>72.040000000000006</c:v>
                </c:pt>
                <c:pt idx="18">
                  <c:v>72.040000000000006</c:v>
                </c:pt>
                <c:pt idx="19">
                  <c:v>72.040000000000006</c:v>
                </c:pt>
                <c:pt idx="20">
                  <c:v>72.040000000000006</c:v>
                </c:pt>
                <c:pt idx="21">
                  <c:v>96.21</c:v>
                </c:pt>
                <c:pt idx="22">
                  <c:v>96.21</c:v>
                </c:pt>
                <c:pt idx="23">
                  <c:v>96.21</c:v>
                </c:pt>
                <c:pt idx="24">
                  <c:v>96.21</c:v>
                </c:pt>
                <c:pt idx="25">
                  <c:v>96.21</c:v>
                </c:pt>
                <c:pt idx="26">
                  <c:v>96.21</c:v>
                </c:pt>
                <c:pt idx="27">
                  <c:v>96.21</c:v>
                </c:pt>
                <c:pt idx="28">
                  <c:v>112.82299999999999</c:v>
                </c:pt>
                <c:pt idx="29">
                  <c:v>112.82299999999999</c:v>
                </c:pt>
                <c:pt idx="30">
                  <c:v>112.82299999999999</c:v>
                </c:pt>
                <c:pt idx="31">
                  <c:v>112.82299999999999</c:v>
                </c:pt>
                <c:pt idx="32">
                  <c:v>112.82299999999999</c:v>
                </c:pt>
                <c:pt idx="33">
                  <c:v>112.82299999999999</c:v>
                </c:pt>
                <c:pt idx="34">
                  <c:v>112.82299999999999</c:v>
                </c:pt>
                <c:pt idx="35">
                  <c:v>0</c:v>
                </c:pt>
                <c:pt idx="36">
                  <c:v>107.419</c:v>
                </c:pt>
                <c:pt idx="37">
                  <c:v>107.419</c:v>
                </c:pt>
                <c:pt idx="38">
                  <c:v>107.419</c:v>
                </c:pt>
                <c:pt idx="39">
                  <c:v>107.419</c:v>
                </c:pt>
                <c:pt idx="40">
                  <c:v>107.419</c:v>
                </c:pt>
                <c:pt idx="41">
                  <c:v>107.419</c:v>
                </c:pt>
                <c:pt idx="42">
                  <c:v>107.419</c:v>
                </c:pt>
                <c:pt idx="43">
                  <c:v>117.49299999999999</c:v>
                </c:pt>
                <c:pt idx="44">
                  <c:v>117.49299999999999</c:v>
                </c:pt>
                <c:pt idx="45">
                  <c:v>117.49299999999999</c:v>
                </c:pt>
                <c:pt idx="46">
                  <c:v>117.49299999999999</c:v>
                </c:pt>
                <c:pt idx="47">
                  <c:v>117.49299999999999</c:v>
                </c:pt>
                <c:pt idx="48">
                  <c:v>117.49299999999999</c:v>
                </c:pt>
                <c:pt idx="49">
                  <c:v>117.49299999999999</c:v>
                </c:pt>
                <c:pt idx="50">
                  <c:v>120.523</c:v>
                </c:pt>
                <c:pt idx="51">
                  <c:v>120.523</c:v>
                </c:pt>
                <c:pt idx="52">
                  <c:v>120.523</c:v>
                </c:pt>
                <c:pt idx="53">
                  <c:v>120.523</c:v>
                </c:pt>
                <c:pt idx="54">
                  <c:v>120.523</c:v>
                </c:pt>
                <c:pt idx="55">
                  <c:v>120.523</c:v>
                </c:pt>
                <c:pt idx="56">
                  <c:v>120.523</c:v>
                </c:pt>
                <c:pt idx="57">
                  <c:v>124.52</c:v>
                </c:pt>
                <c:pt idx="58">
                  <c:v>124.52</c:v>
                </c:pt>
                <c:pt idx="59">
                  <c:v>124.52</c:v>
                </c:pt>
                <c:pt idx="60">
                  <c:v>124.52</c:v>
                </c:pt>
                <c:pt idx="61">
                  <c:v>124.52</c:v>
                </c:pt>
                <c:pt idx="62">
                  <c:v>124.52</c:v>
                </c:pt>
                <c:pt idx="63">
                  <c:v>124.52</c:v>
                </c:pt>
                <c:pt idx="64">
                  <c:v>130.077</c:v>
                </c:pt>
                <c:pt idx="65">
                  <c:v>130.077</c:v>
                </c:pt>
                <c:pt idx="66">
                  <c:v>130.077</c:v>
                </c:pt>
                <c:pt idx="67">
                  <c:v>130.077</c:v>
                </c:pt>
                <c:pt idx="68">
                  <c:v>130.077</c:v>
                </c:pt>
                <c:pt idx="69">
                  <c:v>130.077</c:v>
                </c:pt>
                <c:pt idx="70">
                  <c:v>130.077</c:v>
                </c:pt>
                <c:pt idx="71">
                  <c:v>189.226</c:v>
                </c:pt>
                <c:pt idx="72">
                  <c:v>189.226</c:v>
                </c:pt>
                <c:pt idx="73">
                  <c:v>189.226</c:v>
                </c:pt>
                <c:pt idx="74">
                  <c:v>189.226</c:v>
                </c:pt>
                <c:pt idx="75">
                  <c:v>189.226</c:v>
                </c:pt>
                <c:pt idx="76">
                  <c:v>189.226</c:v>
                </c:pt>
                <c:pt idx="77">
                  <c:v>189.226</c:v>
                </c:pt>
                <c:pt idx="78">
                  <c:v>199.20099999999999</c:v>
                </c:pt>
                <c:pt idx="79">
                  <c:v>199.20099999999999</c:v>
                </c:pt>
                <c:pt idx="80">
                  <c:v>199.20099999999999</c:v>
                </c:pt>
                <c:pt idx="81">
                  <c:v>199.20099999999999</c:v>
                </c:pt>
                <c:pt idx="82">
                  <c:v>199.20099999999999</c:v>
                </c:pt>
                <c:pt idx="83">
                  <c:v>199.20099999999999</c:v>
                </c:pt>
                <c:pt idx="84">
                  <c:v>199.20099999999999</c:v>
                </c:pt>
                <c:pt idx="85">
                  <c:v>165.624</c:v>
                </c:pt>
                <c:pt idx="86">
                  <c:v>165.624</c:v>
                </c:pt>
                <c:pt idx="87">
                  <c:v>165.624</c:v>
                </c:pt>
                <c:pt idx="88">
                  <c:v>165.624</c:v>
                </c:pt>
                <c:pt idx="89">
                  <c:v>165.624</c:v>
                </c:pt>
                <c:pt idx="90">
                  <c:v>165.624</c:v>
                </c:pt>
                <c:pt idx="91">
                  <c:v>165.624</c:v>
                </c:pt>
                <c:pt idx="92">
                  <c:v>214.52799999999999</c:v>
                </c:pt>
                <c:pt idx="93">
                  <c:v>214.52799999999999</c:v>
                </c:pt>
                <c:pt idx="94">
                  <c:v>214.52799999999999</c:v>
                </c:pt>
                <c:pt idx="95">
                  <c:v>214.52799999999999</c:v>
                </c:pt>
                <c:pt idx="96">
                  <c:v>214.52799999999999</c:v>
                </c:pt>
                <c:pt idx="97">
                  <c:v>214.52799999999999</c:v>
                </c:pt>
                <c:pt idx="98">
                  <c:v>214.52799999999999</c:v>
                </c:pt>
                <c:pt idx="99">
                  <c:v>188.34800000000001</c:v>
                </c:pt>
                <c:pt idx="100">
                  <c:v>188.34800000000001</c:v>
                </c:pt>
                <c:pt idx="101">
                  <c:v>188.34800000000001</c:v>
                </c:pt>
                <c:pt idx="102">
                  <c:v>188.34800000000001</c:v>
                </c:pt>
                <c:pt idx="103">
                  <c:v>188.34800000000001</c:v>
                </c:pt>
                <c:pt idx="104">
                  <c:v>188.34800000000001</c:v>
                </c:pt>
                <c:pt idx="105">
                  <c:v>188.34800000000001</c:v>
                </c:pt>
                <c:pt idx="106">
                  <c:v>195.19300000000001</c:v>
                </c:pt>
                <c:pt idx="107">
                  <c:v>195.19300000000001</c:v>
                </c:pt>
                <c:pt idx="108">
                  <c:v>195.19300000000001</c:v>
                </c:pt>
                <c:pt idx="109">
                  <c:v>195.19300000000001</c:v>
                </c:pt>
                <c:pt idx="110">
                  <c:v>195.19300000000001</c:v>
                </c:pt>
                <c:pt idx="111">
                  <c:v>195.19300000000001</c:v>
                </c:pt>
                <c:pt idx="112">
                  <c:v>195.19300000000001</c:v>
                </c:pt>
                <c:pt idx="113">
                  <c:v>127.785</c:v>
                </c:pt>
                <c:pt idx="114">
                  <c:v>127.785</c:v>
                </c:pt>
                <c:pt idx="115">
                  <c:v>127.785</c:v>
                </c:pt>
                <c:pt idx="116">
                  <c:v>127.785</c:v>
                </c:pt>
                <c:pt idx="117">
                  <c:v>127.785</c:v>
                </c:pt>
                <c:pt idx="118">
                  <c:v>127.785</c:v>
                </c:pt>
                <c:pt idx="119">
                  <c:v>127.785</c:v>
                </c:pt>
                <c:pt idx="120">
                  <c:v>126.76</c:v>
                </c:pt>
                <c:pt idx="121">
                  <c:v>126.76</c:v>
                </c:pt>
                <c:pt idx="122">
                  <c:v>126.76</c:v>
                </c:pt>
                <c:pt idx="123">
                  <c:v>126.76</c:v>
                </c:pt>
                <c:pt idx="124">
                  <c:v>126.76</c:v>
                </c:pt>
                <c:pt idx="125">
                  <c:v>126.76</c:v>
                </c:pt>
                <c:pt idx="126">
                  <c:v>126.76</c:v>
                </c:pt>
                <c:pt idx="127">
                  <c:v>116.124</c:v>
                </c:pt>
                <c:pt idx="128">
                  <c:v>116.124</c:v>
                </c:pt>
                <c:pt idx="129">
                  <c:v>116.124</c:v>
                </c:pt>
                <c:pt idx="130">
                  <c:v>116.124</c:v>
                </c:pt>
                <c:pt idx="131">
                  <c:v>116.124</c:v>
                </c:pt>
                <c:pt idx="132">
                  <c:v>116.124</c:v>
                </c:pt>
                <c:pt idx="133">
                  <c:v>116.124</c:v>
                </c:pt>
                <c:pt idx="134">
                  <c:v>119.465</c:v>
                </c:pt>
                <c:pt idx="135">
                  <c:v>119.465</c:v>
                </c:pt>
                <c:pt idx="136">
                  <c:v>119.465</c:v>
                </c:pt>
                <c:pt idx="137">
                  <c:v>119.465</c:v>
                </c:pt>
                <c:pt idx="138">
                  <c:v>119.465</c:v>
                </c:pt>
                <c:pt idx="139">
                  <c:v>119.465</c:v>
                </c:pt>
                <c:pt idx="140">
                  <c:v>119.465</c:v>
                </c:pt>
                <c:pt idx="141">
                  <c:v>112.88</c:v>
                </c:pt>
                <c:pt idx="142">
                  <c:v>112.88</c:v>
                </c:pt>
                <c:pt idx="143">
                  <c:v>112.88</c:v>
                </c:pt>
                <c:pt idx="144">
                  <c:v>112.88</c:v>
                </c:pt>
                <c:pt idx="145">
                  <c:v>112.88</c:v>
                </c:pt>
                <c:pt idx="146">
                  <c:v>112.88</c:v>
                </c:pt>
                <c:pt idx="147">
                  <c:v>112.88</c:v>
                </c:pt>
                <c:pt idx="148">
                  <c:v>107.75</c:v>
                </c:pt>
                <c:pt idx="149">
                  <c:v>107.75</c:v>
                </c:pt>
                <c:pt idx="150">
                  <c:v>107.75</c:v>
                </c:pt>
                <c:pt idx="151">
                  <c:v>107.75</c:v>
                </c:pt>
                <c:pt idx="152">
                  <c:v>107.75</c:v>
                </c:pt>
                <c:pt idx="153">
                  <c:v>107.75</c:v>
                </c:pt>
                <c:pt idx="154">
                  <c:v>189.53700000000001</c:v>
                </c:pt>
                <c:pt idx="155">
                  <c:v>81.787000000000006</c:v>
                </c:pt>
                <c:pt idx="156">
                  <c:v>98.256</c:v>
                </c:pt>
                <c:pt idx="157">
                  <c:v>112.55500000000001</c:v>
                </c:pt>
                <c:pt idx="158">
                  <c:v>117.264</c:v>
                </c:pt>
                <c:pt idx="159">
                  <c:v>119.819</c:v>
                </c:pt>
                <c:pt idx="160">
                  <c:v>134.04900000000001</c:v>
                </c:pt>
                <c:pt idx="161">
                  <c:v>83.084999999999994</c:v>
                </c:pt>
                <c:pt idx="162">
                  <c:v>107.352</c:v>
                </c:pt>
                <c:pt idx="163">
                  <c:v>106.996</c:v>
                </c:pt>
                <c:pt idx="164">
                  <c:v>103.009</c:v>
                </c:pt>
                <c:pt idx="165">
                  <c:v>103.883</c:v>
                </c:pt>
                <c:pt idx="166">
                  <c:v>106.114</c:v>
                </c:pt>
                <c:pt idx="167">
                  <c:v>109.497</c:v>
                </c:pt>
                <c:pt idx="168">
                  <c:v>111.866</c:v>
                </c:pt>
                <c:pt idx="169">
                  <c:v>114.708</c:v>
                </c:pt>
                <c:pt idx="170">
                  <c:v>114.496</c:v>
                </c:pt>
                <c:pt idx="171">
                  <c:v>117.85299999999999</c:v>
                </c:pt>
                <c:pt idx="172">
                  <c:v>118.121</c:v>
                </c:pt>
                <c:pt idx="173">
                  <c:v>118.488</c:v>
                </c:pt>
                <c:pt idx="174">
                  <c:v>120.6</c:v>
                </c:pt>
                <c:pt idx="175">
                  <c:v>124.212</c:v>
                </c:pt>
                <c:pt idx="176">
                  <c:v>130.11699999999999</c:v>
                </c:pt>
                <c:pt idx="177">
                  <c:v>131.27000000000001</c:v>
                </c:pt>
                <c:pt idx="178">
                  <c:v>133.49799999999999</c:v>
                </c:pt>
                <c:pt idx="179">
                  <c:v>134.10499999999999</c:v>
                </c:pt>
                <c:pt idx="180">
                  <c:v>135.655</c:v>
                </c:pt>
                <c:pt idx="181">
                  <c:v>138.47900000000001</c:v>
                </c:pt>
                <c:pt idx="182">
                  <c:v>143.566</c:v>
                </c:pt>
                <c:pt idx="183">
                  <c:v>146.017</c:v>
                </c:pt>
                <c:pt idx="184">
                  <c:v>149.905</c:v>
                </c:pt>
                <c:pt idx="185">
                  <c:v>152.92500000000001</c:v>
                </c:pt>
                <c:pt idx="186">
                  <c:v>154.99100000000001</c:v>
                </c:pt>
                <c:pt idx="187">
                  <c:v>155.71</c:v>
                </c:pt>
                <c:pt idx="188">
                  <c:v>159.161</c:v>
                </c:pt>
                <c:pt idx="189">
                  <c:v>158.471</c:v>
                </c:pt>
                <c:pt idx="190">
                  <c:v>160.81100000000001</c:v>
                </c:pt>
                <c:pt idx="191">
                  <c:v>164.35300000000001</c:v>
                </c:pt>
                <c:pt idx="192">
                  <c:v>169.89400000000001</c:v>
                </c:pt>
                <c:pt idx="193">
                  <c:v>169.90600000000001</c:v>
                </c:pt>
                <c:pt idx="194">
                  <c:v>171.83099999999999</c:v>
                </c:pt>
                <c:pt idx="195">
                  <c:v>180.43199999999999</c:v>
                </c:pt>
                <c:pt idx="196">
                  <c:v>175.24100000000001</c:v>
                </c:pt>
                <c:pt idx="197">
                  <c:v>176.15799999999999</c:v>
                </c:pt>
                <c:pt idx="198">
                  <c:v>201.922</c:v>
                </c:pt>
                <c:pt idx="199">
                  <c:v>186.94399999999999</c:v>
                </c:pt>
                <c:pt idx="200">
                  <c:v>188.65</c:v>
                </c:pt>
                <c:pt idx="201">
                  <c:v>189.82400000000001</c:v>
                </c:pt>
                <c:pt idx="202">
                  <c:v>199.61699999999999</c:v>
                </c:pt>
                <c:pt idx="203">
                  <c:v>207.35300000000001</c:v>
                </c:pt>
                <c:pt idx="204">
                  <c:v>219.702</c:v>
                </c:pt>
                <c:pt idx="205">
                  <c:v>218.52699999999999</c:v>
                </c:pt>
                <c:pt idx="206">
                  <c:v>242.09200000000001</c:v>
                </c:pt>
                <c:pt idx="207">
                  <c:v>243.28200000000001</c:v>
                </c:pt>
                <c:pt idx="208">
                  <c:v>245.083</c:v>
                </c:pt>
                <c:pt idx="209">
                  <c:v>249.43700000000001</c:v>
                </c:pt>
                <c:pt idx="210">
                  <c:v>252.18199999999999</c:v>
                </c:pt>
                <c:pt idx="211">
                  <c:v>256.26</c:v>
                </c:pt>
                <c:pt idx="212">
                  <c:v>256.16500000000002</c:v>
                </c:pt>
                <c:pt idx="213">
                  <c:v>257.62200000000001</c:v>
                </c:pt>
                <c:pt idx="214">
                  <c:v>257.97000000000003</c:v>
                </c:pt>
                <c:pt idx="215">
                  <c:v>257.73700000000002</c:v>
                </c:pt>
                <c:pt idx="216">
                  <c:v>265.13099999999997</c:v>
                </c:pt>
                <c:pt idx="217">
                  <c:v>266.91000000000003</c:v>
                </c:pt>
                <c:pt idx="218">
                  <c:v>262.44499999999999</c:v>
                </c:pt>
                <c:pt idx="219">
                  <c:v>266.93799999999999</c:v>
                </c:pt>
                <c:pt idx="220">
                  <c:v>274.38799999999998</c:v>
                </c:pt>
                <c:pt idx="221">
                  <c:v>271.517</c:v>
                </c:pt>
                <c:pt idx="222">
                  <c:v>272.34699999999998</c:v>
                </c:pt>
                <c:pt idx="223">
                  <c:v>273.71699999999998</c:v>
                </c:pt>
                <c:pt idx="224">
                  <c:v>278.28500000000003</c:v>
                </c:pt>
                <c:pt idx="225">
                  <c:v>286.03100000000001</c:v>
                </c:pt>
                <c:pt idx="226">
                  <c:v>290.52499999999998</c:v>
                </c:pt>
                <c:pt idx="227">
                  <c:v>290.22300000000001</c:v>
                </c:pt>
                <c:pt idx="228">
                  <c:v>295.16800000000001</c:v>
                </c:pt>
                <c:pt idx="229">
                  <c:v>296.28800000000001</c:v>
                </c:pt>
                <c:pt idx="230">
                  <c:v>302.358</c:v>
                </c:pt>
                <c:pt idx="231">
                  <c:v>305.01</c:v>
                </c:pt>
                <c:pt idx="232">
                  <c:v>309.85700000000003</c:v>
                </c:pt>
                <c:pt idx="233">
                  <c:v>320.02600000000001</c:v>
                </c:pt>
                <c:pt idx="234">
                  <c:v>328.64499999999998</c:v>
                </c:pt>
                <c:pt idx="235">
                  <c:v>330.815</c:v>
                </c:pt>
                <c:pt idx="236">
                  <c:v>332.78800000000001</c:v>
                </c:pt>
                <c:pt idx="237">
                  <c:v>378.73599999999999</c:v>
                </c:pt>
                <c:pt idx="238">
                  <c:v>384.40800000000002</c:v>
                </c:pt>
                <c:pt idx="239">
                  <c:v>389.05200000000002</c:v>
                </c:pt>
                <c:pt idx="240">
                  <c:v>392.14800000000002</c:v>
                </c:pt>
                <c:pt idx="241">
                  <c:v>386.81200000000001</c:v>
                </c:pt>
                <c:pt idx="242">
                  <c:v>393.84500000000003</c:v>
                </c:pt>
                <c:pt idx="243">
                  <c:v>400.32600000000002</c:v>
                </c:pt>
                <c:pt idx="244">
                  <c:v>378.06299999999999</c:v>
                </c:pt>
                <c:pt idx="245">
                  <c:v>379.58699999999999</c:v>
                </c:pt>
                <c:pt idx="246">
                  <c:v>378.76499999999999</c:v>
                </c:pt>
                <c:pt idx="247">
                  <c:v>383.28199999999998</c:v>
                </c:pt>
                <c:pt idx="248">
                  <c:v>381.29</c:v>
                </c:pt>
                <c:pt idx="249">
                  <c:v>381.911</c:v>
                </c:pt>
                <c:pt idx="250">
                  <c:v>383.73500000000001</c:v>
                </c:pt>
                <c:pt idx="251">
                  <c:v>373.63499999999999</c:v>
                </c:pt>
                <c:pt idx="252">
                  <c:v>369.63900000000001</c:v>
                </c:pt>
                <c:pt idx="253">
                  <c:v>368.42200000000003</c:v>
                </c:pt>
                <c:pt idx="254">
                  <c:v>370.43200000000002</c:v>
                </c:pt>
                <c:pt idx="255">
                  <c:v>375.48700000000002</c:v>
                </c:pt>
                <c:pt idx="256">
                  <c:v>375.93700000000001</c:v>
                </c:pt>
                <c:pt idx="257">
                  <c:v>375.09199999999998</c:v>
                </c:pt>
                <c:pt idx="258">
                  <c:v>368.70400000000001</c:v>
                </c:pt>
                <c:pt idx="259">
                  <c:v>360.93900000000002</c:v>
                </c:pt>
                <c:pt idx="260">
                  <c:v>356.61</c:v>
                </c:pt>
                <c:pt idx="261">
                  <c:v>350.51</c:v>
                </c:pt>
                <c:pt idx="262">
                  <c:v>321.83199999999999</c:v>
                </c:pt>
                <c:pt idx="263">
                  <c:v>317.21199999999999</c:v>
                </c:pt>
                <c:pt idx="264">
                  <c:v>314.08800000000002</c:v>
                </c:pt>
                <c:pt idx="265">
                  <c:v>316.12799999999999</c:v>
                </c:pt>
                <c:pt idx="266">
                  <c:v>312.86</c:v>
                </c:pt>
                <c:pt idx="267">
                  <c:v>314.214</c:v>
                </c:pt>
                <c:pt idx="268">
                  <c:v>307.92399999999998</c:v>
                </c:pt>
                <c:pt idx="269">
                  <c:v>329.36900000000003</c:v>
                </c:pt>
                <c:pt idx="270">
                  <c:v>328.517</c:v>
                </c:pt>
                <c:pt idx="271">
                  <c:v>326.75799999999998</c:v>
                </c:pt>
                <c:pt idx="272">
                  <c:v>322.96600000000001</c:v>
                </c:pt>
                <c:pt idx="273">
                  <c:v>318.32600000000002</c:v>
                </c:pt>
                <c:pt idx="274">
                  <c:v>312.09199999999998</c:v>
                </c:pt>
                <c:pt idx="275">
                  <c:v>325.47899999999998</c:v>
                </c:pt>
                <c:pt idx="276">
                  <c:v>306.77699999999999</c:v>
                </c:pt>
                <c:pt idx="277">
                  <c:v>303.12</c:v>
                </c:pt>
                <c:pt idx="278">
                  <c:v>299.67399999999998</c:v>
                </c:pt>
                <c:pt idx="279">
                  <c:v>283.73099999999999</c:v>
                </c:pt>
                <c:pt idx="280">
                  <c:v>281.91800000000001</c:v>
                </c:pt>
                <c:pt idx="281">
                  <c:v>285.70800000000003</c:v>
                </c:pt>
                <c:pt idx="282">
                  <c:v>265.23500000000001</c:v>
                </c:pt>
                <c:pt idx="283">
                  <c:v>281.75200000000001</c:v>
                </c:pt>
                <c:pt idx="284">
                  <c:v>283.10500000000002</c:v>
                </c:pt>
                <c:pt idx="285">
                  <c:v>283.88799999999998</c:v>
                </c:pt>
                <c:pt idx="286">
                  <c:v>293.20100000000002</c:v>
                </c:pt>
                <c:pt idx="287">
                  <c:v>296.74400000000003</c:v>
                </c:pt>
                <c:pt idx="288">
                  <c:v>297.32900000000001</c:v>
                </c:pt>
                <c:pt idx="289">
                  <c:v>303.36599999999999</c:v>
                </c:pt>
                <c:pt idx="290">
                  <c:v>306.87400000000002</c:v>
                </c:pt>
                <c:pt idx="291">
                  <c:v>308.81400000000002</c:v>
                </c:pt>
                <c:pt idx="292">
                  <c:v>312.93700000000001</c:v>
                </c:pt>
                <c:pt idx="293">
                  <c:v>309.69799999999998</c:v>
                </c:pt>
                <c:pt idx="294">
                  <c:v>312.06099999999998</c:v>
                </c:pt>
                <c:pt idx="295">
                  <c:v>310.53699999999998</c:v>
                </c:pt>
                <c:pt idx="296">
                  <c:v>312.089</c:v>
                </c:pt>
                <c:pt idx="297">
                  <c:v>293.45</c:v>
                </c:pt>
                <c:pt idx="298">
                  <c:v>290.13499999999999</c:v>
                </c:pt>
                <c:pt idx="299">
                  <c:v>285.31200000000001</c:v>
                </c:pt>
                <c:pt idx="300">
                  <c:v>288.70600000000002</c:v>
                </c:pt>
                <c:pt idx="301">
                  <c:v>289.38799999999998</c:v>
                </c:pt>
                <c:pt idx="302">
                  <c:v>294.863</c:v>
                </c:pt>
                <c:pt idx="303">
                  <c:v>285.30200000000002</c:v>
                </c:pt>
                <c:pt idx="304">
                  <c:v>308.67500000000001</c:v>
                </c:pt>
                <c:pt idx="305">
                  <c:v>312.64999999999998</c:v>
                </c:pt>
                <c:pt idx="306">
                  <c:v>312.8</c:v>
                </c:pt>
                <c:pt idx="307">
                  <c:v>313.59399999999999</c:v>
                </c:pt>
                <c:pt idx="308">
                  <c:v>312.14</c:v>
                </c:pt>
                <c:pt idx="309">
                  <c:v>308.97399999999999</c:v>
                </c:pt>
                <c:pt idx="310">
                  <c:v>307.39999999999998</c:v>
                </c:pt>
                <c:pt idx="311">
                  <c:v>312.68799999999999</c:v>
                </c:pt>
                <c:pt idx="312">
                  <c:v>313.25700000000001</c:v>
                </c:pt>
                <c:pt idx="313">
                  <c:v>310.17099999999999</c:v>
                </c:pt>
                <c:pt idx="314">
                  <c:v>296.63400000000001</c:v>
                </c:pt>
                <c:pt idx="315">
                  <c:v>291.97800000000001</c:v>
                </c:pt>
                <c:pt idx="316">
                  <c:v>284.113</c:v>
                </c:pt>
                <c:pt idx="317">
                  <c:v>271.71199999999999</c:v>
                </c:pt>
                <c:pt idx="318">
                  <c:v>262.24799999999999</c:v>
                </c:pt>
                <c:pt idx="319">
                  <c:v>256.13499999999999</c:v>
                </c:pt>
                <c:pt idx="320">
                  <c:v>255.46799999999999</c:v>
                </c:pt>
                <c:pt idx="321">
                  <c:v>246.084</c:v>
                </c:pt>
                <c:pt idx="322">
                  <c:v>238.18899999999999</c:v>
                </c:pt>
                <c:pt idx="323">
                  <c:v>226.678</c:v>
                </c:pt>
                <c:pt idx="324">
                  <c:v>214.988</c:v>
                </c:pt>
                <c:pt idx="325">
                  <c:v>199.41300000000001</c:v>
                </c:pt>
                <c:pt idx="326">
                  <c:v>197.31100000000001</c:v>
                </c:pt>
                <c:pt idx="327">
                  <c:v>196.64400000000001</c:v>
                </c:pt>
                <c:pt idx="328">
                  <c:v>190.27699999999999</c:v>
                </c:pt>
                <c:pt idx="329">
                  <c:v>182.636</c:v>
                </c:pt>
                <c:pt idx="330">
                  <c:v>172.75800000000001</c:v>
                </c:pt>
                <c:pt idx="331">
                  <c:v>169.315</c:v>
                </c:pt>
                <c:pt idx="332">
                  <c:v>163.30099999999999</c:v>
                </c:pt>
                <c:pt idx="333">
                  <c:v>160.90600000000001</c:v>
                </c:pt>
                <c:pt idx="334">
                  <c:v>159.858</c:v>
                </c:pt>
                <c:pt idx="335">
                  <c:v>154.851</c:v>
                </c:pt>
                <c:pt idx="336">
                  <c:v>149.61199999999999</c:v>
                </c:pt>
                <c:pt idx="337">
                  <c:v>141.27699999999999</c:v>
                </c:pt>
                <c:pt idx="338">
                  <c:v>136.63399999999999</c:v>
                </c:pt>
                <c:pt idx="339">
                  <c:v>130.78299999999999</c:v>
                </c:pt>
                <c:pt idx="340">
                  <c:v>129.797</c:v>
                </c:pt>
                <c:pt idx="341">
                  <c:v>126.992</c:v>
                </c:pt>
                <c:pt idx="342">
                  <c:v>116.67</c:v>
                </c:pt>
                <c:pt idx="343">
                  <c:v>122.24299999999999</c:v>
                </c:pt>
                <c:pt idx="344">
                  <c:v>117.489</c:v>
                </c:pt>
                <c:pt idx="345">
                  <c:v>107.08799999999999</c:v>
                </c:pt>
                <c:pt idx="346">
                  <c:v>106.483</c:v>
                </c:pt>
                <c:pt idx="347">
                  <c:v>105.87</c:v>
                </c:pt>
                <c:pt idx="348">
                  <c:v>104.703</c:v>
                </c:pt>
                <c:pt idx="349">
                  <c:v>103.962</c:v>
                </c:pt>
                <c:pt idx="350">
                  <c:v>91.757000000000005</c:v>
                </c:pt>
                <c:pt idx="351">
                  <c:v>90.113</c:v>
                </c:pt>
                <c:pt idx="352">
                  <c:v>92.049000000000007</c:v>
                </c:pt>
                <c:pt idx="353">
                  <c:v>88.822000000000003</c:v>
                </c:pt>
                <c:pt idx="354">
                  <c:v>85.965000000000003</c:v>
                </c:pt>
                <c:pt idx="355">
                  <c:v>84.962000000000003</c:v>
                </c:pt>
                <c:pt idx="356">
                  <c:v>78.540000000000006</c:v>
                </c:pt>
                <c:pt idx="357">
                  <c:v>81.182000000000002</c:v>
                </c:pt>
                <c:pt idx="358">
                  <c:v>83.707999999999998</c:v>
                </c:pt>
                <c:pt idx="359">
                  <c:v>79.783000000000001</c:v>
                </c:pt>
                <c:pt idx="360">
                  <c:v>82.103999999999999</c:v>
                </c:pt>
                <c:pt idx="361">
                  <c:v>81.768000000000001</c:v>
                </c:pt>
                <c:pt idx="362">
                  <c:v>82.120999999999995</c:v>
                </c:pt>
                <c:pt idx="363">
                  <c:v>82.677999999999997</c:v>
                </c:pt>
                <c:pt idx="364">
                  <c:v>80.995000000000005</c:v>
                </c:pt>
                <c:pt idx="365">
                  <c:v>79.694999999999993</c:v>
                </c:pt>
                <c:pt idx="366">
                  <c:v>79.988</c:v>
                </c:pt>
                <c:pt idx="367">
                  <c:v>82.691000000000003</c:v>
                </c:pt>
                <c:pt idx="368">
                  <c:v>82.811000000000007</c:v>
                </c:pt>
                <c:pt idx="369">
                  <c:v>81.7</c:v>
                </c:pt>
                <c:pt idx="370">
                  <c:v>82.667000000000002</c:v>
                </c:pt>
                <c:pt idx="371">
                  <c:v>81.435000000000002</c:v>
                </c:pt>
                <c:pt idx="372">
                  <c:v>78.338999999999999</c:v>
                </c:pt>
                <c:pt idx="373">
                  <c:v>78.221999999999994</c:v>
                </c:pt>
                <c:pt idx="374">
                  <c:v>87.572000000000003</c:v>
                </c:pt>
                <c:pt idx="375">
                  <c:v>87.186999999999998</c:v>
                </c:pt>
                <c:pt idx="376">
                  <c:v>88.149000000000001</c:v>
                </c:pt>
                <c:pt idx="377">
                  <c:v>90.656999999999996</c:v>
                </c:pt>
                <c:pt idx="378">
                  <c:v>93.376000000000005</c:v>
                </c:pt>
                <c:pt idx="379">
                  <c:v>96.873000000000005</c:v>
                </c:pt>
                <c:pt idx="380">
                  <c:v>99.692999999999998</c:v>
                </c:pt>
                <c:pt idx="381">
                  <c:v>98.134</c:v>
                </c:pt>
                <c:pt idx="382">
                  <c:v>98.055999999999997</c:v>
                </c:pt>
                <c:pt idx="383">
                  <c:v>98.956999999999994</c:v>
                </c:pt>
                <c:pt idx="384">
                  <c:v>102.02800000000001</c:v>
                </c:pt>
                <c:pt idx="385">
                  <c:v>107.10599999999999</c:v>
                </c:pt>
                <c:pt idx="386">
                  <c:v>109.92400000000001</c:v>
                </c:pt>
                <c:pt idx="387">
                  <c:v>123.711</c:v>
                </c:pt>
                <c:pt idx="388">
                  <c:v>131.71799999999999</c:v>
                </c:pt>
                <c:pt idx="389">
                  <c:v>135.614</c:v>
                </c:pt>
                <c:pt idx="390">
                  <c:v>140.416</c:v>
                </c:pt>
                <c:pt idx="391">
                  <c:v>153.053</c:v>
                </c:pt>
                <c:pt idx="392">
                  <c:v>162.952</c:v>
                </c:pt>
                <c:pt idx="393">
                  <c:v>171.76900000000001</c:v>
                </c:pt>
                <c:pt idx="394">
                  <c:v>193.39099999999999</c:v>
                </c:pt>
                <c:pt idx="395">
                  <c:v>181.64099999999999</c:v>
                </c:pt>
                <c:pt idx="396">
                  <c:v>187.13300000000001</c:v>
                </c:pt>
                <c:pt idx="397">
                  <c:v>193.52500000000001</c:v>
                </c:pt>
                <c:pt idx="398">
                  <c:v>206.05</c:v>
                </c:pt>
                <c:pt idx="399">
                  <c:v>216.78200000000001</c:v>
                </c:pt>
                <c:pt idx="400">
                  <c:v>230.31700000000001</c:v>
                </c:pt>
                <c:pt idx="401">
                  <c:v>227.38499999999999</c:v>
                </c:pt>
                <c:pt idx="402">
                  <c:v>280.54300000000001</c:v>
                </c:pt>
                <c:pt idx="403">
                  <c:v>287.608</c:v>
                </c:pt>
                <c:pt idx="404">
                  <c:v>299.04899999999998</c:v>
                </c:pt>
                <c:pt idx="405">
                  <c:v>320.8</c:v>
                </c:pt>
                <c:pt idx="406">
                  <c:v>348.38200000000001</c:v>
                </c:pt>
                <c:pt idx="407">
                  <c:v>386.67500000000001</c:v>
                </c:pt>
                <c:pt idx="408">
                  <c:v>424.61399999999998</c:v>
                </c:pt>
                <c:pt idx="409">
                  <c:v>479.96199999999999</c:v>
                </c:pt>
                <c:pt idx="410">
                  <c:v>500.517</c:v>
                </c:pt>
                <c:pt idx="411">
                  <c:v>516.08799999999997</c:v>
                </c:pt>
                <c:pt idx="412">
                  <c:v>569.54200000000003</c:v>
                </c:pt>
                <c:pt idx="413">
                  <c:v>647.35400000000004</c:v>
                </c:pt>
                <c:pt idx="414">
                  <c:v>692.54399999999998</c:v>
                </c:pt>
                <c:pt idx="415">
                  <c:v>734.15499999999997</c:v>
                </c:pt>
                <c:pt idx="416">
                  <c:v>848.66499999999996</c:v>
                </c:pt>
                <c:pt idx="417">
                  <c:v>874.69399999999996</c:v>
                </c:pt>
                <c:pt idx="418">
                  <c:v>924.27499999999998</c:v>
                </c:pt>
                <c:pt idx="419">
                  <c:v>1026.232</c:v>
                </c:pt>
                <c:pt idx="420">
                  <c:v>1120.306</c:v>
                </c:pt>
                <c:pt idx="421">
                  <c:v>1222.424</c:v>
                </c:pt>
                <c:pt idx="422">
                  <c:v>1305.52</c:v>
                </c:pt>
                <c:pt idx="423">
                  <c:v>1489.06</c:v>
                </c:pt>
                <c:pt idx="424">
                  <c:v>1555.2470000000001</c:v>
                </c:pt>
                <c:pt idx="425">
                  <c:v>1600.1759999999999</c:v>
                </c:pt>
                <c:pt idx="426">
                  <c:v>1707.08</c:v>
                </c:pt>
                <c:pt idx="427">
                  <c:v>1793.0889999999999</c:v>
                </c:pt>
                <c:pt idx="428">
                  <c:v>1892.4290000000001</c:v>
                </c:pt>
                <c:pt idx="429">
                  <c:v>2045.7470000000001</c:v>
                </c:pt>
                <c:pt idx="430">
                  <c:v>2027.722</c:v>
                </c:pt>
                <c:pt idx="431">
                  <c:v>2071.5520000000001</c:v>
                </c:pt>
                <c:pt idx="432">
                  <c:v>2129.5720000000001</c:v>
                </c:pt>
                <c:pt idx="433">
                  <c:v>2181.0610000000001</c:v>
                </c:pt>
                <c:pt idx="434">
                  <c:v>2229.9679999999998</c:v>
                </c:pt>
                <c:pt idx="435">
                  <c:v>2261.8139999999999</c:v>
                </c:pt>
                <c:pt idx="436">
                  <c:v>2239.5369999999998</c:v>
                </c:pt>
                <c:pt idx="437">
                  <c:v>2364.9810000000002</c:v>
                </c:pt>
                <c:pt idx="438">
                  <c:v>2393.614</c:v>
                </c:pt>
                <c:pt idx="439">
                  <c:v>2386.3449999999998</c:v>
                </c:pt>
                <c:pt idx="440">
                  <c:v>2367.1489999999999</c:v>
                </c:pt>
                <c:pt idx="441">
                  <c:v>2327.5100000000002</c:v>
                </c:pt>
                <c:pt idx="442">
                  <c:v>2262.8609999999999</c:v>
                </c:pt>
                <c:pt idx="443">
                  <c:v>2232.8679999999999</c:v>
                </c:pt>
                <c:pt idx="444">
                  <c:v>2079.5210000000002</c:v>
                </c:pt>
                <c:pt idx="445">
                  <c:v>2039.115</c:v>
                </c:pt>
                <c:pt idx="446">
                  <c:v>1977.5509999999999</c:v>
                </c:pt>
                <c:pt idx="447">
                  <c:v>1816.663</c:v>
                </c:pt>
                <c:pt idx="448">
                  <c:v>1726.3820000000001</c:v>
                </c:pt>
                <c:pt idx="449">
                  <c:v>1629.896</c:v>
                </c:pt>
                <c:pt idx="450">
                  <c:v>1485.05</c:v>
                </c:pt>
                <c:pt idx="451">
                  <c:v>1300.1300000000001</c:v>
                </c:pt>
                <c:pt idx="452">
                  <c:v>1224.297</c:v>
                </c:pt>
                <c:pt idx="453">
                  <c:v>1145.2719999999999</c:v>
                </c:pt>
                <c:pt idx="454">
                  <c:v>1047.9280000000001</c:v>
                </c:pt>
                <c:pt idx="455">
                  <c:v>918.77599999999995</c:v>
                </c:pt>
                <c:pt idx="456">
                  <c:v>818.93499999999995</c:v>
                </c:pt>
                <c:pt idx="457">
                  <c:v>740.30600000000004</c:v>
                </c:pt>
                <c:pt idx="458">
                  <c:v>656.55</c:v>
                </c:pt>
                <c:pt idx="459">
                  <c:v>610.49</c:v>
                </c:pt>
                <c:pt idx="460">
                  <c:v>598.56500000000005</c:v>
                </c:pt>
                <c:pt idx="461">
                  <c:v>562.80200000000002</c:v>
                </c:pt>
                <c:pt idx="462">
                  <c:v>513.75599999999997</c:v>
                </c:pt>
                <c:pt idx="463">
                  <c:v>475.15600000000001</c:v>
                </c:pt>
                <c:pt idx="464">
                  <c:v>442.26900000000001</c:v>
                </c:pt>
                <c:pt idx="465">
                  <c:v>408.28500000000003</c:v>
                </c:pt>
                <c:pt idx="466">
                  <c:v>389.66</c:v>
                </c:pt>
                <c:pt idx="467">
                  <c:v>379.68700000000001</c:v>
                </c:pt>
                <c:pt idx="468">
                  <c:v>370.738</c:v>
                </c:pt>
                <c:pt idx="469">
                  <c:v>360.08100000000002</c:v>
                </c:pt>
                <c:pt idx="470">
                  <c:v>352.99900000000002</c:v>
                </c:pt>
                <c:pt idx="471">
                  <c:v>353.04399999999998</c:v>
                </c:pt>
                <c:pt idx="472">
                  <c:v>352.35199999999998</c:v>
                </c:pt>
                <c:pt idx="473">
                  <c:v>351.17099999999999</c:v>
                </c:pt>
                <c:pt idx="474">
                  <c:v>352.601</c:v>
                </c:pt>
                <c:pt idx="475">
                  <c:v>359.35500000000002</c:v>
                </c:pt>
                <c:pt idx="476">
                  <c:v>362.07400000000001</c:v>
                </c:pt>
                <c:pt idx="477">
                  <c:v>363.49599999999998</c:v>
                </c:pt>
                <c:pt idx="478">
                  <c:v>361.44400000000002</c:v>
                </c:pt>
                <c:pt idx="479">
                  <c:v>323.2</c:v>
                </c:pt>
                <c:pt idx="480">
                  <c:v>323.71600000000001</c:v>
                </c:pt>
                <c:pt idx="481">
                  <c:v>317.149</c:v>
                </c:pt>
                <c:pt idx="482">
                  <c:v>287.66399999999999</c:v>
                </c:pt>
                <c:pt idx="483">
                  <c:v>257.62</c:v>
                </c:pt>
                <c:pt idx="484">
                  <c:v>246.41200000000001</c:v>
                </c:pt>
                <c:pt idx="485">
                  <c:v>238.125</c:v>
                </c:pt>
                <c:pt idx="486">
                  <c:v>260.04199999999997</c:v>
                </c:pt>
                <c:pt idx="487">
                  <c:v>252.53100000000001</c:v>
                </c:pt>
                <c:pt idx="488">
                  <c:v>250.16300000000001</c:v>
                </c:pt>
                <c:pt idx="489">
                  <c:v>263.70800000000003</c:v>
                </c:pt>
                <c:pt idx="490">
                  <c:v>285.30700000000002</c:v>
                </c:pt>
                <c:pt idx="491">
                  <c:v>285.00099999999998</c:v>
                </c:pt>
                <c:pt idx="492">
                  <c:v>283.24799999999999</c:v>
                </c:pt>
                <c:pt idx="493">
                  <c:v>278.27</c:v>
                </c:pt>
                <c:pt idx="494">
                  <c:v>276.09199999999998</c:v>
                </c:pt>
                <c:pt idx="495">
                  <c:v>285.839</c:v>
                </c:pt>
                <c:pt idx="496">
                  <c:v>289.71499999999997</c:v>
                </c:pt>
                <c:pt idx="497">
                  <c:v>268.50599999999997</c:v>
                </c:pt>
                <c:pt idx="498">
                  <c:v>263.41300000000001</c:v>
                </c:pt>
                <c:pt idx="499">
                  <c:v>257.48700000000002</c:v>
                </c:pt>
                <c:pt idx="500">
                  <c:v>250.22399999999999</c:v>
                </c:pt>
                <c:pt idx="501">
                  <c:v>249.35</c:v>
                </c:pt>
                <c:pt idx="502">
                  <c:v>235.29300000000001</c:v>
                </c:pt>
                <c:pt idx="503">
                  <c:v>221.298</c:v>
                </c:pt>
                <c:pt idx="504">
                  <c:v>227.71799999999999</c:v>
                </c:pt>
                <c:pt idx="505">
                  <c:v>221.39</c:v>
                </c:pt>
                <c:pt idx="506">
                  <c:v>217.89</c:v>
                </c:pt>
                <c:pt idx="507">
                  <c:v>218.505</c:v>
                </c:pt>
                <c:pt idx="508">
                  <c:v>215.89599999999999</c:v>
                </c:pt>
                <c:pt idx="509">
                  <c:v>215.458</c:v>
                </c:pt>
                <c:pt idx="510">
                  <c:v>214.863</c:v>
                </c:pt>
                <c:pt idx="511">
                  <c:v>220.88900000000001</c:v>
                </c:pt>
                <c:pt idx="512">
                  <c:v>223.184</c:v>
                </c:pt>
                <c:pt idx="513">
                  <c:v>234.667</c:v>
                </c:pt>
                <c:pt idx="514">
                  <c:v>220.56800000000001</c:v>
                </c:pt>
                <c:pt idx="515">
                  <c:v>221.71299999999999</c:v>
                </c:pt>
                <c:pt idx="516">
                  <c:v>222.20400000000001</c:v>
                </c:pt>
                <c:pt idx="517">
                  <c:v>219.006</c:v>
                </c:pt>
                <c:pt idx="518">
                  <c:v>212.43899999999999</c:v>
                </c:pt>
                <c:pt idx="519">
                  <c:v>209.202</c:v>
                </c:pt>
                <c:pt idx="520">
                  <c:v>200.25299999999999</c:v>
                </c:pt>
                <c:pt idx="521">
                  <c:v>195.12700000000001</c:v>
                </c:pt>
                <c:pt idx="522">
                  <c:v>203.399</c:v>
                </c:pt>
                <c:pt idx="523">
                  <c:v>214.75399999999999</c:v>
                </c:pt>
                <c:pt idx="524">
                  <c:v>219.62799999999999</c:v>
                </c:pt>
                <c:pt idx="525">
                  <c:v>223.55600000000001</c:v>
                </c:pt>
                <c:pt idx="526">
                  <c:v>231.90799999999999</c:v>
                </c:pt>
                <c:pt idx="527">
                  <c:v>235.726</c:v>
                </c:pt>
                <c:pt idx="528">
                  <c:v>238.108</c:v>
                </c:pt>
                <c:pt idx="529">
                  <c:v>242.67</c:v>
                </c:pt>
                <c:pt idx="530">
                  <c:v>245.874</c:v>
                </c:pt>
                <c:pt idx="531">
                  <c:v>252.666</c:v>
                </c:pt>
                <c:pt idx="532">
                  <c:v>259.49299999999999</c:v>
                </c:pt>
                <c:pt idx="533">
                  <c:v>268.74599999999998</c:v>
                </c:pt>
                <c:pt idx="534">
                  <c:v>273.88200000000001</c:v>
                </c:pt>
                <c:pt idx="535">
                  <c:v>279.733</c:v>
                </c:pt>
                <c:pt idx="536">
                  <c:v>283.19099999999997</c:v>
                </c:pt>
                <c:pt idx="537">
                  <c:v>287.99599999999998</c:v>
                </c:pt>
                <c:pt idx="538">
                  <c:v>293.137</c:v>
                </c:pt>
                <c:pt idx="539">
                  <c:v>297.78399999999999</c:v>
                </c:pt>
                <c:pt idx="540">
                  <c:v>297.18200000000002</c:v>
                </c:pt>
                <c:pt idx="541">
                  <c:v>302.947</c:v>
                </c:pt>
                <c:pt idx="542">
                  <c:v>309.49400000000003</c:v>
                </c:pt>
                <c:pt idx="543">
                  <c:v>313.125</c:v>
                </c:pt>
                <c:pt idx="544">
                  <c:v>319.12099999999998</c:v>
                </c:pt>
                <c:pt idx="545">
                  <c:v>324.21300000000002</c:v>
                </c:pt>
                <c:pt idx="546">
                  <c:v>330.21499999999997</c:v>
                </c:pt>
                <c:pt idx="547">
                  <c:v>336.94400000000002</c:v>
                </c:pt>
                <c:pt idx="548">
                  <c:v>344.346</c:v>
                </c:pt>
                <c:pt idx="549">
                  <c:v>340.57</c:v>
                </c:pt>
                <c:pt idx="550">
                  <c:v>348.76499999999999</c:v>
                </c:pt>
                <c:pt idx="551">
                  <c:v>359.91699999999997</c:v>
                </c:pt>
                <c:pt idx="552">
                  <c:v>370.79599999999999</c:v>
                </c:pt>
                <c:pt idx="553">
                  <c:v>383.07600000000002</c:v>
                </c:pt>
                <c:pt idx="554">
                  <c:v>395.91199999999998</c:v>
                </c:pt>
                <c:pt idx="555">
                  <c:v>408.22899999999998</c:v>
                </c:pt>
                <c:pt idx="556">
                  <c:v>416.92500000000001</c:v>
                </c:pt>
                <c:pt idx="557">
                  <c:v>425.03100000000001</c:v>
                </c:pt>
                <c:pt idx="558">
                  <c:v>438.10899999999998</c:v>
                </c:pt>
                <c:pt idx="559">
                  <c:v>443.851</c:v>
                </c:pt>
                <c:pt idx="560">
                  <c:v>450.76799999999997</c:v>
                </c:pt>
                <c:pt idx="561">
                  <c:v>454.19400000000002</c:v>
                </c:pt>
                <c:pt idx="562">
                  <c:v>434.14800000000002</c:v>
                </c:pt>
                <c:pt idx="563">
                  <c:v>432.89499999999998</c:v>
                </c:pt>
                <c:pt idx="564">
                  <c:v>436.798</c:v>
                </c:pt>
                <c:pt idx="565">
                  <c:v>431.82299999999998</c:v>
                </c:pt>
                <c:pt idx="566">
                  <c:v>436.05500000000001</c:v>
                </c:pt>
                <c:pt idx="567">
                  <c:v>435.93</c:v>
                </c:pt>
                <c:pt idx="568">
                  <c:v>447.072</c:v>
                </c:pt>
                <c:pt idx="569">
                  <c:v>473.30700000000002</c:v>
                </c:pt>
                <c:pt idx="570">
                  <c:v>482.84899999999999</c:v>
                </c:pt>
                <c:pt idx="571">
                  <c:v>479.72</c:v>
                </c:pt>
                <c:pt idx="572">
                  <c:v>483.20800000000003</c:v>
                </c:pt>
                <c:pt idx="573">
                  <c:v>483.233</c:v>
                </c:pt>
                <c:pt idx="574">
                  <c:v>484.43799999999999</c:v>
                </c:pt>
                <c:pt idx="575">
                  <c:v>475.68700000000001</c:v>
                </c:pt>
                <c:pt idx="576">
                  <c:v>469.61200000000002</c:v>
                </c:pt>
                <c:pt idx="577">
                  <c:v>462.10500000000002</c:v>
                </c:pt>
                <c:pt idx="578">
                  <c:v>465.82499999999999</c:v>
                </c:pt>
                <c:pt idx="579">
                  <c:v>462.363</c:v>
                </c:pt>
                <c:pt idx="580">
                  <c:v>456.15100000000001</c:v>
                </c:pt>
                <c:pt idx="581">
                  <c:v>451.13</c:v>
                </c:pt>
                <c:pt idx="582">
                  <c:v>447.43799999999999</c:v>
                </c:pt>
                <c:pt idx="583">
                  <c:v>442.38499999999999</c:v>
                </c:pt>
                <c:pt idx="584">
                  <c:v>437.37299999999999</c:v>
                </c:pt>
                <c:pt idx="585">
                  <c:v>431.55799999999999</c:v>
                </c:pt>
                <c:pt idx="586">
                  <c:v>430.72399999999999</c:v>
                </c:pt>
                <c:pt idx="587">
                  <c:v>421.79</c:v>
                </c:pt>
                <c:pt idx="588">
                  <c:v>411.98399999999998</c:v>
                </c:pt>
                <c:pt idx="589">
                  <c:v>401.56099999999998</c:v>
                </c:pt>
                <c:pt idx="590">
                  <c:v>395.21800000000002</c:v>
                </c:pt>
                <c:pt idx="591">
                  <c:v>388.50099999999998</c:v>
                </c:pt>
                <c:pt idx="592">
                  <c:v>382.62200000000001</c:v>
                </c:pt>
                <c:pt idx="593">
                  <c:v>374.34699999999998</c:v>
                </c:pt>
                <c:pt idx="594">
                  <c:v>369.11799999999999</c:v>
                </c:pt>
                <c:pt idx="595">
                  <c:v>359.27499999999998</c:v>
                </c:pt>
                <c:pt idx="596">
                  <c:v>352.24599999999998</c:v>
                </c:pt>
                <c:pt idx="597">
                  <c:v>341.62799999999999</c:v>
                </c:pt>
                <c:pt idx="598">
                  <c:v>345.58</c:v>
                </c:pt>
                <c:pt idx="599">
                  <c:v>330.54500000000002</c:v>
                </c:pt>
                <c:pt idx="600">
                  <c:v>313.78699999999998</c:v>
                </c:pt>
                <c:pt idx="601">
                  <c:v>301.37</c:v>
                </c:pt>
                <c:pt idx="602">
                  <c:v>289.33999999999997</c:v>
                </c:pt>
                <c:pt idx="603">
                  <c:v>273.42700000000002</c:v>
                </c:pt>
                <c:pt idx="604">
                  <c:v>263.08999999999997</c:v>
                </c:pt>
                <c:pt idx="605">
                  <c:v>249.929</c:v>
                </c:pt>
                <c:pt idx="606">
                  <c:v>242.33600000000001</c:v>
                </c:pt>
                <c:pt idx="607">
                  <c:v>231.03</c:v>
                </c:pt>
                <c:pt idx="608">
                  <c:v>216.30099999999999</c:v>
                </c:pt>
                <c:pt idx="609">
                  <c:v>204.62</c:v>
                </c:pt>
                <c:pt idx="610">
                  <c:v>192.86500000000001</c:v>
                </c:pt>
                <c:pt idx="611">
                  <c:v>178.184</c:v>
                </c:pt>
                <c:pt idx="612">
                  <c:v>167.184</c:v>
                </c:pt>
                <c:pt idx="613">
                  <c:v>160.75899999999999</c:v>
                </c:pt>
                <c:pt idx="614">
                  <c:v>151.614</c:v>
                </c:pt>
                <c:pt idx="615">
                  <c:v>140.05099999999999</c:v>
                </c:pt>
                <c:pt idx="616">
                  <c:v>126.896</c:v>
                </c:pt>
                <c:pt idx="617">
                  <c:v>117.17700000000001</c:v>
                </c:pt>
                <c:pt idx="618">
                  <c:v>110.39400000000001</c:v>
                </c:pt>
                <c:pt idx="619">
                  <c:v>103.51</c:v>
                </c:pt>
                <c:pt idx="620">
                  <c:v>98.75</c:v>
                </c:pt>
                <c:pt idx="621">
                  <c:v>93.992999999999995</c:v>
                </c:pt>
                <c:pt idx="622">
                  <c:v>87.795000000000002</c:v>
                </c:pt>
                <c:pt idx="623">
                  <c:v>148.17500000000001</c:v>
                </c:pt>
                <c:pt idx="624">
                  <c:v>141.56100000000001</c:v>
                </c:pt>
                <c:pt idx="625">
                  <c:v>135.22</c:v>
                </c:pt>
                <c:pt idx="626">
                  <c:v>126.881</c:v>
                </c:pt>
                <c:pt idx="627">
                  <c:v>124.23699999999999</c:v>
                </c:pt>
                <c:pt idx="628">
                  <c:v>120.991</c:v>
                </c:pt>
                <c:pt idx="629">
                  <c:v>116.477</c:v>
                </c:pt>
                <c:pt idx="630">
                  <c:v>46.819000000000003</c:v>
                </c:pt>
                <c:pt idx="631">
                  <c:v>42.174999999999997</c:v>
                </c:pt>
                <c:pt idx="632">
                  <c:v>40.296999999999997</c:v>
                </c:pt>
                <c:pt idx="633">
                  <c:v>40.841999999999999</c:v>
                </c:pt>
                <c:pt idx="634">
                  <c:v>40.933999999999997</c:v>
                </c:pt>
                <c:pt idx="635">
                  <c:v>40.978000000000002</c:v>
                </c:pt>
                <c:pt idx="636">
                  <c:v>40.167999999999999</c:v>
                </c:pt>
                <c:pt idx="637">
                  <c:v>38.895000000000003</c:v>
                </c:pt>
                <c:pt idx="638">
                  <c:v>39.825000000000003</c:v>
                </c:pt>
                <c:pt idx="639">
                  <c:v>38.884999999999998</c:v>
                </c:pt>
                <c:pt idx="640">
                  <c:v>38.094999999999999</c:v>
                </c:pt>
                <c:pt idx="641">
                  <c:v>37.406999999999996</c:v>
                </c:pt>
                <c:pt idx="642">
                  <c:v>37.008000000000003</c:v>
                </c:pt>
                <c:pt idx="643">
                  <c:v>35.737000000000002</c:v>
                </c:pt>
                <c:pt idx="644">
                  <c:v>34.856000000000002</c:v>
                </c:pt>
                <c:pt idx="645">
                  <c:v>34.593000000000004</c:v>
                </c:pt>
                <c:pt idx="646">
                  <c:v>34.31</c:v>
                </c:pt>
                <c:pt idx="647">
                  <c:v>34.186</c:v>
                </c:pt>
                <c:pt idx="648">
                  <c:v>34.048000000000002</c:v>
                </c:pt>
                <c:pt idx="649">
                  <c:v>34.048000000000002</c:v>
                </c:pt>
                <c:pt idx="650">
                  <c:v>34.896999999999998</c:v>
                </c:pt>
                <c:pt idx="651">
                  <c:v>35.927</c:v>
                </c:pt>
                <c:pt idx="652">
                  <c:v>38.637999999999998</c:v>
                </c:pt>
                <c:pt idx="653">
                  <c:v>39.356000000000002</c:v>
                </c:pt>
                <c:pt idx="654">
                  <c:v>40.040999999999997</c:v>
                </c:pt>
                <c:pt idx="655">
                  <c:v>41.039000000000001</c:v>
                </c:pt>
                <c:pt idx="656">
                  <c:v>42.045999999999999</c:v>
                </c:pt>
                <c:pt idx="657">
                  <c:v>43.997</c:v>
                </c:pt>
                <c:pt idx="658">
                  <c:v>44.936999999999998</c:v>
                </c:pt>
                <c:pt idx="659">
                  <c:v>43.42</c:v>
                </c:pt>
                <c:pt idx="660">
                  <c:v>41.149000000000001</c:v>
                </c:pt>
                <c:pt idx="661">
                  <c:v>40.942</c:v>
                </c:pt>
                <c:pt idx="662">
                  <c:v>41.476999999999997</c:v>
                </c:pt>
                <c:pt idx="663">
                  <c:v>41.853999999999999</c:v>
                </c:pt>
                <c:pt idx="664">
                  <c:v>44.466999999999999</c:v>
                </c:pt>
                <c:pt idx="665">
                  <c:v>46.08</c:v>
                </c:pt>
                <c:pt idx="666">
                  <c:v>49.216000000000001</c:v>
                </c:pt>
                <c:pt idx="667">
                  <c:v>55.819000000000003</c:v>
                </c:pt>
                <c:pt idx="668">
                  <c:v>58.08</c:v>
                </c:pt>
                <c:pt idx="669">
                  <c:v>59.634</c:v>
                </c:pt>
                <c:pt idx="670">
                  <c:v>62.418999999999997</c:v>
                </c:pt>
                <c:pt idx="671">
                  <c:v>63.722999999999999</c:v>
                </c:pt>
                <c:pt idx="672">
                  <c:v>66.247</c:v>
                </c:pt>
                <c:pt idx="673">
                  <c:v>67.942999999999998</c:v>
                </c:pt>
                <c:pt idx="674">
                  <c:v>69.239000000000004</c:v>
                </c:pt>
                <c:pt idx="675">
                  <c:v>71.22</c:v>
                </c:pt>
                <c:pt idx="676">
                  <c:v>73.477000000000004</c:v>
                </c:pt>
                <c:pt idx="677">
                  <c:v>76.691999999999993</c:v>
                </c:pt>
                <c:pt idx="678">
                  <c:v>79.754000000000005</c:v>
                </c:pt>
                <c:pt idx="679">
                  <c:v>85.027000000000001</c:v>
                </c:pt>
                <c:pt idx="680">
                  <c:v>88.528999999999996</c:v>
                </c:pt>
                <c:pt idx="681">
                  <c:v>90.823999999999998</c:v>
                </c:pt>
                <c:pt idx="682">
                  <c:v>92.906000000000006</c:v>
                </c:pt>
                <c:pt idx="683">
                  <c:v>95.507999999999996</c:v>
                </c:pt>
                <c:pt idx="684">
                  <c:v>98.542000000000002</c:v>
                </c:pt>
                <c:pt idx="685">
                  <c:v>102.56399999999999</c:v>
                </c:pt>
                <c:pt idx="686">
                  <c:v>103.517</c:v>
                </c:pt>
                <c:pt idx="687">
                  <c:v>107.215</c:v>
                </c:pt>
                <c:pt idx="688">
                  <c:v>111.218</c:v>
                </c:pt>
                <c:pt idx="689">
                  <c:v>114.837</c:v>
                </c:pt>
                <c:pt idx="690">
                  <c:v>118.661</c:v>
                </c:pt>
                <c:pt idx="691">
                  <c:v>123.446</c:v>
                </c:pt>
                <c:pt idx="692">
                  <c:v>127.952</c:v>
                </c:pt>
                <c:pt idx="693">
                  <c:v>133.42099999999999</c:v>
                </c:pt>
                <c:pt idx="694">
                  <c:v>137.583</c:v>
                </c:pt>
                <c:pt idx="695">
                  <c:v>140.86000000000001</c:v>
                </c:pt>
                <c:pt idx="696">
                  <c:v>139.697</c:v>
                </c:pt>
                <c:pt idx="697">
                  <c:v>141.494</c:v>
                </c:pt>
                <c:pt idx="698">
                  <c:v>142.90700000000001</c:v>
                </c:pt>
                <c:pt idx="699">
                  <c:v>145.90799999999999</c:v>
                </c:pt>
                <c:pt idx="700">
                  <c:v>148.37299999999999</c:v>
                </c:pt>
                <c:pt idx="701">
                  <c:v>152.02699999999999</c:v>
                </c:pt>
                <c:pt idx="702">
                  <c:v>154.98500000000001</c:v>
                </c:pt>
                <c:pt idx="703">
                  <c:v>157.131</c:v>
                </c:pt>
                <c:pt idx="704">
                  <c:v>160.71600000000001</c:v>
                </c:pt>
                <c:pt idx="705">
                  <c:v>171.49100000000001</c:v>
                </c:pt>
                <c:pt idx="706">
                  <c:v>175.14599999999999</c:v>
                </c:pt>
                <c:pt idx="707">
                  <c:v>179.37700000000001</c:v>
                </c:pt>
                <c:pt idx="708">
                  <c:v>182.58799999999999</c:v>
                </c:pt>
                <c:pt idx="709">
                  <c:v>188.875</c:v>
                </c:pt>
                <c:pt idx="710">
                  <c:v>199.49799999999999</c:v>
                </c:pt>
                <c:pt idx="711">
                  <c:v>201.14500000000001</c:v>
                </c:pt>
                <c:pt idx="712">
                  <c:v>197.30199999999999</c:v>
                </c:pt>
                <c:pt idx="713">
                  <c:v>199.55799999999999</c:v>
                </c:pt>
                <c:pt idx="714">
                  <c:v>201.22</c:v>
                </c:pt>
                <c:pt idx="715">
                  <c:v>202.89699999999999</c:v>
                </c:pt>
                <c:pt idx="716">
                  <c:v>199.28700000000001</c:v>
                </c:pt>
                <c:pt idx="717">
                  <c:v>197.583</c:v>
                </c:pt>
                <c:pt idx="718">
                  <c:v>194.40899999999999</c:v>
                </c:pt>
                <c:pt idx="719">
                  <c:v>192.54400000000001</c:v>
                </c:pt>
                <c:pt idx="720">
                  <c:v>190.023</c:v>
                </c:pt>
                <c:pt idx="721">
                  <c:v>189.285</c:v>
                </c:pt>
                <c:pt idx="722">
                  <c:v>187.148</c:v>
                </c:pt>
                <c:pt idx="723">
                  <c:v>186.35900000000001</c:v>
                </c:pt>
                <c:pt idx="724">
                  <c:v>187.041</c:v>
                </c:pt>
                <c:pt idx="725">
                  <c:v>190.22200000000001</c:v>
                </c:pt>
                <c:pt idx="726">
                  <c:v>190.01499999999999</c:v>
                </c:pt>
                <c:pt idx="727">
                  <c:v>191.86799999999999</c:v>
                </c:pt>
                <c:pt idx="728">
                  <c:v>188.35499999999999</c:v>
                </c:pt>
                <c:pt idx="729">
                  <c:v>187.702</c:v>
                </c:pt>
                <c:pt idx="730">
                  <c:v>185.96899999999999</c:v>
                </c:pt>
                <c:pt idx="731">
                  <c:v>181.83600000000001</c:v>
                </c:pt>
                <c:pt idx="732">
                  <c:v>178.446</c:v>
                </c:pt>
                <c:pt idx="733">
                  <c:v>176.441</c:v>
                </c:pt>
                <c:pt idx="734">
                  <c:v>171.03100000000001</c:v>
                </c:pt>
                <c:pt idx="735">
                  <c:v>170.07300000000001</c:v>
                </c:pt>
                <c:pt idx="736">
                  <c:v>166.512</c:v>
                </c:pt>
                <c:pt idx="737">
                  <c:v>164.03</c:v>
                </c:pt>
                <c:pt idx="738">
                  <c:v>162.047</c:v>
                </c:pt>
                <c:pt idx="739">
                  <c:v>162.892</c:v>
                </c:pt>
                <c:pt idx="740">
                  <c:v>160.28100000000001</c:v>
                </c:pt>
                <c:pt idx="741">
                  <c:v>161.21</c:v>
                </c:pt>
                <c:pt idx="742">
                  <c:v>159.80199999999999</c:v>
                </c:pt>
                <c:pt idx="743">
                  <c:v>160.71700000000001</c:v>
                </c:pt>
                <c:pt idx="744">
                  <c:v>161.68100000000001</c:v>
                </c:pt>
                <c:pt idx="745">
                  <c:v>161.33099999999999</c:v>
                </c:pt>
                <c:pt idx="746">
                  <c:v>159.86500000000001</c:v>
                </c:pt>
                <c:pt idx="747">
                  <c:v>162.16</c:v>
                </c:pt>
                <c:pt idx="748" formatCode="0">
                  <c:v>162.10599999999999</c:v>
                </c:pt>
                <c:pt idx="749" formatCode="0">
                  <c:v>164.25800000000001</c:v>
                </c:pt>
                <c:pt idx="750" formatCode="0">
                  <c:v>166.06800000000001</c:v>
                </c:pt>
                <c:pt idx="751" formatCode="0">
                  <c:v>165.93</c:v>
                </c:pt>
                <c:pt idx="752" formatCode="0">
                  <c:v>169.482</c:v>
                </c:pt>
                <c:pt idx="753" formatCode="0">
                  <c:v>173.20400000000001</c:v>
                </c:pt>
                <c:pt idx="754" formatCode="0">
                  <c:v>177.67500000000001</c:v>
                </c:pt>
                <c:pt idx="755" formatCode="0">
                  <c:v>181.55099999999999</c:v>
                </c:pt>
                <c:pt idx="756" formatCode="0">
                  <c:v>184.566</c:v>
                </c:pt>
                <c:pt idx="757" formatCode="0">
                  <c:v>187.233</c:v>
                </c:pt>
                <c:pt idx="758" formatCode="0">
                  <c:v>194.15899999999999</c:v>
                </c:pt>
                <c:pt idx="759" formatCode="0">
                  <c:v>196.14699999999999</c:v>
                </c:pt>
                <c:pt idx="760" formatCode="0">
                  <c:v>197.86</c:v>
                </c:pt>
                <c:pt idx="761" formatCode="0">
                  <c:v>196.68299999999999</c:v>
                </c:pt>
                <c:pt idx="762" formatCode="0">
                  <c:v>196.81100000000001</c:v>
                </c:pt>
                <c:pt idx="763" formatCode="0">
                  <c:v>195.36199999999999</c:v>
                </c:pt>
                <c:pt idx="764" formatCode="0">
                  <c:v>191.73500000000001</c:v>
                </c:pt>
                <c:pt idx="765" formatCode="0">
                  <c:v>186.12299999999999</c:v>
                </c:pt>
                <c:pt idx="766" formatCode="0">
                  <c:v>187.071</c:v>
                </c:pt>
                <c:pt idx="767" formatCode="0">
                  <c:v>191.625</c:v>
                </c:pt>
                <c:pt idx="768" formatCode="0">
                  <c:v>199.94900000000001</c:v>
                </c:pt>
                <c:pt idx="769" formatCode="0">
                  <c:v>210.023</c:v>
                </c:pt>
                <c:pt idx="770" formatCode="0">
                  <c:v>223.10499999999999</c:v>
                </c:pt>
                <c:pt idx="771" formatCode="0">
                  <c:v>237.70400000000001</c:v>
                </c:pt>
                <c:pt idx="772" formatCode="0">
                  <c:v>252.292</c:v>
                </c:pt>
                <c:pt idx="773" formatCode="0">
                  <c:v>261.86099999999999</c:v>
                </c:pt>
                <c:pt idx="774" formatCode="0">
                  <c:v>272.637</c:v>
                </c:pt>
                <c:pt idx="775" formatCode="0">
                  <c:v>283.17700000000002</c:v>
                </c:pt>
                <c:pt idx="776" formatCode="0">
                  <c:v>294.74599999999998</c:v>
                </c:pt>
                <c:pt idx="777" formatCode="0">
                  <c:v>304.49</c:v>
                </c:pt>
                <c:pt idx="778" formatCode="0">
                  <c:v>308.85199999999998</c:v>
                </c:pt>
                <c:pt idx="779" formatCode="0">
                  <c:v>321.48399999999998</c:v>
                </c:pt>
                <c:pt idx="780" formatCode="0">
                  <c:v>341.88799999999998</c:v>
                </c:pt>
                <c:pt idx="781" formatCode="0">
                  <c:v>349.91399999999999</c:v>
                </c:pt>
                <c:pt idx="782" formatCode="0">
                  <c:v>362.01</c:v>
                </c:pt>
                <c:pt idx="783" formatCode="0">
                  <c:v>378.65300000000002</c:v>
                </c:pt>
                <c:pt idx="784" formatCode="0">
                  <c:v>393.096</c:v>
                </c:pt>
                <c:pt idx="785" formatCode="0">
                  <c:v>414.33600000000001</c:v>
                </c:pt>
                <c:pt idx="786" formatCode="0">
                  <c:v>424.73</c:v>
                </c:pt>
                <c:pt idx="787" formatCode="0">
                  <c:v>427.495</c:v>
                </c:pt>
                <c:pt idx="788" formatCode="0">
                  <c:v>440.00099999999998</c:v>
                </c:pt>
                <c:pt idx="789" formatCode="0">
                  <c:v>451.27199999999999</c:v>
                </c:pt>
                <c:pt idx="790" formatCode="0">
                  <c:v>461.90600000000001</c:v>
                </c:pt>
                <c:pt idx="791" formatCode="0">
                  <c:v>474.92200000000003</c:v>
                </c:pt>
                <c:pt idx="792" formatCode="0">
                  <c:v>487.29500000000002</c:v>
                </c:pt>
                <c:pt idx="793" formatCode="0">
                  <c:v>489.10700000000003</c:v>
                </c:pt>
                <c:pt idx="794" formatCode="0">
                  <c:v>496.96699999999998</c:v>
                </c:pt>
                <c:pt idx="795" formatCode="0">
                  <c:v>515.98299999999995</c:v>
                </c:pt>
                <c:pt idx="796" formatCode="0">
                  <c:v>534.56299999999999</c:v>
                </c:pt>
                <c:pt idx="797" formatCode="0">
                  <c:v>554.79100000000005</c:v>
                </c:pt>
                <c:pt idx="798" formatCode="0">
                  <c:v>569.96699999999998</c:v>
                </c:pt>
                <c:pt idx="799" formatCode="0">
                  <c:v>586.06200000000001</c:v>
                </c:pt>
                <c:pt idx="800" formatCode="0">
                  <c:v>614.58500000000004</c:v>
                </c:pt>
                <c:pt idx="801" formatCode="0">
                  <c:v>635.66399999999999</c:v>
                </c:pt>
                <c:pt idx="802" formatCode="0">
                  <c:v>651.66899999999998</c:v>
                </c:pt>
                <c:pt idx="803" formatCode="0">
                  <c:v>671.42499999999995</c:v>
                </c:pt>
                <c:pt idx="804" formatCode="0">
                  <c:v>694.56200000000001</c:v>
                </c:pt>
                <c:pt idx="805" formatCode="0">
                  <c:v>714.06399999999996</c:v>
                </c:pt>
                <c:pt idx="806" formatCode="0">
                  <c:v>727.31200000000001</c:v>
                </c:pt>
                <c:pt idx="807" formatCode="0">
                  <c:v>737.72799999999995</c:v>
                </c:pt>
                <c:pt idx="808" formatCode="0">
                  <c:v>725.14</c:v>
                </c:pt>
                <c:pt idx="809" formatCode="0">
                  <c:v>717.10599999999999</c:v>
                </c:pt>
                <c:pt idx="810" formatCode="0">
                  <c:v>704.02499999999998</c:v>
                </c:pt>
                <c:pt idx="811" formatCode="0">
                  <c:v>677.18399999999997</c:v>
                </c:pt>
                <c:pt idx="812" formatCode="0">
                  <c:v>660.17700000000002</c:v>
                </c:pt>
                <c:pt idx="813" formatCode="0">
                  <c:v>650.91600000000005</c:v>
                </c:pt>
                <c:pt idx="814" formatCode="0">
                  <c:v>636.75300000000004</c:v>
                </c:pt>
                <c:pt idx="815" formatCode="0">
                  <c:v>637.79200000000003</c:v>
                </c:pt>
                <c:pt idx="816" formatCode="0">
                  <c:v>616.20600000000002</c:v>
                </c:pt>
                <c:pt idx="817" formatCode="0">
                  <c:v>583.18299999999999</c:v>
                </c:pt>
                <c:pt idx="818" formatCode="0">
                  <c:v>554.80399999999997</c:v>
                </c:pt>
                <c:pt idx="819" formatCode="0">
                  <c:v>543.42600000000004</c:v>
                </c:pt>
              </c:numCache>
            </c:numRef>
          </c:val>
          <c:smooth val="0"/>
          <c:extLst>
            <c:ext xmlns:c16="http://schemas.microsoft.com/office/drawing/2014/chart" uri="{C3380CC4-5D6E-409C-BE32-E72D297353CC}">
              <c16:uniqueId val="{00000000-3A02-40DC-974C-248F2DB8AB8E}"/>
            </c:ext>
          </c:extLst>
        </c:ser>
        <c:dLbls>
          <c:showLegendKey val="0"/>
          <c:showVal val="0"/>
          <c:showCatName val="0"/>
          <c:showSerName val="0"/>
          <c:showPercent val="0"/>
          <c:showBubbleSize val="0"/>
        </c:dLbls>
        <c:smooth val="0"/>
        <c:axId val="946685296"/>
        <c:axId val="946685624"/>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Column1</c:v>
                      </c:pt>
                    </c:strCache>
                  </c:strRef>
                </c:tx>
                <c:spPr>
                  <a:ln w="28575" cap="rnd">
                    <a:solidFill>
                      <a:schemeClr val="accent2"/>
                    </a:solidFill>
                    <a:round/>
                  </a:ln>
                  <a:effectLst/>
                </c:spPr>
                <c:marker>
                  <c:symbol val="none"/>
                </c:marker>
                <c:cat>
                  <c:numRef>
                    <c:extLst>
                      <c:ext uri="{02D57815-91ED-43cb-92C2-25804820EDAC}">
                        <c15:formulaRef>
                          <c15:sqref>Sheet1!$A$2:$A$834</c15:sqref>
                        </c15:formulaRef>
                      </c:ext>
                    </c:extLst>
                    <c:numCache>
                      <c:formatCode>m/d/yyyy</c:formatCode>
                      <c:ptCount val="833"/>
                      <c:pt idx="0">
                        <c:v>45016</c:v>
                      </c:pt>
                      <c:pt idx="1">
                        <c:v>45015</c:v>
                      </c:pt>
                      <c:pt idx="2">
                        <c:v>45014</c:v>
                      </c:pt>
                      <c:pt idx="3">
                        <c:v>45013</c:v>
                      </c:pt>
                      <c:pt idx="4">
                        <c:v>45012</c:v>
                      </c:pt>
                      <c:pt idx="5">
                        <c:v>45011</c:v>
                      </c:pt>
                      <c:pt idx="6">
                        <c:v>45010</c:v>
                      </c:pt>
                      <c:pt idx="7">
                        <c:v>45009</c:v>
                      </c:pt>
                      <c:pt idx="8">
                        <c:v>45008</c:v>
                      </c:pt>
                      <c:pt idx="9">
                        <c:v>45007</c:v>
                      </c:pt>
                      <c:pt idx="10">
                        <c:v>45006</c:v>
                      </c:pt>
                      <c:pt idx="11">
                        <c:v>45005</c:v>
                      </c:pt>
                      <c:pt idx="12">
                        <c:v>45004</c:v>
                      </c:pt>
                      <c:pt idx="13">
                        <c:v>45003</c:v>
                      </c:pt>
                      <c:pt idx="14">
                        <c:v>45002</c:v>
                      </c:pt>
                      <c:pt idx="15">
                        <c:v>45001</c:v>
                      </c:pt>
                      <c:pt idx="16">
                        <c:v>45000</c:v>
                      </c:pt>
                      <c:pt idx="17">
                        <c:v>44999</c:v>
                      </c:pt>
                      <c:pt idx="18">
                        <c:v>44998</c:v>
                      </c:pt>
                      <c:pt idx="19">
                        <c:v>44997</c:v>
                      </c:pt>
                      <c:pt idx="20">
                        <c:v>44996</c:v>
                      </c:pt>
                      <c:pt idx="21">
                        <c:v>44995</c:v>
                      </c:pt>
                      <c:pt idx="22">
                        <c:v>44994</c:v>
                      </c:pt>
                      <c:pt idx="23">
                        <c:v>44993</c:v>
                      </c:pt>
                      <c:pt idx="24">
                        <c:v>44992</c:v>
                      </c:pt>
                      <c:pt idx="25">
                        <c:v>44991</c:v>
                      </c:pt>
                      <c:pt idx="26">
                        <c:v>44990</c:v>
                      </c:pt>
                      <c:pt idx="27">
                        <c:v>44989</c:v>
                      </c:pt>
                      <c:pt idx="28">
                        <c:v>44988</c:v>
                      </c:pt>
                      <c:pt idx="29">
                        <c:v>44987</c:v>
                      </c:pt>
                      <c:pt idx="30">
                        <c:v>44986</c:v>
                      </c:pt>
                      <c:pt idx="31">
                        <c:v>44985</c:v>
                      </c:pt>
                      <c:pt idx="32">
                        <c:v>44984</c:v>
                      </c:pt>
                      <c:pt idx="33">
                        <c:v>44983</c:v>
                      </c:pt>
                      <c:pt idx="34">
                        <c:v>44982</c:v>
                      </c:pt>
                      <c:pt idx="35">
                        <c:v>44981</c:v>
                      </c:pt>
                      <c:pt idx="36">
                        <c:v>44980</c:v>
                      </c:pt>
                      <c:pt idx="37">
                        <c:v>44979</c:v>
                      </c:pt>
                      <c:pt idx="38">
                        <c:v>44978</c:v>
                      </c:pt>
                      <c:pt idx="39">
                        <c:v>44977</c:v>
                      </c:pt>
                      <c:pt idx="40">
                        <c:v>44976</c:v>
                      </c:pt>
                      <c:pt idx="41">
                        <c:v>44975</c:v>
                      </c:pt>
                      <c:pt idx="42">
                        <c:v>44974</c:v>
                      </c:pt>
                      <c:pt idx="43">
                        <c:v>44973</c:v>
                      </c:pt>
                      <c:pt idx="44">
                        <c:v>44972</c:v>
                      </c:pt>
                      <c:pt idx="45">
                        <c:v>44971</c:v>
                      </c:pt>
                      <c:pt idx="46">
                        <c:v>44970</c:v>
                      </c:pt>
                      <c:pt idx="47">
                        <c:v>44969</c:v>
                      </c:pt>
                      <c:pt idx="48">
                        <c:v>44968</c:v>
                      </c:pt>
                      <c:pt idx="49">
                        <c:v>44967</c:v>
                      </c:pt>
                      <c:pt idx="50">
                        <c:v>44966</c:v>
                      </c:pt>
                      <c:pt idx="51">
                        <c:v>44965</c:v>
                      </c:pt>
                      <c:pt idx="52">
                        <c:v>44964</c:v>
                      </c:pt>
                      <c:pt idx="53">
                        <c:v>44963</c:v>
                      </c:pt>
                      <c:pt idx="54">
                        <c:v>44962</c:v>
                      </c:pt>
                      <c:pt idx="55">
                        <c:v>44961</c:v>
                      </c:pt>
                      <c:pt idx="56">
                        <c:v>44960</c:v>
                      </c:pt>
                      <c:pt idx="57">
                        <c:v>44959</c:v>
                      </c:pt>
                      <c:pt idx="58">
                        <c:v>44958</c:v>
                      </c:pt>
                      <c:pt idx="59">
                        <c:v>44957</c:v>
                      </c:pt>
                      <c:pt idx="60">
                        <c:v>44956</c:v>
                      </c:pt>
                      <c:pt idx="61">
                        <c:v>44955</c:v>
                      </c:pt>
                      <c:pt idx="62">
                        <c:v>44954</c:v>
                      </c:pt>
                      <c:pt idx="63">
                        <c:v>44953</c:v>
                      </c:pt>
                      <c:pt idx="64">
                        <c:v>44952</c:v>
                      </c:pt>
                      <c:pt idx="65">
                        <c:v>44951</c:v>
                      </c:pt>
                      <c:pt idx="66">
                        <c:v>44950</c:v>
                      </c:pt>
                      <c:pt idx="67">
                        <c:v>44949</c:v>
                      </c:pt>
                      <c:pt idx="68">
                        <c:v>44948</c:v>
                      </c:pt>
                      <c:pt idx="69">
                        <c:v>44947</c:v>
                      </c:pt>
                      <c:pt idx="70">
                        <c:v>44946</c:v>
                      </c:pt>
                      <c:pt idx="71">
                        <c:v>44945</c:v>
                      </c:pt>
                      <c:pt idx="72">
                        <c:v>44944</c:v>
                      </c:pt>
                      <c:pt idx="73">
                        <c:v>44943</c:v>
                      </c:pt>
                      <c:pt idx="74">
                        <c:v>44942</c:v>
                      </c:pt>
                      <c:pt idx="75">
                        <c:v>44941</c:v>
                      </c:pt>
                      <c:pt idx="76">
                        <c:v>44940</c:v>
                      </c:pt>
                      <c:pt idx="77">
                        <c:v>44939</c:v>
                      </c:pt>
                      <c:pt idx="78">
                        <c:v>44938</c:v>
                      </c:pt>
                      <c:pt idx="79">
                        <c:v>44937</c:v>
                      </c:pt>
                      <c:pt idx="80">
                        <c:v>44936</c:v>
                      </c:pt>
                      <c:pt idx="81">
                        <c:v>44935</c:v>
                      </c:pt>
                      <c:pt idx="82">
                        <c:v>44934</c:v>
                      </c:pt>
                      <c:pt idx="83">
                        <c:v>44933</c:v>
                      </c:pt>
                      <c:pt idx="84">
                        <c:v>44932</c:v>
                      </c:pt>
                      <c:pt idx="85">
                        <c:v>44931</c:v>
                      </c:pt>
                      <c:pt idx="86">
                        <c:v>44930</c:v>
                      </c:pt>
                      <c:pt idx="87">
                        <c:v>44929</c:v>
                      </c:pt>
                      <c:pt idx="88">
                        <c:v>44928</c:v>
                      </c:pt>
                      <c:pt idx="89">
                        <c:v>44927</c:v>
                      </c:pt>
                      <c:pt idx="90">
                        <c:v>44926</c:v>
                      </c:pt>
                      <c:pt idx="91">
                        <c:v>44925</c:v>
                      </c:pt>
                      <c:pt idx="92">
                        <c:v>44924</c:v>
                      </c:pt>
                      <c:pt idx="93">
                        <c:v>44923</c:v>
                      </c:pt>
                      <c:pt idx="94">
                        <c:v>44922</c:v>
                      </c:pt>
                      <c:pt idx="95">
                        <c:v>44921</c:v>
                      </c:pt>
                      <c:pt idx="96">
                        <c:v>44920</c:v>
                      </c:pt>
                      <c:pt idx="97">
                        <c:v>44919</c:v>
                      </c:pt>
                      <c:pt idx="98">
                        <c:v>44918</c:v>
                      </c:pt>
                      <c:pt idx="99">
                        <c:v>44917</c:v>
                      </c:pt>
                      <c:pt idx="100">
                        <c:v>44916</c:v>
                      </c:pt>
                      <c:pt idx="101">
                        <c:v>44915</c:v>
                      </c:pt>
                      <c:pt idx="102">
                        <c:v>44914</c:v>
                      </c:pt>
                      <c:pt idx="103">
                        <c:v>44913</c:v>
                      </c:pt>
                      <c:pt idx="104">
                        <c:v>44912</c:v>
                      </c:pt>
                      <c:pt idx="105">
                        <c:v>44911</c:v>
                      </c:pt>
                      <c:pt idx="106">
                        <c:v>44910</c:v>
                      </c:pt>
                      <c:pt idx="107">
                        <c:v>44909</c:v>
                      </c:pt>
                      <c:pt idx="108">
                        <c:v>44908</c:v>
                      </c:pt>
                      <c:pt idx="109">
                        <c:v>44907</c:v>
                      </c:pt>
                      <c:pt idx="110">
                        <c:v>44906</c:v>
                      </c:pt>
                      <c:pt idx="111">
                        <c:v>44905</c:v>
                      </c:pt>
                      <c:pt idx="112">
                        <c:v>44904</c:v>
                      </c:pt>
                      <c:pt idx="113">
                        <c:v>44903</c:v>
                      </c:pt>
                      <c:pt idx="114">
                        <c:v>44902</c:v>
                      </c:pt>
                      <c:pt idx="115">
                        <c:v>44901</c:v>
                      </c:pt>
                      <c:pt idx="116">
                        <c:v>44900</c:v>
                      </c:pt>
                      <c:pt idx="117">
                        <c:v>44899</c:v>
                      </c:pt>
                      <c:pt idx="118">
                        <c:v>44898</c:v>
                      </c:pt>
                      <c:pt idx="119">
                        <c:v>44897</c:v>
                      </c:pt>
                      <c:pt idx="120">
                        <c:v>44896</c:v>
                      </c:pt>
                      <c:pt idx="121">
                        <c:v>44895</c:v>
                      </c:pt>
                      <c:pt idx="122">
                        <c:v>44894</c:v>
                      </c:pt>
                      <c:pt idx="123">
                        <c:v>44893</c:v>
                      </c:pt>
                      <c:pt idx="124">
                        <c:v>44892</c:v>
                      </c:pt>
                      <c:pt idx="125">
                        <c:v>44891</c:v>
                      </c:pt>
                      <c:pt idx="126">
                        <c:v>44890</c:v>
                      </c:pt>
                      <c:pt idx="127">
                        <c:v>44889</c:v>
                      </c:pt>
                      <c:pt idx="128">
                        <c:v>44888</c:v>
                      </c:pt>
                      <c:pt idx="129">
                        <c:v>44887</c:v>
                      </c:pt>
                      <c:pt idx="130">
                        <c:v>44886</c:v>
                      </c:pt>
                      <c:pt idx="131">
                        <c:v>44885</c:v>
                      </c:pt>
                      <c:pt idx="132">
                        <c:v>44884</c:v>
                      </c:pt>
                      <c:pt idx="133">
                        <c:v>44883</c:v>
                      </c:pt>
                      <c:pt idx="134">
                        <c:v>44882</c:v>
                      </c:pt>
                      <c:pt idx="135">
                        <c:v>44881</c:v>
                      </c:pt>
                      <c:pt idx="136">
                        <c:v>44880</c:v>
                      </c:pt>
                      <c:pt idx="137">
                        <c:v>44879</c:v>
                      </c:pt>
                      <c:pt idx="138">
                        <c:v>44878</c:v>
                      </c:pt>
                      <c:pt idx="139">
                        <c:v>44877</c:v>
                      </c:pt>
                      <c:pt idx="140">
                        <c:v>44876</c:v>
                      </c:pt>
                      <c:pt idx="141">
                        <c:v>44875</c:v>
                      </c:pt>
                      <c:pt idx="142">
                        <c:v>44874</c:v>
                      </c:pt>
                      <c:pt idx="143">
                        <c:v>44873</c:v>
                      </c:pt>
                      <c:pt idx="144">
                        <c:v>44872</c:v>
                      </c:pt>
                      <c:pt idx="145">
                        <c:v>44871</c:v>
                      </c:pt>
                      <c:pt idx="146">
                        <c:v>44870</c:v>
                      </c:pt>
                      <c:pt idx="147">
                        <c:v>44869</c:v>
                      </c:pt>
                      <c:pt idx="148">
                        <c:v>44868</c:v>
                      </c:pt>
                      <c:pt idx="149">
                        <c:v>44867</c:v>
                      </c:pt>
                      <c:pt idx="150">
                        <c:v>44866</c:v>
                      </c:pt>
                      <c:pt idx="151">
                        <c:v>44865</c:v>
                      </c:pt>
                      <c:pt idx="152">
                        <c:v>44864</c:v>
                      </c:pt>
                      <c:pt idx="153">
                        <c:v>44863</c:v>
                      </c:pt>
                      <c:pt idx="154">
                        <c:v>44862</c:v>
                      </c:pt>
                      <c:pt idx="155">
                        <c:v>44861</c:v>
                      </c:pt>
                      <c:pt idx="156">
                        <c:v>44860</c:v>
                      </c:pt>
                      <c:pt idx="157">
                        <c:v>44859</c:v>
                      </c:pt>
                      <c:pt idx="158">
                        <c:v>44858</c:v>
                      </c:pt>
                      <c:pt idx="159">
                        <c:v>44857</c:v>
                      </c:pt>
                      <c:pt idx="160">
                        <c:v>44856</c:v>
                      </c:pt>
                      <c:pt idx="161">
                        <c:v>44855</c:v>
                      </c:pt>
                      <c:pt idx="162">
                        <c:v>44854</c:v>
                      </c:pt>
                      <c:pt idx="163">
                        <c:v>44853</c:v>
                      </c:pt>
                      <c:pt idx="164">
                        <c:v>44852</c:v>
                      </c:pt>
                      <c:pt idx="165">
                        <c:v>44851</c:v>
                      </c:pt>
                      <c:pt idx="166">
                        <c:v>44850</c:v>
                      </c:pt>
                      <c:pt idx="167">
                        <c:v>44849</c:v>
                      </c:pt>
                      <c:pt idx="168">
                        <c:v>44848</c:v>
                      </c:pt>
                      <c:pt idx="169">
                        <c:v>44847</c:v>
                      </c:pt>
                      <c:pt idx="170">
                        <c:v>44846</c:v>
                      </c:pt>
                      <c:pt idx="171">
                        <c:v>44845</c:v>
                      </c:pt>
                      <c:pt idx="172">
                        <c:v>44844</c:v>
                      </c:pt>
                      <c:pt idx="173">
                        <c:v>44843</c:v>
                      </c:pt>
                      <c:pt idx="174">
                        <c:v>44842</c:v>
                      </c:pt>
                      <c:pt idx="175">
                        <c:v>44841</c:v>
                      </c:pt>
                      <c:pt idx="176">
                        <c:v>44840</c:v>
                      </c:pt>
                      <c:pt idx="177">
                        <c:v>44839</c:v>
                      </c:pt>
                      <c:pt idx="178">
                        <c:v>44838</c:v>
                      </c:pt>
                      <c:pt idx="179">
                        <c:v>44837</c:v>
                      </c:pt>
                      <c:pt idx="180">
                        <c:v>44836</c:v>
                      </c:pt>
                      <c:pt idx="181">
                        <c:v>44835</c:v>
                      </c:pt>
                      <c:pt idx="182">
                        <c:v>44834</c:v>
                      </c:pt>
                      <c:pt idx="183">
                        <c:v>44833</c:v>
                      </c:pt>
                      <c:pt idx="184">
                        <c:v>44832</c:v>
                      </c:pt>
                      <c:pt idx="185">
                        <c:v>44831</c:v>
                      </c:pt>
                      <c:pt idx="186">
                        <c:v>44830</c:v>
                      </c:pt>
                      <c:pt idx="187">
                        <c:v>44829</c:v>
                      </c:pt>
                      <c:pt idx="188">
                        <c:v>44828</c:v>
                      </c:pt>
                      <c:pt idx="189">
                        <c:v>44827</c:v>
                      </c:pt>
                      <c:pt idx="190">
                        <c:v>44826</c:v>
                      </c:pt>
                      <c:pt idx="191">
                        <c:v>44825</c:v>
                      </c:pt>
                      <c:pt idx="192">
                        <c:v>44824</c:v>
                      </c:pt>
                      <c:pt idx="193">
                        <c:v>44823</c:v>
                      </c:pt>
                      <c:pt idx="194">
                        <c:v>44822</c:v>
                      </c:pt>
                      <c:pt idx="195">
                        <c:v>44821</c:v>
                      </c:pt>
                      <c:pt idx="196">
                        <c:v>44820</c:v>
                      </c:pt>
                      <c:pt idx="197">
                        <c:v>44819</c:v>
                      </c:pt>
                      <c:pt idx="198">
                        <c:v>44818</c:v>
                      </c:pt>
                      <c:pt idx="199">
                        <c:v>44817</c:v>
                      </c:pt>
                      <c:pt idx="200">
                        <c:v>44816</c:v>
                      </c:pt>
                      <c:pt idx="201">
                        <c:v>44815</c:v>
                      </c:pt>
                      <c:pt idx="202">
                        <c:v>44814</c:v>
                      </c:pt>
                      <c:pt idx="203">
                        <c:v>44813</c:v>
                      </c:pt>
                      <c:pt idx="204">
                        <c:v>44812</c:v>
                      </c:pt>
                      <c:pt idx="205">
                        <c:v>44811</c:v>
                      </c:pt>
                      <c:pt idx="206">
                        <c:v>44810</c:v>
                      </c:pt>
                      <c:pt idx="207">
                        <c:v>44809</c:v>
                      </c:pt>
                      <c:pt idx="208">
                        <c:v>44808</c:v>
                      </c:pt>
                      <c:pt idx="209">
                        <c:v>44807</c:v>
                      </c:pt>
                      <c:pt idx="210">
                        <c:v>44806</c:v>
                      </c:pt>
                      <c:pt idx="211">
                        <c:v>44805</c:v>
                      </c:pt>
                      <c:pt idx="212">
                        <c:v>44804</c:v>
                      </c:pt>
                      <c:pt idx="213">
                        <c:v>44803</c:v>
                      </c:pt>
                      <c:pt idx="214">
                        <c:v>44802</c:v>
                      </c:pt>
                      <c:pt idx="215">
                        <c:v>44801</c:v>
                      </c:pt>
                      <c:pt idx="216">
                        <c:v>44800</c:v>
                      </c:pt>
                      <c:pt idx="217">
                        <c:v>44799</c:v>
                      </c:pt>
                      <c:pt idx="218">
                        <c:v>44798</c:v>
                      </c:pt>
                      <c:pt idx="219">
                        <c:v>44797</c:v>
                      </c:pt>
                      <c:pt idx="220">
                        <c:v>44796</c:v>
                      </c:pt>
                      <c:pt idx="221">
                        <c:v>44795</c:v>
                      </c:pt>
                      <c:pt idx="222">
                        <c:v>44794</c:v>
                      </c:pt>
                      <c:pt idx="223">
                        <c:v>44793</c:v>
                      </c:pt>
                      <c:pt idx="224">
                        <c:v>44792</c:v>
                      </c:pt>
                      <c:pt idx="225">
                        <c:v>44791</c:v>
                      </c:pt>
                      <c:pt idx="226">
                        <c:v>44790</c:v>
                      </c:pt>
                      <c:pt idx="227">
                        <c:v>44789</c:v>
                      </c:pt>
                      <c:pt idx="228">
                        <c:v>44788</c:v>
                      </c:pt>
                      <c:pt idx="229">
                        <c:v>44787</c:v>
                      </c:pt>
                      <c:pt idx="230">
                        <c:v>44786</c:v>
                      </c:pt>
                      <c:pt idx="231">
                        <c:v>44785</c:v>
                      </c:pt>
                      <c:pt idx="232">
                        <c:v>44784</c:v>
                      </c:pt>
                      <c:pt idx="233">
                        <c:v>44783</c:v>
                      </c:pt>
                      <c:pt idx="234">
                        <c:v>44782</c:v>
                      </c:pt>
                      <c:pt idx="235">
                        <c:v>44781</c:v>
                      </c:pt>
                      <c:pt idx="236">
                        <c:v>44780</c:v>
                      </c:pt>
                      <c:pt idx="237">
                        <c:v>44779</c:v>
                      </c:pt>
                      <c:pt idx="238">
                        <c:v>44778</c:v>
                      </c:pt>
                      <c:pt idx="239">
                        <c:v>44777</c:v>
                      </c:pt>
                      <c:pt idx="240">
                        <c:v>44776</c:v>
                      </c:pt>
                      <c:pt idx="241">
                        <c:v>44775</c:v>
                      </c:pt>
                      <c:pt idx="242">
                        <c:v>44774</c:v>
                      </c:pt>
                      <c:pt idx="243">
                        <c:v>44773</c:v>
                      </c:pt>
                      <c:pt idx="244">
                        <c:v>44772</c:v>
                      </c:pt>
                      <c:pt idx="245">
                        <c:v>44771</c:v>
                      </c:pt>
                      <c:pt idx="246">
                        <c:v>44770</c:v>
                      </c:pt>
                      <c:pt idx="247">
                        <c:v>44769</c:v>
                      </c:pt>
                      <c:pt idx="248">
                        <c:v>44768</c:v>
                      </c:pt>
                      <c:pt idx="249">
                        <c:v>44767</c:v>
                      </c:pt>
                      <c:pt idx="250">
                        <c:v>44766</c:v>
                      </c:pt>
                      <c:pt idx="251">
                        <c:v>44765</c:v>
                      </c:pt>
                      <c:pt idx="252">
                        <c:v>44764</c:v>
                      </c:pt>
                      <c:pt idx="253">
                        <c:v>44763</c:v>
                      </c:pt>
                      <c:pt idx="254">
                        <c:v>44762</c:v>
                      </c:pt>
                      <c:pt idx="255">
                        <c:v>44761</c:v>
                      </c:pt>
                      <c:pt idx="256">
                        <c:v>44760</c:v>
                      </c:pt>
                      <c:pt idx="257">
                        <c:v>44759</c:v>
                      </c:pt>
                      <c:pt idx="258">
                        <c:v>44758</c:v>
                      </c:pt>
                      <c:pt idx="259">
                        <c:v>44757</c:v>
                      </c:pt>
                      <c:pt idx="260">
                        <c:v>44756</c:v>
                      </c:pt>
                      <c:pt idx="261">
                        <c:v>44755</c:v>
                      </c:pt>
                      <c:pt idx="262">
                        <c:v>44754</c:v>
                      </c:pt>
                      <c:pt idx="263">
                        <c:v>44753</c:v>
                      </c:pt>
                      <c:pt idx="264">
                        <c:v>44752</c:v>
                      </c:pt>
                      <c:pt idx="265">
                        <c:v>44751</c:v>
                      </c:pt>
                      <c:pt idx="266">
                        <c:v>44750</c:v>
                      </c:pt>
                      <c:pt idx="267">
                        <c:v>44749</c:v>
                      </c:pt>
                      <c:pt idx="268">
                        <c:v>44748</c:v>
                      </c:pt>
                      <c:pt idx="269">
                        <c:v>44747</c:v>
                      </c:pt>
                      <c:pt idx="270">
                        <c:v>44746</c:v>
                      </c:pt>
                      <c:pt idx="271">
                        <c:v>44745</c:v>
                      </c:pt>
                      <c:pt idx="272">
                        <c:v>44744</c:v>
                      </c:pt>
                      <c:pt idx="273">
                        <c:v>44743</c:v>
                      </c:pt>
                      <c:pt idx="274">
                        <c:v>44742</c:v>
                      </c:pt>
                      <c:pt idx="275">
                        <c:v>44741</c:v>
                      </c:pt>
                      <c:pt idx="276">
                        <c:v>44740</c:v>
                      </c:pt>
                      <c:pt idx="277">
                        <c:v>44739</c:v>
                      </c:pt>
                      <c:pt idx="278">
                        <c:v>44738</c:v>
                      </c:pt>
                      <c:pt idx="279">
                        <c:v>44737</c:v>
                      </c:pt>
                      <c:pt idx="280">
                        <c:v>44736</c:v>
                      </c:pt>
                      <c:pt idx="281">
                        <c:v>44735</c:v>
                      </c:pt>
                      <c:pt idx="282">
                        <c:v>44734</c:v>
                      </c:pt>
                      <c:pt idx="283">
                        <c:v>44733</c:v>
                      </c:pt>
                      <c:pt idx="284">
                        <c:v>44732</c:v>
                      </c:pt>
                      <c:pt idx="285">
                        <c:v>44731</c:v>
                      </c:pt>
                      <c:pt idx="286">
                        <c:v>44730</c:v>
                      </c:pt>
                      <c:pt idx="287">
                        <c:v>44729</c:v>
                      </c:pt>
                      <c:pt idx="288">
                        <c:v>44728</c:v>
                      </c:pt>
                      <c:pt idx="289">
                        <c:v>44727</c:v>
                      </c:pt>
                      <c:pt idx="290">
                        <c:v>44726</c:v>
                      </c:pt>
                      <c:pt idx="291">
                        <c:v>44725</c:v>
                      </c:pt>
                      <c:pt idx="292">
                        <c:v>44724</c:v>
                      </c:pt>
                      <c:pt idx="293">
                        <c:v>44723</c:v>
                      </c:pt>
                      <c:pt idx="294">
                        <c:v>44722</c:v>
                      </c:pt>
                      <c:pt idx="295">
                        <c:v>44721</c:v>
                      </c:pt>
                      <c:pt idx="296">
                        <c:v>44720</c:v>
                      </c:pt>
                      <c:pt idx="297">
                        <c:v>44719</c:v>
                      </c:pt>
                      <c:pt idx="298">
                        <c:v>44718</c:v>
                      </c:pt>
                      <c:pt idx="299">
                        <c:v>44717</c:v>
                      </c:pt>
                      <c:pt idx="300">
                        <c:v>44716</c:v>
                      </c:pt>
                      <c:pt idx="301">
                        <c:v>44715</c:v>
                      </c:pt>
                      <c:pt idx="302">
                        <c:v>44714</c:v>
                      </c:pt>
                      <c:pt idx="303">
                        <c:v>44713</c:v>
                      </c:pt>
                      <c:pt idx="304">
                        <c:v>44712</c:v>
                      </c:pt>
                      <c:pt idx="305">
                        <c:v>44711</c:v>
                      </c:pt>
                      <c:pt idx="306">
                        <c:v>44710</c:v>
                      </c:pt>
                      <c:pt idx="307">
                        <c:v>44709</c:v>
                      </c:pt>
                      <c:pt idx="308">
                        <c:v>44708</c:v>
                      </c:pt>
                      <c:pt idx="309">
                        <c:v>44707</c:v>
                      </c:pt>
                      <c:pt idx="310">
                        <c:v>44706</c:v>
                      </c:pt>
                      <c:pt idx="311">
                        <c:v>44705</c:v>
                      </c:pt>
                      <c:pt idx="312">
                        <c:v>44704</c:v>
                      </c:pt>
                      <c:pt idx="313">
                        <c:v>44703</c:v>
                      </c:pt>
                      <c:pt idx="314">
                        <c:v>44702</c:v>
                      </c:pt>
                      <c:pt idx="315">
                        <c:v>44701</c:v>
                      </c:pt>
                      <c:pt idx="316">
                        <c:v>44700</c:v>
                      </c:pt>
                      <c:pt idx="317">
                        <c:v>44699</c:v>
                      </c:pt>
                      <c:pt idx="318">
                        <c:v>44698</c:v>
                      </c:pt>
                      <c:pt idx="319">
                        <c:v>44697</c:v>
                      </c:pt>
                      <c:pt idx="320">
                        <c:v>44696</c:v>
                      </c:pt>
                      <c:pt idx="321">
                        <c:v>44695</c:v>
                      </c:pt>
                      <c:pt idx="322">
                        <c:v>44694</c:v>
                      </c:pt>
                      <c:pt idx="323">
                        <c:v>44693</c:v>
                      </c:pt>
                      <c:pt idx="324">
                        <c:v>44692</c:v>
                      </c:pt>
                      <c:pt idx="325">
                        <c:v>44691</c:v>
                      </c:pt>
                      <c:pt idx="326">
                        <c:v>44690</c:v>
                      </c:pt>
                      <c:pt idx="327">
                        <c:v>44689</c:v>
                      </c:pt>
                      <c:pt idx="328">
                        <c:v>44688</c:v>
                      </c:pt>
                      <c:pt idx="329">
                        <c:v>44687</c:v>
                      </c:pt>
                      <c:pt idx="330">
                        <c:v>44686</c:v>
                      </c:pt>
                      <c:pt idx="331">
                        <c:v>44685</c:v>
                      </c:pt>
                      <c:pt idx="332">
                        <c:v>44684</c:v>
                      </c:pt>
                      <c:pt idx="333">
                        <c:v>44683</c:v>
                      </c:pt>
                      <c:pt idx="334">
                        <c:v>44682</c:v>
                      </c:pt>
                      <c:pt idx="335">
                        <c:v>44681</c:v>
                      </c:pt>
                      <c:pt idx="336">
                        <c:v>44680</c:v>
                      </c:pt>
                      <c:pt idx="337">
                        <c:v>44679</c:v>
                      </c:pt>
                      <c:pt idx="338">
                        <c:v>44678</c:v>
                      </c:pt>
                      <c:pt idx="339">
                        <c:v>44677</c:v>
                      </c:pt>
                      <c:pt idx="340">
                        <c:v>44676</c:v>
                      </c:pt>
                      <c:pt idx="341">
                        <c:v>44675</c:v>
                      </c:pt>
                      <c:pt idx="342">
                        <c:v>44674</c:v>
                      </c:pt>
                      <c:pt idx="343">
                        <c:v>44673</c:v>
                      </c:pt>
                      <c:pt idx="344">
                        <c:v>44672</c:v>
                      </c:pt>
                      <c:pt idx="345">
                        <c:v>44671</c:v>
                      </c:pt>
                      <c:pt idx="346">
                        <c:v>44670</c:v>
                      </c:pt>
                      <c:pt idx="347">
                        <c:v>44669</c:v>
                      </c:pt>
                      <c:pt idx="348">
                        <c:v>44668</c:v>
                      </c:pt>
                      <c:pt idx="349">
                        <c:v>44667</c:v>
                      </c:pt>
                      <c:pt idx="350">
                        <c:v>44666</c:v>
                      </c:pt>
                      <c:pt idx="351">
                        <c:v>44665</c:v>
                      </c:pt>
                      <c:pt idx="352">
                        <c:v>44664</c:v>
                      </c:pt>
                      <c:pt idx="353">
                        <c:v>44663</c:v>
                      </c:pt>
                      <c:pt idx="354">
                        <c:v>44662</c:v>
                      </c:pt>
                      <c:pt idx="355">
                        <c:v>44661</c:v>
                      </c:pt>
                      <c:pt idx="356">
                        <c:v>44660</c:v>
                      </c:pt>
                      <c:pt idx="357">
                        <c:v>44659</c:v>
                      </c:pt>
                      <c:pt idx="358">
                        <c:v>44658</c:v>
                      </c:pt>
                      <c:pt idx="359">
                        <c:v>44657</c:v>
                      </c:pt>
                      <c:pt idx="360">
                        <c:v>44656</c:v>
                      </c:pt>
                      <c:pt idx="361">
                        <c:v>44655</c:v>
                      </c:pt>
                      <c:pt idx="362">
                        <c:v>44654</c:v>
                      </c:pt>
                      <c:pt idx="363">
                        <c:v>44653</c:v>
                      </c:pt>
                      <c:pt idx="364">
                        <c:v>44652</c:v>
                      </c:pt>
                      <c:pt idx="365">
                        <c:v>44651</c:v>
                      </c:pt>
                      <c:pt idx="366">
                        <c:v>44650</c:v>
                      </c:pt>
                      <c:pt idx="367">
                        <c:v>44649</c:v>
                      </c:pt>
                      <c:pt idx="368">
                        <c:v>44648</c:v>
                      </c:pt>
                      <c:pt idx="369">
                        <c:v>44647</c:v>
                      </c:pt>
                      <c:pt idx="370">
                        <c:v>44646</c:v>
                      </c:pt>
                      <c:pt idx="371">
                        <c:v>44645</c:v>
                      </c:pt>
                      <c:pt idx="372">
                        <c:v>44644</c:v>
                      </c:pt>
                      <c:pt idx="373">
                        <c:v>44643</c:v>
                      </c:pt>
                      <c:pt idx="374">
                        <c:v>44642</c:v>
                      </c:pt>
                      <c:pt idx="375">
                        <c:v>44641</c:v>
                      </c:pt>
                      <c:pt idx="376">
                        <c:v>44640</c:v>
                      </c:pt>
                      <c:pt idx="377">
                        <c:v>44639</c:v>
                      </c:pt>
                      <c:pt idx="378">
                        <c:v>44638</c:v>
                      </c:pt>
                      <c:pt idx="379">
                        <c:v>44637</c:v>
                      </c:pt>
                      <c:pt idx="380">
                        <c:v>44636</c:v>
                      </c:pt>
                      <c:pt idx="381">
                        <c:v>44635</c:v>
                      </c:pt>
                      <c:pt idx="382">
                        <c:v>44634</c:v>
                      </c:pt>
                      <c:pt idx="383">
                        <c:v>44633</c:v>
                      </c:pt>
                      <c:pt idx="384">
                        <c:v>44632</c:v>
                      </c:pt>
                      <c:pt idx="385">
                        <c:v>44631</c:v>
                      </c:pt>
                      <c:pt idx="386">
                        <c:v>44630</c:v>
                      </c:pt>
                      <c:pt idx="387">
                        <c:v>44629</c:v>
                      </c:pt>
                      <c:pt idx="388">
                        <c:v>44628</c:v>
                      </c:pt>
                      <c:pt idx="389">
                        <c:v>44627</c:v>
                      </c:pt>
                      <c:pt idx="390">
                        <c:v>44626</c:v>
                      </c:pt>
                      <c:pt idx="391">
                        <c:v>44625</c:v>
                      </c:pt>
                      <c:pt idx="392">
                        <c:v>44624</c:v>
                      </c:pt>
                      <c:pt idx="393">
                        <c:v>44623</c:v>
                      </c:pt>
                      <c:pt idx="394">
                        <c:v>44622</c:v>
                      </c:pt>
                      <c:pt idx="395">
                        <c:v>44621</c:v>
                      </c:pt>
                      <c:pt idx="396">
                        <c:v>44620</c:v>
                      </c:pt>
                      <c:pt idx="397">
                        <c:v>44619</c:v>
                      </c:pt>
                      <c:pt idx="398">
                        <c:v>44618</c:v>
                      </c:pt>
                      <c:pt idx="399">
                        <c:v>44617</c:v>
                      </c:pt>
                      <c:pt idx="400">
                        <c:v>44616</c:v>
                      </c:pt>
                      <c:pt idx="401">
                        <c:v>44615</c:v>
                      </c:pt>
                      <c:pt idx="402">
                        <c:v>44614</c:v>
                      </c:pt>
                      <c:pt idx="403">
                        <c:v>44613</c:v>
                      </c:pt>
                      <c:pt idx="404">
                        <c:v>44612</c:v>
                      </c:pt>
                      <c:pt idx="405">
                        <c:v>44611</c:v>
                      </c:pt>
                      <c:pt idx="406">
                        <c:v>44610</c:v>
                      </c:pt>
                      <c:pt idx="407">
                        <c:v>44609</c:v>
                      </c:pt>
                      <c:pt idx="408">
                        <c:v>44608</c:v>
                      </c:pt>
                      <c:pt idx="409">
                        <c:v>44607</c:v>
                      </c:pt>
                      <c:pt idx="410">
                        <c:v>44606</c:v>
                      </c:pt>
                      <c:pt idx="411">
                        <c:v>44605</c:v>
                      </c:pt>
                      <c:pt idx="412">
                        <c:v>44604</c:v>
                      </c:pt>
                      <c:pt idx="413">
                        <c:v>44603</c:v>
                      </c:pt>
                      <c:pt idx="414">
                        <c:v>44602</c:v>
                      </c:pt>
                      <c:pt idx="415">
                        <c:v>44601</c:v>
                      </c:pt>
                      <c:pt idx="416">
                        <c:v>44600</c:v>
                      </c:pt>
                      <c:pt idx="417">
                        <c:v>44599</c:v>
                      </c:pt>
                      <c:pt idx="418">
                        <c:v>44598</c:v>
                      </c:pt>
                      <c:pt idx="419">
                        <c:v>44597</c:v>
                      </c:pt>
                      <c:pt idx="420">
                        <c:v>44596</c:v>
                      </c:pt>
                      <c:pt idx="421">
                        <c:v>44595</c:v>
                      </c:pt>
                      <c:pt idx="422">
                        <c:v>44594</c:v>
                      </c:pt>
                      <c:pt idx="423">
                        <c:v>44593</c:v>
                      </c:pt>
                      <c:pt idx="424">
                        <c:v>44592</c:v>
                      </c:pt>
                      <c:pt idx="425">
                        <c:v>44591</c:v>
                      </c:pt>
                      <c:pt idx="426">
                        <c:v>44590</c:v>
                      </c:pt>
                      <c:pt idx="427">
                        <c:v>44589</c:v>
                      </c:pt>
                      <c:pt idx="428">
                        <c:v>44588</c:v>
                      </c:pt>
                      <c:pt idx="429">
                        <c:v>44587</c:v>
                      </c:pt>
                      <c:pt idx="430">
                        <c:v>44586</c:v>
                      </c:pt>
                      <c:pt idx="431">
                        <c:v>44585</c:v>
                      </c:pt>
                      <c:pt idx="432">
                        <c:v>44584</c:v>
                      </c:pt>
                      <c:pt idx="433">
                        <c:v>44583</c:v>
                      </c:pt>
                      <c:pt idx="434">
                        <c:v>44582</c:v>
                      </c:pt>
                      <c:pt idx="435">
                        <c:v>44581</c:v>
                      </c:pt>
                      <c:pt idx="436">
                        <c:v>44580</c:v>
                      </c:pt>
                      <c:pt idx="437">
                        <c:v>44579</c:v>
                      </c:pt>
                      <c:pt idx="438">
                        <c:v>44578</c:v>
                      </c:pt>
                      <c:pt idx="439">
                        <c:v>44577</c:v>
                      </c:pt>
                      <c:pt idx="440">
                        <c:v>44576</c:v>
                      </c:pt>
                      <c:pt idx="441">
                        <c:v>44575</c:v>
                      </c:pt>
                      <c:pt idx="442">
                        <c:v>44574</c:v>
                      </c:pt>
                      <c:pt idx="443">
                        <c:v>44573</c:v>
                      </c:pt>
                      <c:pt idx="444">
                        <c:v>44572</c:v>
                      </c:pt>
                      <c:pt idx="445">
                        <c:v>44571</c:v>
                      </c:pt>
                      <c:pt idx="446">
                        <c:v>44570</c:v>
                      </c:pt>
                      <c:pt idx="447">
                        <c:v>44569</c:v>
                      </c:pt>
                      <c:pt idx="448">
                        <c:v>44568</c:v>
                      </c:pt>
                      <c:pt idx="449">
                        <c:v>44567</c:v>
                      </c:pt>
                      <c:pt idx="450">
                        <c:v>44566</c:v>
                      </c:pt>
                      <c:pt idx="451">
                        <c:v>44565</c:v>
                      </c:pt>
                      <c:pt idx="452">
                        <c:v>44564</c:v>
                      </c:pt>
                      <c:pt idx="453">
                        <c:v>44563</c:v>
                      </c:pt>
                      <c:pt idx="454">
                        <c:v>44562</c:v>
                      </c:pt>
                      <c:pt idx="455">
                        <c:v>44561</c:v>
                      </c:pt>
                      <c:pt idx="456">
                        <c:v>44560</c:v>
                      </c:pt>
                      <c:pt idx="457">
                        <c:v>44559</c:v>
                      </c:pt>
                      <c:pt idx="458">
                        <c:v>44558</c:v>
                      </c:pt>
                      <c:pt idx="459">
                        <c:v>44557</c:v>
                      </c:pt>
                      <c:pt idx="460">
                        <c:v>44556</c:v>
                      </c:pt>
                      <c:pt idx="461">
                        <c:v>44555</c:v>
                      </c:pt>
                      <c:pt idx="462">
                        <c:v>44554</c:v>
                      </c:pt>
                      <c:pt idx="463">
                        <c:v>44553</c:v>
                      </c:pt>
                      <c:pt idx="464">
                        <c:v>44552</c:v>
                      </c:pt>
                      <c:pt idx="465">
                        <c:v>44551</c:v>
                      </c:pt>
                      <c:pt idx="466">
                        <c:v>44550</c:v>
                      </c:pt>
                      <c:pt idx="467">
                        <c:v>44549</c:v>
                      </c:pt>
                      <c:pt idx="468">
                        <c:v>44548</c:v>
                      </c:pt>
                      <c:pt idx="469">
                        <c:v>44547</c:v>
                      </c:pt>
                      <c:pt idx="470">
                        <c:v>44546</c:v>
                      </c:pt>
                      <c:pt idx="471">
                        <c:v>44545</c:v>
                      </c:pt>
                      <c:pt idx="472">
                        <c:v>44544</c:v>
                      </c:pt>
                      <c:pt idx="473">
                        <c:v>44543</c:v>
                      </c:pt>
                      <c:pt idx="474">
                        <c:v>44542</c:v>
                      </c:pt>
                      <c:pt idx="475">
                        <c:v>44541</c:v>
                      </c:pt>
                      <c:pt idx="476">
                        <c:v>44540</c:v>
                      </c:pt>
                      <c:pt idx="477">
                        <c:v>44539</c:v>
                      </c:pt>
                      <c:pt idx="478">
                        <c:v>44538</c:v>
                      </c:pt>
                      <c:pt idx="479">
                        <c:v>44537</c:v>
                      </c:pt>
                      <c:pt idx="480">
                        <c:v>44536</c:v>
                      </c:pt>
                      <c:pt idx="481">
                        <c:v>44535</c:v>
                      </c:pt>
                      <c:pt idx="482">
                        <c:v>44534</c:v>
                      </c:pt>
                      <c:pt idx="483">
                        <c:v>44533</c:v>
                      </c:pt>
                      <c:pt idx="484">
                        <c:v>44532</c:v>
                      </c:pt>
                      <c:pt idx="485">
                        <c:v>44531</c:v>
                      </c:pt>
                      <c:pt idx="486">
                        <c:v>44530</c:v>
                      </c:pt>
                      <c:pt idx="487">
                        <c:v>44529</c:v>
                      </c:pt>
                      <c:pt idx="488">
                        <c:v>44528</c:v>
                      </c:pt>
                      <c:pt idx="489">
                        <c:v>44527</c:v>
                      </c:pt>
                      <c:pt idx="490">
                        <c:v>44526</c:v>
                      </c:pt>
                      <c:pt idx="491">
                        <c:v>44525</c:v>
                      </c:pt>
                      <c:pt idx="492">
                        <c:v>44524</c:v>
                      </c:pt>
                      <c:pt idx="493">
                        <c:v>44523</c:v>
                      </c:pt>
                      <c:pt idx="494">
                        <c:v>44522</c:v>
                      </c:pt>
                      <c:pt idx="495">
                        <c:v>44521</c:v>
                      </c:pt>
                      <c:pt idx="496">
                        <c:v>44520</c:v>
                      </c:pt>
                      <c:pt idx="497">
                        <c:v>44519</c:v>
                      </c:pt>
                      <c:pt idx="498">
                        <c:v>44518</c:v>
                      </c:pt>
                      <c:pt idx="499">
                        <c:v>44517</c:v>
                      </c:pt>
                      <c:pt idx="500">
                        <c:v>44516</c:v>
                      </c:pt>
                      <c:pt idx="501">
                        <c:v>44515</c:v>
                      </c:pt>
                      <c:pt idx="502">
                        <c:v>44514</c:v>
                      </c:pt>
                      <c:pt idx="503">
                        <c:v>44513</c:v>
                      </c:pt>
                      <c:pt idx="504">
                        <c:v>44512</c:v>
                      </c:pt>
                      <c:pt idx="505">
                        <c:v>44511</c:v>
                      </c:pt>
                      <c:pt idx="506">
                        <c:v>44510</c:v>
                      </c:pt>
                      <c:pt idx="507">
                        <c:v>44509</c:v>
                      </c:pt>
                      <c:pt idx="508">
                        <c:v>44508</c:v>
                      </c:pt>
                      <c:pt idx="509">
                        <c:v>44507</c:v>
                      </c:pt>
                      <c:pt idx="510">
                        <c:v>44506</c:v>
                      </c:pt>
                      <c:pt idx="511">
                        <c:v>44505</c:v>
                      </c:pt>
                      <c:pt idx="512">
                        <c:v>44504</c:v>
                      </c:pt>
                      <c:pt idx="513">
                        <c:v>44503</c:v>
                      </c:pt>
                      <c:pt idx="514">
                        <c:v>44502</c:v>
                      </c:pt>
                      <c:pt idx="515">
                        <c:v>44501</c:v>
                      </c:pt>
                      <c:pt idx="516">
                        <c:v>44500</c:v>
                      </c:pt>
                      <c:pt idx="517">
                        <c:v>44499</c:v>
                      </c:pt>
                      <c:pt idx="518">
                        <c:v>44498</c:v>
                      </c:pt>
                      <c:pt idx="519">
                        <c:v>44497</c:v>
                      </c:pt>
                      <c:pt idx="520">
                        <c:v>44496</c:v>
                      </c:pt>
                      <c:pt idx="521">
                        <c:v>44495</c:v>
                      </c:pt>
                      <c:pt idx="522">
                        <c:v>44494</c:v>
                      </c:pt>
                      <c:pt idx="523">
                        <c:v>44493</c:v>
                      </c:pt>
                      <c:pt idx="524">
                        <c:v>44492</c:v>
                      </c:pt>
                      <c:pt idx="525">
                        <c:v>44491</c:v>
                      </c:pt>
                      <c:pt idx="526">
                        <c:v>44490</c:v>
                      </c:pt>
                      <c:pt idx="527">
                        <c:v>44489</c:v>
                      </c:pt>
                      <c:pt idx="528">
                        <c:v>44488</c:v>
                      </c:pt>
                      <c:pt idx="529">
                        <c:v>44487</c:v>
                      </c:pt>
                      <c:pt idx="530">
                        <c:v>44486</c:v>
                      </c:pt>
                      <c:pt idx="531">
                        <c:v>44485</c:v>
                      </c:pt>
                      <c:pt idx="532">
                        <c:v>44484</c:v>
                      </c:pt>
                      <c:pt idx="533">
                        <c:v>44483</c:v>
                      </c:pt>
                      <c:pt idx="534">
                        <c:v>44482</c:v>
                      </c:pt>
                      <c:pt idx="535">
                        <c:v>44481</c:v>
                      </c:pt>
                      <c:pt idx="536">
                        <c:v>44480</c:v>
                      </c:pt>
                      <c:pt idx="537">
                        <c:v>44479</c:v>
                      </c:pt>
                      <c:pt idx="538">
                        <c:v>44478</c:v>
                      </c:pt>
                      <c:pt idx="539">
                        <c:v>44477</c:v>
                      </c:pt>
                      <c:pt idx="540">
                        <c:v>44476</c:v>
                      </c:pt>
                      <c:pt idx="541">
                        <c:v>44475</c:v>
                      </c:pt>
                      <c:pt idx="542">
                        <c:v>44474</c:v>
                      </c:pt>
                      <c:pt idx="543">
                        <c:v>44473</c:v>
                      </c:pt>
                      <c:pt idx="544">
                        <c:v>44472</c:v>
                      </c:pt>
                      <c:pt idx="545">
                        <c:v>44471</c:v>
                      </c:pt>
                      <c:pt idx="546">
                        <c:v>44470</c:v>
                      </c:pt>
                      <c:pt idx="547">
                        <c:v>44469</c:v>
                      </c:pt>
                      <c:pt idx="548">
                        <c:v>44468</c:v>
                      </c:pt>
                      <c:pt idx="549">
                        <c:v>44467</c:v>
                      </c:pt>
                      <c:pt idx="550">
                        <c:v>44466</c:v>
                      </c:pt>
                      <c:pt idx="551">
                        <c:v>44465</c:v>
                      </c:pt>
                      <c:pt idx="552">
                        <c:v>44464</c:v>
                      </c:pt>
                      <c:pt idx="553">
                        <c:v>44463</c:v>
                      </c:pt>
                      <c:pt idx="554">
                        <c:v>44462</c:v>
                      </c:pt>
                      <c:pt idx="555">
                        <c:v>44461</c:v>
                      </c:pt>
                      <c:pt idx="556">
                        <c:v>44460</c:v>
                      </c:pt>
                      <c:pt idx="557">
                        <c:v>44459</c:v>
                      </c:pt>
                      <c:pt idx="558">
                        <c:v>44458</c:v>
                      </c:pt>
                      <c:pt idx="559">
                        <c:v>44457</c:v>
                      </c:pt>
                      <c:pt idx="560">
                        <c:v>44456</c:v>
                      </c:pt>
                      <c:pt idx="561">
                        <c:v>44455</c:v>
                      </c:pt>
                      <c:pt idx="562">
                        <c:v>44454</c:v>
                      </c:pt>
                      <c:pt idx="563">
                        <c:v>44453</c:v>
                      </c:pt>
                      <c:pt idx="564">
                        <c:v>44452</c:v>
                      </c:pt>
                      <c:pt idx="565">
                        <c:v>44451</c:v>
                      </c:pt>
                      <c:pt idx="566">
                        <c:v>44450</c:v>
                      </c:pt>
                      <c:pt idx="567">
                        <c:v>44449</c:v>
                      </c:pt>
                      <c:pt idx="568">
                        <c:v>44448</c:v>
                      </c:pt>
                      <c:pt idx="569">
                        <c:v>44447</c:v>
                      </c:pt>
                      <c:pt idx="570">
                        <c:v>44446</c:v>
                      </c:pt>
                      <c:pt idx="571">
                        <c:v>44445</c:v>
                      </c:pt>
                      <c:pt idx="572">
                        <c:v>44444</c:v>
                      </c:pt>
                      <c:pt idx="573">
                        <c:v>44443</c:v>
                      </c:pt>
                      <c:pt idx="574">
                        <c:v>44442</c:v>
                      </c:pt>
                      <c:pt idx="575">
                        <c:v>44441</c:v>
                      </c:pt>
                      <c:pt idx="576">
                        <c:v>44440</c:v>
                      </c:pt>
                      <c:pt idx="577">
                        <c:v>44439</c:v>
                      </c:pt>
                      <c:pt idx="578">
                        <c:v>44438</c:v>
                      </c:pt>
                      <c:pt idx="579">
                        <c:v>44437</c:v>
                      </c:pt>
                      <c:pt idx="580">
                        <c:v>44436</c:v>
                      </c:pt>
                      <c:pt idx="581">
                        <c:v>44435</c:v>
                      </c:pt>
                      <c:pt idx="582">
                        <c:v>44434</c:v>
                      </c:pt>
                      <c:pt idx="583">
                        <c:v>44433</c:v>
                      </c:pt>
                      <c:pt idx="584">
                        <c:v>44432</c:v>
                      </c:pt>
                      <c:pt idx="585">
                        <c:v>44431</c:v>
                      </c:pt>
                      <c:pt idx="586">
                        <c:v>44430</c:v>
                      </c:pt>
                      <c:pt idx="587">
                        <c:v>44429</c:v>
                      </c:pt>
                      <c:pt idx="588">
                        <c:v>44428</c:v>
                      </c:pt>
                      <c:pt idx="589">
                        <c:v>44427</c:v>
                      </c:pt>
                      <c:pt idx="590">
                        <c:v>44426</c:v>
                      </c:pt>
                      <c:pt idx="591">
                        <c:v>44425</c:v>
                      </c:pt>
                      <c:pt idx="592">
                        <c:v>44424</c:v>
                      </c:pt>
                      <c:pt idx="593">
                        <c:v>44423</c:v>
                      </c:pt>
                      <c:pt idx="594">
                        <c:v>44422</c:v>
                      </c:pt>
                      <c:pt idx="595">
                        <c:v>44421</c:v>
                      </c:pt>
                      <c:pt idx="596">
                        <c:v>44420</c:v>
                      </c:pt>
                      <c:pt idx="597">
                        <c:v>44419</c:v>
                      </c:pt>
                      <c:pt idx="598">
                        <c:v>44418</c:v>
                      </c:pt>
                      <c:pt idx="599">
                        <c:v>44417</c:v>
                      </c:pt>
                      <c:pt idx="600">
                        <c:v>44416</c:v>
                      </c:pt>
                      <c:pt idx="601">
                        <c:v>44415</c:v>
                      </c:pt>
                      <c:pt idx="602">
                        <c:v>44414</c:v>
                      </c:pt>
                      <c:pt idx="603">
                        <c:v>44413</c:v>
                      </c:pt>
                      <c:pt idx="604">
                        <c:v>44412</c:v>
                      </c:pt>
                      <c:pt idx="605">
                        <c:v>44411</c:v>
                      </c:pt>
                      <c:pt idx="606">
                        <c:v>44410</c:v>
                      </c:pt>
                      <c:pt idx="607">
                        <c:v>44409</c:v>
                      </c:pt>
                      <c:pt idx="608">
                        <c:v>44408</c:v>
                      </c:pt>
                      <c:pt idx="609">
                        <c:v>44407</c:v>
                      </c:pt>
                      <c:pt idx="610">
                        <c:v>44406</c:v>
                      </c:pt>
                      <c:pt idx="611">
                        <c:v>44405</c:v>
                      </c:pt>
                      <c:pt idx="612">
                        <c:v>44404</c:v>
                      </c:pt>
                      <c:pt idx="613">
                        <c:v>44403</c:v>
                      </c:pt>
                      <c:pt idx="614">
                        <c:v>44402</c:v>
                      </c:pt>
                      <c:pt idx="615">
                        <c:v>44401</c:v>
                      </c:pt>
                      <c:pt idx="616">
                        <c:v>44400</c:v>
                      </c:pt>
                      <c:pt idx="617">
                        <c:v>44399</c:v>
                      </c:pt>
                      <c:pt idx="618">
                        <c:v>44398</c:v>
                      </c:pt>
                      <c:pt idx="619">
                        <c:v>44397</c:v>
                      </c:pt>
                      <c:pt idx="620">
                        <c:v>44396</c:v>
                      </c:pt>
                      <c:pt idx="621">
                        <c:v>44395</c:v>
                      </c:pt>
                      <c:pt idx="622">
                        <c:v>44394</c:v>
                      </c:pt>
                      <c:pt idx="623">
                        <c:v>44393</c:v>
                      </c:pt>
                      <c:pt idx="624">
                        <c:v>44392</c:v>
                      </c:pt>
                      <c:pt idx="625">
                        <c:v>44391</c:v>
                      </c:pt>
                      <c:pt idx="626">
                        <c:v>44390</c:v>
                      </c:pt>
                      <c:pt idx="627">
                        <c:v>44389</c:v>
                      </c:pt>
                      <c:pt idx="628">
                        <c:v>44388</c:v>
                      </c:pt>
                      <c:pt idx="629">
                        <c:v>44387</c:v>
                      </c:pt>
                      <c:pt idx="630">
                        <c:v>44386</c:v>
                      </c:pt>
                      <c:pt idx="631">
                        <c:v>44385</c:v>
                      </c:pt>
                      <c:pt idx="632">
                        <c:v>44384</c:v>
                      </c:pt>
                      <c:pt idx="633">
                        <c:v>44383</c:v>
                      </c:pt>
                      <c:pt idx="634">
                        <c:v>44382</c:v>
                      </c:pt>
                      <c:pt idx="635">
                        <c:v>44381</c:v>
                      </c:pt>
                      <c:pt idx="636">
                        <c:v>44380</c:v>
                      </c:pt>
                      <c:pt idx="637">
                        <c:v>44379</c:v>
                      </c:pt>
                      <c:pt idx="638">
                        <c:v>44378</c:v>
                      </c:pt>
                      <c:pt idx="639">
                        <c:v>44377</c:v>
                      </c:pt>
                      <c:pt idx="640">
                        <c:v>44376</c:v>
                      </c:pt>
                      <c:pt idx="641">
                        <c:v>44375</c:v>
                      </c:pt>
                      <c:pt idx="642">
                        <c:v>44374</c:v>
                      </c:pt>
                      <c:pt idx="643">
                        <c:v>44373</c:v>
                      </c:pt>
                      <c:pt idx="644">
                        <c:v>44372</c:v>
                      </c:pt>
                      <c:pt idx="645">
                        <c:v>44371</c:v>
                      </c:pt>
                      <c:pt idx="646">
                        <c:v>44370</c:v>
                      </c:pt>
                      <c:pt idx="647">
                        <c:v>44369</c:v>
                      </c:pt>
                      <c:pt idx="648">
                        <c:v>44368</c:v>
                      </c:pt>
                      <c:pt idx="649">
                        <c:v>44367</c:v>
                      </c:pt>
                      <c:pt idx="650">
                        <c:v>44366</c:v>
                      </c:pt>
                      <c:pt idx="651">
                        <c:v>44365</c:v>
                      </c:pt>
                      <c:pt idx="652">
                        <c:v>44364</c:v>
                      </c:pt>
                      <c:pt idx="653">
                        <c:v>44363</c:v>
                      </c:pt>
                      <c:pt idx="654">
                        <c:v>44362</c:v>
                      </c:pt>
                      <c:pt idx="655">
                        <c:v>44361</c:v>
                      </c:pt>
                      <c:pt idx="656">
                        <c:v>44360</c:v>
                      </c:pt>
                      <c:pt idx="657">
                        <c:v>44359</c:v>
                      </c:pt>
                      <c:pt idx="658">
                        <c:v>44358</c:v>
                      </c:pt>
                      <c:pt idx="659">
                        <c:v>44357</c:v>
                      </c:pt>
                      <c:pt idx="660">
                        <c:v>44356</c:v>
                      </c:pt>
                      <c:pt idx="661">
                        <c:v>44355</c:v>
                      </c:pt>
                      <c:pt idx="662">
                        <c:v>44354</c:v>
                      </c:pt>
                      <c:pt idx="663">
                        <c:v>44353</c:v>
                      </c:pt>
                      <c:pt idx="664">
                        <c:v>44352</c:v>
                      </c:pt>
                      <c:pt idx="665">
                        <c:v>44351</c:v>
                      </c:pt>
                      <c:pt idx="666">
                        <c:v>44350</c:v>
                      </c:pt>
                      <c:pt idx="667">
                        <c:v>44349</c:v>
                      </c:pt>
                      <c:pt idx="668">
                        <c:v>44348</c:v>
                      </c:pt>
                      <c:pt idx="669">
                        <c:v>44347</c:v>
                      </c:pt>
                      <c:pt idx="670">
                        <c:v>44346</c:v>
                      </c:pt>
                      <c:pt idx="671">
                        <c:v>44345</c:v>
                      </c:pt>
                      <c:pt idx="672">
                        <c:v>44344</c:v>
                      </c:pt>
                      <c:pt idx="673">
                        <c:v>44343</c:v>
                      </c:pt>
                      <c:pt idx="674">
                        <c:v>44342</c:v>
                      </c:pt>
                      <c:pt idx="675">
                        <c:v>44341</c:v>
                      </c:pt>
                      <c:pt idx="676">
                        <c:v>44340</c:v>
                      </c:pt>
                      <c:pt idx="677">
                        <c:v>44339</c:v>
                      </c:pt>
                      <c:pt idx="678">
                        <c:v>44338</c:v>
                      </c:pt>
                      <c:pt idx="679">
                        <c:v>44337</c:v>
                      </c:pt>
                      <c:pt idx="680">
                        <c:v>44336</c:v>
                      </c:pt>
                      <c:pt idx="681">
                        <c:v>44335</c:v>
                      </c:pt>
                      <c:pt idx="682">
                        <c:v>44334</c:v>
                      </c:pt>
                      <c:pt idx="683">
                        <c:v>44333</c:v>
                      </c:pt>
                      <c:pt idx="684">
                        <c:v>44332</c:v>
                      </c:pt>
                      <c:pt idx="685">
                        <c:v>44331</c:v>
                      </c:pt>
                      <c:pt idx="686">
                        <c:v>44330</c:v>
                      </c:pt>
                      <c:pt idx="687">
                        <c:v>44329</c:v>
                      </c:pt>
                      <c:pt idx="688">
                        <c:v>44328</c:v>
                      </c:pt>
                      <c:pt idx="689">
                        <c:v>44327</c:v>
                      </c:pt>
                      <c:pt idx="690">
                        <c:v>44326</c:v>
                      </c:pt>
                      <c:pt idx="691">
                        <c:v>44325</c:v>
                      </c:pt>
                      <c:pt idx="692">
                        <c:v>44324</c:v>
                      </c:pt>
                      <c:pt idx="693">
                        <c:v>44323</c:v>
                      </c:pt>
                      <c:pt idx="694">
                        <c:v>44322</c:v>
                      </c:pt>
                      <c:pt idx="695">
                        <c:v>44321</c:v>
                      </c:pt>
                      <c:pt idx="696">
                        <c:v>44320</c:v>
                      </c:pt>
                      <c:pt idx="697">
                        <c:v>44319</c:v>
                      </c:pt>
                      <c:pt idx="698">
                        <c:v>44318</c:v>
                      </c:pt>
                      <c:pt idx="699">
                        <c:v>44317</c:v>
                      </c:pt>
                      <c:pt idx="700">
                        <c:v>44316</c:v>
                      </c:pt>
                      <c:pt idx="701">
                        <c:v>44315</c:v>
                      </c:pt>
                      <c:pt idx="702">
                        <c:v>44314</c:v>
                      </c:pt>
                      <c:pt idx="703">
                        <c:v>44313</c:v>
                      </c:pt>
                      <c:pt idx="704">
                        <c:v>44312</c:v>
                      </c:pt>
                      <c:pt idx="705">
                        <c:v>44311</c:v>
                      </c:pt>
                      <c:pt idx="706">
                        <c:v>44310</c:v>
                      </c:pt>
                      <c:pt idx="707">
                        <c:v>44309</c:v>
                      </c:pt>
                      <c:pt idx="708">
                        <c:v>44308</c:v>
                      </c:pt>
                      <c:pt idx="709">
                        <c:v>44307</c:v>
                      </c:pt>
                      <c:pt idx="710">
                        <c:v>44306</c:v>
                      </c:pt>
                      <c:pt idx="711">
                        <c:v>44305</c:v>
                      </c:pt>
                      <c:pt idx="712">
                        <c:v>44304</c:v>
                      </c:pt>
                      <c:pt idx="713">
                        <c:v>44303</c:v>
                      </c:pt>
                      <c:pt idx="714">
                        <c:v>44302</c:v>
                      </c:pt>
                      <c:pt idx="715">
                        <c:v>44301</c:v>
                      </c:pt>
                      <c:pt idx="716">
                        <c:v>44300</c:v>
                      </c:pt>
                      <c:pt idx="717">
                        <c:v>44299</c:v>
                      </c:pt>
                      <c:pt idx="718">
                        <c:v>44298</c:v>
                      </c:pt>
                      <c:pt idx="719">
                        <c:v>44297</c:v>
                      </c:pt>
                      <c:pt idx="720">
                        <c:v>44296</c:v>
                      </c:pt>
                      <c:pt idx="721">
                        <c:v>44295</c:v>
                      </c:pt>
                      <c:pt idx="722">
                        <c:v>44294</c:v>
                      </c:pt>
                      <c:pt idx="723">
                        <c:v>44293</c:v>
                      </c:pt>
                      <c:pt idx="724">
                        <c:v>44292</c:v>
                      </c:pt>
                      <c:pt idx="725">
                        <c:v>44291</c:v>
                      </c:pt>
                      <c:pt idx="726">
                        <c:v>44290</c:v>
                      </c:pt>
                      <c:pt idx="727">
                        <c:v>44289</c:v>
                      </c:pt>
                      <c:pt idx="728">
                        <c:v>44288</c:v>
                      </c:pt>
                      <c:pt idx="729">
                        <c:v>44287</c:v>
                      </c:pt>
                      <c:pt idx="730">
                        <c:v>44286</c:v>
                      </c:pt>
                      <c:pt idx="731">
                        <c:v>44285</c:v>
                      </c:pt>
                      <c:pt idx="732">
                        <c:v>44284</c:v>
                      </c:pt>
                      <c:pt idx="733">
                        <c:v>44283</c:v>
                      </c:pt>
                      <c:pt idx="734">
                        <c:v>44282</c:v>
                      </c:pt>
                      <c:pt idx="735">
                        <c:v>44281</c:v>
                      </c:pt>
                      <c:pt idx="736">
                        <c:v>44280</c:v>
                      </c:pt>
                      <c:pt idx="737">
                        <c:v>44279</c:v>
                      </c:pt>
                      <c:pt idx="738">
                        <c:v>44278</c:v>
                      </c:pt>
                      <c:pt idx="739">
                        <c:v>44277</c:v>
                      </c:pt>
                      <c:pt idx="740">
                        <c:v>44276</c:v>
                      </c:pt>
                      <c:pt idx="741">
                        <c:v>44275</c:v>
                      </c:pt>
                      <c:pt idx="742">
                        <c:v>44274</c:v>
                      </c:pt>
                      <c:pt idx="743">
                        <c:v>44273</c:v>
                      </c:pt>
                      <c:pt idx="744">
                        <c:v>44272</c:v>
                      </c:pt>
                      <c:pt idx="745">
                        <c:v>44271</c:v>
                      </c:pt>
                      <c:pt idx="746">
                        <c:v>44270</c:v>
                      </c:pt>
                      <c:pt idx="747">
                        <c:v>44269</c:v>
                      </c:pt>
                      <c:pt idx="748">
                        <c:v>44268</c:v>
                      </c:pt>
                      <c:pt idx="749">
                        <c:v>44267</c:v>
                      </c:pt>
                      <c:pt idx="750">
                        <c:v>44266</c:v>
                      </c:pt>
                      <c:pt idx="751">
                        <c:v>44265</c:v>
                      </c:pt>
                      <c:pt idx="752">
                        <c:v>44264</c:v>
                      </c:pt>
                      <c:pt idx="753">
                        <c:v>44263</c:v>
                      </c:pt>
                      <c:pt idx="754">
                        <c:v>44262</c:v>
                      </c:pt>
                      <c:pt idx="755">
                        <c:v>44261</c:v>
                      </c:pt>
                      <c:pt idx="756">
                        <c:v>44260</c:v>
                      </c:pt>
                      <c:pt idx="757">
                        <c:v>44259</c:v>
                      </c:pt>
                      <c:pt idx="758">
                        <c:v>44258</c:v>
                      </c:pt>
                      <c:pt idx="759">
                        <c:v>44257</c:v>
                      </c:pt>
                      <c:pt idx="760">
                        <c:v>44256</c:v>
                      </c:pt>
                      <c:pt idx="761">
                        <c:v>44255</c:v>
                      </c:pt>
                      <c:pt idx="762">
                        <c:v>44254</c:v>
                      </c:pt>
                      <c:pt idx="763">
                        <c:v>44253</c:v>
                      </c:pt>
                      <c:pt idx="764">
                        <c:v>44252</c:v>
                      </c:pt>
                      <c:pt idx="765">
                        <c:v>44251</c:v>
                      </c:pt>
                      <c:pt idx="766">
                        <c:v>44250</c:v>
                      </c:pt>
                      <c:pt idx="767">
                        <c:v>44249</c:v>
                      </c:pt>
                      <c:pt idx="768">
                        <c:v>44248</c:v>
                      </c:pt>
                      <c:pt idx="769">
                        <c:v>44247</c:v>
                      </c:pt>
                      <c:pt idx="770">
                        <c:v>44246</c:v>
                      </c:pt>
                      <c:pt idx="771">
                        <c:v>44245</c:v>
                      </c:pt>
                      <c:pt idx="772">
                        <c:v>44244</c:v>
                      </c:pt>
                      <c:pt idx="773">
                        <c:v>44243</c:v>
                      </c:pt>
                      <c:pt idx="774">
                        <c:v>44242</c:v>
                      </c:pt>
                      <c:pt idx="775">
                        <c:v>44241</c:v>
                      </c:pt>
                      <c:pt idx="776">
                        <c:v>44240</c:v>
                      </c:pt>
                      <c:pt idx="777">
                        <c:v>44239</c:v>
                      </c:pt>
                      <c:pt idx="778">
                        <c:v>44238</c:v>
                      </c:pt>
                      <c:pt idx="779">
                        <c:v>44237</c:v>
                      </c:pt>
                      <c:pt idx="780">
                        <c:v>44236</c:v>
                      </c:pt>
                      <c:pt idx="781">
                        <c:v>44235</c:v>
                      </c:pt>
                      <c:pt idx="782">
                        <c:v>44234</c:v>
                      </c:pt>
                      <c:pt idx="783">
                        <c:v>44233</c:v>
                      </c:pt>
                      <c:pt idx="784">
                        <c:v>44232</c:v>
                      </c:pt>
                      <c:pt idx="785">
                        <c:v>44231</c:v>
                      </c:pt>
                      <c:pt idx="786">
                        <c:v>44230</c:v>
                      </c:pt>
                      <c:pt idx="787">
                        <c:v>44229</c:v>
                      </c:pt>
                      <c:pt idx="788">
                        <c:v>44228</c:v>
                      </c:pt>
                      <c:pt idx="789">
                        <c:v>44227</c:v>
                      </c:pt>
                      <c:pt idx="790">
                        <c:v>44226</c:v>
                      </c:pt>
                      <c:pt idx="791">
                        <c:v>44225</c:v>
                      </c:pt>
                      <c:pt idx="792">
                        <c:v>44224</c:v>
                      </c:pt>
                      <c:pt idx="793">
                        <c:v>44223</c:v>
                      </c:pt>
                      <c:pt idx="794">
                        <c:v>44222</c:v>
                      </c:pt>
                      <c:pt idx="795">
                        <c:v>44221</c:v>
                      </c:pt>
                      <c:pt idx="796">
                        <c:v>44220</c:v>
                      </c:pt>
                      <c:pt idx="797">
                        <c:v>44219</c:v>
                      </c:pt>
                      <c:pt idx="798">
                        <c:v>44218</c:v>
                      </c:pt>
                      <c:pt idx="799">
                        <c:v>44217</c:v>
                      </c:pt>
                      <c:pt idx="800">
                        <c:v>44216</c:v>
                      </c:pt>
                      <c:pt idx="801">
                        <c:v>44215</c:v>
                      </c:pt>
                      <c:pt idx="802">
                        <c:v>44214</c:v>
                      </c:pt>
                      <c:pt idx="803">
                        <c:v>44213</c:v>
                      </c:pt>
                      <c:pt idx="804">
                        <c:v>44212</c:v>
                      </c:pt>
                      <c:pt idx="805">
                        <c:v>44211</c:v>
                      </c:pt>
                      <c:pt idx="806">
                        <c:v>44210</c:v>
                      </c:pt>
                      <c:pt idx="807">
                        <c:v>44209</c:v>
                      </c:pt>
                      <c:pt idx="808">
                        <c:v>44208</c:v>
                      </c:pt>
                      <c:pt idx="809">
                        <c:v>44207</c:v>
                      </c:pt>
                      <c:pt idx="810">
                        <c:v>44206</c:v>
                      </c:pt>
                      <c:pt idx="811">
                        <c:v>44205</c:v>
                      </c:pt>
                      <c:pt idx="812">
                        <c:v>44204</c:v>
                      </c:pt>
                      <c:pt idx="813">
                        <c:v>44203</c:v>
                      </c:pt>
                      <c:pt idx="814">
                        <c:v>44202</c:v>
                      </c:pt>
                      <c:pt idx="815">
                        <c:v>44201</c:v>
                      </c:pt>
                      <c:pt idx="816">
                        <c:v>44200</c:v>
                      </c:pt>
                      <c:pt idx="817">
                        <c:v>44199</c:v>
                      </c:pt>
                      <c:pt idx="818">
                        <c:v>44198</c:v>
                      </c:pt>
                      <c:pt idx="819">
                        <c:v>44197</c:v>
                      </c:pt>
                    </c:numCache>
                  </c:numRef>
                </c:cat>
                <c:val>
                  <c:numRef>
                    <c:extLst>
                      <c:ext uri="{02D57815-91ED-43cb-92C2-25804820EDAC}">
                        <c15:formulaRef>
                          <c15:sqref>Sheet1!$C$2:$C$834</c15:sqref>
                        </c15:formulaRef>
                      </c:ext>
                    </c:extLst>
                    <c:numCache>
                      <c:formatCode>General</c:formatCode>
                      <c:ptCount val="833"/>
                    </c:numCache>
                  </c:numRef>
                </c:val>
                <c:smooth val="0"/>
                <c:extLst>
                  <c:ext xmlns:c16="http://schemas.microsoft.com/office/drawing/2014/chart" uri="{C3380CC4-5D6E-409C-BE32-E72D297353CC}">
                    <c16:uniqueId val="{00000001-3A02-40DC-974C-248F2DB8AB8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Column2</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Sheet1!$A$2:$A$834</c15:sqref>
                        </c15:formulaRef>
                      </c:ext>
                    </c:extLst>
                    <c:numCache>
                      <c:formatCode>m/d/yyyy</c:formatCode>
                      <c:ptCount val="833"/>
                      <c:pt idx="0">
                        <c:v>45016</c:v>
                      </c:pt>
                      <c:pt idx="1">
                        <c:v>45015</c:v>
                      </c:pt>
                      <c:pt idx="2">
                        <c:v>45014</c:v>
                      </c:pt>
                      <c:pt idx="3">
                        <c:v>45013</c:v>
                      </c:pt>
                      <c:pt idx="4">
                        <c:v>45012</c:v>
                      </c:pt>
                      <c:pt idx="5">
                        <c:v>45011</c:v>
                      </c:pt>
                      <c:pt idx="6">
                        <c:v>45010</c:v>
                      </c:pt>
                      <c:pt idx="7">
                        <c:v>45009</c:v>
                      </c:pt>
                      <c:pt idx="8">
                        <c:v>45008</c:v>
                      </c:pt>
                      <c:pt idx="9">
                        <c:v>45007</c:v>
                      </c:pt>
                      <c:pt idx="10">
                        <c:v>45006</c:v>
                      </c:pt>
                      <c:pt idx="11">
                        <c:v>45005</c:v>
                      </c:pt>
                      <c:pt idx="12">
                        <c:v>45004</c:v>
                      </c:pt>
                      <c:pt idx="13">
                        <c:v>45003</c:v>
                      </c:pt>
                      <c:pt idx="14">
                        <c:v>45002</c:v>
                      </c:pt>
                      <c:pt idx="15">
                        <c:v>45001</c:v>
                      </c:pt>
                      <c:pt idx="16">
                        <c:v>45000</c:v>
                      </c:pt>
                      <c:pt idx="17">
                        <c:v>44999</c:v>
                      </c:pt>
                      <c:pt idx="18">
                        <c:v>44998</c:v>
                      </c:pt>
                      <c:pt idx="19">
                        <c:v>44997</c:v>
                      </c:pt>
                      <c:pt idx="20">
                        <c:v>44996</c:v>
                      </c:pt>
                      <c:pt idx="21">
                        <c:v>44995</c:v>
                      </c:pt>
                      <c:pt idx="22">
                        <c:v>44994</c:v>
                      </c:pt>
                      <c:pt idx="23">
                        <c:v>44993</c:v>
                      </c:pt>
                      <c:pt idx="24">
                        <c:v>44992</c:v>
                      </c:pt>
                      <c:pt idx="25">
                        <c:v>44991</c:v>
                      </c:pt>
                      <c:pt idx="26">
                        <c:v>44990</c:v>
                      </c:pt>
                      <c:pt idx="27">
                        <c:v>44989</c:v>
                      </c:pt>
                      <c:pt idx="28">
                        <c:v>44988</c:v>
                      </c:pt>
                      <c:pt idx="29">
                        <c:v>44987</c:v>
                      </c:pt>
                      <c:pt idx="30">
                        <c:v>44986</c:v>
                      </c:pt>
                      <c:pt idx="31">
                        <c:v>44985</c:v>
                      </c:pt>
                      <c:pt idx="32">
                        <c:v>44984</c:v>
                      </c:pt>
                      <c:pt idx="33">
                        <c:v>44983</c:v>
                      </c:pt>
                      <c:pt idx="34">
                        <c:v>44982</c:v>
                      </c:pt>
                      <c:pt idx="35">
                        <c:v>44981</c:v>
                      </c:pt>
                      <c:pt idx="36">
                        <c:v>44980</c:v>
                      </c:pt>
                      <c:pt idx="37">
                        <c:v>44979</c:v>
                      </c:pt>
                      <c:pt idx="38">
                        <c:v>44978</c:v>
                      </c:pt>
                      <c:pt idx="39">
                        <c:v>44977</c:v>
                      </c:pt>
                      <c:pt idx="40">
                        <c:v>44976</c:v>
                      </c:pt>
                      <c:pt idx="41">
                        <c:v>44975</c:v>
                      </c:pt>
                      <c:pt idx="42">
                        <c:v>44974</c:v>
                      </c:pt>
                      <c:pt idx="43">
                        <c:v>44973</c:v>
                      </c:pt>
                      <c:pt idx="44">
                        <c:v>44972</c:v>
                      </c:pt>
                      <c:pt idx="45">
                        <c:v>44971</c:v>
                      </c:pt>
                      <c:pt idx="46">
                        <c:v>44970</c:v>
                      </c:pt>
                      <c:pt idx="47">
                        <c:v>44969</c:v>
                      </c:pt>
                      <c:pt idx="48">
                        <c:v>44968</c:v>
                      </c:pt>
                      <c:pt idx="49">
                        <c:v>44967</c:v>
                      </c:pt>
                      <c:pt idx="50">
                        <c:v>44966</c:v>
                      </c:pt>
                      <c:pt idx="51">
                        <c:v>44965</c:v>
                      </c:pt>
                      <c:pt idx="52">
                        <c:v>44964</c:v>
                      </c:pt>
                      <c:pt idx="53">
                        <c:v>44963</c:v>
                      </c:pt>
                      <c:pt idx="54">
                        <c:v>44962</c:v>
                      </c:pt>
                      <c:pt idx="55">
                        <c:v>44961</c:v>
                      </c:pt>
                      <c:pt idx="56">
                        <c:v>44960</c:v>
                      </c:pt>
                      <c:pt idx="57">
                        <c:v>44959</c:v>
                      </c:pt>
                      <c:pt idx="58">
                        <c:v>44958</c:v>
                      </c:pt>
                      <c:pt idx="59">
                        <c:v>44957</c:v>
                      </c:pt>
                      <c:pt idx="60">
                        <c:v>44956</c:v>
                      </c:pt>
                      <c:pt idx="61">
                        <c:v>44955</c:v>
                      </c:pt>
                      <c:pt idx="62">
                        <c:v>44954</c:v>
                      </c:pt>
                      <c:pt idx="63">
                        <c:v>44953</c:v>
                      </c:pt>
                      <c:pt idx="64">
                        <c:v>44952</c:v>
                      </c:pt>
                      <c:pt idx="65">
                        <c:v>44951</c:v>
                      </c:pt>
                      <c:pt idx="66">
                        <c:v>44950</c:v>
                      </c:pt>
                      <c:pt idx="67">
                        <c:v>44949</c:v>
                      </c:pt>
                      <c:pt idx="68">
                        <c:v>44948</c:v>
                      </c:pt>
                      <c:pt idx="69">
                        <c:v>44947</c:v>
                      </c:pt>
                      <c:pt idx="70">
                        <c:v>44946</c:v>
                      </c:pt>
                      <c:pt idx="71">
                        <c:v>44945</c:v>
                      </c:pt>
                      <c:pt idx="72">
                        <c:v>44944</c:v>
                      </c:pt>
                      <c:pt idx="73">
                        <c:v>44943</c:v>
                      </c:pt>
                      <c:pt idx="74">
                        <c:v>44942</c:v>
                      </c:pt>
                      <c:pt idx="75">
                        <c:v>44941</c:v>
                      </c:pt>
                      <c:pt idx="76">
                        <c:v>44940</c:v>
                      </c:pt>
                      <c:pt idx="77">
                        <c:v>44939</c:v>
                      </c:pt>
                      <c:pt idx="78">
                        <c:v>44938</c:v>
                      </c:pt>
                      <c:pt idx="79">
                        <c:v>44937</c:v>
                      </c:pt>
                      <c:pt idx="80">
                        <c:v>44936</c:v>
                      </c:pt>
                      <c:pt idx="81">
                        <c:v>44935</c:v>
                      </c:pt>
                      <c:pt idx="82">
                        <c:v>44934</c:v>
                      </c:pt>
                      <c:pt idx="83">
                        <c:v>44933</c:v>
                      </c:pt>
                      <c:pt idx="84">
                        <c:v>44932</c:v>
                      </c:pt>
                      <c:pt idx="85">
                        <c:v>44931</c:v>
                      </c:pt>
                      <c:pt idx="86">
                        <c:v>44930</c:v>
                      </c:pt>
                      <c:pt idx="87">
                        <c:v>44929</c:v>
                      </c:pt>
                      <c:pt idx="88">
                        <c:v>44928</c:v>
                      </c:pt>
                      <c:pt idx="89">
                        <c:v>44927</c:v>
                      </c:pt>
                      <c:pt idx="90">
                        <c:v>44926</c:v>
                      </c:pt>
                      <c:pt idx="91">
                        <c:v>44925</c:v>
                      </c:pt>
                      <c:pt idx="92">
                        <c:v>44924</c:v>
                      </c:pt>
                      <c:pt idx="93">
                        <c:v>44923</c:v>
                      </c:pt>
                      <c:pt idx="94">
                        <c:v>44922</c:v>
                      </c:pt>
                      <c:pt idx="95">
                        <c:v>44921</c:v>
                      </c:pt>
                      <c:pt idx="96">
                        <c:v>44920</c:v>
                      </c:pt>
                      <c:pt idx="97">
                        <c:v>44919</c:v>
                      </c:pt>
                      <c:pt idx="98">
                        <c:v>44918</c:v>
                      </c:pt>
                      <c:pt idx="99">
                        <c:v>44917</c:v>
                      </c:pt>
                      <c:pt idx="100">
                        <c:v>44916</c:v>
                      </c:pt>
                      <c:pt idx="101">
                        <c:v>44915</c:v>
                      </c:pt>
                      <c:pt idx="102">
                        <c:v>44914</c:v>
                      </c:pt>
                      <c:pt idx="103">
                        <c:v>44913</c:v>
                      </c:pt>
                      <c:pt idx="104">
                        <c:v>44912</c:v>
                      </c:pt>
                      <c:pt idx="105">
                        <c:v>44911</c:v>
                      </c:pt>
                      <c:pt idx="106">
                        <c:v>44910</c:v>
                      </c:pt>
                      <c:pt idx="107">
                        <c:v>44909</c:v>
                      </c:pt>
                      <c:pt idx="108">
                        <c:v>44908</c:v>
                      </c:pt>
                      <c:pt idx="109">
                        <c:v>44907</c:v>
                      </c:pt>
                      <c:pt idx="110">
                        <c:v>44906</c:v>
                      </c:pt>
                      <c:pt idx="111">
                        <c:v>44905</c:v>
                      </c:pt>
                      <c:pt idx="112">
                        <c:v>44904</c:v>
                      </c:pt>
                      <c:pt idx="113">
                        <c:v>44903</c:v>
                      </c:pt>
                      <c:pt idx="114">
                        <c:v>44902</c:v>
                      </c:pt>
                      <c:pt idx="115">
                        <c:v>44901</c:v>
                      </c:pt>
                      <c:pt idx="116">
                        <c:v>44900</c:v>
                      </c:pt>
                      <c:pt idx="117">
                        <c:v>44899</c:v>
                      </c:pt>
                      <c:pt idx="118">
                        <c:v>44898</c:v>
                      </c:pt>
                      <c:pt idx="119">
                        <c:v>44897</c:v>
                      </c:pt>
                      <c:pt idx="120">
                        <c:v>44896</c:v>
                      </c:pt>
                      <c:pt idx="121">
                        <c:v>44895</c:v>
                      </c:pt>
                      <c:pt idx="122">
                        <c:v>44894</c:v>
                      </c:pt>
                      <c:pt idx="123">
                        <c:v>44893</c:v>
                      </c:pt>
                      <c:pt idx="124">
                        <c:v>44892</c:v>
                      </c:pt>
                      <c:pt idx="125">
                        <c:v>44891</c:v>
                      </c:pt>
                      <c:pt idx="126">
                        <c:v>44890</c:v>
                      </c:pt>
                      <c:pt idx="127">
                        <c:v>44889</c:v>
                      </c:pt>
                      <c:pt idx="128">
                        <c:v>44888</c:v>
                      </c:pt>
                      <c:pt idx="129">
                        <c:v>44887</c:v>
                      </c:pt>
                      <c:pt idx="130">
                        <c:v>44886</c:v>
                      </c:pt>
                      <c:pt idx="131">
                        <c:v>44885</c:v>
                      </c:pt>
                      <c:pt idx="132">
                        <c:v>44884</c:v>
                      </c:pt>
                      <c:pt idx="133">
                        <c:v>44883</c:v>
                      </c:pt>
                      <c:pt idx="134">
                        <c:v>44882</c:v>
                      </c:pt>
                      <c:pt idx="135">
                        <c:v>44881</c:v>
                      </c:pt>
                      <c:pt idx="136">
                        <c:v>44880</c:v>
                      </c:pt>
                      <c:pt idx="137">
                        <c:v>44879</c:v>
                      </c:pt>
                      <c:pt idx="138">
                        <c:v>44878</c:v>
                      </c:pt>
                      <c:pt idx="139">
                        <c:v>44877</c:v>
                      </c:pt>
                      <c:pt idx="140">
                        <c:v>44876</c:v>
                      </c:pt>
                      <c:pt idx="141">
                        <c:v>44875</c:v>
                      </c:pt>
                      <c:pt idx="142">
                        <c:v>44874</c:v>
                      </c:pt>
                      <c:pt idx="143">
                        <c:v>44873</c:v>
                      </c:pt>
                      <c:pt idx="144">
                        <c:v>44872</c:v>
                      </c:pt>
                      <c:pt idx="145">
                        <c:v>44871</c:v>
                      </c:pt>
                      <c:pt idx="146">
                        <c:v>44870</c:v>
                      </c:pt>
                      <c:pt idx="147">
                        <c:v>44869</c:v>
                      </c:pt>
                      <c:pt idx="148">
                        <c:v>44868</c:v>
                      </c:pt>
                      <c:pt idx="149">
                        <c:v>44867</c:v>
                      </c:pt>
                      <c:pt idx="150">
                        <c:v>44866</c:v>
                      </c:pt>
                      <c:pt idx="151">
                        <c:v>44865</c:v>
                      </c:pt>
                      <c:pt idx="152">
                        <c:v>44864</c:v>
                      </c:pt>
                      <c:pt idx="153">
                        <c:v>44863</c:v>
                      </c:pt>
                      <c:pt idx="154">
                        <c:v>44862</c:v>
                      </c:pt>
                      <c:pt idx="155">
                        <c:v>44861</c:v>
                      </c:pt>
                      <c:pt idx="156">
                        <c:v>44860</c:v>
                      </c:pt>
                      <c:pt idx="157">
                        <c:v>44859</c:v>
                      </c:pt>
                      <c:pt idx="158">
                        <c:v>44858</c:v>
                      </c:pt>
                      <c:pt idx="159">
                        <c:v>44857</c:v>
                      </c:pt>
                      <c:pt idx="160">
                        <c:v>44856</c:v>
                      </c:pt>
                      <c:pt idx="161">
                        <c:v>44855</c:v>
                      </c:pt>
                      <c:pt idx="162">
                        <c:v>44854</c:v>
                      </c:pt>
                      <c:pt idx="163">
                        <c:v>44853</c:v>
                      </c:pt>
                      <c:pt idx="164">
                        <c:v>44852</c:v>
                      </c:pt>
                      <c:pt idx="165">
                        <c:v>44851</c:v>
                      </c:pt>
                      <c:pt idx="166">
                        <c:v>44850</c:v>
                      </c:pt>
                      <c:pt idx="167">
                        <c:v>44849</c:v>
                      </c:pt>
                      <c:pt idx="168">
                        <c:v>44848</c:v>
                      </c:pt>
                      <c:pt idx="169">
                        <c:v>44847</c:v>
                      </c:pt>
                      <c:pt idx="170">
                        <c:v>44846</c:v>
                      </c:pt>
                      <c:pt idx="171">
                        <c:v>44845</c:v>
                      </c:pt>
                      <c:pt idx="172">
                        <c:v>44844</c:v>
                      </c:pt>
                      <c:pt idx="173">
                        <c:v>44843</c:v>
                      </c:pt>
                      <c:pt idx="174">
                        <c:v>44842</c:v>
                      </c:pt>
                      <c:pt idx="175">
                        <c:v>44841</c:v>
                      </c:pt>
                      <c:pt idx="176">
                        <c:v>44840</c:v>
                      </c:pt>
                      <c:pt idx="177">
                        <c:v>44839</c:v>
                      </c:pt>
                      <c:pt idx="178">
                        <c:v>44838</c:v>
                      </c:pt>
                      <c:pt idx="179">
                        <c:v>44837</c:v>
                      </c:pt>
                      <c:pt idx="180">
                        <c:v>44836</c:v>
                      </c:pt>
                      <c:pt idx="181">
                        <c:v>44835</c:v>
                      </c:pt>
                      <c:pt idx="182">
                        <c:v>44834</c:v>
                      </c:pt>
                      <c:pt idx="183">
                        <c:v>44833</c:v>
                      </c:pt>
                      <c:pt idx="184">
                        <c:v>44832</c:v>
                      </c:pt>
                      <c:pt idx="185">
                        <c:v>44831</c:v>
                      </c:pt>
                      <c:pt idx="186">
                        <c:v>44830</c:v>
                      </c:pt>
                      <c:pt idx="187">
                        <c:v>44829</c:v>
                      </c:pt>
                      <c:pt idx="188">
                        <c:v>44828</c:v>
                      </c:pt>
                      <c:pt idx="189">
                        <c:v>44827</c:v>
                      </c:pt>
                      <c:pt idx="190">
                        <c:v>44826</c:v>
                      </c:pt>
                      <c:pt idx="191">
                        <c:v>44825</c:v>
                      </c:pt>
                      <c:pt idx="192">
                        <c:v>44824</c:v>
                      </c:pt>
                      <c:pt idx="193">
                        <c:v>44823</c:v>
                      </c:pt>
                      <c:pt idx="194">
                        <c:v>44822</c:v>
                      </c:pt>
                      <c:pt idx="195">
                        <c:v>44821</c:v>
                      </c:pt>
                      <c:pt idx="196">
                        <c:v>44820</c:v>
                      </c:pt>
                      <c:pt idx="197">
                        <c:v>44819</c:v>
                      </c:pt>
                      <c:pt idx="198">
                        <c:v>44818</c:v>
                      </c:pt>
                      <c:pt idx="199">
                        <c:v>44817</c:v>
                      </c:pt>
                      <c:pt idx="200">
                        <c:v>44816</c:v>
                      </c:pt>
                      <c:pt idx="201">
                        <c:v>44815</c:v>
                      </c:pt>
                      <c:pt idx="202">
                        <c:v>44814</c:v>
                      </c:pt>
                      <c:pt idx="203">
                        <c:v>44813</c:v>
                      </c:pt>
                      <c:pt idx="204">
                        <c:v>44812</c:v>
                      </c:pt>
                      <c:pt idx="205">
                        <c:v>44811</c:v>
                      </c:pt>
                      <c:pt idx="206">
                        <c:v>44810</c:v>
                      </c:pt>
                      <c:pt idx="207">
                        <c:v>44809</c:v>
                      </c:pt>
                      <c:pt idx="208">
                        <c:v>44808</c:v>
                      </c:pt>
                      <c:pt idx="209">
                        <c:v>44807</c:v>
                      </c:pt>
                      <c:pt idx="210">
                        <c:v>44806</c:v>
                      </c:pt>
                      <c:pt idx="211">
                        <c:v>44805</c:v>
                      </c:pt>
                      <c:pt idx="212">
                        <c:v>44804</c:v>
                      </c:pt>
                      <c:pt idx="213">
                        <c:v>44803</c:v>
                      </c:pt>
                      <c:pt idx="214">
                        <c:v>44802</c:v>
                      </c:pt>
                      <c:pt idx="215">
                        <c:v>44801</c:v>
                      </c:pt>
                      <c:pt idx="216">
                        <c:v>44800</c:v>
                      </c:pt>
                      <c:pt idx="217">
                        <c:v>44799</c:v>
                      </c:pt>
                      <c:pt idx="218">
                        <c:v>44798</c:v>
                      </c:pt>
                      <c:pt idx="219">
                        <c:v>44797</c:v>
                      </c:pt>
                      <c:pt idx="220">
                        <c:v>44796</c:v>
                      </c:pt>
                      <c:pt idx="221">
                        <c:v>44795</c:v>
                      </c:pt>
                      <c:pt idx="222">
                        <c:v>44794</c:v>
                      </c:pt>
                      <c:pt idx="223">
                        <c:v>44793</c:v>
                      </c:pt>
                      <c:pt idx="224">
                        <c:v>44792</c:v>
                      </c:pt>
                      <c:pt idx="225">
                        <c:v>44791</c:v>
                      </c:pt>
                      <c:pt idx="226">
                        <c:v>44790</c:v>
                      </c:pt>
                      <c:pt idx="227">
                        <c:v>44789</c:v>
                      </c:pt>
                      <c:pt idx="228">
                        <c:v>44788</c:v>
                      </c:pt>
                      <c:pt idx="229">
                        <c:v>44787</c:v>
                      </c:pt>
                      <c:pt idx="230">
                        <c:v>44786</c:v>
                      </c:pt>
                      <c:pt idx="231">
                        <c:v>44785</c:v>
                      </c:pt>
                      <c:pt idx="232">
                        <c:v>44784</c:v>
                      </c:pt>
                      <c:pt idx="233">
                        <c:v>44783</c:v>
                      </c:pt>
                      <c:pt idx="234">
                        <c:v>44782</c:v>
                      </c:pt>
                      <c:pt idx="235">
                        <c:v>44781</c:v>
                      </c:pt>
                      <c:pt idx="236">
                        <c:v>44780</c:v>
                      </c:pt>
                      <c:pt idx="237">
                        <c:v>44779</c:v>
                      </c:pt>
                      <c:pt idx="238">
                        <c:v>44778</c:v>
                      </c:pt>
                      <c:pt idx="239">
                        <c:v>44777</c:v>
                      </c:pt>
                      <c:pt idx="240">
                        <c:v>44776</c:v>
                      </c:pt>
                      <c:pt idx="241">
                        <c:v>44775</c:v>
                      </c:pt>
                      <c:pt idx="242">
                        <c:v>44774</c:v>
                      </c:pt>
                      <c:pt idx="243">
                        <c:v>44773</c:v>
                      </c:pt>
                      <c:pt idx="244">
                        <c:v>44772</c:v>
                      </c:pt>
                      <c:pt idx="245">
                        <c:v>44771</c:v>
                      </c:pt>
                      <c:pt idx="246">
                        <c:v>44770</c:v>
                      </c:pt>
                      <c:pt idx="247">
                        <c:v>44769</c:v>
                      </c:pt>
                      <c:pt idx="248">
                        <c:v>44768</c:v>
                      </c:pt>
                      <c:pt idx="249">
                        <c:v>44767</c:v>
                      </c:pt>
                      <c:pt idx="250">
                        <c:v>44766</c:v>
                      </c:pt>
                      <c:pt idx="251">
                        <c:v>44765</c:v>
                      </c:pt>
                      <c:pt idx="252">
                        <c:v>44764</c:v>
                      </c:pt>
                      <c:pt idx="253">
                        <c:v>44763</c:v>
                      </c:pt>
                      <c:pt idx="254">
                        <c:v>44762</c:v>
                      </c:pt>
                      <c:pt idx="255">
                        <c:v>44761</c:v>
                      </c:pt>
                      <c:pt idx="256">
                        <c:v>44760</c:v>
                      </c:pt>
                      <c:pt idx="257">
                        <c:v>44759</c:v>
                      </c:pt>
                      <c:pt idx="258">
                        <c:v>44758</c:v>
                      </c:pt>
                      <c:pt idx="259">
                        <c:v>44757</c:v>
                      </c:pt>
                      <c:pt idx="260">
                        <c:v>44756</c:v>
                      </c:pt>
                      <c:pt idx="261">
                        <c:v>44755</c:v>
                      </c:pt>
                      <c:pt idx="262">
                        <c:v>44754</c:v>
                      </c:pt>
                      <c:pt idx="263">
                        <c:v>44753</c:v>
                      </c:pt>
                      <c:pt idx="264">
                        <c:v>44752</c:v>
                      </c:pt>
                      <c:pt idx="265">
                        <c:v>44751</c:v>
                      </c:pt>
                      <c:pt idx="266">
                        <c:v>44750</c:v>
                      </c:pt>
                      <c:pt idx="267">
                        <c:v>44749</c:v>
                      </c:pt>
                      <c:pt idx="268">
                        <c:v>44748</c:v>
                      </c:pt>
                      <c:pt idx="269">
                        <c:v>44747</c:v>
                      </c:pt>
                      <c:pt idx="270">
                        <c:v>44746</c:v>
                      </c:pt>
                      <c:pt idx="271">
                        <c:v>44745</c:v>
                      </c:pt>
                      <c:pt idx="272">
                        <c:v>44744</c:v>
                      </c:pt>
                      <c:pt idx="273">
                        <c:v>44743</c:v>
                      </c:pt>
                      <c:pt idx="274">
                        <c:v>44742</c:v>
                      </c:pt>
                      <c:pt idx="275">
                        <c:v>44741</c:v>
                      </c:pt>
                      <c:pt idx="276">
                        <c:v>44740</c:v>
                      </c:pt>
                      <c:pt idx="277">
                        <c:v>44739</c:v>
                      </c:pt>
                      <c:pt idx="278">
                        <c:v>44738</c:v>
                      </c:pt>
                      <c:pt idx="279">
                        <c:v>44737</c:v>
                      </c:pt>
                      <c:pt idx="280">
                        <c:v>44736</c:v>
                      </c:pt>
                      <c:pt idx="281">
                        <c:v>44735</c:v>
                      </c:pt>
                      <c:pt idx="282">
                        <c:v>44734</c:v>
                      </c:pt>
                      <c:pt idx="283">
                        <c:v>44733</c:v>
                      </c:pt>
                      <c:pt idx="284">
                        <c:v>44732</c:v>
                      </c:pt>
                      <c:pt idx="285">
                        <c:v>44731</c:v>
                      </c:pt>
                      <c:pt idx="286">
                        <c:v>44730</c:v>
                      </c:pt>
                      <c:pt idx="287">
                        <c:v>44729</c:v>
                      </c:pt>
                      <c:pt idx="288">
                        <c:v>44728</c:v>
                      </c:pt>
                      <c:pt idx="289">
                        <c:v>44727</c:v>
                      </c:pt>
                      <c:pt idx="290">
                        <c:v>44726</c:v>
                      </c:pt>
                      <c:pt idx="291">
                        <c:v>44725</c:v>
                      </c:pt>
                      <c:pt idx="292">
                        <c:v>44724</c:v>
                      </c:pt>
                      <c:pt idx="293">
                        <c:v>44723</c:v>
                      </c:pt>
                      <c:pt idx="294">
                        <c:v>44722</c:v>
                      </c:pt>
                      <c:pt idx="295">
                        <c:v>44721</c:v>
                      </c:pt>
                      <c:pt idx="296">
                        <c:v>44720</c:v>
                      </c:pt>
                      <c:pt idx="297">
                        <c:v>44719</c:v>
                      </c:pt>
                      <c:pt idx="298">
                        <c:v>44718</c:v>
                      </c:pt>
                      <c:pt idx="299">
                        <c:v>44717</c:v>
                      </c:pt>
                      <c:pt idx="300">
                        <c:v>44716</c:v>
                      </c:pt>
                      <c:pt idx="301">
                        <c:v>44715</c:v>
                      </c:pt>
                      <c:pt idx="302">
                        <c:v>44714</c:v>
                      </c:pt>
                      <c:pt idx="303">
                        <c:v>44713</c:v>
                      </c:pt>
                      <c:pt idx="304">
                        <c:v>44712</c:v>
                      </c:pt>
                      <c:pt idx="305">
                        <c:v>44711</c:v>
                      </c:pt>
                      <c:pt idx="306">
                        <c:v>44710</c:v>
                      </c:pt>
                      <c:pt idx="307">
                        <c:v>44709</c:v>
                      </c:pt>
                      <c:pt idx="308">
                        <c:v>44708</c:v>
                      </c:pt>
                      <c:pt idx="309">
                        <c:v>44707</c:v>
                      </c:pt>
                      <c:pt idx="310">
                        <c:v>44706</c:v>
                      </c:pt>
                      <c:pt idx="311">
                        <c:v>44705</c:v>
                      </c:pt>
                      <c:pt idx="312">
                        <c:v>44704</c:v>
                      </c:pt>
                      <c:pt idx="313">
                        <c:v>44703</c:v>
                      </c:pt>
                      <c:pt idx="314">
                        <c:v>44702</c:v>
                      </c:pt>
                      <c:pt idx="315">
                        <c:v>44701</c:v>
                      </c:pt>
                      <c:pt idx="316">
                        <c:v>44700</c:v>
                      </c:pt>
                      <c:pt idx="317">
                        <c:v>44699</c:v>
                      </c:pt>
                      <c:pt idx="318">
                        <c:v>44698</c:v>
                      </c:pt>
                      <c:pt idx="319">
                        <c:v>44697</c:v>
                      </c:pt>
                      <c:pt idx="320">
                        <c:v>44696</c:v>
                      </c:pt>
                      <c:pt idx="321">
                        <c:v>44695</c:v>
                      </c:pt>
                      <c:pt idx="322">
                        <c:v>44694</c:v>
                      </c:pt>
                      <c:pt idx="323">
                        <c:v>44693</c:v>
                      </c:pt>
                      <c:pt idx="324">
                        <c:v>44692</c:v>
                      </c:pt>
                      <c:pt idx="325">
                        <c:v>44691</c:v>
                      </c:pt>
                      <c:pt idx="326">
                        <c:v>44690</c:v>
                      </c:pt>
                      <c:pt idx="327">
                        <c:v>44689</c:v>
                      </c:pt>
                      <c:pt idx="328">
                        <c:v>44688</c:v>
                      </c:pt>
                      <c:pt idx="329">
                        <c:v>44687</c:v>
                      </c:pt>
                      <c:pt idx="330">
                        <c:v>44686</c:v>
                      </c:pt>
                      <c:pt idx="331">
                        <c:v>44685</c:v>
                      </c:pt>
                      <c:pt idx="332">
                        <c:v>44684</c:v>
                      </c:pt>
                      <c:pt idx="333">
                        <c:v>44683</c:v>
                      </c:pt>
                      <c:pt idx="334">
                        <c:v>44682</c:v>
                      </c:pt>
                      <c:pt idx="335">
                        <c:v>44681</c:v>
                      </c:pt>
                      <c:pt idx="336">
                        <c:v>44680</c:v>
                      </c:pt>
                      <c:pt idx="337">
                        <c:v>44679</c:v>
                      </c:pt>
                      <c:pt idx="338">
                        <c:v>44678</c:v>
                      </c:pt>
                      <c:pt idx="339">
                        <c:v>44677</c:v>
                      </c:pt>
                      <c:pt idx="340">
                        <c:v>44676</c:v>
                      </c:pt>
                      <c:pt idx="341">
                        <c:v>44675</c:v>
                      </c:pt>
                      <c:pt idx="342">
                        <c:v>44674</c:v>
                      </c:pt>
                      <c:pt idx="343">
                        <c:v>44673</c:v>
                      </c:pt>
                      <c:pt idx="344">
                        <c:v>44672</c:v>
                      </c:pt>
                      <c:pt idx="345">
                        <c:v>44671</c:v>
                      </c:pt>
                      <c:pt idx="346">
                        <c:v>44670</c:v>
                      </c:pt>
                      <c:pt idx="347">
                        <c:v>44669</c:v>
                      </c:pt>
                      <c:pt idx="348">
                        <c:v>44668</c:v>
                      </c:pt>
                      <c:pt idx="349">
                        <c:v>44667</c:v>
                      </c:pt>
                      <c:pt idx="350">
                        <c:v>44666</c:v>
                      </c:pt>
                      <c:pt idx="351">
                        <c:v>44665</c:v>
                      </c:pt>
                      <c:pt idx="352">
                        <c:v>44664</c:v>
                      </c:pt>
                      <c:pt idx="353">
                        <c:v>44663</c:v>
                      </c:pt>
                      <c:pt idx="354">
                        <c:v>44662</c:v>
                      </c:pt>
                      <c:pt idx="355">
                        <c:v>44661</c:v>
                      </c:pt>
                      <c:pt idx="356">
                        <c:v>44660</c:v>
                      </c:pt>
                      <c:pt idx="357">
                        <c:v>44659</c:v>
                      </c:pt>
                      <c:pt idx="358">
                        <c:v>44658</c:v>
                      </c:pt>
                      <c:pt idx="359">
                        <c:v>44657</c:v>
                      </c:pt>
                      <c:pt idx="360">
                        <c:v>44656</c:v>
                      </c:pt>
                      <c:pt idx="361">
                        <c:v>44655</c:v>
                      </c:pt>
                      <c:pt idx="362">
                        <c:v>44654</c:v>
                      </c:pt>
                      <c:pt idx="363">
                        <c:v>44653</c:v>
                      </c:pt>
                      <c:pt idx="364">
                        <c:v>44652</c:v>
                      </c:pt>
                      <c:pt idx="365">
                        <c:v>44651</c:v>
                      </c:pt>
                      <c:pt idx="366">
                        <c:v>44650</c:v>
                      </c:pt>
                      <c:pt idx="367">
                        <c:v>44649</c:v>
                      </c:pt>
                      <c:pt idx="368">
                        <c:v>44648</c:v>
                      </c:pt>
                      <c:pt idx="369">
                        <c:v>44647</c:v>
                      </c:pt>
                      <c:pt idx="370">
                        <c:v>44646</c:v>
                      </c:pt>
                      <c:pt idx="371">
                        <c:v>44645</c:v>
                      </c:pt>
                      <c:pt idx="372">
                        <c:v>44644</c:v>
                      </c:pt>
                      <c:pt idx="373">
                        <c:v>44643</c:v>
                      </c:pt>
                      <c:pt idx="374">
                        <c:v>44642</c:v>
                      </c:pt>
                      <c:pt idx="375">
                        <c:v>44641</c:v>
                      </c:pt>
                      <c:pt idx="376">
                        <c:v>44640</c:v>
                      </c:pt>
                      <c:pt idx="377">
                        <c:v>44639</c:v>
                      </c:pt>
                      <c:pt idx="378">
                        <c:v>44638</c:v>
                      </c:pt>
                      <c:pt idx="379">
                        <c:v>44637</c:v>
                      </c:pt>
                      <c:pt idx="380">
                        <c:v>44636</c:v>
                      </c:pt>
                      <c:pt idx="381">
                        <c:v>44635</c:v>
                      </c:pt>
                      <c:pt idx="382">
                        <c:v>44634</c:v>
                      </c:pt>
                      <c:pt idx="383">
                        <c:v>44633</c:v>
                      </c:pt>
                      <c:pt idx="384">
                        <c:v>44632</c:v>
                      </c:pt>
                      <c:pt idx="385">
                        <c:v>44631</c:v>
                      </c:pt>
                      <c:pt idx="386">
                        <c:v>44630</c:v>
                      </c:pt>
                      <c:pt idx="387">
                        <c:v>44629</c:v>
                      </c:pt>
                      <c:pt idx="388">
                        <c:v>44628</c:v>
                      </c:pt>
                      <c:pt idx="389">
                        <c:v>44627</c:v>
                      </c:pt>
                      <c:pt idx="390">
                        <c:v>44626</c:v>
                      </c:pt>
                      <c:pt idx="391">
                        <c:v>44625</c:v>
                      </c:pt>
                      <c:pt idx="392">
                        <c:v>44624</c:v>
                      </c:pt>
                      <c:pt idx="393">
                        <c:v>44623</c:v>
                      </c:pt>
                      <c:pt idx="394">
                        <c:v>44622</c:v>
                      </c:pt>
                      <c:pt idx="395">
                        <c:v>44621</c:v>
                      </c:pt>
                      <c:pt idx="396">
                        <c:v>44620</c:v>
                      </c:pt>
                      <c:pt idx="397">
                        <c:v>44619</c:v>
                      </c:pt>
                      <c:pt idx="398">
                        <c:v>44618</c:v>
                      </c:pt>
                      <c:pt idx="399">
                        <c:v>44617</c:v>
                      </c:pt>
                      <c:pt idx="400">
                        <c:v>44616</c:v>
                      </c:pt>
                      <c:pt idx="401">
                        <c:v>44615</c:v>
                      </c:pt>
                      <c:pt idx="402">
                        <c:v>44614</c:v>
                      </c:pt>
                      <c:pt idx="403">
                        <c:v>44613</c:v>
                      </c:pt>
                      <c:pt idx="404">
                        <c:v>44612</c:v>
                      </c:pt>
                      <c:pt idx="405">
                        <c:v>44611</c:v>
                      </c:pt>
                      <c:pt idx="406">
                        <c:v>44610</c:v>
                      </c:pt>
                      <c:pt idx="407">
                        <c:v>44609</c:v>
                      </c:pt>
                      <c:pt idx="408">
                        <c:v>44608</c:v>
                      </c:pt>
                      <c:pt idx="409">
                        <c:v>44607</c:v>
                      </c:pt>
                      <c:pt idx="410">
                        <c:v>44606</c:v>
                      </c:pt>
                      <c:pt idx="411">
                        <c:v>44605</c:v>
                      </c:pt>
                      <c:pt idx="412">
                        <c:v>44604</c:v>
                      </c:pt>
                      <c:pt idx="413">
                        <c:v>44603</c:v>
                      </c:pt>
                      <c:pt idx="414">
                        <c:v>44602</c:v>
                      </c:pt>
                      <c:pt idx="415">
                        <c:v>44601</c:v>
                      </c:pt>
                      <c:pt idx="416">
                        <c:v>44600</c:v>
                      </c:pt>
                      <c:pt idx="417">
                        <c:v>44599</c:v>
                      </c:pt>
                      <c:pt idx="418">
                        <c:v>44598</c:v>
                      </c:pt>
                      <c:pt idx="419">
                        <c:v>44597</c:v>
                      </c:pt>
                      <c:pt idx="420">
                        <c:v>44596</c:v>
                      </c:pt>
                      <c:pt idx="421">
                        <c:v>44595</c:v>
                      </c:pt>
                      <c:pt idx="422">
                        <c:v>44594</c:v>
                      </c:pt>
                      <c:pt idx="423">
                        <c:v>44593</c:v>
                      </c:pt>
                      <c:pt idx="424">
                        <c:v>44592</c:v>
                      </c:pt>
                      <c:pt idx="425">
                        <c:v>44591</c:v>
                      </c:pt>
                      <c:pt idx="426">
                        <c:v>44590</c:v>
                      </c:pt>
                      <c:pt idx="427">
                        <c:v>44589</c:v>
                      </c:pt>
                      <c:pt idx="428">
                        <c:v>44588</c:v>
                      </c:pt>
                      <c:pt idx="429">
                        <c:v>44587</c:v>
                      </c:pt>
                      <c:pt idx="430">
                        <c:v>44586</c:v>
                      </c:pt>
                      <c:pt idx="431">
                        <c:v>44585</c:v>
                      </c:pt>
                      <c:pt idx="432">
                        <c:v>44584</c:v>
                      </c:pt>
                      <c:pt idx="433">
                        <c:v>44583</c:v>
                      </c:pt>
                      <c:pt idx="434">
                        <c:v>44582</c:v>
                      </c:pt>
                      <c:pt idx="435">
                        <c:v>44581</c:v>
                      </c:pt>
                      <c:pt idx="436">
                        <c:v>44580</c:v>
                      </c:pt>
                      <c:pt idx="437">
                        <c:v>44579</c:v>
                      </c:pt>
                      <c:pt idx="438">
                        <c:v>44578</c:v>
                      </c:pt>
                      <c:pt idx="439">
                        <c:v>44577</c:v>
                      </c:pt>
                      <c:pt idx="440">
                        <c:v>44576</c:v>
                      </c:pt>
                      <c:pt idx="441">
                        <c:v>44575</c:v>
                      </c:pt>
                      <c:pt idx="442">
                        <c:v>44574</c:v>
                      </c:pt>
                      <c:pt idx="443">
                        <c:v>44573</c:v>
                      </c:pt>
                      <c:pt idx="444">
                        <c:v>44572</c:v>
                      </c:pt>
                      <c:pt idx="445">
                        <c:v>44571</c:v>
                      </c:pt>
                      <c:pt idx="446">
                        <c:v>44570</c:v>
                      </c:pt>
                      <c:pt idx="447">
                        <c:v>44569</c:v>
                      </c:pt>
                      <c:pt idx="448">
                        <c:v>44568</c:v>
                      </c:pt>
                      <c:pt idx="449">
                        <c:v>44567</c:v>
                      </c:pt>
                      <c:pt idx="450">
                        <c:v>44566</c:v>
                      </c:pt>
                      <c:pt idx="451">
                        <c:v>44565</c:v>
                      </c:pt>
                      <c:pt idx="452">
                        <c:v>44564</c:v>
                      </c:pt>
                      <c:pt idx="453">
                        <c:v>44563</c:v>
                      </c:pt>
                      <c:pt idx="454">
                        <c:v>44562</c:v>
                      </c:pt>
                      <c:pt idx="455">
                        <c:v>44561</c:v>
                      </c:pt>
                      <c:pt idx="456">
                        <c:v>44560</c:v>
                      </c:pt>
                      <c:pt idx="457">
                        <c:v>44559</c:v>
                      </c:pt>
                      <c:pt idx="458">
                        <c:v>44558</c:v>
                      </c:pt>
                      <c:pt idx="459">
                        <c:v>44557</c:v>
                      </c:pt>
                      <c:pt idx="460">
                        <c:v>44556</c:v>
                      </c:pt>
                      <c:pt idx="461">
                        <c:v>44555</c:v>
                      </c:pt>
                      <c:pt idx="462">
                        <c:v>44554</c:v>
                      </c:pt>
                      <c:pt idx="463">
                        <c:v>44553</c:v>
                      </c:pt>
                      <c:pt idx="464">
                        <c:v>44552</c:v>
                      </c:pt>
                      <c:pt idx="465">
                        <c:v>44551</c:v>
                      </c:pt>
                      <c:pt idx="466">
                        <c:v>44550</c:v>
                      </c:pt>
                      <c:pt idx="467">
                        <c:v>44549</c:v>
                      </c:pt>
                      <c:pt idx="468">
                        <c:v>44548</c:v>
                      </c:pt>
                      <c:pt idx="469">
                        <c:v>44547</c:v>
                      </c:pt>
                      <c:pt idx="470">
                        <c:v>44546</c:v>
                      </c:pt>
                      <c:pt idx="471">
                        <c:v>44545</c:v>
                      </c:pt>
                      <c:pt idx="472">
                        <c:v>44544</c:v>
                      </c:pt>
                      <c:pt idx="473">
                        <c:v>44543</c:v>
                      </c:pt>
                      <c:pt idx="474">
                        <c:v>44542</c:v>
                      </c:pt>
                      <c:pt idx="475">
                        <c:v>44541</c:v>
                      </c:pt>
                      <c:pt idx="476">
                        <c:v>44540</c:v>
                      </c:pt>
                      <c:pt idx="477">
                        <c:v>44539</c:v>
                      </c:pt>
                      <c:pt idx="478">
                        <c:v>44538</c:v>
                      </c:pt>
                      <c:pt idx="479">
                        <c:v>44537</c:v>
                      </c:pt>
                      <c:pt idx="480">
                        <c:v>44536</c:v>
                      </c:pt>
                      <c:pt idx="481">
                        <c:v>44535</c:v>
                      </c:pt>
                      <c:pt idx="482">
                        <c:v>44534</c:v>
                      </c:pt>
                      <c:pt idx="483">
                        <c:v>44533</c:v>
                      </c:pt>
                      <c:pt idx="484">
                        <c:v>44532</c:v>
                      </c:pt>
                      <c:pt idx="485">
                        <c:v>44531</c:v>
                      </c:pt>
                      <c:pt idx="486">
                        <c:v>44530</c:v>
                      </c:pt>
                      <c:pt idx="487">
                        <c:v>44529</c:v>
                      </c:pt>
                      <c:pt idx="488">
                        <c:v>44528</c:v>
                      </c:pt>
                      <c:pt idx="489">
                        <c:v>44527</c:v>
                      </c:pt>
                      <c:pt idx="490">
                        <c:v>44526</c:v>
                      </c:pt>
                      <c:pt idx="491">
                        <c:v>44525</c:v>
                      </c:pt>
                      <c:pt idx="492">
                        <c:v>44524</c:v>
                      </c:pt>
                      <c:pt idx="493">
                        <c:v>44523</c:v>
                      </c:pt>
                      <c:pt idx="494">
                        <c:v>44522</c:v>
                      </c:pt>
                      <c:pt idx="495">
                        <c:v>44521</c:v>
                      </c:pt>
                      <c:pt idx="496">
                        <c:v>44520</c:v>
                      </c:pt>
                      <c:pt idx="497">
                        <c:v>44519</c:v>
                      </c:pt>
                      <c:pt idx="498">
                        <c:v>44518</c:v>
                      </c:pt>
                      <c:pt idx="499">
                        <c:v>44517</c:v>
                      </c:pt>
                      <c:pt idx="500">
                        <c:v>44516</c:v>
                      </c:pt>
                      <c:pt idx="501">
                        <c:v>44515</c:v>
                      </c:pt>
                      <c:pt idx="502">
                        <c:v>44514</c:v>
                      </c:pt>
                      <c:pt idx="503">
                        <c:v>44513</c:v>
                      </c:pt>
                      <c:pt idx="504">
                        <c:v>44512</c:v>
                      </c:pt>
                      <c:pt idx="505">
                        <c:v>44511</c:v>
                      </c:pt>
                      <c:pt idx="506">
                        <c:v>44510</c:v>
                      </c:pt>
                      <c:pt idx="507">
                        <c:v>44509</c:v>
                      </c:pt>
                      <c:pt idx="508">
                        <c:v>44508</c:v>
                      </c:pt>
                      <c:pt idx="509">
                        <c:v>44507</c:v>
                      </c:pt>
                      <c:pt idx="510">
                        <c:v>44506</c:v>
                      </c:pt>
                      <c:pt idx="511">
                        <c:v>44505</c:v>
                      </c:pt>
                      <c:pt idx="512">
                        <c:v>44504</c:v>
                      </c:pt>
                      <c:pt idx="513">
                        <c:v>44503</c:v>
                      </c:pt>
                      <c:pt idx="514">
                        <c:v>44502</c:v>
                      </c:pt>
                      <c:pt idx="515">
                        <c:v>44501</c:v>
                      </c:pt>
                      <c:pt idx="516">
                        <c:v>44500</c:v>
                      </c:pt>
                      <c:pt idx="517">
                        <c:v>44499</c:v>
                      </c:pt>
                      <c:pt idx="518">
                        <c:v>44498</c:v>
                      </c:pt>
                      <c:pt idx="519">
                        <c:v>44497</c:v>
                      </c:pt>
                      <c:pt idx="520">
                        <c:v>44496</c:v>
                      </c:pt>
                      <c:pt idx="521">
                        <c:v>44495</c:v>
                      </c:pt>
                      <c:pt idx="522">
                        <c:v>44494</c:v>
                      </c:pt>
                      <c:pt idx="523">
                        <c:v>44493</c:v>
                      </c:pt>
                      <c:pt idx="524">
                        <c:v>44492</c:v>
                      </c:pt>
                      <c:pt idx="525">
                        <c:v>44491</c:v>
                      </c:pt>
                      <c:pt idx="526">
                        <c:v>44490</c:v>
                      </c:pt>
                      <c:pt idx="527">
                        <c:v>44489</c:v>
                      </c:pt>
                      <c:pt idx="528">
                        <c:v>44488</c:v>
                      </c:pt>
                      <c:pt idx="529">
                        <c:v>44487</c:v>
                      </c:pt>
                      <c:pt idx="530">
                        <c:v>44486</c:v>
                      </c:pt>
                      <c:pt idx="531">
                        <c:v>44485</c:v>
                      </c:pt>
                      <c:pt idx="532">
                        <c:v>44484</c:v>
                      </c:pt>
                      <c:pt idx="533">
                        <c:v>44483</c:v>
                      </c:pt>
                      <c:pt idx="534">
                        <c:v>44482</c:v>
                      </c:pt>
                      <c:pt idx="535">
                        <c:v>44481</c:v>
                      </c:pt>
                      <c:pt idx="536">
                        <c:v>44480</c:v>
                      </c:pt>
                      <c:pt idx="537">
                        <c:v>44479</c:v>
                      </c:pt>
                      <c:pt idx="538">
                        <c:v>44478</c:v>
                      </c:pt>
                      <c:pt idx="539">
                        <c:v>44477</c:v>
                      </c:pt>
                      <c:pt idx="540">
                        <c:v>44476</c:v>
                      </c:pt>
                      <c:pt idx="541">
                        <c:v>44475</c:v>
                      </c:pt>
                      <c:pt idx="542">
                        <c:v>44474</c:v>
                      </c:pt>
                      <c:pt idx="543">
                        <c:v>44473</c:v>
                      </c:pt>
                      <c:pt idx="544">
                        <c:v>44472</c:v>
                      </c:pt>
                      <c:pt idx="545">
                        <c:v>44471</c:v>
                      </c:pt>
                      <c:pt idx="546">
                        <c:v>44470</c:v>
                      </c:pt>
                      <c:pt idx="547">
                        <c:v>44469</c:v>
                      </c:pt>
                      <c:pt idx="548">
                        <c:v>44468</c:v>
                      </c:pt>
                      <c:pt idx="549">
                        <c:v>44467</c:v>
                      </c:pt>
                      <c:pt idx="550">
                        <c:v>44466</c:v>
                      </c:pt>
                      <c:pt idx="551">
                        <c:v>44465</c:v>
                      </c:pt>
                      <c:pt idx="552">
                        <c:v>44464</c:v>
                      </c:pt>
                      <c:pt idx="553">
                        <c:v>44463</c:v>
                      </c:pt>
                      <c:pt idx="554">
                        <c:v>44462</c:v>
                      </c:pt>
                      <c:pt idx="555">
                        <c:v>44461</c:v>
                      </c:pt>
                      <c:pt idx="556">
                        <c:v>44460</c:v>
                      </c:pt>
                      <c:pt idx="557">
                        <c:v>44459</c:v>
                      </c:pt>
                      <c:pt idx="558">
                        <c:v>44458</c:v>
                      </c:pt>
                      <c:pt idx="559">
                        <c:v>44457</c:v>
                      </c:pt>
                      <c:pt idx="560">
                        <c:v>44456</c:v>
                      </c:pt>
                      <c:pt idx="561">
                        <c:v>44455</c:v>
                      </c:pt>
                      <c:pt idx="562">
                        <c:v>44454</c:v>
                      </c:pt>
                      <c:pt idx="563">
                        <c:v>44453</c:v>
                      </c:pt>
                      <c:pt idx="564">
                        <c:v>44452</c:v>
                      </c:pt>
                      <c:pt idx="565">
                        <c:v>44451</c:v>
                      </c:pt>
                      <c:pt idx="566">
                        <c:v>44450</c:v>
                      </c:pt>
                      <c:pt idx="567">
                        <c:v>44449</c:v>
                      </c:pt>
                      <c:pt idx="568">
                        <c:v>44448</c:v>
                      </c:pt>
                      <c:pt idx="569">
                        <c:v>44447</c:v>
                      </c:pt>
                      <c:pt idx="570">
                        <c:v>44446</c:v>
                      </c:pt>
                      <c:pt idx="571">
                        <c:v>44445</c:v>
                      </c:pt>
                      <c:pt idx="572">
                        <c:v>44444</c:v>
                      </c:pt>
                      <c:pt idx="573">
                        <c:v>44443</c:v>
                      </c:pt>
                      <c:pt idx="574">
                        <c:v>44442</c:v>
                      </c:pt>
                      <c:pt idx="575">
                        <c:v>44441</c:v>
                      </c:pt>
                      <c:pt idx="576">
                        <c:v>44440</c:v>
                      </c:pt>
                      <c:pt idx="577">
                        <c:v>44439</c:v>
                      </c:pt>
                      <c:pt idx="578">
                        <c:v>44438</c:v>
                      </c:pt>
                      <c:pt idx="579">
                        <c:v>44437</c:v>
                      </c:pt>
                      <c:pt idx="580">
                        <c:v>44436</c:v>
                      </c:pt>
                      <c:pt idx="581">
                        <c:v>44435</c:v>
                      </c:pt>
                      <c:pt idx="582">
                        <c:v>44434</c:v>
                      </c:pt>
                      <c:pt idx="583">
                        <c:v>44433</c:v>
                      </c:pt>
                      <c:pt idx="584">
                        <c:v>44432</c:v>
                      </c:pt>
                      <c:pt idx="585">
                        <c:v>44431</c:v>
                      </c:pt>
                      <c:pt idx="586">
                        <c:v>44430</c:v>
                      </c:pt>
                      <c:pt idx="587">
                        <c:v>44429</c:v>
                      </c:pt>
                      <c:pt idx="588">
                        <c:v>44428</c:v>
                      </c:pt>
                      <c:pt idx="589">
                        <c:v>44427</c:v>
                      </c:pt>
                      <c:pt idx="590">
                        <c:v>44426</c:v>
                      </c:pt>
                      <c:pt idx="591">
                        <c:v>44425</c:v>
                      </c:pt>
                      <c:pt idx="592">
                        <c:v>44424</c:v>
                      </c:pt>
                      <c:pt idx="593">
                        <c:v>44423</c:v>
                      </c:pt>
                      <c:pt idx="594">
                        <c:v>44422</c:v>
                      </c:pt>
                      <c:pt idx="595">
                        <c:v>44421</c:v>
                      </c:pt>
                      <c:pt idx="596">
                        <c:v>44420</c:v>
                      </c:pt>
                      <c:pt idx="597">
                        <c:v>44419</c:v>
                      </c:pt>
                      <c:pt idx="598">
                        <c:v>44418</c:v>
                      </c:pt>
                      <c:pt idx="599">
                        <c:v>44417</c:v>
                      </c:pt>
                      <c:pt idx="600">
                        <c:v>44416</c:v>
                      </c:pt>
                      <c:pt idx="601">
                        <c:v>44415</c:v>
                      </c:pt>
                      <c:pt idx="602">
                        <c:v>44414</c:v>
                      </c:pt>
                      <c:pt idx="603">
                        <c:v>44413</c:v>
                      </c:pt>
                      <c:pt idx="604">
                        <c:v>44412</c:v>
                      </c:pt>
                      <c:pt idx="605">
                        <c:v>44411</c:v>
                      </c:pt>
                      <c:pt idx="606">
                        <c:v>44410</c:v>
                      </c:pt>
                      <c:pt idx="607">
                        <c:v>44409</c:v>
                      </c:pt>
                      <c:pt idx="608">
                        <c:v>44408</c:v>
                      </c:pt>
                      <c:pt idx="609">
                        <c:v>44407</c:v>
                      </c:pt>
                      <c:pt idx="610">
                        <c:v>44406</c:v>
                      </c:pt>
                      <c:pt idx="611">
                        <c:v>44405</c:v>
                      </c:pt>
                      <c:pt idx="612">
                        <c:v>44404</c:v>
                      </c:pt>
                      <c:pt idx="613">
                        <c:v>44403</c:v>
                      </c:pt>
                      <c:pt idx="614">
                        <c:v>44402</c:v>
                      </c:pt>
                      <c:pt idx="615">
                        <c:v>44401</c:v>
                      </c:pt>
                      <c:pt idx="616">
                        <c:v>44400</c:v>
                      </c:pt>
                      <c:pt idx="617">
                        <c:v>44399</c:v>
                      </c:pt>
                      <c:pt idx="618">
                        <c:v>44398</c:v>
                      </c:pt>
                      <c:pt idx="619">
                        <c:v>44397</c:v>
                      </c:pt>
                      <c:pt idx="620">
                        <c:v>44396</c:v>
                      </c:pt>
                      <c:pt idx="621">
                        <c:v>44395</c:v>
                      </c:pt>
                      <c:pt idx="622">
                        <c:v>44394</c:v>
                      </c:pt>
                      <c:pt idx="623">
                        <c:v>44393</c:v>
                      </c:pt>
                      <c:pt idx="624">
                        <c:v>44392</c:v>
                      </c:pt>
                      <c:pt idx="625">
                        <c:v>44391</c:v>
                      </c:pt>
                      <c:pt idx="626">
                        <c:v>44390</c:v>
                      </c:pt>
                      <c:pt idx="627">
                        <c:v>44389</c:v>
                      </c:pt>
                      <c:pt idx="628">
                        <c:v>44388</c:v>
                      </c:pt>
                      <c:pt idx="629">
                        <c:v>44387</c:v>
                      </c:pt>
                      <c:pt idx="630">
                        <c:v>44386</c:v>
                      </c:pt>
                      <c:pt idx="631">
                        <c:v>44385</c:v>
                      </c:pt>
                      <c:pt idx="632">
                        <c:v>44384</c:v>
                      </c:pt>
                      <c:pt idx="633">
                        <c:v>44383</c:v>
                      </c:pt>
                      <c:pt idx="634">
                        <c:v>44382</c:v>
                      </c:pt>
                      <c:pt idx="635">
                        <c:v>44381</c:v>
                      </c:pt>
                      <c:pt idx="636">
                        <c:v>44380</c:v>
                      </c:pt>
                      <c:pt idx="637">
                        <c:v>44379</c:v>
                      </c:pt>
                      <c:pt idx="638">
                        <c:v>44378</c:v>
                      </c:pt>
                      <c:pt idx="639">
                        <c:v>44377</c:v>
                      </c:pt>
                      <c:pt idx="640">
                        <c:v>44376</c:v>
                      </c:pt>
                      <c:pt idx="641">
                        <c:v>44375</c:v>
                      </c:pt>
                      <c:pt idx="642">
                        <c:v>44374</c:v>
                      </c:pt>
                      <c:pt idx="643">
                        <c:v>44373</c:v>
                      </c:pt>
                      <c:pt idx="644">
                        <c:v>44372</c:v>
                      </c:pt>
                      <c:pt idx="645">
                        <c:v>44371</c:v>
                      </c:pt>
                      <c:pt idx="646">
                        <c:v>44370</c:v>
                      </c:pt>
                      <c:pt idx="647">
                        <c:v>44369</c:v>
                      </c:pt>
                      <c:pt idx="648">
                        <c:v>44368</c:v>
                      </c:pt>
                      <c:pt idx="649">
                        <c:v>44367</c:v>
                      </c:pt>
                      <c:pt idx="650">
                        <c:v>44366</c:v>
                      </c:pt>
                      <c:pt idx="651">
                        <c:v>44365</c:v>
                      </c:pt>
                      <c:pt idx="652">
                        <c:v>44364</c:v>
                      </c:pt>
                      <c:pt idx="653">
                        <c:v>44363</c:v>
                      </c:pt>
                      <c:pt idx="654">
                        <c:v>44362</c:v>
                      </c:pt>
                      <c:pt idx="655">
                        <c:v>44361</c:v>
                      </c:pt>
                      <c:pt idx="656">
                        <c:v>44360</c:v>
                      </c:pt>
                      <c:pt idx="657">
                        <c:v>44359</c:v>
                      </c:pt>
                      <c:pt idx="658">
                        <c:v>44358</c:v>
                      </c:pt>
                      <c:pt idx="659">
                        <c:v>44357</c:v>
                      </c:pt>
                      <c:pt idx="660">
                        <c:v>44356</c:v>
                      </c:pt>
                      <c:pt idx="661">
                        <c:v>44355</c:v>
                      </c:pt>
                      <c:pt idx="662">
                        <c:v>44354</c:v>
                      </c:pt>
                      <c:pt idx="663">
                        <c:v>44353</c:v>
                      </c:pt>
                      <c:pt idx="664">
                        <c:v>44352</c:v>
                      </c:pt>
                      <c:pt idx="665">
                        <c:v>44351</c:v>
                      </c:pt>
                      <c:pt idx="666">
                        <c:v>44350</c:v>
                      </c:pt>
                      <c:pt idx="667">
                        <c:v>44349</c:v>
                      </c:pt>
                      <c:pt idx="668">
                        <c:v>44348</c:v>
                      </c:pt>
                      <c:pt idx="669">
                        <c:v>44347</c:v>
                      </c:pt>
                      <c:pt idx="670">
                        <c:v>44346</c:v>
                      </c:pt>
                      <c:pt idx="671">
                        <c:v>44345</c:v>
                      </c:pt>
                      <c:pt idx="672">
                        <c:v>44344</c:v>
                      </c:pt>
                      <c:pt idx="673">
                        <c:v>44343</c:v>
                      </c:pt>
                      <c:pt idx="674">
                        <c:v>44342</c:v>
                      </c:pt>
                      <c:pt idx="675">
                        <c:v>44341</c:v>
                      </c:pt>
                      <c:pt idx="676">
                        <c:v>44340</c:v>
                      </c:pt>
                      <c:pt idx="677">
                        <c:v>44339</c:v>
                      </c:pt>
                      <c:pt idx="678">
                        <c:v>44338</c:v>
                      </c:pt>
                      <c:pt idx="679">
                        <c:v>44337</c:v>
                      </c:pt>
                      <c:pt idx="680">
                        <c:v>44336</c:v>
                      </c:pt>
                      <c:pt idx="681">
                        <c:v>44335</c:v>
                      </c:pt>
                      <c:pt idx="682">
                        <c:v>44334</c:v>
                      </c:pt>
                      <c:pt idx="683">
                        <c:v>44333</c:v>
                      </c:pt>
                      <c:pt idx="684">
                        <c:v>44332</c:v>
                      </c:pt>
                      <c:pt idx="685">
                        <c:v>44331</c:v>
                      </c:pt>
                      <c:pt idx="686">
                        <c:v>44330</c:v>
                      </c:pt>
                      <c:pt idx="687">
                        <c:v>44329</c:v>
                      </c:pt>
                      <c:pt idx="688">
                        <c:v>44328</c:v>
                      </c:pt>
                      <c:pt idx="689">
                        <c:v>44327</c:v>
                      </c:pt>
                      <c:pt idx="690">
                        <c:v>44326</c:v>
                      </c:pt>
                      <c:pt idx="691">
                        <c:v>44325</c:v>
                      </c:pt>
                      <c:pt idx="692">
                        <c:v>44324</c:v>
                      </c:pt>
                      <c:pt idx="693">
                        <c:v>44323</c:v>
                      </c:pt>
                      <c:pt idx="694">
                        <c:v>44322</c:v>
                      </c:pt>
                      <c:pt idx="695">
                        <c:v>44321</c:v>
                      </c:pt>
                      <c:pt idx="696">
                        <c:v>44320</c:v>
                      </c:pt>
                      <c:pt idx="697">
                        <c:v>44319</c:v>
                      </c:pt>
                      <c:pt idx="698">
                        <c:v>44318</c:v>
                      </c:pt>
                      <c:pt idx="699">
                        <c:v>44317</c:v>
                      </c:pt>
                      <c:pt idx="700">
                        <c:v>44316</c:v>
                      </c:pt>
                      <c:pt idx="701">
                        <c:v>44315</c:v>
                      </c:pt>
                      <c:pt idx="702">
                        <c:v>44314</c:v>
                      </c:pt>
                      <c:pt idx="703">
                        <c:v>44313</c:v>
                      </c:pt>
                      <c:pt idx="704">
                        <c:v>44312</c:v>
                      </c:pt>
                      <c:pt idx="705">
                        <c:v>44311</c:v>
                      </c:pt>
                      <c:pt idx="706">
                        <c:v>44310</c:v>
                      </c:pt>
                      <c:pt idx="707">
                        <c:v>44309</c:v>
                      </c:pt>
                      <c:pt idx="708">
                        <c:v>44308</c:v>
                      </c:pt>
                      <c:pt idx="709">
                        <c:v>44307</c:v>
                      </c:pt>
                      <c:pt idx="710">
                        <c:v>44306</c:v>
                      </c:pt>
                      <c:pt idx="711">
                        <c:v>44305</c:v>
                      </c:pt>
                      <c:pt idx="712">
                        <c:v>44304</c:v>
                      </c:pt>
                      <c:pt idx="713">
                        <c:v>44303</c:v>
                      </c:pt>
                      <c:pt idx="714">
                        <c:v>44302</c:v>
                      </c:pt>
                      <c:pt idx="715">
                        <c:v>44301</c:v>
                      </c:pt>
                      <c:pt idx="716">
                        <c:v>44300</c:v>
                      </c:pt>
                      <c:pt idx="717">
                        <c:v>44299</c:v>
                      </c:pt>
                      <c:pt idx="718">
                        <c:v>44298</c:v>
                      </c:pt>
                      <c:pt idx="719">
                        <c:v>44297</c:v>
                      </c:pt>
                      <c:pt idx="720">
                        <c:v>44296</c:v>
                      </c:pt>
                      <c:pt idx="721">
                        <c:v>44295</c:v>
                      </c:pt>
                      <c:pt idx="722">
                        <c:v>44294</c:v>
                      </c:pt>
                      <c:pt idx="723">
                        <c:v>44293</c:v>
                      </c:pt>
                      <c:pt idx="724">
                        <c:v>44292</c:v>
                      </c:pt>
                      <c:pt idx="725">
                        <c:v>44291</c:v>
                      </c:pt>
                      <c:pt idx="726">
                        <c:v>44290</c:v>
                      </c:pt>
                      <c:pt idx="727">
                        <c:v>44289</c:v>
                      </c:pt>
                      <c:pt idx="728">
                        <c:v>44288</c:v>
                      </c:pt>
                      <c:pt idx="729">
                        <c:v>44287</c:v>
                      </c:pt>
                      <c:pt idx="730">
                        <c:v>44286</c:v>
                      </c:pt>
                      <c:pt idx="731">
                        <c:v>44285</c:v>
                      </c:pt>
                      <c:pt idx="732">
                        <c:v>44284</c:v>
                      </c:pt>
                      <c:pt idx="733">
                        <c:v>44283</c:v>
                      </c:pt>
                      <c:pt idx="734">
                        <c:v>44282</c:v>
                      </c:pt>
                      <c:pt idx="735">
                        <c:v>44281</c:v>
                      </c:pt>
                      <c:pt idx="736">
                        <c:v>44280</c:v>
                      </c:pt>
                      <c:pt idx="737">
                        <c:v>44279</c:v>
                      </c:pt>
                      <c:pt idx="738">
                        <c:v>44278</c:v>
                      </c:pt>
                      <c:pt idx="739">
                        <c:v>44277</c:v>
                      </c:pt>
                      <c:pt idx="740">
                        <c:v>44276</c:v>
                      </c:pt>
                      <c:pt idx="741">
                        <c:v>44275</c:v>
                      </c:pt>
                      <c:pt idx="742">
                        <c:v>44274</c:v>
                      </c:pt>
                      <c:pt idx="743">
                        <c:v>44273</c:v>
                      </c:pt>
                      <c:pt idx="744">
                        <c:v>44272</c:v>
                      </c:pt>
                      <c:pt idx="745">
                        <c:v>44271</c:v>
                      </c:pt>
                      <c:pt idx="746">
                        <c:v>44270</c:v>
                      </c:pt>
                      <c:pt idx="747">
                        <c:v>44269</c:v>
                      </c:pt>
                      <c:pt idx="748">
                        <c:v>44268</c:v>
                      </c:pt>
                      <c:pt idx="749">
                        <c:v>44267</c:v>
                      </c:pt>
                      <c:pt idx="750">
                        <c:v>44266</c:v>
                      </c:pt>
                      <c:pt idx="751">
                        <c:v>44265</c:v>
                      </c:pt>
                      <c:pt idx="752">
                        <c:v>44264</c:v>
                      </c:pt>
                      <c:pt idx="753">
                        <c:v>44263</c:v>
                      </c:pt>
                      <c:pt idx="754">
                        <c:v>44262</c:v>
                      </c:pt>
                      <c:pt idx="755">
                        <c:v>44261</c:v>
                      </c:pt>
                      <c:pt idx="756">
                        <c:v>44260</c:v>
                      </c:pt>
                      <c:pt idx="757">
                        <c:v>44259</c:v>
                      </c:pt>
                      <c:pt idx="758">
                        <c:v>44258</c:v>
                      </c:pt>
                      <c:pt idx="759">
                        <c:v>44257</c:v>
                      </c:pt>
                      <c:pt idx="760">
                        <c:v>44256</c:v>
                      </c:pt>
                      <c:pt idx="761">
                        <c:v>44255</c:v>
                      </c:pt>
                      <c:pt idx="762">
                        <c:v>44254</c:v>
                      </c:pt>
                      <c:pt idx="763">
                        <c:v>44253</c:v>
                      </c:pt>
                      <c:pt idx="764">
                        <c:v>44252</c:v>
                      </c:pt>
                      <c:pt idx="765">
                        <c:v>44251</c:v>
                      </c:pt>
                      <c:pt idx="766">
                        <c:v>44250</c:v>
                      </c:pt>
                      <c:pt idx="767">
                        <c:v>44249</c:v>
                      </c:pt>
                      <c:pt idx="768">
                        <c:v>44248</c:v>
                      </c:pt>
                      <c:pt idx="769">
                        <c:v>44247</c:v>
                      </c:pt>
                      <c:pt idx="770">
                        <c:v>44246</c:v>
                      </c:pt>
                      <c:pt idx="771">
                        <c:v>44245</c:v>
                      </c:pt>
                      <c:pt idx="772">
                        <c:v>44244</c:v>
                      </c:pt>
                      <c:pt idx="773">
                        <c:v>44243</c:v>
                      </c:pt>
                      <c:pt idx="774">
                        <c:v>44242</c:v>
                      </c:pt>
                      <c:pt idx="775">
                        <c:v>44241</c:v>
                      </c:pt>
                      <c:pt idx="776">
                        <c:v>44240</c:v>
                      </c:pt>
                      <c:pt idx="777">
                        <c:v>44239</c:v>
                      </c:pt>
                      <c:pt idx="778">
                        <c:v>44238</c:v>
                      </c:pt>
                      <c:pt idx="779">
                        <c:v>44237</c:v>
                      </c:pt>
                      <c:pt idx="780">
                        <c:v>44236</c:v>
                      </c:pt>
                      <c:pt idx="781">
                        <c:v>44235</c:v>
                      </c:pt>
                      <c:pt idx="782">
                        <c:v>44234</c:v>
                      </c:pt>
                      <c:pt idx="783">
                        <c:v>44233</c:v>
                      </c:pt>
                      <c:pt idx="784">
                        <c:v>44232</c:v>
                      </c:pt>
                      <c:pt idx="785">
                        <c:v>44231</c:v>
                      </c:pt>
                      <c:pt idx="786">
                        <c:v>44230</c:v>
                      </c:pt>
                      <c:pt idx="787">
                        <c:v>44229</c:v>
                      </c:pt>
                      <c:pt idx="788">
                        <c:v>44228</c:v>
                      </c:pt>
                      <c:pt idx="789">
                        <c:v>44227</c:v>
                      </c:pt>
                      <c:pt idx="790">
                        <c:v>44226</c:v>
                      </c:pt>
                      <c:pt idx="791">
                        <c:v>44225</c:v>
                      </c:pt>
                      <c:pt idx="792">
                        <c:v>44224</c:v>
                      </c:pt>
                      <c:pt idx="793">
                        <c:v>44223</c:v>
                      </c:pt>
                      <c:pt idx="794">
                        <c:v>44222</c:v>
                      </c:pt>
                      <c:pt idx="795">
                        <c:v>44221</c:v>
                      </c:pt>
                      <c:pt idx="796">
                        <c:v>44220</c:v>
                      </c:pt>
                      <c:pt idx="797">
                        <c:v>44219</c:v>
                      </c:pt>
                      <c:pt idx="798">
                        <c:v>44218</c:v>
                      </c:pt>
                      <c:pt idx="799">
                        <c:v>44217</c:v>
                      </c:pt>
                      <c:pt idx="800">
                        <c:v>44216</c:v>
                      </c:pt>
                      <c:pt idx="801">
                        <c:v>44215</c:v>
                      </c:pt>
                      <c:pt idx="802">
                        <c:v>44214</c:v>
                      </c:pt>
                      <c:pt idx="803">
                        <c:v>44213</c:v>
                      </c:pt>
                      <c:pt idx="804">
                        <c:v>44212</c:v>
                      </c:pt>
                      <c:pt idx="805">
                        <c:v>44211</c:v>
                      </c:pt>
                      <c:pt idx="806">
                        <c:v>44210</c:v>
                      </c:pt>
                      <c:pt idx="807">
                        <c:v>44209</c:v>
                      </c:pt>
                      <c:pt idx="808">
                        <c:v>44208</c:v>
                      </c:pt>
                      <c:pt idx="809">
                        <c:v>44207</c:v>
                      </c:pt>
                      <c:pt idx="810">
                        <c:v>44206</c:v>
                      </c:pt>
                      <c:pt idx="811">
                        <c:v>44205</c:v>
                      </c:pt>
                      <c:pt idx="812">
                        <c:v>44204</c:v>
                      </c:pt>
                      <c:pt idx="813">
                        <c:v>44203</c:v>
                      </c:pt>
                      <c:pt idx="814">
                        <c:v>44202</c:v>
                      </c:pt>
                      <c:pt idx="815">
                        <c:v>44201</c:v>
                      </c:pt>
                      <c:pt idx="816">
                        <c:v>44200</c:v>
                      </c:pt>
                      <c:pt idx="817">
                        <c:v>44199</c:v>
                      </c:pt>
                      <c:pt idx="818">
                        <c:v>44198</c:v>
                      </c:pt>
                      <c:pt idx="819">
                        <c:v>44197</c:v>
                      </c:pt>
                    </c:numCache>
                  </c:numRef>
                </c:cat>
                <c:val>
                  <c:numRef>
                    <c:extLst xmlns:c15="http://schemas.microsoft.com/office/drawing/2012/chart">
                      <c:ext xmlns:c15="http://schemas.microsoft.com/office/drawing/2012/chart" uri="{02D57815-91ED-43cb-92C2-25804820EDAC}">
                        <c15:formulaRef>
                          <c15:sqref>Sheet1!$D$2:$D$834</c15:sqref>
                        </c15:formulaRef>
                      </c:ext>
                    </c:extLst>
                    <c:numCache>
                      <c:formatCode>General</c:formatCode>
                      <c:ptCount val="833"/>
                    </c:numCache>
                  </c:numRef>
                </c:val>
                <c:smooth val="0"/>
                <c:extLst xmlns:c15="http://schemas.microsoft.com/office/drawing/2012/chart">
                  <c:ext xmlns:c16="http://schemas.microsoft.com/office/drawing/2014/chart" uri="{C3380CC4-5D6E-409C-BE32-E72D297353CC}">
                    <c16:uniqueId val="{00000002-3A02-40DC-974C-248F2DB8AB8E}"/>
                  </c:ext>
                </c:extLst>
              </c15:ser>
            </c15:filteredLineSeries>
          </c:ext>
        </c:extLst>
      </c:lineChart>
      <c:dateAx>
        <c:axId val="94668529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6685624"/>
        <c:crosses val="autoZero"/>
        <c:auto val="1"/>
        <c:lblOffset val="100"/>
        <c:baseTimeUnit val="days"/>
      </c:dateAx>
      <c:valAx>
        <c:axId val="946685624"/>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4668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t>U.S. Inflation Rate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Inflation Rate </c:v>
                </c:pt>
              </c:strCache>
            </c:strRef>
          </c:tx>
          <c:spPr>
            <a:ln w="28575" cap="rnd">
              <a:solidFill>
                <a:schemeClr val="tx1"/>
              </a:solidFill>
              <a:round/>
            </a:ln>
            <a:effectLst/>
          </c:spPr>
          <c:marker>
            <c:symbol val="none"/>
          </c:marker>
          <c:cat>
            <c:numRef>
              <c:f>Sheet1!$A$2:$A$64</c:f>
              <c:numCache>
                <c:formatCode>mmm\-yy</c:formatCode>
                <c:ptCount val="63"/>
                <c:pt idx="0">
                  <c:v>44986</c:v>
                </c:pt>
                <c:pt idx="1">
                  <c:v>44958</c:v>
                </c:pt>
                <c:pt idx="2">
                  <c:v>44927</c:v>
                </c:pt>
                <c:pt idx="3">
                  <c:v>44896</c:v>
                </c:pt>
                <c:pt idx="4">
                  <c:v>44866</c:v>
                </c:pt>
                <c:pt idx="5">
                  <c:v>44835</c:v>
                </c:pt>
                <c:pt idx="6">
                  <c:v>44805</c:v>
                </c:pt>
                <c:pt idx="7">
                  <c:v>44774</c:v>
                </c:pt>
                <c:pt idx="8">
                  <c:v>44743</c:v>
                </c:pt>
                <c:pt idx="9">
                  <c:v>44713</c:v>
                </c:pt>
                <c:pt idx="10">
                  <c:v>44682</c:v>
                </c:pt>
                <c:pt idx="11">
                  <c:v>44652</c:v>
                </c:pt>
                <c:pt idx="12">
                  <c:v>44621</c:v>
                </c:pt>
                <c:pt idx="13">
                  <c:v>44593</c:v>
                </c:pt>
                <c:pt idx="14">
                  <c:v>44562</c:v>
                </c:pt>
                <c:pt idx="15">
                  <c:v>44531</c:v>
                </c:pt>
                <c:pt idx="16">
                  <c:v>44501</c:v>
                </c:pt>
                <c:pt idx="17">
                  <c:v>44470</c:v>
                </c:pt>
                <c:pt idx="18">
                  <c:v>44440</c:v>
                </c:pt>
                <c:pt idx="19">
                  <c:v>44409</c:v>
                </c:pt>
                <c:pt idx="20">
                  <c:v>44378</c:v>
                </c:pt>
                <c:pt idx="21">
                  <c:v>44348</c:v>
                </c:pt>
                <c:pt idx="22">
                  <c:v>44317</c:v>
                </c:pt>
                <c:pt idx="23">
                  <c:v>44287</c:v>
                </c:pt>
                <c:pt idx="24">
                  <c:v>44256</c:v>
                </c:pt>
                <c:pt idx="25">
                  <c:v>44228</c:v>
                </c:pt>
                <c:pt idx="26">
                  <c:v>44197</c:v>
                </c:pt>
                <c:pt idx="27">
                  <c:v>44166</c:v>
                </c:pt>
                <c:pt idx="28">
                  <c:v>44136</c:v>
                </c:pt>
                <c:pt idx="29">
                  <c:v>44105</c:v>
                </c:pt>
                <c:pt idx="30">
                  <c:v>44075</c:v>
                </c:pt>
                <c:pt idx="31">
                  <c:v>44044</c:v>
                </c:pt>
                <c:pt idx="32">
                  <c:v>44013</c:v>
                </c:pt>
                <c:pt idx="33">
                  <c:v>43983</c:v>
                </c:pt>
                <c:pt idx="34">
                  <c:v>43952</c:v>
                </c:pt>
                <c:pt idx="35">
                  <c:v>43922</c:v>
                </c:pt>
                <c:pt idx="36">
                  <c:v>43891</c:v>
                </c:pt>
                <c:pt idx="37">
                  <c:v>43862</c:v>
                </c:pt>
                <c:pt idx="38">
                  <c:v>43831</c:v>
                </c:pt>
                <c:pt idx="39">
                  <c:v>43800</c:v>
                </c:pt>
                <c:pt idx="40">
                  <c:v>43770</c:v>
                </c:pt>
                <c:pt idx="41">
                  <c:v>43739</c:v>
                </c:pt>
                <c:pt idx="42">
                  <c:v>43709</c:v>
                </c:pt>
                <c:pt idx="43">
                  <c:v>43678</c:v>
                </c:pt>
                <c:pt idx="44">
                  <c:v>43647</c:v>
                </c:pt>
                <c:pt idx="45">
                  <c:v>43617</c:v>
                </c:pt>
                <c:pt idx="46">
                  <c:v>43586</c:v>
                </c:pt>
                <c:pt idx="47">
                  <c:v>43556</c:v>
                </c:pt>
                <c:pt idx="48">
                  <c:v>43525</c:v>
                </c:pt>
                <c:pt idx="49">
                  <c:v>43497</c:v>
                </c:pt>
                <c:pt idx="50">
                  <c:v>43466</c:v>
                </c:pt>
                <c:pt idx="51">
                  <c:v>43435</c:v>
                </c:pt>
                <c:pt idx="52">
                  <c:v>43405</c:v>
                </c:pt>
                <c:pt idx="53">
                  <c:v>43374</c:v>
                </c:pt>
                <c:pt idx="54">
                  <c:v>43344</c:v>
                </c:pt>
                <c:pt idx="55">
                  <c:v>43313</c:v>
                </c:pt>
                <c:pt idx="56">
                  <c:v>43282</c:v>
                </c:pt>
                <c:pt idx="57">
                  <c:v>43252</c:v>
                </c:pt>
                <c:pt idx="58">
                  <c:v>43221</c:v>
                </c:pt>
                <c:pt idx="59">
                  <c:v>43191</c:v>
                </c:pt>
                <c:pt idx="60">
                  <c:v>43160</c:v>
                </c:pt>
                <c:pt idx="61">
                  <c:v>43132</c:v>
                </c:pt>
                <c:pt idx="62">
                  <c:v>43101</c:v>
                </c:pt>
              </c:numCache>
            </c:numRef>
          </c:cat>
          <c:val>
            <c:numRef>
              <c:f>Sheet1!$B$2:$B$64</c:f>
              <c:numCache>
                <c:formatCode>0.00%</c:formatCode>
                <c:ptCount val="63"/>
                <c:pt idx="0">
                  <c:v>4.9849999999999998E-2</c:v>
                </c:pt>
                <c:pt idx="1">
                  <c:v>6.0359999999999997E-2</c:v>
                </c:pt>
                <c:pt idx="2">
                  <c:v>6.4100000000000004E-2</c:v>
                </c:pt>
                <c:pt idx="3">
                  <c:v>6.454E-2</c:v>
                </c:pt>
                <c:pt idx="4">
                  <c:v>7.1099999999999997E-2</c:v>
                </c:pt>
                <c:pt idx="5">
                  <c:v>7.7450000000000005E-2</c:v>
                </c:pt>
                <c:pt idx="6">
                  <c:v>8.2019999999999996E-2</c:v>
                </c:pt>
                <c:pt idx="7">
                  <c:v>8.2629999999999995E-2</c:v>
                </c:pt>
                <c:pt idx="8">
                  <c:v>8.5250000000000006E-2</c:v>
                </c:pt>
                <c:pt idx="9">
                  <c:v>9.06E-2</c:v>
                </c:pt>
                <c:pt idx="10">
                  <c:v>8.5819999999999994E-2</c:v>
                </c:pt>
                <c:pt idx="11">
                  <c:v>8.2589999999999997E-2</c:v>
                </c:pt>
                <c:pt idx="12">
                  <c:v>8.5419999999999996E-2</c:v>
                </c:pt>
                <c:pt idx="13">
                  <c:v>7.8710000000000002E-2</c:v>
                </c:pt>
                <c:pt idx="14">
                  <c:v>7.4800000000000005E-2</c:v>
                </c:pt>
                <c:pt idx="15">
                  <c:v>7.0360000000000006E-2</c:v>
                </c:pt>
                <c:pt idx="16">
                  <c:v>6.8089999999999998E-2</c:v>
                </c:pt>
                <c:pt idx="17">
                  <c:v>6.2219999999999998E-2</c:v>
                </c:pt>
                <c:pt idx="18">
                  <c:v>5.3900000000000003E-2</c:v>
                </c:pt>
                <c:pt idx="19">
                  <c:v>5.2510000000000001E-2</c:v>
                </c:pt>
                <c:pt idx="20">
                  <c:v>5.3650000000000003E-2</c:v>
                </c:pt>
                <c:pt idx="21">
                  <c:v>5.391E-2</c:v>
                </c:pt>
                <c:pt idx="22">
                  <c:v>4.9930000000000002E-2</c:v>
                </c:pt>
                <c:pt idx="23">
                  <c:v>4.1599999999999998E-2</c:v>
                </c:pt>
                <c:pt idx="24">
                  <c:v>2.6200000000000001E-2</c:v>
                </c:pt>
                <c:pt idx="25">
                  <c:v>1.6760000000000001E-2</c:v>
                </c:pt>
                <c:pt idx="26">
                  <c:v>1.4E-2</c:v>
                </c:pt>
                <c:pt idx="27">
                  <c:v>1.362E-2</c:v>
                </c:pt>
                <c:pt idx="28">
                  <c:v>1.175E-2</c:v>
                </c:pt>
                <c:pt idx="29">
                  <c:v>1.1820000000000001E-2</c:v>
                </c:pt>
                <c:pt idx="30">
                  <c:v>1.371E-2</c:v>
                </c:pt>
                <c:pt idx="31">
                  <c:v>1.3100000000000001E-2</c:v>
                </c:pt>
                <c:pt idx="32">
                  <c:v>9.8600000000000007E-3</c:v>
                </c:pt>
                <c:pt idx="33">
                  <c:v>6.4599999999999996E-3</c:v>
                </c:pt>
                <c:pt idx="34">
                  <c:v>1.1800000000000001E-3</c:v>
                </c:pt>
                <c:pt idx="35">
                  <c:v>3.29E-3</c:v>
                </c:pt>
                <c:pt idx="36">
                  <c:v>1.5389999999999999E-2</c:v>
                </c:pt>
                <c:pt idx="37">
                  <c:v>2.3349999999999999E-2</c:v>
                </c:pt>
                <c:pt idx="38">
                  <c:v>2.487E-2</c:v>
                </c:pt>
                <c:pt idx="39">
                  <c:v>2.2849999999999999E-2</c:v>
                </c:pt>
                <c:pt idx="40">
                  <c:v>2.051E-2</c:v>
                </c:pt>
                <c:pt idx="41">
                  <c:v>1.7639999999999999E-2</c:v>
                </c:pt>
                <c:pt idx="42">
                  <c:v>1.711E-2</c:v>
                </c:pt>
                <c:pt idx="43">
                  <c:v>1.7500000000000002E-2</c:v>
                </c:pt>
                <c:pt idx="44">
                  <c:v>1.8110000000000001E-2</c:v>
                </c:pt>
                <c:pt idx="45">
                  <c:v>1.6480000000000002E-2</c:v>
                </c:pt>
                <c:pt idx="46">
                  <c:v>1.7899999999999999E-2</c:v>
                </c:pt>
                <c:pt idx="47">
                  <c:v>1.9959999999999999E-2</c:v>
                </c:pt>
                <c:pt idx="48">
                  <c:v>1.8630000000000001E-2</c:v>
                </c:pt>
                <c:pt idx="49">
                  <c:v>1.52E-2</c:v>
                </c:pt>
                <c:pt idx="50">
                  <c:v>1.5509999999999999E-2</c:v>
                </c:pt>
                <c:pt idx="51">
                  <c:v>1.9099999999999999E-2</c:v>
                </c:pt>
                <c:pt idx="52">
                  <c:v>2.1770000000000001E-2</c:v>
                </c:pt>
                <c:pt idx="53">
                  <c:v>2.5219999999999999E-2</c:v>
                </c:pt>
                <c:pt idx="54">
                  <c:v>2.2769999999999999E-2</c:v>
                </c:pt>
                <c:pt idx="55">
                  <c:v>2.699E-2</c:v>
                </c:pt>
                <c:pt idx="56">
                  <c:v>2.9499999999999998E-2</c:v>
                </c:pt>
                <c:pt idx="57">
                  <c:v>2.8719999999999999E-2</c:v>
                </c:pt>
                <c:pt idx="58">
                  <c:v>2.801E-2</c:v>
                </c:pt>
                <c:pt idx="59">
                  <c:v>2.4629999999999999E-2</c:v>
                </c:pt>
                <c:pt idx="60">
                  <c:v>2.3599999999999999E-2</c:v>
                </c:pt>
                <c:pt idx="61">
                  <c:v>2.2120000000000001E-2</c:v>
                </c:pt>
                <c:pt idx="62">
                  <c:v>2.0709999999999999E-2</c:v>
                </c:pt>
              </c:numCache>
            </c:numRef>
          </c:val>
          <c:smooth val="0"/>
          <c:extLst>
            <c:ext xmlns:c16="http://schemas.microsoft.com/office/drawing/2014/chart" uri="{C3380CC4-5D6E-409C-BE32-E72D297353CC}">
              <c16:uniqueId val="{00000000-3D1C-49D7-AB8C-E02CA762A985}"/>
            </c:ext>
          </c:extLst>
        </c:ser>
        <c:dLbls>
          <c:showLegendKey val="0"/>
          <c:showVal val="0"/>
          <c:showCatName val="0"/>
          <c:showSerName val="0"/>
          <c:showPercent val="0"/>
          <c:showBubbleSize val="0"/>
        </c:dLbls>
        <c:smooth val="0"/>
        <c:axId val="656466224"/>
        <c:axId val="656461648"/>
      </c:lineChart>
      <c:dateAx>
        <c:axId val="6564662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56461648"/>
        <c:crosses val="autoZero"/>
        <c:auto val="1"/>
        <c:lblOffset val="100"/>
        <c:baseTimeUnit val="months"/>
      </c:dateAx>
      <c:valAx>
        <c:axId val="656461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5646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t>10-Year Treasury Yield</a:t>
            </a:r>
          </a:p>
          <a:p>
            <a:pPr>
              <a:defRPr/>
            </a:pPr>
            <a:r>
              <a:rPr lang="en-US" b="1" dirty="0"/>
              <a:t>2022-2023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0"/>
          <c:order val="10"/>
          <c:tx>
            <c:strRef>
              <c:f>Sheet1!$L$1</c:f>
              <c:strCache>
                <c:ptCount val="1"/>
                <c:pt idx="0">
                  <c:v>10 Yr</c:v>
                </c:pt>
              </c:strCache>
            </c:strRef>
          </c:tx>
          <c:spPr>
            <a:ln w="28575" cap="rnd">
              <a:solidFill>
                <a:schemeClr val="accent2"/>
              </a:solidFill>
              <a:round/>
            </a:ln>
            <a:effectLst/>
          </c:spPr>
          <c:marker>
            <c:symbol val="none"/>
          </c:marker>
          <c:cat>
            <c:numRef>
              <c:f>Sheet1!$A$2:$A$312</c:f>
              <c:numCache>
                <c:formatCode>m/d/yyyy</c:formatCode>
                <c:ptCount val="311"/>
                <c:pt idx="0">
                  <c:v>44564</c:v>
                </c:pt>
                <c:pt idx="1">
                  <c:v>44565</c:v>
                </c:pt>
                <c:pt idx="2">
                  <c:v>44566</c:v>
                </c:pt>
                <c:pt idx="3">
                  <c:v>44567</c:v>
                </c:pt>
                <c:pt idx="4">
                  <c:v>44568</c:v>
                </c:pt>
                <c:pt idx="5">
                  <c:v>44571</c:v>
                </c:pt>
                <c:pt idx="6">
                  <c:v>44572</c:v>
                </c:pt>
                <c:pt idx="7">
                  <c:v>44573</c:v>
                </c:pt>
                <c:pt idx="8">
                  <c:v>44574</c:v>
                </c:pt>
                <c:pt idx="9">
                  <c:v>44575</c:v>
                </c:pt>
                <c:pt idx="10">
                  <c:v>44579</c:v>
                </c:pt>
                <c:pt idx="11">
                  <c:v>44580</c:v>
                </c:pt>
                <c:pt idx="12">
                  <c:v>44581</c:v>
                </c:pt>
                <c:pt idx="13">
                  <c:v>44582</c:v>
                </c:pt>
                <c:pt idx="14">
                  <c:v>44585</c:v>
                </c:pt>
                <c:pt idx="15">
                  <c:v>44586</c:v>
                </c:pt>
                <c:pt idx="16">
                  <c:v>44587</c:v>
                </c:pt>
                <c:pt idx="17">
                  <c:v>44588</c:v>
                </c:pt>
                <c:pt idx="18">
                  <c:v>44589</c:v>
                </c:pt>
                <c:pt idx="19">
                  <c:v>44592</c:v>
                </c:pt>
                <c:pt idx="20">
                  <c:v>44593</c:v>
                </c:pt>
                <c:pt idx="21">
                  <c:v>44594</c:v>
                </c:pt>
                <c:pt idx="22">
                  <c:v>44595</c:v>
                </c:pt>
                <c:pt idx="23">
                  <c:v>44596</c:v>
                </c:pt>
                <c:pt idx="24">
                  <c:v>44599</c:v>
                </c:pt>
                <c:pt idx="25">
                  <c:v>44600</c:v>
                </c:pt>
                <c:pt idx="26">
                  <c:v>44601</c:v>
                </c:pt>
                <c:pt idx="27">
                  <c:v>44602</c:v>
                </c:pt>
                <c:pt idx="28">
                  <c:v>44603</c:v>
                </c:pt>
                <c:pt idx="29">
                  <c:v>44606</c:v>
                </c:pt>
                <c:pt idx="30">
                  <c:v>44607</c:v>
                </c:pt>
                <c:pt idx="31">
                  <c:v>44608</c:v>
                </c:pt>
                <c:pt idx="32">
                  <c:v>44609</c:v>
                </c:pt>
                <c:pt idx="33">
                  <c:v>44610</c:v>
                </c:pt>
                <c:pt idx="34">
                  <c:v>44614</c:v>
                </c:pt>
                <c:pt idx="35">
                  <c:v>44615</c:v>
                </c:pt>
                <c:pt idx="36">
                  <c:v>44616</c:v>
                </c:pt>
                <c:pt idx="37">
                  <c:v>44617</c:v>
                </c:pt>
                <c:pt idx="38">
                  <c:v>44620</c:v>
                </c:pt>
                <c:pt idx="39">
                  <c:v>44621</c:v>
                </c:pt>
                <c:pt idx="40">
                  <c:v>44622</c:v>
                </c:pt>
                <c:pt idx="41">
                  <c:v>44623</c:v>
                </c:pt>
                <c:pt idx="42">
                  <c:v>44624</c:v>
                </c:pt>
                <c:pt idx="43">
                  <c:v>44627</c:v>
                </c:pt>
                <c:pt idx="44">
                  <c:v>44628</c:v>
                </c:pt>
                <c:pt idx="45">
                  <c:v>44629</c:v>
                </c:pt>
                <c:pt idx="46">
                  <c:v>44630</c:v>
                </c:pt>
                <c:pt idx="47">
                  <c:v>44631</c:v>
                </c:pt>
                <c:pt idx="48">
                  <c:v>44634</c:v>
                </c:pt>
                <c:pt idx="49">
                  <c:v>44635</c:v>
                </c:pt>
                <c:pt idx="50">
                  <c:v>44636</c:v>
                </c:pt>
                <c:pt idx="51">
                  <c:v>44637</c:v>
                </c:pt>
                <c:pt idx="52">
                  <c:v>44638</c:v>
                </c:pt>
                <c:pt idx="53">
                  <c:v>44641</c:v>
                </c:pt>
                <c:pt idx="54">
                  <c:v>44642</c:v>
                </c:pt>
                <c:pt idx="55">
                  <c:v>44643</c:v>
                </c:pt>
                <c:pt idx="56">
                  <c:v>44644</c:v>
                </c:pt>
                <c:pt idx="57">
                  <c:v>44645</c:v>
                </c:pt>
                <c:pt idx="58">
                  <c:v>44648</c:v>
                </c:pt>
                <c:pt idx="59">
                  <c:v>44649</c:v>
                </c:pt>
                <c:pt idx="60">
                  <c:v>44650</c:v>
                </c:pt>
                <c:pt idx="61">
                  <c:v>44651</c:v>
                </c:pt>
                <c:pt idx="62">
                  <c:v>44652</c:v>
                </c:pt>
                <c:pt idx="63">
                  <c:v>44655</c:v>
                </c:pt>
                <c:pt idx="64">
                  <c:v>44656</c:v>
                </c:pt>
                <c:pt idx="65">
                  <c:v>44657</c:v>
                </c:pt>
                <c:pt idx="66">
                  <c:v>44658</c:v>
                </c:pt>
                <c:pt idx="67">
                  <c:v>44659</c:v>
                </c:pt>
                <c:pt idx="68">
                  <c:v>44662</c:v>
                </c:pt>
                <c:pt idx="69">
                  <c:v>44663</c:v>
                </c:pt>
                <c:pt idx="70">
                  <c:v>44664</c:v>
                </c:pt>
                <c:pt idx="71">
                  <c:v>44665</c:v>
                </c:pt>
                <c:pt idx="72">
                  <c:v>44669</c:v>
                </c:pt>
                <c:pt idx="73">
                  <c:v>44670</c:v>
                </c:pt>
                <c:pt idx="74">
                  <c:v>44671</c:v>
                </c:pt>
                <c:pt idx="75">
                  <c:v>44672</c:v>
                </c:pt>
                <c:pt idx="76">
                  <c:v>44673</c:v>
                </c:pt>
                <c:pt idx="77">
                  <c:v>44676</c:v>
                </c:pt>
                <c:pt idx="78">
                  <c:v>44677</c:v>
                </c:pt>
                <c:pt idx="79">
                  <c:v>44678</c:v>
                </c:pt>
                <c:pt idx="80">
                  <c:v>44679</c:v>
                </c:pt>
                <c:pt idx="81">
                  <c:v>44680</c:v>
                </c:pt>
                <c:pt idx="82">
                  <c:v>44683</c:v>
                </c:pt>
                <c:pt idx="83">
                  <c:v>44684</c:v>
                </c:pt>
                <c:pt idx="84">
                  <c:v>44685</c:v>
                </c:pt>
                <c:pt idx="85">
                  <c:v>44686</c:v>
                </c:pt>
                <c:pt idx="86">
                  <c:v>44687</c:v>
                </c:pt>
                <c:pt idx="87">
                  <c:v>44690</c:v>
                </c:pt>
                <c:pt idx="88">
                  <c:v>44691</c:v>
                </c:pt>
                <c:pt idx="89">
                  <c:v>44692</c:v>
                </c:pt>
                <c:pt idx="90">
                  <c:v>44693</c:v>
                </c:pt>
                <c:pt idx="91">
                  <c:v>44694</c:v>
                </c:pt>
                <c:pt idx="92">
                  <c:v>44697</c:v>
                </c:pt>
                <c:pt idx="93">
                  <c:v>44698</c:v>
                </c:pt>
                <c:pt idx="94">
                  <c:v>44699</c:v>
                </c:pt>
                <c:pt idx="95">
                  <c:v>44700</c:v>
                </c:pt>
                <c:pt idx="96">
                  <c:v>44701</c:v>
                </c:pt>
                <c:pt idx="97">
                  <c:v>44704</c:v>
                </c:pt>
                <c:pt idx="98">
                  <c:v>44705</c:v>
                </c:pt>
                <c:pt idx="99">
                  <c:v>44706</c:v>
                </c:pt>
                <c:pt idx="100">
                  <c:v>44707</c:v>
                </c:pt>
                <c:pt idx="101">
                  <c:v>44708</c:v>
                </c:pt>
                <c:pt idx="102">
                  <c:v>44712</c:v>
                </c:pt>
                <c:pt idx="103">
                  <c:v>44713</c:v>
                </c:pt>
                <c:pt idx="104">
                  <c:v>44714</c:v>
                </c:pt>
                <c:pt idx="105">
                  <c:v>44715</c:v>
                </c:pt>
                <c:pt idx="106">
                  <c:v>44718</c:v>
                </c:pt>
                <c:pt idx="107">
                  <c:v>44719</c:v>
                </c:pt>
                <c:pt idx="108">
                  <c:v>44720</c:v>
                </c:pt>
                <c:pt idx="109">
                  <c:v>44721</c:v>
                </c:pt>
                <c:pt idx="110">
                  <c:v>44722</c:v>
                </c:pt>
                <c:pt idx="111">
                  <c:v>44725</c:v>
                </c:pt>
                <c:pt idx="112">
                  <c:v>44726</c:v>
                </c:pt>
                <c:pt idx="113">
                  <c:v>44727</c:v>
                </c:pt>
                <c:pt idx="114">
                  <c:v>44728</c:v>
                </c:pt>
                <c:pt idx="115">
                  <c:v>44729</c:v>
                </c:pt>
                <c:pt idx="116">
                  <c:v>44733</c:v>
                </c:pt>
                <c:pt idx="117">
                  <c:v>44734</c:v>
                </c:pt>
                <c:pt idx="118">
                  <c:v>44735</c:v>
                </c:pt>
                <c:pt idx="119">
                  <c:v>44736</c:v>
                </c:pt>
                <c:pt idx="120">
                  <c:v>44739</c:v>
                </c:pt>
                <c:pt idx="121">
                  <c:v>44740</c:v>
                </c:pt>
                <c:pt idx="122">
                  <c:v>44741</c:v>
                </c:pt>
                <c:pt idx="123">
                  <c:v>44742</c:v>
                </c:pt>
                <c:pt idx="124">
                  <c:v>44743</c:v>
                </c:pt>
                <c:pt idx="125">
                  <c:v>44747</c:v>
                </c:pt>
                <c:pt idx="126">
                  <c:v>44748</c:v>
                </c:pt>
                <c:pt idx="127">
                  <c:v>44749</c:v>
                </c:pt>
                <c:pt idx="128">
                  <c:v>44750</c:v>
                </c:pt>
                <c:pt idx="129">
                  <c:v>44753</c:v>
                </c:pt>
                <c:pt idx="130">
                  <c:v>44754</c:v>
                </c:pt>
                <c:pt idx="131">
                  <c:v>44755</c:v>
                </c:pt>
                <c:pt idx="132">
                  <c:v>44756</c:v>
                </c:pt>
                <c:pt idx="133">
                  <c:v>44757</c:v>
                </c:pt>
                <c:pt idx="134">
                  <c:v>44760</c:v>
                </c:pt>
                <c:pt idx="135">
                  <c:v>44761</c:v>
                </c:pt>
                <c:pt idx="136">
                  <c:v>44762</c:v>
                </c:pt>
                <c:pt idx="137">
                  <c:v>44763</c:v>
                </c:pt>
                <c:pt idx="138">
                  <c:v>44764</c:v>
                </c:pt>
                <c:pt idx="139">
                  <c:v>44767</c:v>
                </c:pt>
                <c:pt idx="140">
                  <c:v>44768</c:v>
                </c:pt>
                <c:pt idx="141">
                  <c:v>44769</c:v>
                </c:pt>
                <c:pt idx="142">
                  <c:v>44770</c:v>
                </c:pt>
                <c:pt idx="143">
                  <c:v>44771</c:v>
                </c:pt>
                <c:pt idx="144">
                  <c:v>44774</c:v>
                </c:pt>
                <c:pt idx="145">
                  <c:v>44775</c:v>
                </c:pt>
                <c:pt idx="146">
                  <c:v>44776</c:v>
                </c:pt>
                <c:pt idx="147">
                  <c:v>44777</c:v>
                </c:pt>
                <c:pt idx="148">
                  <c:v>44778</c:v>
                </c:pt>
                <c:pt idx="149">
                  <c:v>44781</c:v>
                </c:pt>
                <c:pt idx="150">
                  <c:v>44782</c:v>
                </c:pt>
                <c:pt idx="151">
                  <c:v>44783</c:v>
                </c:pt>
                <c:pt idx="152">
                  <c:v>44784</c:v>
                </c:pt>
                <c:pt idx="153">
                  <c:v>44785</c:v>
                </c:pt>
                <c:pt idx="154">
                  <c:v>44788</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44810</c:v>
                </c:pt>
                <c:pt idx="170">
                  <c:v>44811</c:v>
                </c:pt>
                <c:pt idx="171">
                  <c:v>44812</c:v>
                </c:pt>
                <c:pt idx="172">
                  <c:v>44813</c:v>
                </c:pt>
                <c:pt idx="173">
                  <c:v>44816</c:v>
                </c:pt>
                <c:pt idx="174">
                  <c:v>44817</c:v>
                </c:pt>
                <c:pt idx="175">
                  <c:v>44818</c:v>
                </c:pt>
                <c:pt idx="176">
                  <c:v>44819</c:v>
                </c:pt>
                <c:pt idx="177">
                  <c:v>44820</c:v>
                </c:pt>
                <c:pt idx="178">
                  <c:v>44823</c:v>
                </c:pt>
                <c:pt idx="179">
                  <c:v>44824</c:v>
                </c:pt>
                <c:pt idx="180">
                  <c:v>44825</c:v>
                </c:pt>
                <c:pt idx="181">
                  <c:v>44826</c:v>
                </c:pt>
                <c:pt idx="182">
                  <c:v>44827</c:v>
                </c:pt>
                <c:pt idx="183">
                  <c:v>44830</c:v>
                </c:pt>
                <c:pt idx="184">
                  <c:v>44831</c:v>
                </c:pt>
                <c:pt idx="185">
                  <c:v>44832</c:v>
                </c:pt>
                <c:pt idx="186">
                  <c:v>44833</c:v>
                </c:pt>
                <c:pt idx="187">
                  <c:v>44834</c:v>
                </c:pt>
                <c:pt idx="188">
                  <c:v>44837</c:v>
                </c:pt>
                <c:pt idx="189">
                  <c:v>44838</c:v>
                </c:pt>
                <c:pt idx="190">
                  <c:v>44839</c:v>
                </c:pt>
                <c:pt idx="191">
                  <c:v>44840</c:v>
                </c:pt>
                <c:pt idx="192">
                  <c:v>44841</c:v>
                </c:pt>
                <c:pt idx="193">
                  <c:v>44845</c:v>
                </c:pt>
                <c:pt idx="194">
                  <c:v>44846</c:v>
                </c:pt>
                <c:pt idx="195">
                  <c:v>44847</c:v>
                </c:pt>
                <c:pt idx="196">
                  <c:v>44848</c:v>
                </c:pt>
                <c:pt idx="197">
                  <c:v>44851</c:v>
                </c:pt>
                <c:pt idx="198">
                  <c:v>44852</c:v>
                </c:pt>
                <c:pt idx="199">
                  <c:v>44853</c:v>
                </c:pt>
                <c:pt idx="200">
                  <c:v>44854</c:v>
                </c:pt>
                <c:pt idx="201">
                  <c:v>44855</c:v>
                </c:pt>
                <c:pt idx="202">
                  <c:v>44858</c:v>
                </c:pt>
                <c:pt idx="203">
                  <c:v>44859</c:v>
                </c:pt>
                <c:pt idx="204">
                  <c:v>44860</c:v>
                </c:pt>
                <c:pt idx="205">
                  <c:v>44861</c:v>
                </c:pt>
                <c:pt idx="206">
                  <c:v>44862</c:v>
                </c:pt>
                <c:pt idx="207">
                  <c:v>44865</c:v>
                </c:pt>
                <c:pt idx="208">
                  <c:v>44866</c:v>
                </c:pt>
                <c:pt idx="209">
                  <c:v>44867</c:v>
                </c:pt>
                <c:pt idx="210">
                  <c:v>44868</c:v>
                </c:pt>
                <c:pt idx="211">
                  <c:v>44869</c:v>
                </c:pt>
                <c:pt idx="212">
                  <c:v>44872</c:v>
                </c:pt>
                <c:pt idx="213">
                  <c:v>44873</c:v>
                </c:pt>
                <c:pt idx="214">
                  <c:v>44874</c:v>
                </c:pt>
                <c:pt idx="215">
                  <c:v>44875</c:v>
                </c:pt>
                <c:pt idx="216">
                  <c:v>44879</c:v>
                </c:pt>
                <c:pt idx="217">
                  <c:v>44880</c:v>
                </c:pt>
                <c:pt idx="218">
                  <c:v>44881</c:v>
                </c:pt>
                <c:pt idx="219">
                  <c:v>44882</c:v>
                </c:pt>
                <c:pt idx="220">
                  <c:v>44883</c:v>
                </c:pt>
                <c:pt idx="221">
                  <c:v>44886</c:v>
                </c:pt>
                <c:pt idx="222">
                  <c:v>44887</c:v>
                </c:pt>
                <c:pt idx="223">
                  <c:v>44888</c:v>
                </c:pt>
                <c:pt idx="224">
                  <c:v>44890</c:v>
                </c:pt>
                <c:pt idx="225">
                  <c:v>44893</c:v>
                </c:pt>
                <c:pt idx="226">
                  <c:v>44894</c:v>
                </c:pt>
                <c:pt idx="227">
                  <c:v>44895</c:v>
                </c:pt>
                <c:pt idx="228">
                  <c:v>44896</c:v>
                </c:pt>
                <c:pt idx="229">
                  <c:v>44897</c:v>
                </c:pt>
                <c:pt idx="230">
                  <c:v>44900</c:v>
                </c:pt>
                <c:pt idx="231">
                  <c:v>44901</c:v>
                </c:pt>
                <c:pt idx="232">
                  <c:v>44902</c:v>
                </c:pt>
                <c:pt idx="233">
                  <c:v>44903</c:v>
                </c:pt>
                <c:pt idx="234">
                  <c:v>44904</c:v>
                </c:pt>
                <c:pt idx="235">
                  <c:v>44907</c:v>
                </c:pt>
                <c:pt idx="236">
                  <c:v>44908</c:v>
                </c:pt>
                <c:pt idx="237">
                  <c:v>44909</c:v>
                </c:pt>
                <c:pt idx="238">
                  <c:v>44910</c:v>
                </c:pt>
                <c:pt idx="239">
                  <c:v>44911</c:v>
                </c:pt>
                <c:pt idx="240">
                  <c:v>44914</c:v>
                </c:pt>
                <c:pt idx="241">
                  <c:v>44915</c:v>
                </c:pt>
                <c:pt idx="242">
                  <c:v>44916</c:v>
                </c:pt>
                <c:pt idx="243">
                  <c:v>44917</c:v>
                </c:pt>
                <c:pt idx="244">
                  <c:v>44918</c:v>
                </c:pt>
                <c:pt idx="245">
                  <c:v>44922</c:v>
                </c:pt>
                <c:pt idx="246">
                  <c:v>44923</c:v>
                </c:pt>
                <c:pt idx="247">
                  <c:v>44924</c:v>
                </c:pt>
                <c:pt idx="248">
                  <c:v>44925</c:v>
                </c:pt>
                <c:pt idx="249">
                  <c:v>44929</c:v>
                </c:pt>
                <c:pt idx="250">
                  <c:v>44930</c:v>
                </c:pt>
                <c:pt idx="251">
                  <c:v>44931</c:v>
                </c:pt>
                <c:pt idx="252">
                  <c:v>44932</c:v>
                </c:pt>
                <c:pt idx="253">
                  <c:v>44935</c:v>
                </c:pt>
                <c:pt idx="254">
                  <c:v>44936</c:v>
                </c:pt>
                <c:pt idx="255">
                  <c:v>44937</c:v>
                </c:pt>
                <c:pt idx="256">
                  <c:v>44938</c:v>
                </c:pt>
                <c:pt idx="257">
                  <c:v>44939</c:v>
                </c:pt>
                <c:pt idx="258">
                  <c:v>44943</c:v>
                </c:pt>
                <c:pt idx="259">
                  <c:v>44944</c:v>
                </c:pt>
                <c:pt idx="260">
                  <c:v>44945</c:v>
                </c:pt>
                <c:pt idx="261">
                  <c:v>44946</c:v>
                </c:pt>
                <c:pt idx="262">
                  <c:v>44949</c:v>
                </c:pt>
                <c:pt idx="263">
                  <c:v>44950</c:v>
                </c:pt>
                <c:pt idx="264">
                  <c:v>44951</c:v>
                </c:pt>
                <c:pt idx="265">
                  <c:v>44952</c:v>
                </c:pt>
                <c:pt idx="266">
                  <c:v>44953</c:v>
                </c:pt>
                <c:pt idx="267">
                  <c:v>44956</c:v>
                </c:pt>
                <c:pt idx="268">
                  <c:v>44957</c:v>
                </c:pt>
                <c:pt idx="269">
                  <c:v>44958</c:v>
                </c:pt>
                <c:pt idx="270">
                  <c:v>44959</c:v>
                </c:pt>
                <c:pt idx="271">
                  <c:v>44960</c:v>
                </c:pt>
                <c:pt idx="272">
                  <c:v>44963</c:v>
                </c:pt>
                <c:pt idx="273">
                  <c:v>44964</c:v>
                </c:pt>
                <c:pt idx="274">
                  <c:v>44965</c:v>
                </c:pt>
                <c:pt idx="275">
                  <c:v>44966</c:v>
                </c:pt>
                <c:pt idx="276">
                  <c:v>44967</c:v>
                </c:pt>
                <c:pt idx="277">
                  <c:v>44970</c:v>
                </c:pt>
                <c:pt idx="278">
                  <c:v>44971</c:v>
                </c:pt>
                <c:pt idx="279">
                  <c:v>44972</c:v>
                </c:pt>
                <c:pt idx="280">
                  <c:v>44973</c:v>
                </c:pt>
                <c:pt idx="281">
                  <c:v>44974</c:v>
                </c:pt>
                <c:pt idx="282">
                  <c:v>44978</c:v>
                </c:pt>
                <c:pt idx="283">
                  <c:v>44979</c:v>
                </c:pt>
                <c:pt idx="284">
                  <c:v>44980</c:v>
                </c:pt>
                <c:pt idx="285">
                  <c:v>44981</c:v>
                </c:pt>
                <c:pt idx="286">
                  <c:v>44984</c:v>
                </c:pt>
                <c:pt idx="287">
                  <c:v>44985</c:v>
                </c:pt>
                <c:pt idx="288">
                  <c:v>44986</c:v>
                </c:pt>
                <c:pt idx="289">
                  <c:v>44987</c:v>
                </c:pt>
                <c:pt idx="290">
                  <c:v>44988</c:v>
                </c:pt>
                <c:pt idx="291">
                  <c:v>44991</c:v>
                </c:pt>
                <c:pt idx="292">
                  <c:v>44992</c:v>
                </c:pt>
                <c:pt idx="293">
                  <c:v>44993</c:v>
                </c:pt>
                <c:pt idx="294">
                  <c:v>44994</c:v>
                </c:pt>
                <c:pt idx="295">
                  <c:v>44995</c:v>
                </c:pt>
                <c:pt idx="296">
                  <c:v>44998</c:v>
                </c:pt>
                <c:pt idx="297">
                  <c:v>44999</c:v>
                </c:pt>
                <c:pt idx="298">
                  <c:v>45000</c:v>
                </c:pt>
                <c:pt idx="299">
                  <c:v>45001</c:v>
                </c:pt>
                <c:pt idx="300">
                  <c:v>45002</c:v>
                </c:pt>
                <c:pt idx="301">
                  <c:v>45005</c:v>
                </c:pt>
                <c:pt idx="302">
                  <c:v>45006</c:v>
                </c:pt>
                <c:pt idx="303">
                  <c:v>45007</c:v>
                </c:pt>
                <c:pt idx="304">
                  <c:v>45008</c:v>
                </c:pt>
                <c:pt idx="305">
                  <c:v>45009</c:v>
                </c:pt>
                <c:pt idx="306">
                  <c:v>45012</c:v>
                </c:pt>
                <c:pt idx="307">
                  <c:v>45013</c:v>
                </c:pt>
                <c:pt idx="308">
                  <c:v>45014</c:v>
                </c:pt>
                <c:pt idx="309">
                  <c:v>45015</c:v>
                </c:pt>
                <c:pt idx="310">
                  <c:v>45016</c:v>
                </c:pt>
              </c:numCache>
            </c:numRef>
          </c:cat>
          <c:val>
            <c:numRef>
              <c:f>Sheet1!$L$2:$L$312</c:f>
              <c:numCache>
                <c:formatCode>General</c:formatCode>
                <c:ptCount val="311"/>
                <c:pt idx="0">
                  <c:v>1.63</c:v>
                </c:pt>
                <c:pt idx="1">
                  <c:v>1.66</c:v>
                </c:pt>
                <c:pt idx="2">
                  <c:v>1.71</c:v>
                </c:pt>
                <c:pt idx="3">
                  <c:v>1.73</c:v>
                </c:pt>
                <c:pt idx="4">
                  <c:v>1.76</c:v>
                </c:pt>
                <c:pt idx="5">
                  <c:v>1.78</c:v>
                </c:pt>
                <c:pt idx="6">
                  <c:v>1.75</c:v>
                </c:pt>
                <c:pt idx="7">
                  <c:v>1.74</c:v>
                </c:pt>
                <c:pt idx="8">
                  <c:v>1.7</c:v>
                </c:pt>
                <c:pt idx="9">
                  <c:v>1.78</c:v>
                </c:pt>
                <c:pt idx="10">
                  <c:v>1.87</c:v>
                </c:pt>
                <c:pt idx="11">
                  <c:v>1.83</c:v>
                </c:pt>
                <c:pt idx="12">
                  <c:v>1.83</c:v>
                </c:pt>
                <c:pt idx="13">
                  <c:v>1.75</c:v>
                </c:pt>
                <c:pt idx="14">
                  <c:v>1.75</c:v>
                </c:pt>
                <c:pt idx="15">
                  <c:v>1.78</c:v>
                </c:pt>
                <c:pt idx="16">
                  <c:v>1.85</c:v>
                </c:pt>
                <c:pt idx="17">
                  <c:v>1.81</c:v>
                </c:pt>
                <c:pt idx="18">
                  <c:v>1.78</c:v>
                </c:pt>
                <c:pt idx="19">
                  <c:v>1.79</c:v>
                </c:pt>
                <c:pt idx="20">
                  <c:v>1.81</c:v>
                </c:pt>
                <c:pt idx="21">
                  <c:v>1.78</c:v>
                </c:pt>
                <c:pt idx="22">
                  <c:v>1.82</c:v>
                </c:pt>
                <c:pt idx="23">
                  <c:v>1.93</c:v>
                </c:pt>
                <c:pt idx="24">
                  <c:v>1.92</c:v>
                </c:pt>
                <c:pt idx="25">
                  <c:v>1.96</c:v>
                </c:pt>
                <c:pt idx="26">
                  <c:v>1.94</c:v>
                </c:pt>
                <c:pt idx="27">
                  <c:v>2.0299999999999998</c:v>
                </c:pt>
                <c:pt idx="28">
                  <c:v>1.92</c:v>
                </c:pt>
                <c:pt idx="29">
                  <c:v>1.98</c:v>
                </c:pt>
                <c:pt idx="30">
                  <c:v>2.0499999999999998</c:v>
                </c:pt>
                <c:pt idx="31">
                  <c:v>2.0299999999999998</c:v>
                </c:pt>
                <c:pt idx="32">
                  <c:v>1.97</c:v>
                </c:pt>
                <c:pt idx="33">
                  <c:v>1.92</c:v>
                </c:pt>
                <c:pt idx="34">
                  <c:v>1.94</c:v>
                </c:pt>
                <c:pt idx="35">
                  <c:v>1.99</c:v>
                </c:pt>
                <c:pt idx="36">
                  <c:v>1.96</c:v>
                </c:pt>
                <c:pt idx="37">
                  <c:v>1.97</c:v>
                </c:pt>
                <c:pt idx="38">
                  <c:v>1.83</c:v>
                </c:pt>
                <c:pt idx="39">
                  <c:v>1.72</c:v>
                </c:pt>
                <c:pt idx="40">
                  <c:v>1.86</c:v>
                </c:pt>
                <c:pt idx="41">
                  <c:v>1.86</c:v>
                </c:pt>
                <c:pt idx="42">
                  <c:v>1.74</c:v>
                </c:pt>
                <c:pt idx="43">
                  <c:v>1.78</c:v>
                </c:pt>
                <c:pt idx="44">
                  <c:v>1.86</c:v>
                </c:pt>
                <c:pt idx="45">
                  <c:v>1.94</c:v>
                </c:pt>
                <c:pt idx="46">
                  <c:v>1.98</c:v>
                </c:pt>
                <c:pt idx="47">
                  <c:v>2</c:v>
                </c:pt>
                <c:pt idx="48">
                  <c:v>2.14</c:v>
                </c:pt>
                <c:pt idx="49">
                  <c:v>2.15</c:v>
                </c:pt>
                <c:pt idx="50">
                  <c:v>2.19</c:v>
                </c:pt>
                <c:pt idx="51">
                  <c:v>2.2000000000000002</c:v>
                </c:pt>
                <c:pt idx="52">
                  <c:v>2.14</c:v>
                </c:pt>
                <c:pt idx="53">
                  <c:v>2.3199999999999998</c:v>
                </c:pt>
                <c:pt idx="54">
                  <c:v>2.38</c:v>
                </c:pt>
                <c:pt idx="55">
                  <c:v>2.3199999999999998</c:v>
                </c:pt>
                <c:pt idx="56">
                  <c:v>2.34</c:v>
                </c:pt>
                <c:pt idx="57">
                  <c:v>2.48</c:v>
                </c:pt>
                <c:pt idx="58">
                  <c:v>2.46</c:v>
                </c:pt>
                <c:pt idx="59">
                  <c:v>2.41</c:v>
                </c:pt>
                <c:pt idx="60">
                  <c:v>2.35</c:v>
                </c:pt>
                <c:pt idx="61">
                  <c:v>2.3199999999999998</c:v>
                </c:pt>
                <c:pt idx="62">
                  <c:v>2.39</c:v>
                </c:pt>
                <c:pt idx="63">
                  <c:v>2.42</c:v>
                </c:pt>
                <c:pt idx="64">
                  <c:v>2.54</c:v>
                </c:pt>
                <c:pt idx="65">
                  <c:v>2.61</c:v>
                </c:pt>
                <c:pt idx="66">
                  <c:v>2.66</c:v>
                </c:pt>
                <c:pt idx="67">
                  <c:v>2.72</c:v>
                </c:pt>
                <c:pt idx="68">
                  <c:v>2.79</c:v>
                </c:pt>
                <c:pt idx="69">
                  <c:v>2.72</c:v>
                </c:pt>
                <c:pt idx="70">
                  <c:v>2.7</c:v>
                </c:pt>
                <c:pt idx="71">
                  <c:v>2.83</c:v>
                </c:pt>
                <c:pt idx="72">
                  <c:v>2.85</c:v>
                </c:pt>
                <c:pt idx="73">
                  <c:v>2.93</c:v>
                </c:pt>
                <c:pt idx="74">
                  <c:v>2.85</c:v>
                </c:pt>
                <c:pt idx="75">
                  <c:v>2.9</c:v>
                </c:pt>
                <c:pt idx="76">
                  <c:v>2.9</c:v>
                </c:pt>
                <c:pt idx="77">
                  <c:v>2.81</c:v>
                </c:pt>
                <c:pt idx="78">
                  <c:v>2.77</c:v>
                </c:pt>
                <c:pt idx="79">
                  <c:v>2.82</c:v>
                </c:pt>
                <c:pt idx="80">
                  <c:v>2.85</c:v>
                </c:pt>
                <c:pt idx="81">
                  <c:v>2.89</c:v>
                </c:pt>
                <c:pt idx="82">
                  <c:v>2.99</c:v>
                </c:pt>
                <c:pt idx="83">
                  <c:v>2.97</c:v>
                </c:pt>
                <c:pt idx="84">
                  <c:v>2.93</c:v>
                </c:pt>
                <c:pt idx="85">
                  <c:v>3.05</c:v>
                </c:pt>
                <c:pt idx="86">
                  <c:v>3.12</c:v>
                </c:pt>
                <c:pt idx="87">
                  <c:v>3.05</c:v>
                </c:pt>
                <c:pt idx="88">
                  <c:v>2.99</c:v>
                </c:pt>
                <c:pt idx="89">
                  <c:v>2.91</c:v>
                </c:pt>
                <c:pt idx="90">
                  <c:v>2.84</c:v>
                </c:pt>
                <c:pt idx="91">
                  <c:v>2.93</c:v>
                </c:pt>
                <c:pt idx="92">
                  <c:v>2.88</c:v>
                </c:pt>
                <c:pt idx="93">
                  <c:v>2.98</c:v>
                </c:pt>
                <c:pt idx="94">
                  <c:v>2.89</c:v>
                </c:pt>
                <c:pt idx="95">
                  <c:v>2.84</c:v>
                </c:pt>
                <c:pt idx="96">
                  <c:v>2.78</c:v>
                </c:pt>
                <c:pt idx="97">
                  <c:v>2.86</c:v>
                </c:pt>
                <c:pt idx="98">
                  <c:v>2.76</c:v>
                </c:pt>
                <c:pt idx="99">
                  <c:v>2.75</c:v>
                </c:pt>
                <c:pt idx="100">
                  <c:v>2.75</c:v>
                </c:pt>
                <c:pt idx="101">
                  <c:v>2.74</c:v>
                </c:pt>
                <c:pt idx="102">
                  <c:v>2.85</c:v>
                </c:pt>
                <c:pt idx="103">
                  <c:v>2.94</c:v>
                </c:pt>
                <c:pt idx="104">
                  <c:v>2.92</c:v>
                </c:pt>
                <c:pt idx="105">
                  <c:v>2.96</c:v>
                </c:pt>
                <c:pt idx="106">
                  <c:v>3.04</c:v>
                </c:pt>
                <c:pt idx="107">
                  <c:v>2.98</c:v>
                </c:pt>
                <c:pt idx="108">
                  <c:v>3.03</c:v>
                </c:pt>
                <c:pt idx="109">
                  <c:v>3.04</c:v>
                </c:pt>
                <c:pt idx="110">
                  <c:v>3.15</c:v>
                </c:pt>
                <c:pt idx="111">
                  <c:v>3.43</c:v>
                </c:pt>
                <c:pt idx="112">
                  <c:v>3.49</c:v>
                </c:pt>
                <c:pt idx="113">
                  <c:v>3.33</c:v>
                </c:pt>
                <c:pt idx="114">
                  <c:v>3.28</c:v>
                </c:pt>
                <c:pt idx="115">
                  <c:v>3.25</c:v>
                </c:pt>
                <c:pt idx="116">
                  <c:v>3.31</c:v>
                </c:pt>
                <c:pt idx="117">
                  <c:v>3.16</c:v>
                </c:pt>
                <c:pt idx="118">
                  <c:v>3.09</c:v>
                </c:pt>
                <c:pt idx="119">
                  <c:v>3.13</c:v>
                </c:pt>
                <c:pt idx="120">
                  <c:v>3.2</c:v>
                </c:pt>
                <c:pt idx="121">
                  <c:v>3.2</c:v>
                </c:pt>
                <c:pt idx="122">
                  <c:v>3.1</c:v>
                </c:pt>
                <c:pt idx="123">
                  <c:v>2.98</c:v>
                </c:pt>
                <c:pt idx="124">
                  <c:v>2.88</c:v>
                </c:pt>
                <c:pt idx="125">
                  <c:v>2.82</c:v>
                </c:pt>
                <c:pt idx="126">
                  <c:v>2.93</c:v>
                </c:pt>
                <c:pt idx="127">
                  <c:v>3.01</c:v>
                </c:pt>
                <c:pt idx="128">
                  <c:v>3.09</c:v>
                </c:pt>
                <c:pt idx="129">
                  <c:v>2.99</c:v>
                </c:pt>
                <c:pt idx="130">
                  <c:v>2.96</c:v>
                </c:pt>
                <c:pt idx="131">
                  <c:v>2.91</c:v>
                </c:pt>
                <c:pt idx="132">
                  <c:v>2.96</c:v>
                </c:pt>
                <c:pt idx="133">
                  <c:v>2.93</c:v>
                </c:pt>
                <c:pt idx="134">
                  <c:v>2.96</c:v>
                </c:pt>
                <c:pt idx="135">
                  <c:v>3.01</c:v>
                </c:pt>
                <c:pt idx="136">
                  <c:v>3.04</c:v>
                </c:pt>
                <c:pt idx="137">
                  <c:v>2.91</c:v>
                </c:pt>
                <c:pt idx="138">
                  <c:v>2.77</c:v>
                </c:pt>
                <c:pt idx="139">
                  <c:v>2.81</c:v>
                </c:pt>
                <c:pt idx="140">
                  <c:v>2.81</c:v>
                </c:pt>
                <c:pt idx="141">
                  <c:v>2.78</c:v>
                </c:pt>
                <c:pt idx="142">
                  <c:v>2.68</c:v>
                </c:pt>
                <c:pt idx="143">
                  <c:v>2.67</c:v>
                </c:pt>
                <c:pt idx="144">
                  <c:v>2.6</c:v>
                </c:pt>
                <c:pt idx="145">
                  <c:v>2.75</c:v>
                </c:pt>
                <c:pt idx="146">
                  <c:v>2.73</c:v>
                </c:pt>
                <c:pt idx="147">
                  <c:v>2.68</c:v>
                </c:pt>
                <c:pt idx="148">
                  <c:v>2.83</c:v>
                </c:pt>
                <c:pt idx="149">
                  <c:v>2.77</c:v>
                </c:pt>
                <c:pt idx="150">
                  <c:v>2.8</c:v>
                </c:pt>
                <c:pt idx="151">
                  <c:v>2.78</c:v>
                </c:pt>
                <c:pt idx="152">
                  <c:v>2.87</c:v>
                </c:pt>
                <c:pt idx="153">
                  <c:v>2.84</c:v>
                </c:pt>
                <c:pt idx="154">
                  <c:v>2.79</c:v>
                </c:pt>
                <c:pt idx="155">
                  <c:v>2.82</c:v>
                </c:pt>
                <c:pt idx="156">
                  <c:v>2.89</c:v>
                </c:pt>
                <c:pt idx="157">
                  <c:v>2.88</c:v>
                </c:pt>
                <c:pt idx="158">
                  <c:v>2.98</c:v>
                </c:pt>
                <c:pt idx="159">
                  <c:v>3.03</c:v>
                </c:pt>
                <c:pt idx="160">
                  <c:v>3.05</c:v>
                </c:pt>
                <c:pt idx="161">
                  <c:v>3.11</c:v>
                </c:pt>
                <c:pt idx="162">
                  <c:v>3.03</c:v>
                </c:pt>
                <c:pt idx="163">
                  <c:v>3.04</c:v>
                </c:pt>
                <c:pt idx="164">
                  <c:v>3.12</c:v>
                </c:pt>
                <c:pt idx="165">
                  <c:v>3.11</c:v>
                </c:pt>
                <c:pt idx="166">
                  <c:v>3.15</c:v>
                </c:pt>
                <c:pt idx="167">
                  <c:v>3.26</c:v>
                </c:pt>
                <c:pt idx="168">
                  <c:v>3.2</c:v>
                </c:pt>
                <c:pt idx="169">
                  <c:v>3.33</c:v>
                </c:pt>
                <c:pt idx="170">
                  <c:v>3.27</c:v>
                </c:pt>
                <c:pt idx="171">
                  <c:v>3.29</c:v>
                </c:pt>
                <c:pt idx="172">
                  <c:v>3.33</c:v>
                </c:pt>
                <c:pt idx="173">
                  <c:v>3.37</c:v>
                </c:pt>
                <c:pt idx="174">
                  <c:v>3.42</c:v>
                </c:pt>
                <c:pt idx="175">
                  <c:v>3.41</c:v>
                </c:pt>
                <c:pt idx="176">
                  <c:v>3.45</c:v>
                </c:pt>
                <c:pt idx="177">
                  <c:v>3.45</c:v>
                </c:pt>
                <c:pt idx="178">
                  <c:v>3.49</c:v>
                </c:pt>
                <c:pt idx="179">
                  <c:v>3.57</c:v>
                </c:pt>
                <c:pt idx="180">
                  <c:v>3.51</c:v>
                </c:pt>
                <c:pt idx="181">
                  <c:v>3.7</c:v>
                </c:pt>
                <c:pt idx="182">
                  <c:v>3.69</c:v>
                </c:pt>
                <c:pt idx="183">
                  <c:v>3.88</c:v>
                </c:pt>
                <c:pt idx="184">
                  <c:v>3.97</c:v>
                </c:pt>
                <c:pt idx="185">
                  <c:v>3.72</c:v>
                </c:pt>
                <c:pt idx="186">
                  <c:v>3.76</c:v>
                </c:pt>
                <c:pt idx="187">
                  <c:v>3.83</c:v>
                </c:pt>
                <c:pt idx="188">
                  <c:v>3.67</c:v>
                </c:pt>
                <c:pt idx="189">
                  <c:v>3.62</c:v>
                </c:pt>
                <c:pt idx="190">
                  <c:v>3.76</c:v>
                </c:pt>
                <c:pt idx="191">
                  <c:v>3.83</c:v>
                </c:pt>
                <c:pt idx="192">
                  <c:v>3.89</c:v>
                </c:pt>
                <c:pt idx="193">
                  <c:v>3.93</c:v>
                </c:pt>
                <c:pt idx="194">
                  <c:v>3.91</c:v>
                </c:pt>
                <c:pt idx="195">
                  <c:v>3.97</c:v>
                </c:pt>
                <c:pt idx="196">
                  <c:v>4</c:v>
                </c:pt>
                <c:pt idx="197">
                  <c:v>4.0199999999999996</c:v>
                </c:pt>
                <c:pt idx="198">
                  <c:v>4.01</c:v>
                </c:pt>
                <c:pt idx="199">
                  <c:v>4.1399999999999997</c:v>
                </c:pt>
                <c:pt idx="200">
                  <c:v>4.24</c:v>
                </c:pt>
                <c:pt idx="201">
                  <c:v>4.21</c:v>
                </c:pt>
                <c:pt idx="202">
                  <c:v>4.25</c:v>
                </c:pt>
                <c:pt idx="203">
                  <c:v>4.0999999999999996</c:v>
                </c:pt>
                <c:pt idx="204">
                  <c:v>4.04</c:v>
                </c:pt>
                <c:pt idx="205">
                  <c:v>3.96</c:v>
                </c:pt>
                <c:pt idx="206">
                  <c:v>4.0199999999999996</c:v>
                </c:pt>
                <c:pt idx="207">
                  <c:v>4.0999999999999996</c:v>
                </c:pt>
                <c:pt idx="208">
                  <c:v>4.07</c:v>
                </c:pt>
                <c:pt idx="209">
                  <c:v>4.0999999999999996</c:v>
                </c:pt>
                <c:pt idx="210">
                  <c:v>4.1399999999999997</c:v>
                </c:pt>
                <c:pt idx="211">
                  <c:v>4.17</c:v>
                </c:pt>
                <c:pt idx="212">
                  <c:v>4.22</c:v>
                </c:pt>
                <c:pt idx="213">
                  <c:v>4.1399999999999997</c:v>
                </c:pt>
                <c:pt idx="214">
                  <c:v>4.12</c:v>
                </c:pt>
                <c:pt idx="215">
                  <c:v>3.82</c:v>
                </c:pt>
                <c:pt idx="216">
                  <c:v>3.88</c:v>
                </c:pt>
                <c:pt idx="217">
                  <c:v>3.8</c:v>
                </c:pt>
                <c:pt idx="218">
                  <c:v>3.67</c:v>
                </c:pt>
                <c:pt idx="219">
                  <c:v>3.77</c:v>
                </c:pt>
                <c:pt idx="220">
                  <c:v>3.82</c:v>
                </c:pt>
                <c:pt idx="221">
                  <c:v>3.83</c:v>
                </c:pt>
                <c:pt idx="222">
                  <c:v>3.76</c:v>
                </c:pt>
                <c:pt idx="223">
                  <c:v>3.71</c:v>
                </c:pt>
                <c:pt idx="224">
                  <c:v>3.68</c:v>
                </c:pt>
                <c:pt idx="225">
                  <c:v>3.69</c:v>
                </c:pt>
                <c:pt idx="226">
                  <c:v>3.75</c:v>
                </c:pt>
                <c:pt idx="227">
                  <c:v>3.68</c:v>
                </c:pt>
                <c:pt idx="228">
                  <c:v>3.53</c:v>
                </c:pt>
                <c:pt idx="229">
                  <c:v>3.51</c:v>
                </c:pt>
                <c:pt idx="230">
                  <c:v>3.6</c:v>
                </c:pt>
                <c:pt idx="231">
                  <c:v>3.51</c:v>
                </c:pt>
                <c:pt idx="232">
                  <c:v>3.42</c:v>
                </c:pt>
                <c:pt idx="233">
                  <c:v>3.48</c:v>
                </c:pt>
                <c:pt idx="234">
                  <c:v>3.57</c:v>
                </c:pt>
                <c:pt idx="235">
                  <c:v>3.61</c:v>
                </c:pt>
                <c:pt idx="236">
                  <c:v>3.51</c:v>
                </c:pt>
                <c:pt idx="237">
                  <c:v>3.49</c:v>
                </c:pt>
                <c:pt idx="238">
                  <c:v>3.44</c:v>
                </c:pt>
                <c:pt idx="239">
                  <c:v>3.48</c:v>
                </c:pt>
                <c:pt idx="240">
                  <c:v>3.57</c:v>
                </c:pt>
                <c:pt idx="241">
                  <c:v>3.69</c:v>
                </c:pt>
                <c:pt idx="242">
                  <c:v>3.68</c:v>
                </c:pt>
                <c:pt idx="243">
                  <c:v>3.67</c:v>
                </c:pt>
                <c:pt idx="244">
                  <c:v>3.75</c:v>
                </c:pt>
                <c:pt idx="245">
                  <c:v>3.84</c:v>
                </c:pt>
                <c:pt idx="246">
                  <c:v>3.88</c:v>
                </c:pt>
                <c:pt idx="247">
                  <c:v>3.83</c:v>
                </c:pt>
                <c:pt idx="248">
                  <c:v>3.88</c:v>
                </c:pt>
                <c:pt idx="249">
                  <c:v>3.79</c:v>
                </c:pt>
                <c:pt idx="250">
                  <c:v>3.69</c:v>
                </c:pt>
                <c:pt idx="251">
                  <c:v>3.71</c:v>
                </c:pt>
                <c:pt idx="252">
                  <c:v>3.55</c:v>
                </c:pt>
                <c:pt idx="253">
                  <c:v>3.53</c:v>
                </c:pt>
                <c:pt idx="254">
                  <c:v>3.61</c:v>
                </c:pt>
                <c:pt idx="255">
                  <c:v>3.54</c:v>
                </c:pt>
                <c:pt idx="256">
                  <c:v>3.43</c:v>
                </c:pt>
                <c:pt idx="257">
                  <c:v>3.49</c:v>
                </c:pt>
                <c:pt idx="258">
                  <c:v>3.53</c:v>
                </c:pt>
                <c:pt idx="259">
                  <c:v>3.37</c:v>
                </c:pt>
                <c:pt idx="260">
                  <c:v>3.39</c:v>
                </c:pt>
                <c:pt idx="261">
                  <c:v>3.48</c:v>
                </c:pt>
                <c:pt idx="262">
                  <c:v>3.52</c:v>
                </c:pt>
                <c:pt idx="263">
                  <c:v>3.46</c:v>
                </c:pt>
                <c:pt idx="264">
                  <c:v>3.46</c:v>
                </c:pt>
                <c:pt idx="265">
                  <c:v>3.49</c:v>
                </c:pt>
                <c:pt idx="266">
                  <c:v>3.52</c:v>
                </c:pt>
                <c:pt idx="267">
                  <c:v>3.55</c:v>
                </c:pt>
                <c:pt idx="268">
                  <c:v>3.52</c:v>
                </c:pt>
                <c:pt idx="269">
                  <c:v>3.39</c:v>
                </c:pt>
                <c:pt idx="270">
                  <c:v>3.4</c:v>
                </c:pt>
                <c:pt idx="271">
                  <c:v>3.53</c:v>
                </c:pt>
                <c:pt idx="272">
                  <c:v>3.63</c:v>
                </c:pt>
                <c:pt idx="273">
                  <c:v>3.67</c:v>
                </c:pt>
                <c:pt idx="274">
                  <c:v>3.63</c:v>
                </c:pt>
                <c:pt idx="275">
                  <c:v>3.67</c:v>
                </c:pt>
                <c:pt idx="276">
                  <c:v>3.74</c:v>
                </c:pt>
                <c:pt idx="277">
                  <c:v>3.72</c:v>
                </c:pt>
                <c:pt idx="278">
                  <c:v>3.77</c:v>
                </c:pt>
                <c:pt idx="279">
                  <c:v>3.81</c:v>
                </c:pt>
                <c:pt idx="280">
                  <c:v>3.86</c:v>
                </c:pt>
                <c:pt idx="281">
                  <c:v>3.82</c:v>
                </c:pt>
                <c:pt idx="282">
                  <c:v>3.95</c:v>
                </c:pt>
                <c:pt idx="283">
                  <c:v>3.93</c:v>
                </c:pt>
                <c:pt idx="284">
                  <c:v>3.88</c:v>
                </c:pt>
                <c:pt idx="285">
                  <c:v>3.95</c:v>
                </c:pt>
                <c:pt idx="286">
                  <c:v>3.92</c:v>
                </c:pt>
                <c:pt idx="287">
                  <c:v>3.92</c:v>
                </c:pt>
                <c:pt idx="288">
                  <c:v>4.01</c:v>
                </c:pt>
                <c:pt idx="289">
                  <c:v>4.08</c:v>
                </c:pt>
                <c:pt idx="290">
                  <c:v>3.97</c:v>
                </c:pt>
                <c:pt idx="291">
                  <c:v>3.98</c:v>
                </c:pt>
                <c:pt idx="292">
                  <c:v>3.97</c:v>
                </c:pt>
                <c:pt idx="293">
                  <c:v>3.98</c:v>
                </c:pt>
                <c:pt idx="294">
                  <c:v>3.93</c:v>
                </c:pt>
                <c:pt idx="295">
                  <c:v>3.7</c:v>
                </c:pt>
                <c:pt idx="296">
                  <c:v>3.55</c:v>
                </c:pt>
                <c:pt idx="297">
                  <c:v>3.64</c:v>
                </c:pt>
                <c:pt idx="298">
                  <c:v>3.51</c:v>
                </c:pt>
                <c:pt idx="299">
                  <c:v>3.56</c:v>
                </c:pt>
                <c:pt idx="300">
                  <c:v>3.39</c:v>
                </c:pt>
                <c:pt idx="301">
                  <c:v>3.47</c:v>
                </c:pt>
                <c:pt idx="302">
                  <c:v>3.59</c:v>
                </c:pt>
                <c:pt idx="303">
                  <c:v>3.48</c:v>
                </c:pt>
                <c:pt idx="304">
                  <c:v>3.38</c:v>
                </c:pt>
                <c:pt idx="305">
                  <c:v>3.38</c:v>
                </c:pt>
                <c:pt idx="306">
                  <c:v>3.53</c:v>
                </c:pt>
                <c:pt idx="307">
                  <c:v>3.55</c:v>
                </c:pt>
                <c:pt idx="308">
                  <c:v>3.57</c:v>
                </c:pt>
                <c:pt idx="309">
                  <c:v>3.55</c:v>
                </c:pt>
                <c:pt idx="310">
                  <c:v>3.48</c:v>
                </c:pt>
              </c:numCache>
            </c:numRef>
          </c:val>
          <c:smooth val="0"/>
          <c:extLst>
            <c:ext xmlns:c16="http://schemas.microsoft.com/office/drawing/2014/chart" uri="{C3380CC4-5D6E-409C-BE32-E72D297353CC}">
              <c16:uniqueId val="{00000000-E9C0-4669-B44B-DC23BB232B54}"/>
            </c:ext>
          </c:extLst>
        </c:ser>
        <c:dLbls>
          <c:showLegendKey val="0"/>
          <c:showVal val="0"/>
          <c:showCatName val="0"/>
          <c:showSerName val="0"/>
          <c:showPercent val="0"/>
          <c:showBubbleSize val="0"/>
        </c:dLbls>
        <c:smooth val="0"/>
        <c:axId val="415582656"/>
        <c:axId val="415571424"/>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1 Mo</c:v>
                      </c:pt>
                    </c:strCache>
                  </c:strRef>
                </c:tx>
                <c:spPr>
                  <a:ln w="28575" cap="rnd">
                    <a:solidFill>
                      <a:schemeClr val="accent1"/>
                    </a:solidFill>
                    <a:round/>
                  </a:ln>
                  <a:effectLst/>
                </c:spPr>
                <c:marker>
                  <c:symbol val="none"/>
                </c:marker>
                <c:cat>
                  <c:numRef>
                    <c:extLst>
                      <c:ext uri="{02D57815-91ED-43cb-92C2-25804820EDAC}">
                        <c15:formulaRef>
                          <c15:sqref>Sheet1!$A$2:$A$312</c15:sqref>
                        </c15:formulaRef>
                      </c:ext>
                    </c:extLst>
                    <c:numCache>
                      <c:formatCode>m/d/yyyy</c:formatCode>
                      <c:ptCount val="311"/>
                      <c:pt idx="0">
                        <c:v>44564</c:v>
                      </c:pt>
                      <c:pt idx="1">
                        <c:v>44565</c:v>
                      </c:pt>
                      <c:pt idx="2">
                        <c:v>44566</c:v>
                      </c:pt>
                      <c:pt idx="3">
                        <c:v>44567</c:v>
                      </c:pt>
                      <c:pt idx="4">
                        <c:v>44568</c:v>
                      </c:pt>
                      <c:pt idx="5">
                        <c:v>44571</c:v>
                      </c:pt>
                      <c:pt idx="6">
                        <c:v>44572</c:v>
                      </c:pt>
                      <c:pt idx="7">
                        <c:v>44573</c:v>
                      </c:pt>
                      <c:pt idx="8">
                        <c:v>44574</c:v>
                      </c:pt>
                      <c:pt idx="9">
                        <c:v>44575</c:v>
                      </c:pt>
                      <c:pt idx="10">
                        <c:v>44579</c:v>
                      </c:pt>
                      <c:pt idx="11">
                        <c:v>44580</c:v>
                      </c:pt>
                      <c:pt idx="12">
                        <c:v>44581</c:v>
                      </c:pt>
                      <c:pt idx="13">
                        <c:v>44582</c:v>
                      </c:pt>
                      <c:pt idx="14">
                        <c:v>44585</c:v>
                      </c:pt>
                      <c:pt idx="15">
                        <c:v>44586</c:v>
                      </c:pt>
                      <c:pt idx="16">
                        <c:v>44587</c:v>
                      </c:pt>
                      <c:pt idx="17">
                        <c:v>44588</c:v>
                      </c:pt>
                      <c:pt idx="18">
                        <c:v>44589</c:v>
                      </c:pt>
                      <c:pt idx="19">
                        <c:v>44592</c:v>
                      </c:pt>
                      <c:pt idx="20">
                        <c:v>44593</c:v>
                      </c:pt>
                      <c:pt idx="21">
                        <c:v>44594</c:v>
                      </c:pt>
                      <c:pt idx="22">
                        <c:v>44595</c:v>
                      </c:pt>
                      <c:pt idx="23">
                        <c:v>44596</c:v>
                      </c:pt>
                      <c:pt idx="24">
                        <c:v>44599</c:v>
                      </c:pt>
                      <c:pt idx="25">
                        <c:v>44600</c:v>
                      </c:pt>
                      <c:pt idx="26">
                        <c:v>44601</c:v>
                      </c:pt>
                      <c:pt idx="27">
                        <c:v>44602</c:v>
                      </c:pt>
                      <c:pt idx="28">
                        <c:v>44603</c:v>
                      </c:pt>
                      <c:pt idx="29">
                        <c:v>44606</c:v>
                      </c:pt>
                      <c:pt idx="30">
                        <c:v>44607</c:v>
                      </c:pt>
                      <c:pt idx="31">
                        <c:v>44608</c:v>
                      </c:pt>
                      <c:pt idx="32">
                        <c:v>44609</c:v>
                      </c:pt>
                      <c:pt idx="33">
                        <c:v>44610</c:v>
                      </c:pt>
                      <c:pt idx="34">
                        <c:v>44614</c:v>
                      </c:pt>
                      <c:pt idx="35">
                        <c:v>44615</c:v>
                      </c:pt>
                      <c:pt idx="36">
                        <c:v>44616</c:v>
                      </c:pt>
                      <c:pt idx="37">
                        <c:v>44617</c:v>
                      </c:pt>
                      <c:pt idx="38">
                        <c:v>44620</c:v>
                      </c:pt>
                      <c:pt idx="39">
                        <c:v>44621</c:v>
                      </c:pt>
                      <c:pt idx="40">
                        <c:v>44622</c:v>
                      </c:pt>
                      <c:pt idx="41">
                        <c:v>44623</c:v>
                      </c:pt>
                      <c:pt idx="42">
                        <c:v>44624</c:v>
                      </c:pt>
                      <c:pt idx="43">
                        <c:v>44627</c:v>
                      </c:pt>
                      <c:pt idx="44">
                        <c:v>44628</c:v>
                      </c:pt>
                      <c:pt idx="45">
                        <c:v>44629</c:v>
                      </c:pt>
                      <c:pt idx="46">
                        <c:v>44630</c:v>
                      </c:pt>
                      <c:pt idx="47">
                        <c:v>44631</c:v>
                      </c:pt>
                      <c:pt idx="48">
                        <c:v>44634</c:v>
                      </c:pt>
                      <c:pt idx="49">
                        <c:v>44635</c:v>
                      </c:pt>
                      <c:pt idx="50">
                        <c:v>44636</c:v>
                      </c:pt>
                      <c:pt idx="51">
                        <c:v>44637</c:v>
                      </c:pt>
                      <c:pt idx="52">
                        <c:v>44638</c:v>
                      </c:pt>
                      <c:pt idx="53">
                        <c:v>44641</c:v>
                      </c:pt>
                      <c:pt idx="54">
                        <c:v>44642</c:v>
                      </c:pt>
                      <c:pt idx="55">
                        <c:v>44643</c:v>
                      </c:pt>
                      <c:pt idx="56">
                        <c:v>44644</c:v>
                      </c:pt>
                      <c:pt idx="57">
                        <c:v>44645</c:v>
                      </c:pt>
                      <c:pt idx="58">
                        <c:v>44648</c:v>
                      </c:pt>
                      <c:pt idx="59">
                        <c:v>44649</c:v>
                      </c:pt>
                      <c:pt idx="60">
                        <c:v>44650</c:v>
                      </c:pt>
                      <c:pt idx="61">
                        <c:v>44651</c:v>
                      </c:pt>
                      <c:pt idx="62">
                        <c:v>44652</c:v>
                      </c:pt>
                      <c:pt idx="63">
                        <c:v>44655</c:v>
                      </c:pt>
                      <c:pt idx="64">
                        <c:v>44656</c:v>
                      </c:pt>
                      <c:pt idx="65">
                        <c:v>44657</c:v>
                      </c:pt>
                      <c:pt idx="66">
                        <c:v>44658</c:v>
                      </c:pt>
                      <c:pt idx="67">
                        <c:v>44659</c:v>
                      </c:pt>
                      <c:pt idx="68">
                        <c:v>44662</c:v>
                      </c:pt>
                      <c:pt idx="69">
                        <c:v>44663</c:v>
                      </c:pt>
                      <c:pt idx="70">
                        <c:v>44664</c:v>
                      </c:pt>
                      <c:pt idx="71">
                        <c:v>44665</c:v>
                      </c:pt>
                      <c:pt idx="72">
                        <c:v>44669</c:v>
                      </c:pt>
                      <c:pt idx="73">
                        <c:v>44670</c:v>
                      </c:pt>
                      <c:pt idx="74">
                        <c:v>44671</c:v>
                      </c:pt>
                      <c:pt idx="75">
                        <c:v>44672</c:v>
                      </c:pt>
                      <c:pt idx="76">
                        <c:v>44673</c:v>
                      </c:pt>
                      <c:pt idx="77">
                        <c:v>44676</c:v>
                      </c:pt>
                      <c:pt idx="78">
                        <c:v>44677</c:v>
                      </c:pt>
                      <c:pt idx="79">
                        <c:v>44678</c:v>
                      </c:pt>
                      <c:pt idx="80">
                        <c:v>44679</c:v>
                      </c:pt>
                      <c:pt idx="81">
                        <c:v>44680</c:v>
                      </c:pt>
                      <c:pt idx="82">
                        <c:v>44683</c:v>
                      </c:pt>
                      <c:pt idx="83">
                        <c:v>44684</c:v>
                      </c:pt>
                      <c:pt idx="84">
                        <c:v>44685</c:v>
                      </c:pt>
                      <c:pt idx="85">
                        <c:v>44686</c:v>
                      </c:pt>
                      <c:pt idx="86">
                        <c:v>44687</c:v>
                      </c:pt>
                      <c:pt idx="87">
                        <c:v>44690</c:v>
                      </c:pt>
                      <c:pt idx="88">
                        <c:v>44691</c:v>
                      </c:pt>
                      <c:pt idx="89">
                        <c:v>44692</c:v>
                      </c:pt>
                      <c:pt idx="90">
                        <c:v>44693</c:v>
                      </c:pt>
                      <c:pt idx="91">
                        <c:v>44694</c:v>
                      </c:pt>
                      <c:pt idx="92">
                        <c:v>44697</c:v>
                      </c:pt>
                      <c:pt idx="93">
                        <c:v>44698</c:v>
                      </c:pt>
                      <c:pt idx="94">
                        <c:v>44699</c:v>
                      </c:pt>
                      <c:pt idx="95">
                        <c:v>44700</c:v>
                      </c:pt>
                      <c:pt idx="96">
                        <c:v>44701</c:v>
                      </c:pt>
                      <c:pt idx="97">
                        <c:v>44704</c:v>
                      </c:pt>
                      <c:pt idx="98">
                        <c:v>44705</c:v>
                      </c:pt>
                      <c:pt idx="99">
                        <c:v>44706</c:v>
                      </c:pt>
                      <c:pt idx="100">
                        <c:v>44707</c:v>
                      </c:pt>
                      <c:pt idx="101">
                        <c:v>44708</c:v>
                      </c:pt>
                      <c:pt idx="102">
                        <c:v>44712</c:v>
                      </c:pt>
                      <c:pt idx="103">
                        <c:v>44713</c:v>
                      </c:pt>
                      <c:pt idx="104">
                        <c:v>44714</c:v>
                      </c:pt>
                      <c:pt idx="105">
                        <c:v>44715</c:v>
                      </c:pt>
                      <c:pt idx="106">
                        <c:v>44718</c:v>
                      </c:pt>
                      <c:pt idx="107">
                        <c:v>44719</c:v>
                      </c:pt>
                      <c:pt idx="108">
                        <c:v>44720</c:v>
                      </c:pt>
                      <c:pt idx="109">
                        <c:v>44721</c:v>
                      </c:pt>
                      <c:pt idx="110">
                        <c:v>44722</c:v>
                      </c:pt>
                      <c:pt idx="111">
                        <c:v>44725</c:v>
                      </c:pt>
                      <c:pt idx="112">
                        <c:v>44726</c:v>
                      </c:pt>
                      <c:pt idx="113">
                        <c:v>44727</c:v>
                      </c:pt>
                      <c:pt idx="114">
                        <c:v>44728</c:v>
                      </c:pt>
                      <c:pt idx="115">
                        <c:v>44729</c:v>
                      </c:pt>
                      <c:pt idx="116">
                        <c:v>44733</c:v>
                      </c:pt>
                      <c:pt idx="117">
                        <c:v>44734</c:v>
                      </c:pt>
                      <c:pt idx="118">
                        <c:v>44735</c:v>
                      </c:pt>
                      <c:pt idx="119">
                        <c:v>44736</c:v>
                      </c:pt>
                      <c:pt idx="120">
                        <c:v>44739</c:v>
                      </c:pt>
                      <c:pt idx="121">
                        <c:v>44740</c:v>
                      </c:pt>
                      <c:pt idx="122">
                        <c:v>44741</c:v>
                      </c:pt>
                      <c:pt idx="123">
                        <c:v>44742</c:v>
                      </c:pt>
                      <c:pt idx="124">
                        <c:v>44743</c:v>
                      </c:pt>
                      <c:pt idx="125">
                        <c:v>44747</c:v>
                      </c:pt>
                      <c:pt idx="126">
                        <c:v>44748</c:v>
                      </c:pt>
                      <c:pt idx="127">
                        <c:v>44749</c:v>
                      </c:pt>
                      <c:pt idx="128">
                        <c:v>44750</c:v>
                      </c:pt>
                      <c:pt idx="129">
                        <c:v>44753</c:v>
                      </c:pt>
                      <c:pt idx="130">
                        <c:v>44754</c:v>
                      </c:pt>
                      <c:pt idx="131">
                        <c:v>44755</c:v>
                      </c:pt>
                      <c:pt idx="132">
                        <c:v>44756</c:v>
                      </c:pt>
                      <c:pt idx="133">
                        <c:v>44757</c:v>
                      </c:pt>
                      <c:pt idx="134">
                        <c:v>44760</c:v>
                      </c:pt>
                      <c:pt idx="135">
                        <c:v>44761</c:v>
                      </c:pt>
                      <c:pt idx="136">
                        <c:v>44762</c:v>
                      </c:pt>
                      <c:pt idx="137">
                        <c:v>44763</c:v>
                      </c:pt>
                      <c:pt idx="138">
                        <c:v>44764</c:v>
                      </c:pt>
                      <c:pt idx="139">
                        <c:v>44767</c:v>
                      </c:pt>
                      <c:pt idx="140">
                        <c:v>44768</c:v>
                      </c:pt>
                      <c:pt idx="141">
                        <c:v>44769</c:v>
                      </c:pt>
                      <c:pt idx="142">
                        <c:v>44770</c:v>
                      </c:pt>
                      <c:pt idx="143">
                        <c:v>44771</c:v>
                      </c:pt>
                      <c:pt idx="144">
                        <c:v>44774</c:v>
                      </c:pt>
                      <c:pt idx="145">
                        <c:v>44775</c:v>
                      </c:pt>
                      <c:pt idx="146">
                        <c:v>44776</c:v>
                      </c:pt>
                      <c:pt idx="147">
                        <c:v>44777</c:v>
                      </c:pt>
                      <c:pt idx="148">
                        <c:v>44778</c:v>
                      </c:pt>
                      <c:pt idx="149">
                        <c:v>44781</c:v>
                      </c:pt>
                      <c:pt idx="150">
                        <c:v>44782</c:v>
                      </c:pt>
                      <c:pt idx="151">
                        <c:v>44783</c:v>
                      </c:pt>
                      <c:pt idx="152">
                        <c:v>44784</c:v>
                      </c:pt>
                      <c:pt idx="153">
                        <c:v>44785</c:v>
                      </c:pt>
                      <c:pt idx="154">
                        <c:v>44788</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44810</c:v>
                      </c:pt>
                      <c:pt idx="170">
                        <c:v>44811</c:v>
                      </c:pt>
                      <c:pt idx="171">
                        <c:v>44812</c:v>
                      </c:pt>
                      <c:pt idx="172">
                        <c:v>44813</c:v>
                      </c:pt>
                      <c:pt idx="173">
                        <c:v>44816</c:v>
                      </c:pt>
                      <c:pt idx="174">
                        <c:v>44817</c:v>
                      </c:pt>
                      <c:pt idx="175">
                        <c:v>44818</c:v>
                      </c:pt>
                      <c:pt idx="176">
                        <c:v>44819</c:v>
                      </c:pt>
                      <c:pt idx="177">
                        <c:v>44820</c:v>
                      </c:pt>
                      <c:pt idx="178">
                        <c:v>44823</c:v>
                      </c:pt>
                      <c:pt idx="179">
                        <c:v>44824</c:v>
                      </c:pt>
                      <c:pt idx="180">
                        <c:v>44825</c:v>
                      </c:pt>
                      <c:pt idx="181">
                        <c:v>44826</c:v>
                      </c:pt>
                      <c:pt idx="182">
                        <c:v>44827</c:v>
                      </c:pt>
                      <c:pt idx="183">
                        <c:v>44830</c:v>
                      </c:pt>
                      <c:pt idx="184">
                        <c:v>44831</c:v>
                      </c:pt>
                      <c:pt idx="185">
                        <c:v>44832</c:v>
                      </c:pt>
                      <c:pt idx="186">
                        <c:v>44833</c:v>
                      </c:pt>
                      <c:pt idx="187">
                        <c:v>44834</c:v>
                      </c:pt>
                      <c:pt idx="188">
                        <c:v>44837</c:v>
                      </c:pt>
                      <c:pt idx="189">
                        <c:v>44838</c:v>
                      </c:pt>
                      <c:pt idx="190">
                        <c:v>44839</c:v>
                      </c:pt>
                      <c:pt idx="191">
                        <c:v>44840</c:v>
                      </c:pt>
                      <c:pt idx="192">
                        <c:v>44841</c:v>
                      </c:pt>
                      <c:pt idx="193">
                        <c:v>44845</c:v>
                      </c:pt>
                      <c:pt idx="194">
                        <c:v>44846</c:v>
                      </c:pt>
                      <c:pt idx="195">
                        <c:v>44847</c:v>
                      </c:pt>
                      <c:pt idx="196">
                        <c:v>44848</c:v>
                      </c:pt>
                      <c:pt idx="197">
                        <c:v>44851</c:v>
                      </c:pt>
                      <c:pt idx="198">
                        <c:v>44852</c:v>
                      </c:pt>
                      <c:pt idx="199">
                        <c:v>44853</c:v>
                      </c:pt>
                      <c:pt idx="200">
                        <c:v>44854</c:v>
                      </c:pt>
                      <c:pt idx="201">
                        <c:v>44855</c:v>
                      </c:pt>
                      <c:pt idx="202">
                        <c:v>44858</c:v>
                      </c:pt>
                      <c:pt idx="203">
                        <c:v>44859</c:v>
                      </c:pt>
                      <c:pt idx="204">
                        <c:v>44860</c:v>
                      </c:pt>
                      <c:pt idx="205">
                        <c:v>44861</c:v>
                      </c:pt>
                      <c:pt idx="206">
                        <c:v>44862</c:v>
                      </c:pt>
                      <c:pt idx="207">
                        <c:v>44865</c:v>
                      </c:pt>
                      <c:pt idx="208">
                        <c:v>44866</c:v>
                      </c:pt>
                      <c:pt idx="209">
                        <c:v>44867</c:v>
                      </c:pt>
                      <c:pt idx="210">
                        <c:v>44868</c:v>
                      </c:pt>
                      <c:pt idx="211">
                        <c:v>44869</c:v>
                      </c:pt>
                      <c:pt idx="212">
                        <c:v>44872</c:v>
                      </c:pt>
                      <c:pt idx="213">
                        <c:v>44873</c:v>
                      </c:pt>
                      <c:pt idx="214">
                        <c:v>44874</c:v>
                      </c:pt>
                      <c:pt idx="215">
                        <c:v>44875</c:v>
                      </c:pt>
                      <c:pt idx="216">
                        <c:v>44879</c:v>
                      </c:pt>
                      <c:pt idx="217">
                        <c:v>44880</c:v>
                      </c:pt>
                      <c:pt idx="218">
                        <c:v>44881</c:v>
                      </c:pt>
                      <c:pt idx="219">
                        <c:v>44882</c:v>
                      </c:pt>
                      <c:pt idx="220">
                        <c:v>44883</c:v>
                      </c:pt>
                      <c:pt idx="221">
                        <c:v>44886</c:v>
                      </c:pt>
                      <c:pt idx="222">
                        <c:v>44887</c:v>
                      </c:pt>
                      <c:pt idx="223">
                        <c:v>44888</c:v>
                      </c:pt>
                      <c:pt idx="224">
                        <c:v>44890</c:v>
                      </c:pt>
                      <c:pt idx="225">
                        <c:v>44893</c:v>
                      </c:pt>
                      <c:pt idx="226">
                        <c:v>44894</c:v>
                      </c:pt>
                      <c:pt idx="227">
                        <c:v>44895</c:v>
                      </c:pt>
                      <c:pt idx="228">
                        <c:v>44896</c:v>
                      </c:pt>
                      <c:pt idx="229">
                        <c:v>44897</c:v>
                      </c:pt>
                      <c:pt idx="230">
                        <c:v>44900</c:v>
                      </c:pt>
                      <c:pt idx="231">
                        <c:v>44901</c:v>
                      </c:pt>
                      <c:pt idx="232">
                        <c:v>44902</c:v>
                      </c:pt>
                      <c:pt idx="233">
                        <c:v>44903</c:v>
                      </c:pt>
                      <c:pt idx="234">
                        <c:v>44904</c:v>
                      </c:pt>
                      <c:pt idx="235">
                        <c:v>44907</c:v>
                      </c:pt>
                      <c:pt idx="236">
                        <c:v>44908</c:v>
                      </c:pt>
                      <c:pt idx="237">
                        <c:v>44909</c:v>
                      </c:pt>
                      <c:pt idx="238">
                        <c:v>44910</c:v>
                      </c:pt>
                      <c:pt idx="239">
                        <c:v>44911</c:v>
                      </c:pt>
                      <c:pt idx="240">
                        <c:v>44914</c:v>
                      </c:pt>
                      <c:pt idx="241">
                        <c:v>44915</c:v>
                      </c:pt>
                      <c:pt idx="242">
                        <c:v>44916</c:v>
                      </c:pt>
                      <c:pt idx="243">
                        <c:v>44917</c:v>
                      </c:pt>
                      <c:pt idx="244">
                        <c:v>44918</c:v>
                      </c:pt>
                      <c:pt idx="245">
                        <c:v>44922</c:v>
                      </c:pt>
                      <c:pt idx="246">
                        <c:v>44923</c:v>
                      </c:pt>
                      <c:pt idx="247">
                        <c:v>44924</c:v>
                      </c:pt>
                      <c:pt idx="248">
                        <c:v>44925</c:v>
                      </c:pt>
                      <c:pt idx="249">
                        <c:v>44929</c:v>
                      </c:pt>
                      <c:pt idx="250">
                        <c:v>44930</c:v>
                      </c:pt>
                      <c:pt idx="251">
                        <c:v>44931</c:v>
                      </c:pt>
                      <c:pt idx="252">
                        <c:v>44932</c:v>
                      </c:pt>
                      <c:pt idx="253">
                        <c:v>44935</c:v>
                      </c:pt>
                      <c:pt idx="254">
                        <c:v>44936</c:v>
                      </c:pt>
                      <c:pt idx="255">
                        <c:v>44937</c:v>
                      </c:pt>
                      <c:pt idx="256">
                        <c:v>44938</c:v>
                      </c:pt>
                      <c:pt idx="257">
                        <c:v>44939</c:v>
                      </c:pt>
                      <c:pt idx="258">
                        <c:v>44943</c:v>
                      </c:pt>
                      <c:pt idx="259">
                        <c:v>44944</c:v>
                      </c:pt>
                      <c:pt idx="260">
                        <c:v>44945</c:v>
                      </c:pt>
                      <c:pt idx="261">
                        <c:v>44946</c:v>
                      </c:pt>
                      <c:pt idx="262">
                        <c:v>44949</c:v>
                      </c:pt>
                      <c:pt idx="263">
                        <c:v>44950</c:v>
                      </c:pt>
                      <c:pt idx="264">
                        <c:v>44951</c:v>
                      </c:pt>
                      <c:pt idx="265">
                        <c:v>44952</c:v>
                      </c:pt>
                      <c:pt idx="266">
                        <c:v>44953</c:v>
                      </c:pt>
                      <c:pt idx="267">
                        <c:v>44956</c:v>
                      </c:pt>
                      <c:pt idx="268">
                        <c:v>44957</c:v>
                      </c:pt>
                      <c:pt idx="269">
                        <c:v>44958</c:v>
                      </c:pt>
                      <c:pt idx="270">
                        <c:v>44959</c:v>
                      </c:pt>
                      <c:pt idx="271">
                        <c:v>44960</c:v>
                      </c:pt>
                      <c:pt idx="272">
                        <c:v>44963</c:v>
                      </c:pt>
                      <c:pt idx="273">
                        <c:v>44964</c:v>
                      </c:pt>
                      <c:pt idx="274">
                        <c:v>44965</c:v>
                      </c:pt>
                      <c:pt idx="275">
                        <c:v>44966</c:v>
                      </c:pt>
                      <c:pt idx="276">
                        <c:v>44967</c:v>
                      </c:pt>
                      <c:pt idx="277">
                        <c:v>44970</c:v>
                      </c:pt>
                      <c:pt idx="278">
                        <c:v>44971</c:v>
                      </c:pt>
                      <c:pt idx="279">
                        <c:v>44972</c:v>
                      </c:pt>
                      <c:pt idx="280">
                        <c:v>44973</c:v>
                      </c:pt>
                      <c:pt idx="281">
                        <c:v>44974</c:v>
                      </c:pt>
                      <c:pt idx="282">
                        <c:v>44978</c:v>
                      </c:pt>
                      <c:pt idx="283">
                        <c:v>44979</c:v>
                      </c:pt>
                      <c:pt idx="284">
                        <c:v>44980</c:v>
                      </c:pt>
                      <c:pt idx="285">
                        <c:v>44981</c:v>
                      </c:pt>
                      <c:pt idx="286">
                        <c:v>44984</c:v>
                      </c:pt>
                      <c:pt idx="287">
                        <c:v>44985</c:v>
                      </c:pt>
                      <c:pt idx="288">
                        <c:v>44986</c:v>
                      </c:pt>
                      <c:pt idx="289">
                        <c:v>44987</c:v>
                      </c:pt>
                      <c:pt idx="290">
                        <c:v>44988</c:v>
                      </c:pt>
                      <c:pt idx="291">
                        <c:v>44991</c:v>
                      </c:pt>
                      <c:pt idx="292">
                        <c:v>44992</c:v>
                      </c:pt>
                      <c:pt idx="293">
                        <c:v>44993</c:v>
                      </c:pt>
                      <c:pt idx="294">
                        <c:v>44994</c:v>
                      </c:pt>
                      <c:pt idx="295">
                        <c:v>44995</c:v>
                      </c:pt>
                      <c:pt idx="296">
                        <c:v>44998</c:v>
                      </c:pt>
                      <c:pt idx="297">
                        <c:v>44999</c:v>
                      </c:pt>
                      <c:pt idx="298">
                        <c:v>45000</c:v>
                      </c:pt>
                      <c:pt idx="299">
                        <c:v>45001</c:v>
                      </c:pt>
                      <c:pt idx="300">
                        <c:v>45002</c:v>
                      </c:pt>
                      <c:pt idx="301">
                        <c:v>45005</c:v>
                      </c:pt>
                      <c:pt idx="302">
                        <c:v>45006</c:v>
                      </c:pt>
                      <c:pt idx="303">
                        <c:v>45007</c:v>
                      </c:pt>
                      <c:pt idx="304">
                        <c:v>45008</c:v>
                      </c:pt>
                      <c:pt idx="305">
                        <c:v>45009</c:v>
                      </c:pt>
                      <c:pt idx="306">
                        <c:v>45012</c:v>
                      </c:pt>
                      <c:pt idx="307">
                        <c:v>45013</c:v>
                      </c:pt>
                      <c:pt idx="308">
                        <c:v>45014</c:v>
                      </c:pt>
                      <c:pt idx="309">
                        <c:v>45015</c:v>
                      </c:pt>
                      <c:pt idx="310">
                        <c:v>45016</c:v>
                      </c:pt>
                    </c:numCache>
                  </c:numRef>
                </c:cat>
                <c:val>
                  <c:numRef>
                    <c:extLst>
                      <c:ext uri="{02D57815-91ED-43cb-92C2-25804820EDAC}">
                        <c15:formulaRef>
                          <c15:sqref>Sheet1!$B$2:$B$312</c15:sqref>
                        </c15:formulaRef>
                      </c:ext>
                    </c:extLst>
                    <c:numCache>
                      <c:formatCode>General</c:formatCode>
                      <c:ptCount val="311"/>
                      <c:pt idx="0">
                        <c:v>0.05</c:v>
                      </c:pt>
                      <c:pt idx="1">
                        <c:v>0.06</c:v>
                      </c:pt>
                      <c:pt idx="2">
                        <c:v>0.05</c:v>
                      </c:pt>
                      <c:pt idx="3">
                        <c:v>0.04</c:v>
                      </c:pt>
                      <c:pt idx="4">
                        <c:v>0.05</c:v>
                      </c:pt>
                      <c:pt idx="5">
                        <c:v>0.05</c:v>
                      </c:pt>
                      <c:pt idx="6">
                        <c:v>0.04</c:v>
                      </c:pt>
                      <c:pt idx="7">
                        <c:v>0.04</c:v>
                      </c:pt>
                      <c:pt idx="8">
                        <c:v>0.05</c:v>
                      </c:pt>
                      <c:pt idx="9">
                        <c:v>0.05</c:v>
                      </c:pt>
                      <c:pt idx="10">
                        <c:v>0.05</c:v>
                      </c:pt>
                      <c:pt idx="11">
                        <c:v>0.05</c:v>
                      </c:pt>
                      <c:pt idx="12">
                        <c:v>0.05</c:v>
                      </c:pt>
                      <c:pt idx="13">
                        <c:v>0.05</c:v>
                      </c:pt>
                      <c:pt idx="14">
                        <c:v>0.05</c:v>
                      </c:pt>
                      <c:pt idx="15">
                        <c:v>0.05</c:v>
                      </c:pt>
                      <c:pt idx="16">
                        <c:v>0.06</c:v>
                      </c:pt>
                      <c:pt idx="17">
                        <c:v>0.04</c:v>
                      </c:pt>
                      <c:pt idx="18">
                        <c:v>0.04</c:v>
                      </c:pt>
                      <c:pt idx="19">
                        <c:v>0.03</c:v>
                      </c:pt>
                      <c:pt idx="20">
                        <c:v>0.04</c:v>
                      </c:pt>
                      <c:pt idx="21">
                        <c:v>0.04</c:v>
                      </c:pt>
                      <c:pt idx="22">
                        <c:v>0.03</c:v>
                      </c:pt>
                      <c:pt idx="23">
                        <c:v>0.05</c:v>
                      </c:pt>
                      <c:pt idx="24">
                        <c:v>0.03</c:v>
                      </c:pt>
                      <c:pt idx="25">
                        <c:v>0.03</c:v>
                      </c:pt>
                      <c:pt idx="26">
                        <c:v>0.04</c:v>
                      </c:pt>
                      <c:pt idx="27">
                        <c:v>0.05</c:v>
                      </c:pt>
                      <c:pt idx="28">
                        <c:v>0.03</c:v>
                      </c:pt>
                      <c:pt idx="29">
                        <c:v>0.03</c:v>
                      </c:pt>
                      <c:pt idx="30">
                        <c:v>0.02</c:v>
                      </c:pt>
                      <c:pt idx="31">
                        <c:v>0.03</c:v>
                      </c:pt>
                      <c:pt idx="32">
                        <c:v>0.06</c:v>
                      </c:pt>
                      <c:pt idx="33">
                        <c:v>0.03</c:v>
                      </c:pt>
                      <c:pt idx="34">
                        <c:v>0.03</c:v>
                      </c:pt>
                      <c:pt idx="35">
                        <c:v>0.02</c:v>
                      </c:pt>
                      <c:pt idx="36">
                        <c:v>0.05</c:v>
                      </c:pt>
                      <c:pt idx="37">
                        <c:v>0.03</c:v>
                      </c:pt>
                      <c:pt idx="38">
                        <c:v>0.06</c:v>
                      </c:pt>
                      <c:pt idx="39">
                        <c:v>0.11</c:v>
                      </c:pt>
                      <c:pt idx="40">
                        <c:v>0.13</c:v>
                      </c:pt>
                      <c:pt idx="41">
                        <c:v>0.19</c:v>
                      </c:pt>
                      <c:pt idx="42">
                        <c:v>0.15</c:v>
                      </c:pt>
                      <c:pt idx="43">
                        <c:v>0.17</c:v>
                      </c:pt>
                      <c:pt idx="44">
                        <c:v>0.16</c:v>
                      </c:pt>
                      <c:pt idx="45">
                        <c:v>0.18</c:v>
                      </c:pt>
                      <c:pt idx="46">
                        <c:v>0.19</c:v>
                      </c:pt>
                      <c:pt idx="47">
                        <c:v>0.17</c:v>
                      </c:pt>
                      <c:pt idx="48">
                        <c:v>0.23</c:v>
                      </c:pt>
                      <c:pt idx="49">
                        <c:v>0.22</c:v>
                      </c:pt>
                      <c:pt idx="50">
                        <c:v>0.24</c:v>
                      </c:pt>
                      <c:pt idx="51">
                        <c:v>0.2</c:v>
                      </c:pt>
                      <c:pt idx="52">
                        <c:v>0.19</c:v>
                      </c:pt>
                      <c:pt idx="53">
                        <c:v>0.22</c:v>
                      </c:pt>
                      <c:pt idx="54">
                        <c:v>0.2</c:v>
                      </c:pt>
                      <c:pt idx="55">
                        <c:v>0.15</c:v>
                      </c:pt>
                      <c:pt idx="56">
                        <c:v>0.16</c:v>
                      </c:pt>
                      <c:pt idx="57">
                        <c:v>0.17</c:v>
                      </c:pt>
                      <c:pt idx="58">
                        <c:v>0.19</c:v>
                      </c:pt>
                      <c:pt idx="59">
                        <c:v>0.18</c:v>
                      </c:pt>
                      <c:pt idx="60">
                        <c:v>0.16</c:v>
                      </c:pt>
                      <c:pt idx="61">
                        <c:v>0.17</c:v>
                      </c:pt>
                      <c:pt idx="62">
                        <c:v>0.15</c:v>
                      </c:pt>
                      <c:pt idx="63">
                        <c:v>0.18</c:v>
                      </c:pt>
                      <c:pt idx="64">
                        <c:v>0.18</c:v>
                      </c:pt>
                      <c:pt idx="65">
                        <c:v>0.21</c:v>
                      </c:pt>
                      <c:pt idx="66">
                        <c:v>0.21</c:v>
                      </c:pt>
                      <c:pt idx="67">
                        <c:v>0.2</c:v>
                      </c:pt>
                      <c:pt idx="68">
                        <c:v>0.22</c:v>
                      </c:pt>
                      <c:pt idx="69">
                        <c:v>0.21</c:v>
                      </c:pt>
                      <c:pt idx="70">
                        <c:v>0.26</c:v>
                      </c:pt>
                      <c:pt idx="71">
                        <c:v>0.37</c:v>
                      </c:pt>
                      <c:pt idx="72">
                        <c:v>0.38</c:v>
                      </c:pt>
                      <c:pt idx="73">
                        <c:v>0.37</c:v>
                      </c:pt>
                      <c:pt idx="74">
                        <c:v>0.35</c:v>
                      </c:pt>
                      <c:pt idx="75">
                        <c:v>0.5</c:v>
                      </c:pt>
                      <c:pt idx="76">
                        <c:v>0.46</c:v>
                      </c:pt>
                      <c:pt idx="77">
                        <c:v>0.4</c:v>
                      </c:pt>
                      <c:pt idx="78">
                        <c:v>0.38</c:v>
                      </c:pt>
                      <c:pt idx="79">
                        <c:v>0.37</c:v>
                      </c:pt>
                      <c:pt idx="80">
                        <c:v>0.37</c:v>
                      </c:pt>
                      <c:pt idx="81">
                        <c:v>0.37</c:v>
                      </c:pt>
                      <c:pt idx="82">
                        <c:v>0.41</c:v>
                      </c:pt>
                      <c:pt idx="83">
                        <c:v>0.48</c:v>
                      </c:pt>
                      <c:pt idx="84">
                        <c:v>0.49</c:v>
                      </c:pt>
                      <c:pt idx="85">
                        <c:v>0.49</c:v>
                      </c:pt>
                      <c:pt idx="86">
                        <c:v>0.48</c:v>
                      </c:pt>
                      <c:pt idx="87">
                        <c:v>0.51</c:v>
                      </c:pt>
                      <c:pt idx="88">
                        <c:v>0.56999999999999995</c:v>
                      </c:pt>
                      <c:pt idx="89">
                        <c:v>0.59</c:v>
                      </c:pt>
                      <c:pt idx="90">
                        <c:v>0.61</c:v>
                      </c:pt>
                      <c:pt idx="91">
                        <c:v>0.67</c:v>
                      </c:pt>
                      <c:pt idx="92">
                        <c:v>0.64</c:v>
                      </c:pt>
                      <c:pt idx="93">
                        <c:v>0.61</c:v>
                      </c:pt>
                      <c:pt idx="94">
                        <c:v>0.56000000000000005</c:v>
                      </c:pt>
                      <c:pt idx="95">
                        <c:v>0.65</c:v>
                      </c:pt>
                      <c:pt idx="96">
                        <c:v>0.63</c:v>
                      </c:pt>
                      <c:pt idx="97">
                        <c:v>0.55000000000000004</c:v>
                      </c:pt>
                      <c:pt idx="98">
                        <c:v>0.55000000000000004</c:v>
                      </c:pt>
                      <c:pt idx="99">
                        <c:v>0.57999999999999996</c:v>
                      </c:pt>
                      <c:pt idx="100">
                        <c:v>0.71</c:v>
                      </c:pt>
                      <c:pt idx="101">
                        <c:v>0.69</c:v>
                      </c:pt>
                      <c:pt idx="102">
                        <c:v>0.73</c:v>
                      </c:pt>
                      <c:pt idx="103">
                        <c:v>0.77</c:v>
                      </c:pt>
                      <c:pt idx="104">
                        <c:v>0.85</c:v>
                      </c:pt>
                      <c:pt idx="105">
                        <c:v>0.87</c:v>
                      </c:pt>
                      <c:pt idx="106">
                        <c:v>0.88</c:v>
                      </c:pt>
                      <c:pt idx="107">
                        <c:v>0.87</c:v>
                      </c:pt>
                      <c:pt idx="108">
                        <c:v>0.89</c:v>
                      </c:pt>
                      <c:pt idx="109">
                        <c:v>1.05</c:v>
                      </c:pt>
                      <c:pt idx="110">
                        <c:v>1.1000000000000001</c:v>
                      </c:pt>
                      <c:pt idx="111">
                        <c:v>1.1299999999999999</c:v>
                      </c:pt>
                      <c:pt idx="112">
                        <c:v>1.19</c:v>
                      </c:pt>
                      <c:pt idx="113">
                        <c:v>1.21</c:v>
                      </c:pt>
                      <c:pt idx="114">
                        <c:v>1.19</c:v>
                      </c:pt>
                      <c:pt idx="115">
                        <c:v>1.1499999999999999</c:v>
                      </c:pt>
                      <c:pt idx="116">
                        <c:v>1.08</c:v>
                      </c:pt>
                      <c:pt idx="117">
                        <c:v>0.98</c:v>
                      </c:pt>
                      <c:pt idx="118">
                        <c:v>1.1200000000000001</c:v>
                      </c:pt>
                      <c:pt idx="119">
                        <c:v>1.19</c:v>
                      </c:pt>
                      <c:pt idx="120">
                        <c:v>1.1599999999999999</c:v>
                      </c:pt>
                      <c:pt idx="121">
                        <c:v>1.1200000000000001</c:v>
                      </c:pt>
                      <c:pt idx="122">
                        <c:v>1.1200000000000001</c:v>
                      </c:pt>
                      <c:pt idx="123">
                        <c:v>1.28</c:v>
                      </c:pt>
                      <c:pt idx="124">
                        <c:v>1.27</c:v>
                      </c:pt>
                      <c:pt idx="125">
                        <c:v>1.33</c:v>
                      </c:pt>
                      <c:pt idx="126">
                        <c:v>1.36</c:v>
                      </c:pt>
                      <c:pt idx="127">
                        <c:v>1.55</c:v>
                      </c:pt>
                      <c:pt idx="128">
                        <c:v>1.57</c:v>
                      </c:pt>
                      <c:pt idx="129">
                        <c:v>1.58</c:v>
                      </c:pt>
                      <c:pt idx="130">
                        <c:v>1.63</c:v>
                      </c:pt>
                      <c:pt idx="131">
                        <c:v>1.78</c:v>
                      </c:pt>
                      <c:pt idx="132">
                        <c:v>1.99</c:v>
                      </c:pt>
                      <c:pt idx="133">
                        <c:v>1.98</c:v>
                      </c:pt>
                      <c:pt idx="134">
                        <c:v>1.96</c:v>
                      </c:pt>
                      <c:pt idx="135">
                        <c:v>1.93</c:v>
                      </c:pt>
                      <c:pt idx="136">
                        <c:v>1.92</c:v>
                      </c:pt>
                      <c:pt idx="137">
                        <c:v>2.15</c:v>
                      </c:pt>
                      <c:pt idx="138">
                        <c:v>2.15</c:v>
                      </c:pt>
                      <c:pt idx="139">
                        <c:v>2.14</c:v>
                      </c:pt>
                      <c:pt idx="140">
                        <c:v>2.17</c:v>
                      </c:pt>
                      <c:pt idx="141">
                        <c:v>2.14</c:v>
                      </c:pt>
                      <c:pt idx="142">
                        <c:v>2.2000000000000002</c:v>
                      </c:pt>
                      <c:pt idx="143">
                        <c:v>2.2200000000000002</c:v>
                      </c:pt>
                      <c:pt idx="144">
                        <c:v>2.2200000000000002</c:v>
                      </c:pt>
                      <c:pt idx="145">
                        <c:v>2.2200000000000002</c:v>
                      </c:pt>
                      <c:pt idx="146">
                        <c:v>2.2000000000000002</c:v>
                      </c:pt>
                      <c:pt idx="147">
                        <c:v>2.19</c:v>
                      </c:pt>
                      <c:pt idx="148">
                        <c:v>2.21</c:v>
                      </c:pt>
                      <c:pt idx="149">
                        <c:v>2.23</c:v>
                      </c:pt>
                      <c:pt idx="150">
                        <c:v>2.23</c:v>
                      </c:pt>
                      <c:pt idx="151">
                        <c:v>2.2400000000000002</c:v>
                      </c:pt>
                      <c:pt idx="152">
                        <c:v>2.2400000000000002</c:v>
                      </c:pt>
                      <c:pt idx="153">
                        <c:v>2.23</c:v>
                      </c:pt>
                      <c:pt idx="154">
                        <c:v>2.27</c:v>
                      </c:pt>
                      <c:pt idx="155">
                        <c:v>2.2599999999999998</c:v>
                      </c:pt>
                      <c:pt idx="156">
                        <c:v>2.2200000000000002</c:v>
                      </c:pt>
                      <c:pt idx="157">
                        <c:v>2.23</c:v>
                      </c:pt>
                      <c:pt idx="158">
                        <c:v>2.23</c:v>
                      </c:pt>
                      <c:pt idx="159">
                        <c:v>2.27</c:v>
                      </c:pt>
                      <c:pt idx="160">
                        <c:v>2.2799999999999998</c:v>
                      </c:pt>
                      <c:pt idx="161">
                        <c:v>2.29</c:v>
                      </c:pt>
                      <c:pt idx="162">
                        <c:v>2.42</c:v>
                      </c:pt>
                      <c:pt idx="163">
                        <c:v>2.39</c:v>
                      </c:pt>
                      <c:pt idx="164">
                        <c:v>2.4500000000000002</c:v>
                      </c:pt>
                      <c:pt idx="165">
                        <c:v>2.4300000000000002</c:v>
                      </c:pt>
                      <c:pt idx="166">
                        <c:v>2.4</c:v>
                      </c:pt>
                      <c:pt idx="167">
                        <c:v>2.5299999999999998</c:v>
                      </c:pt>
                      <c:pt idx="168">
                        <c:v>2.4900000000000002</c:v>
                      </c:pt>
                      <c:pt idx="169">
                        <c:v>2.44</c:v>
                      </c:pt>
                      <c:pt idx="170">
                        <c:v>2.2999999999999998</c:v>
                      </c:pt>
                      <c:pt idx="171">
                        <c:v>2.57</c:v>
                      </c:pt>
                      <c:pt idx="172">
                        <c:v>2.57</c:v>
                      </c:pt>
                      <c:pt idx="173">
                        <c:v>2.62</c:v>
                      </c:pt>
                      <c:pt idx="174">
                        <c:v>2.5499999999999998</c:v>
                      </c:pt>
                      <c:pt idx="175">
                        <c:v>2.54</c:v>
                      </c:pt>
                      <c:pt idx="176">
                        <c:v>2.76</c:v>
                      </c:pt>
                      <c:pt idx="177">
                        <c:v>2.68</c:v>
                      </c:pt>
                      <c:pt idx="178">
                        <c:v>2.62</c:v>
                      </c:pt>
                      <c:pt idx="179">
                        <c:v>2.57</c:v>
                      </c:pt>
                      <c:pt idx="180">
                        <c:v>2.59</c:v>
                      </c:pt>
                      <c:pt idx="181">
                        <c:v>2.73</c:v>
                      </c:pt>
                      <c:pt idx="182">
                        <c:v>2.67</c:v>
                      </c:pt>
                      <c:pt idx="183">
                        <c:v>2.73</c:v>
                      </c:pt>
                      <c:pt idx="184">
                        <c:v>2.71</c:v>
                      </c:pt>
                      <c:pt idx="185">
                        <c:v>2.63</c:v>
                      </c:pt>
                      <c:pt idx="186">
                        <c:v>2.78</c:v>
                      </c:pt>
                      <c:pt idx="187">
                        <c:v>2.79</c:v>
                      </c:pt>
                      <c:pt idx="188">
                        <c:v>2.87</c:v>
                      </c:pt>
                      <c:pt idx="189">
                        <c:v>2.91</c:v>
                      </c:pt>
                      <c:pt idx="190">
                        <c:v>2.89</c:v>
                      </c:pt>
                      <c:pt idx="191">
                        <c:v>3.05</c:v>
                      </c:pt>
                      <c:pt idx="192">
                        <c:v>3.03</c:v>
                      </c:pt>
                      <c:pt idx="193">
                        <c:v>3.07</c:v>
                      </c:pt>
                      <c:pt idx="194">
                        <c:v>3.07</c:v>
                      </c:pt>
                      <c:pt idx="195">
                        <c:v>3.35</c:v>
                      </c:pt>
                      <c:pt idx="196">
                        <c:v>3.3</c:v>
                      </c:pt>
                      <c:pt idx="197">
                        <c:v>3.3</c:v>
                      </c:pt>
                      <c:pt idx="198">
                        <c:v>3.25</c:v>
                      </c:pt>
                      <c:pt idx="199">
                        <c:v>3.31</c:v>
                      </c:pt>
                      <c:pt idx="200">
                        <c:v>3.58</c:v>
                      </c:pt>
                      <c:pt idx="201">
                        <c:v>3.55</c:v>
                      </c:pt>
                      <c:pt idx="202">
                        <c:v>3.57</c:v>
                      </c:pt>
                      <c:pt idx="203">
                        <c:v>3.56</c:v>
                      </c:pt>
                      <c:pt idx="204">
                        <c:v>3.54</c:v>
                      </c:pt>
                      <c:pt idx="205">
                        <c:v>3.76</c:v>
                      </c:pt>
                      <c:pt idx="206">
                        <c:v>3.75</c:v>
                      </c:pt>
                      <c:pt idx="207">
                        <c:v>3.73</c:v>
                      </c:pt>
                      <c:pt idx="208">
                        <c:v>3.72</c:v>
                      </c:pt>
                      <c:pt idx="209">
                        <c:v>3.7</c:v>
                      </c:pt>
                      <c:pt idx="210">
                        <c:v>3.75</c:v>
                      </c:pt>
                      <c:pt idx="211">
                        <c:v>3.73</c:v>
                      </c:pt>
                      <c:pt idx="212">
                        <c:v>3.78</c:v>
                      </c:pt>
                      <c:pt idx="213">
                        <c:v>3.66</c:v>
                      </c:pt>
                      <c:pt idx="214">
                        <c:v>3.65</c:v>
                      </c:pt>
                      <c:pt idx="215">
                        <c:v>3.71</c:v>
                      </c:pt>
                      <c:pt idx="216">
                        <c:v>3.72</c:v>
                      </c:pt>
                      <c:pt idx="217">
                        <c:v>3.77</c:v>
                      </c:pt>
                      <c:pt idx="218">
                        <c:v>3.81</c:v>
                      </c:pt>
                      <c:pt idx="219">
                        <c:v>3.93</c:v>
                      </c:pt>
                      <c:pt idx="220">
                        <c:v>3.93</c:v>
                      </c:pt>
                      <c:pt idx="221">
                        <c:v>3.97</c:v>
                      </c:pt>
                      <c:pt idx="222">
                        <c:v>3.97</c:v>
                      </c:pt>
                      <c:pt idx="223">
                        <c:v>4.12</c:v>
                      </c:pt>
                      <c:pt idx="224">
                        <c:v>4.16</c:v>
                      </c:pt>
                      <c:pt idx="225">
                        <c:v>4.1100000000000003</c:v>
                      </c:pt>
                      <c:pt idx="226">
                        <c:v>4.08</c:v>
                      </c:pt>
                      <c:pt idx="227">
                        <c:v>4.07</c:v>
                      </c:pt>
                      <c:pt idx="228">
                        <c:v>4.04</c:v>
                      </c:pt>
                      <c:pt idx="229">
                        <c:v>3.91</c:v>
                      </c:pt>
                      <c:pt idx="230">
                        <c:v>3.93</c:v>
                      </c:pt>
                      <c:pt idx="231">
                        <c:v>3.87</c:v>
                      </c:pt>
                      <c:pt idx="232">
                        <c:v>3.79</c:v>
                      </c:pt>
                      <c:pt idx="233">
                        <c:v>3.75</c:v>
                      </c:pt>
                      <c:pt idx="234">
                        <c:v>3.81</c:v>
                      </c:pt>
                      <c:pt idx="235">
                        <c:v>3.86</c:v>
                      </c:pt>
                      <c:pt idx="236">
                        <c:v>3.89</c:v>
                      </c:pt>
                      <c:pt idx="237">
                        <c:v>3.91</c:v>
                      </c:pt>
                      <c:pt idx="238">
                        <c:v>3.95</c:v>
                      </c:pt>
                      <c:pt idx="239">
                        <c:v>3.94</c:v>
                      </c:pt>
                      <c:pt idx="240">
                        <c:v>3.95</c:v>
                      </c:pt>
                      <c:pt idx="241">
                        <c:v>3.89</c:v>
                      </c:pt>
                      <c:pt idx="242">
                        <c:v>3.9</c:v>
                      </c:pt>
                      <c:pt idx="243">
                        <c:v>3.8</c:v>
                      </c:pt>
                      <c:pt idx="244">
                        <c:v>3.8</c:v>
                      </c:pt>
                      <c:pt idx="245">
                        <c:v>3.87</c:v>
                      </c:pt>
                      <c:pt idx="246">
                        <c:v>3.86</c:v>
                      </c:pt>
                      <c:pt idx="247">
                        <c:v>4.04</c:v>
                      </c:pt>
                      <c:pt idx="248">
                        <c:v>4.12</c:v>
                      </c:pt>
                      <c:pt idx="249">
                        <c:v>4.17</c:v>
                      </c:pt>
                      <c:pt idx="250">
                        <c:v>4.2</c:v>
                      </c:pt>
                      <c:pt idx="251">
                        <c:v>4.3</c:v>
                      </c:pt>
                      <c:pt idx="252">
                        <c:v>4.32</c:v>
                      </c:pt>
                      <c:pt idx="253">
                        <c:v>4.37</c:v>
                      </c:pt>
                      <c:pt idx="254">
                        <c:v>4.41</c:v>
                      </c:pt>
                      <c:pt idx="255">
                        <c:v>4.42</c:v>
                      </c:pt>
                      <c:pt idx="256">
                        <c:v>4.57</c:v>
                      </c:pt>
                      <c:pt idx="257">
                        <c:v>4.58</c:v>
                      </c:pt>
                      <c:pt idx="258">
                        <c:v>4.5999999999999996</c:v>
                      </c:pt>
                      <c:pt idx="259">
                        <c:v>4.59</c:v>
                      </c:pt>
                      <c:pt idx="260">
                        <c:v>4.6900000000000004</c:v>
                      </c:pt>
                      <c:pt idx="261">
                        <c:v>4.6900000000000004</c:v>
                      </c:pt>
                      <c:pt idx="262">
                        <c:v>4.6900000000000004</c:v>
                      </c:pt>
                      <c:pt idx="263">
                        <c:v>4.7</c:v>
                      </c:pt>
                      <c:pt idx="264">
                        <c:v>4.67</c:v>
                      </c:pt>
                      <c:pt idx="265">
                        <c:v>4.6100000000000003</c:v>
                      </c:pt>
                      <c:pt idx="266">
                        <c:v>4.6100000000000003</c:v>
                      </c:pt>
                      <c:pt idx="267">
                        <c:v>4.5999999999999996</c:v>
                      </c:pt>
                      <c:pt idx="268">
                        <c:v>4.58</c:v>
                      </c:pt>
                      <c:pt idx="269">
                        <c:v>4.59</c:v>
                      </c:pt>
                      <c:pt idx="270">
                        <c:v>4.62</c:v>
                      </c:pt>
                      <c:pt idx="271">
                        <c:v>4.6100000000000003</c:v>
                      </c:pt>
                      <c:pt idx="272">
                        <c:v>4.6100000000000003</c:v>
                      </c:pt>
                      <c:pt idx="273">
                        <c:v>4.62</c:v>
                      </c:pt>
                      <c:pt idx="274">
                        <c:v>4.6399999999999997</c:v>
                      </c:pt>
                      <c:pt idx="275">
                        <c:v>4.66</c:v>
                      </c:pt>
                      <c:pt idx="276">
                        <c:v>4.66</c:v>
                      </c:pt>
                      <c:pt idx="277">
                        <c:v>4.66</c:v>
                      </c:pt>
                      <c:pt idx="278">
                        <c:v>4.63</c:v>
                      </c:pt>
                      <c:pt idx="279">
                        <c:v>4.6399999999999997</c:v>
                      </c:pt>
                      <c:pt idx="280">
                        <c:v>4.66</c:v>
                      </c:pt>
                      <c:pt idx="281">
                        <c:v>4.6399999999999997</c:v>
                      </c:pt>
                      <c:pt idx="282">
                        <c:v>4.63</c:v>
                      </c:pt>
                      <c:pt idx="283">
                        <c:v>4.62</c:v>
                      </c:pt>
                      <c:pt idx="284">
                        <c:v>4.66</c:v>
                      </c:pt>
                      <c:pt idx="285">
                        <c:v>4.68</c:v>
                      </c:pt>
                      <c:pt idx="286">
                        <c:v>4.67</c:v>
                      </c:pt>
                      <c:pt idx="287">
                        <c:v>4.6500000000000004</c:v>
                      </c:pt>
                      <c:pt idx="288">
                        <c:v>4.67</c:v>
                      </c:pt>
                      <c:pt idx="289">
                        <c:v>4.75</c:v>
                      </c:pt>
                      <c:pt idx="290">
                        <c:v>4.75</c:v>
                      </c:pt>
                      <c:pt idx="291">
                        <c:v>4.75</c:v>
                      </c:pt>
                      <c:pt idx="292">
                        <c:v>4.8</c:v>
                      </c:pt>
                      <c:pt idx="293">
                        <c:v>4.7699999999999996</c:v>
                      </c:pt>
                      <c:pt idx="294">
                        <c:v>4.83</c:v>
                      </c:pt>
                      <c:pt idx="295">
                        <c:v>4.8099999999999996</c:v>
                      </c:pt>
                      <c:pt idx="296">
                        <c:v>4.62</c:v>
                      </c:pt>
                      <c:pt idx="297">
                        <c:v>4.47</c:v>
                      </c:pt>
                      <c:pt idx="298">
                        <c:v>4.2300000000000004</c:v>
                      </c:pt>
                      <c:pt idx="299">
                        <c:v>4.22</c:v>
                      </c:pt>
                      <c:pt idx="300">
                        <c:v>4.3099999999999996</c:v>
                      </c:pt>
                      <c:pt idx="301">
                        <c:v>4.34</c:v>
                      </c:pt>
                      <c:pt idx="302">
                        <c:v>4.07</c:v>
                      </c:pt>
                      <c:pt idx="303">
                        <c:v>4.16</c:v>
                      </c:pt>
                      <c:pt idx="304">
                        <c:v>4.26</c:v>
                      </c:pt>
                      <c:pt idx="305">
                        <c:v>4.28</c:v>
                      </c:pt>
                      <c:pt idx="306">
                        <c:v>4.22</c:v>
                      </c:pt>
                      <c:pt idx="307">
                        <c:v>4.24</c:v>
                      </c:pt>
                      <c:pt idx="308">
                        <c:v>4.34</c:v>
                      </c:pt>
                      <c:pt idx="309">
                        <c:v>4.74</c:v>
                      </c:pt>
                      <c:pt idx="310">
                        <c:v>4.74</c:v>
                      </c:pt>
                    </c:numCache>
                  </c:numRef>
                </c:val>
                <c:smooth val="0"/>
                <c:extLst>
                  <c:ext xmlns:c16="http://schemas.microsoft.com/office/drawing/2014/chart" uri="{C3380CC4-5D6E-409C-BE32-E72D297353CC}">
                    <c16:uniqueId val="{00000001-E9C0-4669-B44B-DC23BB232B5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2 Mo</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Sheet1!$A$2:$A$312</c15:sqref>
                        </c15:formulaRef>
                      </c:ext>
                    </c:extLst>
                    <c:numCache>
                      <c:formatCode>m/d/yyyy</c:formatCode>
                      <c:ptCount val="311"/>
                      <c:pt idx="0">
                        <c:v>44564</c:v>
                      </c:pt>
                      <c:pt idx="1">
                        <c:v>44565</c:v>
                      </c:pt>
                      <c:pt idx="2">
                        <c:v>44566</c:v>
                      </c:pt>
                      <c:pt idx="3">
                        <c:v>44567</c:v>
                      </c:pt>
                      <c:pt idx="4">
                        <c:v>44568</c:v>
                      </c:pt>
                      <c:pt idx="5">
                        <c:v>44571</c:v>
                      </c:pt>
                      <c:pt idx="6">
                        <c:v>44572</c:v>
                      </c:pt>
                      <c:pt idx="7">
                        <c:v>44573</c:v>
                      </c:pt>
                      <c:pt idx="8">
                        <c:v>44574</c:v>
                      </c:pt>
                      <c:pt idx="9">
                        <c:v>44575</c:v>
                      </c:pt>
                      <c:pt idx="10">
                        <c:v>44579</c:v>
                      </c:pt>
                      <c:pt idx="11">
                        <c:v>44580</c:v>
                      </c:pt>
                      <c:pt idx="12">
                        <c:v>44581</c:v>
                      </c:pt>
                      <c:pt idx="13">
                        <c:v>44582</c:v>
                      </c:pt>
                      <c:pt idx="14">
                        <c:v>44585</c:v>
                      </c:pt>
                      <c:pt idx="15">
                        <c:v>44586</c:v>
                      </c:pt>
                      <c:pt idx="16">
                        <c:v>44587</c:v>
                      </c:pt>
                      <c:pt idx="17">
                        <c:v>44588</c:v>
                      </c:pt>
                      <c:pt idx="18">
                        <c:v>44589</c:v>
                      </c:pt>
                      <c:pt idx="19">
                        <c:v>44592</c:v>
                      </c:pt>
                      <c:pt idx="20">
                        <c:v>44593</c:v>
                      </c:pt>
                      <c:pt idx="21">
                        <c:v>44594</c:v>
                      </c:pt>
                      <c:pt idx="22">
                        <c:v>44595</c:v>
                      </c:pt>
                      <c:pt idx="23">
                        <c:v>44596</c:v>
                      </c:pt>
                      <c:pt idx="24">
                        <c:v>44599</c:v>
                      </c:pt>
                      <c:pt idx="25">
                        <c:v>44600</c:v>
                      </c:pt>
                      <c:pt idx="26">
                        <c:v>44601</c:v>
                      </c:pt>
                      <c:pt idx="27">
                        <c:v>44602</c:v>
                      </c:pt>
                      <c:pt idx="28">
                        <c:v>44603</c:v>
                      </c:pt>
                      <c:pt idx="29">
                        <c:v>44606</c:v>
                      </c:pt>
                      <c:pt idx="30">
                        <c:v>44607</c:v>
                      </c:pt>
                      <c:pt idx="31">
                        <c:v>44608</c:v>
                      </c:pt>
                      <c:pt idx="32">
                        <c:v>44609</c:v>
                      </c:pt>
                      <c:pt idx="33">
                        <c:v>44610</c:v>
                      </c:pt>
                      <c:pt idx="34">
                        <c:v>44614</c:v>
                      </c:pt>
                      <c:pt idx="35">
                        <c:v>44615</c:v>
                      </c:pt>
                      <c:pt idx="36">
                        <c:v>44616</c:v>
                      </c:pt>
                      <c:pt idx="37">
                        <c:v>44617</c:v>
                      </c:pt>
                      <c:pt idx="38">
                        <c:v>44620</c:v>
                      </c:pt>
                      <c:pt idx="39">
                        <c:v>44621</c:v>
                      </c:pt>
                      <c:pt idx="40">
                        <c:v>44622</c:v>
                      </c:pt>
                      <c:pt idx="41">
                        <c:v>44623</c:v>
                      </c:pt>
                      <c:pt idx="42">
                        <c:v>44624</c:v>
                      </c:pt>
                      <c:pt idx="43">
                        <c:v>44627</c:v>
                      </c:pt>
                      <c:pt idx="44">
                        <c:v>44628</c:v>
                      </c:pt>
                      <c:pt idx="45">
                        <c:v>44629</c:v>
                      </c:pt>
                      <c:pt idx="46">
                        <c:v>44630</c:v>
                      </c:pt>
                      <c:pt idx="47">
                        <c:v>44631</c:v>
                      </c:pt>
                      <c:pt idx="48">
                        <c:v>44634</c:v>
                      </c:pt>
                      <c:pt idx="49">
                        <c:v>44635</c:v>
                      </c:pt>
                      <c:pt idx="50">
                        <c:v>44636</c:v>
                      </c:pt>
                      <c:pt idx="51">
                        <c:v>44637</c:v>
                      </c:pt>
                      <c:pt idx="52">
                        <c:v>44638</c:v>
                      </c:pt>
                      <c:pt idx="53">
                        <c:v>44641</c:v>
                      </c:pt>
                      <c:pt idx="54">
                        <c:v>44642</c:v>
                      </c:pt>
                      <c:pt idx="55">
                        <c:v>44643</c:v>
                      </c:pt>
                      <c:pt idx="56">
                        <c:v>44644</c:v>
                      </c:pt>
                      <c:pt idx="57">
                        <c:v>44645</c:v>
                      </c:pt>
                      <c:pt idx="58">
                        <c:v>44648</c:v>
                      </c:pt>
                      <c:pt idx="59">
                        <c:v>44649</c:v>
                      </c:pt>
                      <c:pt idx="60">
                        <c:v>44650</c:v>
                      </c:pt>
                      <c:pt idx="61">
                        <c:v>44651</c:v>
                      </c:pt>
                      <c:pt idx="62">
                        <c:v>44652</c:v>
                      </c:pt>
                      <c:pt idx="63">
                        <c:v>44655</c:v>
                      </c:pt>
                      <c:pt idx="64">
                        <c:v>44656</c:v>
                      </c:pt>
                      <c:pt idx="65">
                        <c:v>44657</c:v>
                      </c:pt>
                      <c:pt idx="66">
                        <c:v>44658</c:v>
                      </c:pt>
                      <c:pt idx="67">
                        <c:v>44659</c:v>
                      </c:pt>
                      <c:pt idx="68">
                        <c:v>44662</c:v>
                      </c:pt>
                      <c:pt idx="69">
                        <c:v>44663</c:v>
                      </c:pt>
                      <c:pt idx="70">
                        <c:v>44664</c:v>
                      </c:pt>
                      <c:pt idx="71">
                        <c:v>44665</c:v>
                      </c:pt>
                      <c:pt idx="72">
                        <c:v>44669</c:v>
                      </c:pt>
                      <c:pt idx="73">
                        <c:v>44670</c:v>
                      </c:pt>
                      <c:pt idx="74">
                        <c:v>44671</c:v>
                      </c:pt>
                      <c:pt idx="75">
                        <c:v>44672</c:v>
                      </c:pt>
                      <c:pt idx="76">
                        <c:v>44673</c:v>
                      </c:pt>
                      <c:pt idx="77">
                        <c:v>44676</c:v>
                      </c:pt>
                      <c:pt idx="78">
                        <c:v>44677</c:v>
                      </c:pt>
                      <c:pt idx="79">
                        <c:v>44678</c:v>
                      </c:pt>
                      <c:pt idx="80">
                        <c:v>44679</c:v>
                      </c:pt>
                      <c:pt idx="81">
                        <c:v>44680</c:v>
                      </c:pt>
                      <c:pt idx="82">
                        <c:v>44683</c:v>
                      </c:pt>
                      <c:pt idx="83">
                        <c:v>44684</c:v>
                      </c:pt>
                      <c:pt idx="84">
                        <c:v>44685</c:v>
                      </c:pt>
                      <c:pt idx="85">
                        <c:v>44686</c:v>
                      </c:pt>
                      <c:pt idx="86">
                        <c:v>44687</c:v>
                      </c:pt>
                      <c:pt idx="87">
                        <c:v>44690</c:v>
                      </c:pt>
                      <c:pt idx="88">
                        <c:v>44691</c:v>
                      </c:pt>
                      <c:pt idx="89">
                        <c:v>44692</c:v>
                      </c:pt>
                      <c:pt idx="90">
                        <c:v>44693</c:v>
                      </c:pt>
                      <c:pt idx="91">
                        <c:v>44694</c:v>
                      </c:pt>
                      <c:pt idx="92">
                        <c:v>44697</c:v>
                      </c:pt>
                      <c:pt idx="93">
                        <c:v>44698</c:v>
                      </c:pt>
                      <c:pt idx="94">
                        <c:v>44699</c:v>
                      </c:pt>
                      <c:pt idx="95">
                        <c:v>44700</c:v>
                      </c:pt>
                      <c:pt idx="96">
                        <c:v>44701</c:v>
                      </c:pt>
                      <c:pt idx="97">
                        <c:v>44704</c:v>
                      </c:pt>
                      <c:pt idx="98">
                        <c:v>44705</c:v>
                      </c:pt>
                      <c:pt idx="99">
                        <c:v>44706</c:v>
                      </c:pt>
                      <c:pt idx="100">
                        <c:v>44707</c:v>
                      </c:pt>
                      <c:pt idx="101">
                        <c:v>44708</c:v>
                      </c:pt>
                      <c:pt idx="102">
                        <c:v>44712</c:v>
                      </c:pt>
                      <c:pt idx="103">
                        <c:v>44713</c:v>
                      </c:pt>
                      <c:pt idx="104">
                        <c:v>44714</c:v>
                      </c:pt>
                      <c:pt idx="105">
                        <c:v>44715</c:v>
                      </c:pt>
                      <c:pt idx="106">
                        <c:v>44718</c:v>
                      </c:pt>
                      <c:pt idx="107">
                        <c:v>44719</c:v>
                      </c:pt>
                      <c:pt idx="108">
                        <c:v>44720</c:v>
                      </c:pt>
                      <c:pt idx="109">
                        <c:v>44721</c:v>
                      </c:pt>
                      <c:pt idx="110">
                        <c:v>44722</c:v>
                      </c:pt>
                      <c:pt idx="111">
                        <c:v>44725</c:v>
                      </c:pt>
                      <c:pt idx="112">
                        <c:v>44726</c:v>
                      </c:pt>
                      <c:pt idx="113">
                        <c:v>44727</c:v>
                      </c:pt>
                      <c:pt idx="114">
                        <c:v>44728</c:v>
                      </c:pt>
                      <c:pt idx="115">
                        <c:v>44729</c:v>
                      </c:pt>
                      <c:pt idx="116">
                        <c:v>44733</c:v>
                      </c:pt>
                      <c:pt idx="117">
                        <c:v>44734</c:v>
                      </c:pt>
                      <c:pt idx="118">
                        <c:v>44735</c:v>
                      </c:pt>
                      <c:pt idx="119">
                        <c:v>44736</c:v>
                      </c:pt>
                      <c:pt idx="120">
                        <c:v>44739</c:v>
                      </c:pt>
                      <c:pt idx="121">
                        <c:v>44740</c:v>
                      </c:pt>
                      <c:pt idx="122">
                        <c:v>44741</c:v>
                      </c:pt>
                      <c:pt idx="123">
                        <c:v>44742</c:v>
                      </c:pt>
                      <c:pt idx="124">
                        <c:v>44743</c:v>
                      </c:pt>
                      <c:pt idx="125">
                        <c:v>44747</c:v>
                      </c:pt>
                      <c:pt idx="126">
                        <c:v>44748</c:v>
                      </c:pt>
                      <c:pt idx="127">
                        <c:v>44749</c:v>
                      </c:pt>
                      <c:pt idx="128">
                        <c:v>44750</c:v>
                      </c:pt>
                      <c:pt idx="129">
                        <c:v>44753</c:v>
                      </c:pt>
                      <c:pt idx="130">
                        <c:v>44754</c:v>
                      </c:pt>
                      <c:pt idx="131">
                        <c:v>44755</c:v>
                      </c:pt>
                      <c:pt idx="132">
                        <c:v>44756</c:v>
                      </c:pt>
                      <c:pt idx="133">
                        <c:v>44757</c:v>
                      </c:pt>
                      <c:pt idx="134">
                        <c:v>44760</c:v>
                      </c:pt>
                      <c:pt idx="135">
                        <c:v>44761</c:v>
                      </c:pt>
                      <c:pt idx="136">
                        <c:v>44762</c:v>
                      </c:pt>
                      <c:pt idx="137">
                        <c:v>44763</c:v>
                      </c:pt>
                      <c:pt idx="138">
                        <c:v>44764</c:v>
                      </c:pt>
                      <c:pt idx="139">
                        <c:v>44767</c:v>
                      </c:pt>
                      <c:pt idx="140">
                        <c:v>44768</c:v>
                      </c:pt>
                      <c:pt idx="141">
                        <c:v>44769</c:v>
                      </c:pt>
                      <c:pt idx="142">
                        <c:v>44770</c:v>
                      </c:pt>
                      <c:pt idx="143">
                        <c:v>44771</c:v>
                      </c:pt>
                      <c:pt idx="144">
                        <c:v>44774</c:v>
                      </c:pt>
                      <c:pt idx="145">
                        <c:v>44775</c:v>
                      </c:pt>
                      <c:pt idx="146">
                        <c:v>44776</c:v>
                      </c:pt>
                      <c:pt idx="147">
                        <c:v>44777</c:v>
                      </c:pt>
                      <c:pt idx="148">
                        <c:v>44778</c:v>
                      </c:pt>
                      <c:pt idx="149">
                        <c:v>44781</c:v>
                      </c:pt>
                      <c:pt idx="150">
                        <c:v>44782</c:v>
                      </c:pt>
                      <c:pt idx="151">
                        <c:v>44783</c:v>
                      </c:pt>
                      <c:pt idx="152">
                        <c:v>44784</c:v>
                      </c:pt>
                      <c:pt idx="153">
                        <c:v>44785</c:v>
                      </c:pt>
                      <c:pt idx="154">
                        <c:v>44788</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44810</c:v>
                      </c:pt>
                      <c:pt idx="170">
                        <c:v>44811</c:v>
                      </c:pt>
                      <c:pt idx="171">
                        <c:v>44812</c:v>
                      </c:pt>
                      <c:pt idx="172">
                        <c:v>44813</c:v>
                      </c:pt>
                      <c:pt idx="173">
                        <c:v>44816</c:v>
                      </c:pt>
                      <c:pt idx="174">
                        <c:v>44817</c:v>
                      </c:pt>
                      <c:pt idx="175">
                        <c:v>44818</c:v>
                      </c:pt>
                      <c:pt idx="176">
                        <c:v>44819</c:v>
                      </c:pt>
                      <c:pt idx="177">
                        <c:v>44820</c:v>
                      </c:pt>
                      <c:pt idx="178">
                        <c:v>44823</c:v>
                      </c:pt>
                      <c:pt idx="179">
                        <c:v>44824</c:v>
                      </c:pt>
                      <c:pt idx="180">
                        <c:v>44825</c:v>
                      </c:pt>
                      <c:pt idx="181">
                        <c:v>44826</c:v>
                      </c:pt>
                      <c:pt idx="182">
                        <c:v>44827</c:v>
                      </c:pt>
                      <c:pt idx="183">
                        <c:v>44830</c:v>
                      </c:pt>
                      <c:pt idx="184">
                        <c:v>44831</c:v>
                      </c:pt>
                      <c:pt idx="185">
                        <c:v>44832</c:v>
                      </c:pt>
                      <c:pt idx="186">
                        <c:v>44833</c:v>
                      </c:pt>
                      <c:pt idx="187">
                        <c:v>44834</c:v>
                      </c:pt>
                      <c:pt idx="188">
                        <c:v>44837</c:v>
                      </c:pt>
                      <c:pt idx="189">
                        <c:v>44838</c:v>
                      </c:pt>
                      <c:pt idx="190">
                        <c:v>44839</c:v>
                      </c:pt>
                      <c:pt idx="191">
                        <c:v>44840</c:v>
                      </c:pt>
                      <c:pt idx="192">
                        <c:v>44841</c:v>
                      </c:pt>
                      <c:pt idx="193">
                        <c:v>44845</c:v>
                      </c:pt>
                      <c:pt idx="194">
                        <c:v>44846</c:v>
                      </c:pt>
                      <c:pt idx="195">
                        <c:v>44847</c:v>
                      </c:pt>
                      <c:pt idx="196">
                        <c:v>44848</c:v>
                      </c:pt>
                      <c:pt idx="197">
                        <c:v>44851</c:v>
                      </c:pt>
                      <c:pt idx="198">
                        <c:v>44852</c:v>
                      </c:pt>
                      <c:pt idx="199">
                        <c:v>44853</c:v>
                      </c:pt>
                      <c:pt idx="200">
                        <c:v>44854</c:v>
                      </c:pt>
                      <c:pt idx="201">
                        <c:v>44855</c:v>
                      </c:pt>
                      <c:pt idx="202">
                        <c:v>44858</c:v>
                      </c:pt>
                      <c:pt idx="203">
                        <c:v>44859</c:v>
                      </c:pt>
                      <c:pt idx="204">
                        <c:v>44860</c:v>
                      </c:pt>
                      <c:pt idx="205">
                        <c:v>44861</c:v>
                      </c:pt>
                      <c:pt idx="206">
                        <c:v>44862</c:v>
                      </c:pt>
                      <c:pt idx="207">
                        <c:v>44865</c:v>
                      </c:pt>
                      <c:pt idx="208">
                        <c:v>44866</c:v>
                      </c:pt>
                      <c:pt idx="209">
                        <c:v>44867</c:v>
                      </c:pt>
                      <c:pt idx="210">
                        <c:v>44868</c:v>
                      </c:pt>
                      <c:pt idx="211">
                        <c:v>44869</c:v>
                      </c:pt>
                      <c:pt idx="212">
                        <c:v>44872</c:v>
                      </c:pt>
                      <c:pt idx="213">
                        <c:v>44873</c:v>
                      </c:pt>
                      <c:pt idx="214">
                        <c:v>44874</c:v>
                      </c:pt>
                      <c:pt idx="215">
                        <c:v>44875</c:v>
                      </c:pt>
                      <c:pt idx="216">
                        <c:v>44879</c:v>
                      </c:pt>
                      <c:pt idx="217">
                        <c:v>44880</c:v>
                      </c:pt>
                      <c:pt idx="218">
                        <c:v>44881</c:v>
                      </c:pt>
                      <c:pt idx="219">
                        <c:v>44882</c:v>
                      </c:pt>
                      <c:pt idx="220">
                        <c:v>44883</c:v>
                      </c:pt>
                      <c:pt idx="221">
                        <c:v>44886</c:v>
                      </c:pt>
                      <c:pt idx="222">
                        <c:v>44887</c:v>
                      </c:pt>
                      <c:pt idx="223">
                        <c:v>44888</c:v>
                      </c:pt>
                      <c:pt idx="224">
                        <c:v>44890</c:v>
                      </c:pt>
                      <c:pt idx="225">
                        <c:v>44893</c:v>
                      </c:pt>
                      <c:pt idx="226">
                        <c:v>44894</c:v>
                      </c:pt>
                      <c:pt idx="227">
                        <c:v>44895</c:v>
                      </c:pt>
                      <c:pt idx="228">
                        <c:v>44896</c:v>
                      </c:pt>
                      <c:pt idx="229">
                        <c:v>44897</c:v>
                      </c:pt>
                      <c:pt idx="230">
                        <c:v>44900</c:v>
                      </c:pt>
                      <c:pt idx="231">
                        <c:v>44901</c:v>
                      </c:pt>
                      <c:pt idx="232">
                        <c:v>44902</c:v>
                      </c:pt>
                      <c:pt idx="233">
                        <c:v>44903</c:v>
                      </c:pt>
                      <c:pt idx="234">
                        <c:v>44904</c:v>
                      </c:pt>
                      <c:pt idx="235">
                        <c:v>44907</c:v>
                      </c:pt>
                      <c:pt idx="236">
                        <c:v>44908</c:v>
                      </c:pt>
                      <c:pt idx="237">
                        <c:v>44909</c:v>
                      </c:pt>
                      <c:pt idx="238">
                        <c:v>44910</c:v>
                      </c:pt>
                      <c:pt idx="239">
                        <c:v>44911</c:v>
                      </c:pt>
                      <c:pt idx="240">
                        <c:v>44914</c:v>
                      </c:pt>
                      <c:pt idx="241">
                        <c:v>44915</c:v>
                      </c:pt>
                      <c:pt idx="242">
                        <c:v>44916</c:v>
                      </c:pt>
                      <c:pt idx="243">
                        <c:v>44917</c:v>
                      </c:pt>
                      <c:pt idx="244">
                        <c:v>44918</c:v>
                      </c:pt>
                      <c:pt idx="245">
                        <c:v>44922</c:v>
                      </c:pt>
                      <c:pt idx="246">
                        <c:v>44923</c:v>
                      </c:pt>
                      <c:pt idx="247">
                        <c:v>44924</c:v>
                      </c:pt>
                      <c:pt idx="248">
                        <c:v>44925</c:v>
                      </c:pt>
                      <c:pt idx="249">
                        <c:v>44929</c:v>
                      </c:pt>
                      <c:pt idx="250">
                        <c:v>44930</c:v>
                      </c:pt>
                      <c:pt idx="251">
                        <c:v>44931</c:v>
                      </c:pt>
                      <c:pt idx="252">
                        <c:v>44932</c:v>
                      </c:pt>
                      <c:pt idx="253">
                        <c:v>44935</c:v>
                      </c:pt>
                      <c:pt idx="254">
                        <c:v>44936</c:v>
                      </c:pt>
                      <c:pt idx="255">
                        <c:v>44937</c:v>
                      </c:pt>
                      <c:pt idx="256">
                        <c:v>44938</c:v>
                      </c:pt>
                      <c:pt idx="257">
                        <c:v>44939</c:v>
                      </c:pt>
                      <c:pt idx="258">
                        <c:v>44943</c:v>
                      </c:pt>
                      <c:pt idx="259">
                        <c:v>44944</c:v>
                      </c:pt>
                      <c:pt idx="260">
                        <c:v>44945</c:v>
                      </c:pt>
                      <c:pt idx="261">
                        <c:v>44946</c:v>
                      </c:pt>
                      <c:pt idx="262">
                        <c:v>44949</c:v>
                      </c:pt>
                      <c:pt idx="263">
                        <c:v>44950</c:v>
                      </c:pt>
                      <c:pt idx="264">
                        <c:v>44951</c:v>
                      </c:pt>
                      <c:pt idx="265">
                        <c:v>44952</c:v>
                      </c:pt>
                      <c:pt idx="266">
                        <c:v>44953</c:v>
                      </c:pt>
                      <c:pt idx="267">
                        <c:v>44956</c:v>
                      </c:pt>
                      <c:pt idx="268">
                        <c:v>44957</c:v>
                      </c:pt>
                      <c:pt idx="269">
                        <c:v>44958</c:v>
                      </c:pt>
                      <c:pt idx="270">
                        <c:v>44959</c:v>
                      </c:pt>
                      <c:pt idx="271">
                        <c:v>44960</c:v>
                      </c:pt>
                      <c:pt idx="272">
                        <c:v>44963</c:v>
                      </c:pt>
                      <c:pt idx="273">
                        <c:v>44964</c:v>
                      </c:pt>
                      <c:pt idx="274">
                        <c:v>44965</c:v>
                      </c:pt>
                      <c:pt idx="275">
                        <c:v>44966</c:v>
                      </c:pt>
                      <c:pt idx="276">
                        <c:v>44967</c:v>
                      </c:pt>
                      <c:pt idx="277">
                        <c:v>44970</c:v>
                      </c:pt>
                      <c:pt idx="278">
                        <c:v>44971</c:v>
                      </c:pt>
                      <c:pt idx="279">
                        <c:v>44972</c:v>
                      </c:pt>
                      <c:pt idx="280">
                        <c:v>44973</c:v>
                      </c:pt>
                      <c:pt idx="281">
                        <c:v>44974</c:v>
                      </c:pt>
                      <c:pt idx="282">
                        <c:v>44978</c:v>
                      </c:pt>
                      <c:pt idx="283">
                        <c:v>44979</c:v>
                      </c:pt>
                      <c:pt idx="284">
                        <c:v>44980</c:v>
                      </c:pt>
                      <c:pt idx="285">
                        <c:v>44981</c:v>
                      </c:pt>
                      <c:pt idx="286">
                        <c:v>44984</c:v>
                      </c:pt>
                      <c:pt idx="287">
                        <c:v>44985</c:v>
                      </c:pt>
                      <c:pt idx="288">
                        <c:v>44986</c:v>
                      </c:pt>
                      <c:pt idx="289">
                        <c:v>44987</c:v>
                      </c:pt>
                      <c:pt idx="290">
                        <c:v>44988</c:v>
                      </c:pt>
                      <c:pt idx="291">
                        <c:v>44991</c:v>
                      </c:pt>
                      <c:pt idx="292">
                        <c:v>44992</c:v>
                      </c:pt>
                      <c:pt idx="293">
                        <c:v>44993</c:v>
                      </c:pt>
                      <c:pt idx="294">
                        <c:v>44994</c:v>
                      </c:pt>
                      <c:pt idx="295">
                        <c:v>44995</c:v>
                      </c:pt>
                      <c:pt idx="296">
                        <c:v>44998</c:v>
                      </c:pt>
                      <c:pt idx="297">
                        <c:v>44999</c:v>
                      </c:pt>
                      <c:pt idx="298">
                        <c:v>45000</c:v>
                      </c:pt>
                      <c:pt idx="299">
                        <c:v>45001</c:v>
                      </c:pt>
                      <c:pt idx="300">
                        <c:v>45002</c:v>
                      </c:pt>
                      <c:pt idx="301">
                        <c:v>45005</c:v>
                      </c:pt>
                      <c:pt idx="302">
                        <c:v>45006</c:v>
                      </c:pt>
                      <c:pt idx="303">
                        <c:v>45007</c:v>
                      </c:pt>
                      <c:pt idx="304">
                        <c:v>45008</c:v>
                      </c:pt>
                      <c:pt idx="305">
                        <c:v>45009</c:v>
                      </c:pt>
                      <c:pt idx="306">
                        <c:v>45012</c:v>
                      </c:pt>
                      <c:pt idx="307">
                        <c:v>45013</c:v>
                      </c:pt>
                      <c:pt idx="308">
                        <c:v>45014</c:v>
                      </c:pt>
                      <c:pt idx="309">
                        <c:v>45015</c:v>
                      </c:pt>
                      <c:pt idx="310">
                        <c:v>45016</c:v>
                      </c:pt>
                    </c:numCache>
                  </c:numRef>
                </c:cat>
                <c:val>
                  <c:numRef>
                    <c:extLst xmlns:c15="http://schemas.microsoft.com/office/drawing/2012/chart">
                      <c:ext xmlns:c15="http://schemas.microsoft.com/office/drawing/2012/chart" uri="{02D57815-91ED-43cb-92C2-25804820EDAC}">
                        <c15:formulaRef>
                          <c15:sqref>Sheet1!$C$2:$C$312</c15:sqref>
                        </c15:formulaRef>
                      </c:ext>
                    </c:extLst>
                    <c:numCache>
                      <c:formatCode>General</c:formatCode>
                      <c:ptCount val="311"/>
                      <c:pt idx="0">
                        <c:v>0.06</c:v>
                      </c:pt>
                      <c:pt idx="1">
                        <c:v>0.05</c:v>
                      </c:pt>
                      <c:pt idx="2">
                        <c:v>0.06</c:v>
                      </c:pt>
                      <c:pt idx="3">
                        <c:v>0.05</c:v>
                      </c:pt>
                      <c:pt idx="4">
                        <c:v>0.05</c:v>
                      </c:pt>
                      <c:pt idx="5">
                        <c:v>0.06</c:v>
                      </c:pt>
                      <c:pt idx="6">
                        <c:v>0.05</c:v>
                      </c:pt>
                      <c:pt idx="7">
                        <c:v>0.06</c:v>
                      </c:pt>
                      <c:pt idx="8">
                        <c:v>0.05</c:v>
                      </c:pt>
                      <c:pt idx="9">
                        <c:v>0.05</c:v>
                      </c:pt>
                      <c:pt idx="10">
                        <c:v>0.06</c:v>
                      </c:pt>
                      <c:pt idx="11">
                        <c:v>0.06</c:v>
                      </c:pt>
                      <c:pt idx="12">
                        <c:v>0.09</c:v>
                      </c:pt>
                      <c:pt idx="13">
                        <c:v>0.08</c:v>
                      </c:pt>
                      <c:pt idx="14">
                        <c:v>0.09</c:v>
                      </c:pt>
                      <c:pt idx="15">
                        <c:v>0.09</c:v>
                      </c:pt>
                      <c:pt idx="16">
                        <c:v>0.11</c:v>
                      </c:pt>
                      <c:pt idx="17">
                        <c:v>0.14000000000000001</c:v>
                      </c:pt>
                      <c:pt idx="18">
                        <c:v>0.1</c:v>
                      </c:pt>
                      <c:pt idx="19">
                        <c:v>0.13</c:v>
                      </c:pt>
                      <c:pt idx="20">
                        <c:v>0.1</c:v>
                      </c:pt>
                      <c:pt idx="21">
                        <c:v>0.1</c:v>
                      </c:pt>
                      <c:pt idx="22">
                        <c:v>0.15</c:v>
                      </c:pt>
                      <c:pt idx="23">
                        <c:v>0.12</c:v>
                      </c:pt>
                      <c:pt idx="24">
                        <c:v>0.14000000000000001</c:v>
                      </c:pt>
                      <c:pt idx="25">
                        <c:v>0.14000000000000001</c:v>
                      </c:pt>
                      <c:pt idx="26">
                        <c:v>0.15</c:v>
                      </c:pt>
                      <c:pt idx="27">
                        <c:v>0.31</c:v>
                      </c:pt>
                      <c:pt idx="28">
                        <c:v>0.22</c:v>
                      </c:pt>
                      <c:pt idx="29">
                        <c:v>0.25</c:v>
                      </c:pt>
                      <c:pt idx="30">
                        <c:v>0.19</c:v>
                      </c:pt>
                      <c:pt idx="31">
                        <c:v>0.17</c:v>
                      </c:pt>
                      <c:pt idx="32">
                        <c:v>0.23</c:v>
                      </c:pt>
                      <c:pt idx="33">
                        <c:v>0.19</c:v>
                      </c:pt>
                      <c:pt idx="34">
                        <c:v>0.2</c:v>
                      </c:pt>
                      <c:pt idx="35">
                        <c:v>0.2</c:v>
                      </c:pt>
                      <c:pt idx="36">
                        <c:v>0.18</c:v>
                      </c:pt>
                      <c:pt idx="37">
                        <c:v>0.2</c:v>
                      </c:pt>
                      <c:pt idx="38">
                        <c:v>0.2</c:v>
                      </c:pt>
                      <c:pt idx="39">
                        <c:v>0.21</c:v>
                      </c:pt>
                      <c:pt idx="40">
                        <c:v>0.24</c:v>
                      </c:pt>
                      <c:pt idx="41">
                        <c:v>0.25</c:v>
                      </c:pt>
                      <c:pt idx="42">
                        <c:v>0.21</c:v>
                      </c:pt>
                      <c:pt idx="43">
                        <c:v>0.23</c:v>
                      </c:pt>
                      <c:pt idx="44">
                        <c:v>0.24</c:v>
                      </c:pt>
                      <c:pt idx="45">
                        <c:v>0.26</c:v>
                      </c:pt>
                      <c:pt idx="46">
                        <c:v>0.28000000000000003</c:v>
                      </c:pt>
                      <c:pt idx="47">
                        <c:v>0.28000000000000003</c:v>
                      </c:pt>
                      <c:pt idx="48">
                        <c:v>0.32</c:v>
                      </c:pt>
                      <c:pt idx="49">
                        <c:v>0.31</c:v>
                      </c:pt>
                      <c:pt idx="50">
                        <c:v>0.3</c:v>
                      </c:pt>
                      <c:pt idx="51">
                        <c:v>0.3</c:v>
                      </c:pt>
                      <c:pt idx="52">
                        <c:v>0.28000000000000003</c:v>
                      </c:pt>
                      <c:pt idx="53">
                        <c:v>0.33</c:v>
                      </c:pt>
                      <c:pt idx="54">
                        <c:v>0.3</c:v>
                      </c:pt>
                      <c:pt idx="55">
                        <c:v>0.27</c:v>
                      </c:pt>
                      <c:pt idx="56">
                        <c:v>0.31</c:v>
                      </c:pt>
                      <c:pt idx="57">
                        <c:v>0.32</c:v>
                      </c:pt>
                      <c:pt idx="58">
                        <c:v>0.36</c:v>
                      </c:pt>
                      <c:pt idx="59">
                        <c:v>0.34</c:v>
                      </c:pt>
                      <c:pt idx="60">
                        <c:v>0.33</c:v>
                      </c:pt>
                      <c:pt idx="61">
                        <c:v>0.35</c:v>
                      </c:pt>
                      <c:pt idx="62">
                        <c:v>0.37</c:v>
                      </c:pt>
                      <c:pt idx="63">
                        <c:v>0.42</c:v>
                      </c:pt>
                      <c:pt idx="64">
                        <c:v>0.42</c:v>
                      </c:pt>
                      <c:pt idx="65">
                        <c:v>0.44</c:v>
                      </c:pt>
                      <c:pt idx="66">
                        <c:v>0.5</c:v>
                      </c:pt>
                      <c:pt idx="67">
                        <c:v>0.49</c:v>
                      </c:pt>
                      <c:pt idx="68">
                        <c:v>0.54</c:v>
                      </c:pt>
                      <c:pt idx="69">
                        <c:v>0.52</c:v>
                      </c:pt>
                      <c:pt idx="70">
                        <c:v>0.52</c:v>
                      </c:pt>
                      <c:pt idx="71">
                        <c:v>0.56999999999999995</c:v>
                      </c:pt>
                      <c:pt idx="72">
                        <c:v>0.6</c:v>
                      </c:pt>
                      <c:pt idx="73">
                        <c:v>0.57999999999999996</c:v>
                      </c:pt>
                      <c:pt idx="74">
                        <c:v>0.56000000000000005</c:v>
                      </c:pt>
                      <c:pt idx="75">
                        <c:v>0.65</c:v>
                      </c:pt>
                      <c:pt idx="76">
                        <c:v>0.64</c:v>
                      </c:pt>
                      <c:pt idx="77">
                        <c:v>0.61</c:v>
                      </c:pt>
                      <c:pt idx="78">
                        <c:v>0.61</c:v>
                      </c:pt>
                      <c:pt idx="79">
                        <c:v>0.63</c:v>
                      </c:pt>
                      <c:pt idx="80">
                        <c:v>0.71</c:v>
                      </c:pt>
                      <c:pt idx="81">
                        <c:v>0.73</c:v>
                      </c:pt>
                      <c:pt idx="82">
                        <c:v>0.71</c:v>
                      </c:pt>
                      <c:pt idx="83">
                        <c:v>0.77</c:v>
                      </c:pt>
                      <c:pt idx="84">
                        <c:v>0.74</c:v>
                      </c:pt>
                      <c:pt idx="85">
                        <c:v>0.71</c:v>
                      </c:pt>
                      <c:pt idx="86">
                        <c:v>0.72</c:v>
                      </c:pt>
                      <c:pt idx="87">
                        <c:v>0.73</c:v>
                      </c:pt>
                      <c:pt idx="88">
                        <c:v>0.75</c:v>
                      </c:pt>
                      <c:pt idx="89">
                        <c:v>0.77</c:v>
                      </c:pt>
                      <c:pt idx="90">
                        <c:v>0.77</c:v>
                      </c:pt>
                      <c:pt idx="91">
                        <c:v>0.79</c:v>
                      </c:pt>
                      <c:pt idx="92">
                        <c:v>0.85</c:v>
                      </c:pt>
                      <c:pt idx="93">
                        <c:v>0.85</c:v>
                      </c:pt>
                      <c:pt idx="94">
                        <c:v>0.85</c:v>
                      </c:pt>
                      <c:pt idx="95">
                        <c:v>0.91</c:v>
                      </c:pt>
                      <c:pt idx="96">
                        <c:v>0.87</c:v>
                      </c:pt>
                      <c:pt idx="97">
                        <c:v>0.9</c:v>
                      </c:pt>
                      <c:pt idx="98">
                        <c:v>0.88</c:v>
                      </c:pt>
                      <c:pt idx="99">
                        <c:v>0.88</c:v>
                      </c:pt>
                      <c:pt idx="100">
                        <c:v>0.9</c:v>
                      </c:pt>
                      <c:pt idx="101">
                        <c:v>0.91</c:v>
                      </c:pt>
                      <c:pt idx="102">
                        <c:v>0.89</c:v>
                      </c:pt>
                      <c:pt idx="103">
                        <c:v>0.9</c:v>
                      </c:pt>
                      <c:pt idx="104">
                        <c:v>1.05</c:v>
                      </c:pt>
                      <c:pt idx="105">
                        <c:v>1.05</c:v>
                      </c:pt>
                      <c:pt idx="106">
                        <c:v>1.07</c:v>
                      </c:pt>
                      <c:pt idx="107">
                        <c:v>1.08</c:v>
                      </c:pt>
                      <c:pt idx="108">
                        <c:v>1.1000000000000001</c:v>
                      </c:pt>
                      <c:pt idx="109">
                        <c:v>1.17</c:v>
                      </c:pt>
                      <c:pt idx="110">
                        <c:v>1.25</c:v>
                      </c:pt>
                      <c:pt idx="111">
                        <c:v>1.45</c:v>
                      </c:pt>
                      <c:pt idx="112">
                        <c:v>1.55</c:v>
                      </c:pt>
                      <c:pt idx="113">
                        <c:v>1.56</c:v>
                      </c:pt>
                      <c:pt idx="114">
                        <c:v>1.47</c:v>
                      </c:pt>
                      <c:pt idx="115">
                        <c:v>1.5</c:v>
                      </c:pt>
                      <c:pt idx="116">
                        <c:v>1.48</c:v>
                      </c:pt>
                      <c:pt idx="117">
                        <c:v>1.42</c:v>
                      </c:pt>
                      <c:pt idx="118">
                        <c:v>1.54</c:v>
                      </c:pt>
                      <c:pt idx="119">
                        <c:v>1.6</c:v>
                      </c:pt>
                      <c:pt idx="120">
                        <c:v>1.57</c:v>
                      </c:pt>
                      <c:pt idx="121">
                        <c:v>1.59</c:v>
                      </c:pt>
                      <c:pt idx="122">
                        <c:v>1.53</c:v>
                      </c:pt>
                      <c:pt idx="123">
                        <c:v>1.68</c:v>
                      </c:pt>
                      <c:pt idx="124">
                        <c:v>1.68</c:v>
                      </c:pt>
                      <c:pt idx="125">
                        <c:v>1.71</c:v>
                      </c:pt>
                      <c:pt idx="126">
                        <c:v>1.7</c:v>
                      </c:pt>
                      <c:pt idx="127">
                        <c:v>1.9</c:v>
                      </c:pt>
                      <c:pt idx="128">
                        <c:v>1.92</c:v>
                      </c:pt>
                      <c:pt idx="129">
                        <c:v>1.95</c:v>
                      </c:pt>
                      <c:pt idx="130">
                        <c:v>2.0099999999999998</c:v>
                      </c:pt>
                      <c:pt idx="131">
                        <c:v>2.2000000000000002</c:v>
                      </c:pt>
                      <c:pt idx="132">
                        <c:v>2.3199999999999998</c:v>
                      </c:pt>
                      <c:pt idx="133">
                        <c:v>2.2599999999999998</c:v>
                      </c:pt>
                      <c:pt idx="134">
                        <c:v>2.2799999999999998</c:v>
                      </c:pt>
                      <c:pt idx="135">
                        <c:v>2.29</c:v>
                      </c:pt>
                      <c:pt idx="136">
                        <c:v>2.29</c:v>
                      </c:pt>
                      <c:pt idx="137">
                        <c:v>2.2999999999999998</c:v>
                      </c:pt>
                      <c:pt idx="138">
                        <c:v>2.29</c:v>
                      </c:pt>
                      <c:pt idx="139">
                        <c:v>2.31</c:v>
                      </c:pt>
                      <c:pt idx="140">
                        <c:v>2.35</c:v>
                      </c:pt>
                      <c:pt idx="141">
                        <c:v>2.2999999999999998</c:v>
                      </c:pt>
                      <c:pt idx="142">
                        <c:v>2.2999999999999998</c:v>
                      </c:pt>
                      <c:pt idx="143">
                        <c:v>2.2799999999999998</c:v>
                      </c:pt>
                      <c:pt idx="144">
                        <c:v>2.33</c:v>
                      </c:pt>
                      <c:pt idx="145">
                        <c:v>2.33</c:v>
                      </c:pt>
                      <c:pt idx="146">
                        <c:v>2.29</c:v>
                      </c:pt>
                      <c:pt idx="147">
                        <c:v>2.36</c:v>
                      </c:pt>
                      <c:pt idx="148">
                        <c:v>2.39</c:v>
                      </c:pt>
                      <c:pt idx="149">
                        <c:v>2.4300000000000002</c:v>
                      </c:pt>
                      <c:pt idx="150">
                        <c:v>2.4300000000000002</c:v>
                      </c:pt>
                      <c:pt idx="151">
                        <c:v>2.4300000000000002</c:v>
                      </c:pt>
                      <c:pt idx="152">
                        <c:v>2.5099999999999998</c:v>
                      </c:pt>
                      <c:pt idx="153">
                        <c:v>2.5</c:v>
                      </c:pt>
                      <c:pt idx="154">
                        <c:v>2.5299999999999998</c:v>
                      </c:pt>
                      <c:pt idx="155">
                        <c:v>2.5099999999999998</c:v>
                      </c:pt>
                      <c:pt idx="156">
                        <c:v>2.5099999999999998</c:v>
                      </c:pt>
                      <c:pt idx="157">
                        <c:v>2.56</c:v>
                      </c:pt>
                      <c:pt idx="158">
                        <c:v>2.6</c:v>
                      </c:pt>
                      <c:pt idx="159">
                        <c:v>2.6</c:v>
                      </c:pt>
                      <c:pt idx="160">
                        <c:v>2.6</c:v>
                      </c:pt>
                      <c:pt idx="161">
                        <c:v>2.62</c:v>
                      </c:pt>
                      <c:pt idx="162">
                        <c:v>2.7</c:v>
                      </c:pt>
                      <c:pt idx="163">
                        <c:v>2.69</c:v>
                      </c:pt>
                      <c:pt idx="164">
                        <c:v>2.75</c:v>
                      </c:pt>
                      <c:pt idx="165">
                        <c:v>2.73</c:v>
                      </c:pt>
                      <c:pt idx="166">
                        <c:v>2.72</c:v>
                      </c:pt>
                      <c:pt idx="167">
                        <c:v>2.8</c:v>
                      </c:pt>
                      <c:pt idx="168">
                        <c:v>2.79</c:v>
                      </c:pt>
                      <c:pt idx="169">
                        <c:v>2.82</c:v>
                      </c:pt>
                      <c:pt idx="170">
                        <c:v>2.8</c:v>
                      </c:pt>
                      <c:pt idx="171">
                        <c:v>2.86</c:v>
                      </c:pt>
                      <c:pt idx="172">
                        <c:v>2.88</c:v>
                      </c:pt>
                      <c:pt idx="173">
                        <c:v>2.93</c:v>
                      </c:pt>
                      <c:pt idx="174">
                        <c:v>2.95</c:v>
                      </c:pt>
                      <c:pt idx="175">
                        <c:v>2.95</c:v>
                      </c:pt>
                      <c:pt idx="176">
                        <c:v>3.03</c:v>
                      </c:pt>
                      <c:pt idx="177">
                        <c:v>3.01</c:v>
                      </c:pt>
                      <c:pt idx="178">
                        <c:v>3.02</c:v>
                      </c:pt>
                      <c:pt idx="179">
                        <c:v>3.05</c:v>
                      </c:pt>
                      <c:pt idx="180">
                        <c:v>3.06</c:v>
                      </c:pt>
                      <c:pt idx="181">
                        <c:v>3.09</c:v>
                      </c:pt>
                      <c:pt idx="182">
                        <c:v>3.07</c:v>
                      </c:pt>
                      <c:pt idx="183">
                        <c:v>3.14</c:v>
                      </c:pt>
                      <c:pt idx="184">
                        <c:v>3.14</c:v>
                      </c:pt>
                      <c:pt idx="185">
                        <c:v>3.14</c:v>
                      </c:pt>
                      <c:pt idx="186">
                        <c:v>3.2</c:v>
                      </c:pt>
                      <c:pt idx="187">
                        <c:v>3.2</c:v>
                      </c:pt>
                      <c:pt idx="188">
                        <c:v>3.26</c:v>
                      </c:pt>
                      <c:pt idx="189">
                        <c:v>3.23</c:v>
                      </c:pt>
                      <c:pt idx="190">
                        <c:v>3.22</c:v>
                      </c:pt>
                      <c:pt idx="191">
                        <c:v>3.34</c:v>
                      </c:pt>
                      <c:pt idx="192">
                        <c:v>3.34</c:v>
                      </c:pt>
                      <c:pt idx="193">
                        <c:v>3.43</c:v>
                      </c:pt>
                      <c:pt idx="194">
                        <c:v>3.45</c:v>
                      </c:pt>
                      <c:pt idx="195">
                        <c:v>3.6</c:v>
                      </c:pt>
                      <c:pt idx="196">
                        <c:v>3.61</c:v>
                      </c:pt>
                      <c:pt idx="197">
                        <c:v>3.66</c:v>
                      </c:pt>
                      <c:pt idx="198">
                        <c:v>3.7</c:v>
                      </c:pt>
                      <c:pt idx="199">
                        <c:v>3.72</c:v>
                      </c:pt>
                      <c:pt idx="200">
                        <c:v>3.83</c:v>
                      </c:pt>
                      <c:pt idx="201">
                        <c:v>3.78</c:v>
                      </c:pt>
                      <c:pt idx="202">
                        <c:v>3.83</c:v>
                      </c:pt>
                      <c:pt idx="203">
                        <c:v>3.81</c:v>
                      </c:pt>
                      <c:pt idx="204">
                        <c:v>3.85</c:v>
                      </c:pt>
                      <c:pt idx="205">
                        <c:v>3.95</c:v>
                      </c:pt>
                      <c:pt idx="206">
                        <c:v>3.95</c:v>
                      </c:pt>
                      <c:pt idx="207">
                        <c:v>4</c:v>
                      </c:pt>
                      <c:pt idx="208">
                        <c:v>4</c:v>
                      </c:pt>
                      <c:pt idx="209">
                        <c:v>4.01</c:v>
                      </c:pt>
                      <c:pt idx="210">
                        <c:v>4.04</c:v>
                      </c:pt>
                      <c:pt idx="211">
                        <c:v>4</c:v>
                      </c:pt>
                      <c:pt idx="212">
                        <c:v>4.04</c:v>
                      </c:pt>
                      <c:pt idx="213">
                        <c:v>4.04</c:v>
                      </c:pt>
                      <c:pt idx="214">
                        <c:v>4.05</c:v>
                      </c:pt>
                      <c:pt idx="215">
                        <c:v>4</c:v>
                      </c:pt>
                      <c:pt idx="216">
                        <c:v>4.05</c:v>
                      </c:pt>
                      <c:pt idx="217">
                        <c:v>4.0999999999999996</c:v>
                      </c:pt>
                      <c:pt idx="218">
                        <c:v>4.1500000000000004</c:v>
                      </c:pt>
                      <c:pt idx="219">
                        <c:v>4.2</c:v>
                      </c:pt>
                      <c:pt idx="220">
                        <c:v>4.2300000000000004</c:v>
                      </c:pt>
                      <c:pt idx="221">
                        <c:v>4.24</c:v>
                      </c:pt>
                      <c:pt idx="222">
                        <c:v>4.26</c:v>
                      </c:pt>
                      <c:pt idx="223">
                        <c:v>4.29</c:v>
                      </c:pt>
                      <c:pt idx="224">
                        <c:v>4.33</c:v>
                      </c:pt>
                      <c:pt idx="225">
                        <c:v>4.29</c:v>
                      </c:pt>
                      <c:pt idx="226">
                        <c:v>4.26</c:v>
                      </c:pt>
                      <c:pt idx="227">
                        <c:v>4.25</c:v>
                      </c:pt>
                      <c:pt idx="228">
                        <c:v>4.24</c:v>
                      </c:pt>
                      <c:pt idx="229">
                        <c:v>4.25</c:v>
                      </c:pt>
                      <c:pt idx="230">
                        <c:v>4.25</c:v>
                      </c:pt>
                      <c:pt idx="231">
                        <c:v>4.1900000000000004</c:v>
                      </c:pt>
                      <c:pt idx="232">
                        <c:v>4.0999999999999996</c:v>
                      </c:pt>
                      <c:pt idx="233">
                        <c:v>4.1100000000000003</c:v>
                      </c:pt>
                      <c:pt idx="234">
                        <c:v>4.13</c:v>
                      </c:pt>
                      <c:pt idx="235">
                        <c:v>4.18</c:v>
                      </c:pt>
                      <c:pt idx="236">
                        <c:v>4.16</c:v>
                      </c:pt>
                      <c:pt idx="237">
                        <c:v>4.1399999999999997</c:v>
                      </c:pt>
                      <c:pt idx="238">
                        <c:v>4.24</c:v>
                      </c:pt>
                      <c:pt idx="239">
                        <c:v>4.22</c:v>
                      </c:pt>
                      <c:pt idx="240">
                        <c:v>4.24</c:v>
                      </c:pt>
                      <c:pt idx="241">
                        <c:v>4.2300000000000004</c:v>
                      </c:pt>
                      <c:pt idx="242">
                        <c:v>4.2300000000000004</c:v>
                      </c:pt>
                      <c:pt idx="243">
                        <c:v>4.2</c:v>
                      </c:pt>
                      <c:pt idx="244">
                        <c:v>4.2</c:v>
                      </c:pt>
                      <c:pt idx="245">
                        <c:v>4.32</c:v>
                      </c:pt>
                      <c:pt idx="246">
                        <c:v>4.33</c:v>
                      </c:pt>
                      <c:pt idx="247">
                        <c:v>4.3899999999999997</c:v>
                      </c:pt>
                      <c:pt idx="248">
                        <c:v>4.41</c:v>
                      </c:pt>
                      <c:pt idx="249">
                        <c:v>4.42</c:v>
                      </c:pt>
                      <c:pt idx="250">
                        <c:v>4.42</c:v>
                      </c:pt>
                      <c:pt idx="251">
                        <c:v>4.55</c:v>
                      </c:pt>
                      <c:pt idx="252">
                        <c:v>4.55</c:v>
                      </c:pt>
                      <c:pt idx="253">
                        <c:v>4.58</c:v>
                      </c:pt>
                      <c:pt idx="254">
                        <c:v>4.62</c:v>
                      </c:pt>
                      <c:pt idx="255">
                        <c:v>4.62</c:v>
                      </c:pt>
                      <c:pt idx="256">
                        <c:v>4.59</c:v>
                      </c:pt>
                      <c:pt idx="257">
                        <c:v>4.59</c:v>
                      </c:pt>
                      <c:pt idx="258">
                        <c:v>4.63</c:v>
                      </c:pt>
                      <c:pt idx="259">
                        <c:v>4.62</c:v>
                      </c:pt>
                      <c:pt idx="260">
                        <c:v>4.66</c:v>
                      </c:pt>
                      <c:pt idx="261">
                        <c:v>4.6399999999999997</c:v>
                      </c:pt>
                      <c:pt idx="262">
                        <c:v>4.6500000000000004</c:v>
                      </c:pt>
                      <c:pt idx="263">
                        <c:v>4.67</c:v>
                      </c:pt>
                      <c:pt idx="264">
                        <c:v>4.6500000000000004</c:v>
                      </c:pt>
                      <c:pt idx="265">
                        <c:v>4.6500000000000004</c:v>
                      </c:pt>
                      <c:pt idx="266">
                        <c:v>4.6399999999999997</c:v>
                      </c:pt>
                      <c:pt idx="267">
                        <c:v>4.6399999999999997</c:v>
                      </c:pt>
                      <c:pt idx="268">
                        <c:v>4.6399999999999997</c:v>
                      </c:pt>
                      <c:pt idx="269">
                        <c:v>4.63</c:v>
                      </c:pt>
                      <c:pt idx="270">
                        <c:v>4.6500000000000004</c:v>
                      </c:pt>
                      <c:pt idx="271">
                        <c:v>4.67</c:v>
                      </c:pt>
                      <c:pt idx="272">
                        <c:v>4.67</c:v>
                      </c:pt>
                      <c:pt idx="273">
                        <c:v>4.68</c:v>
                      </c:pt>
                      <c:pt idx="274">
                        <c:v>4.6900000000000004</c:v>
                      </c:pt>
                      <c:pt idx="275">
                        <c:v>4.7699999999999996</c:v>
                      </c:pt>
                      <c:pt idx="276">
                        <c:v>4.7699999999999996</c:v>
                      </c:pt>
                      <c:pt idx="277">
                        <c:v>4.78</c:v>
                      </c:pt>
                      <c:pt idx="278">
                        <c:v>4.78</c:v>
                      </c:pt>
                      <c:pt idx="279">
                        <c:v>4.79</c:v>
                      </c:pt>
                      <c:pt idx="280">
                        <c:v>4.8</c:v>
                      </c:pt>
                      <c:pt idx="281">
                        <c:v>4.8099999999999996</c:v>
                      </c:pt>
                      <c:pt idx="282">
                        <c:v>4.83</c:v>
                      </c:pt>
                      <c:pt idx="283">
                        <c:v>4.8099999999999996</c:v>
                      </c:pt>
                      <c:pt idx="284">
                        <c:v>4.83</c:v>
                      </c:pt>
                      <c:pt idx="285">
                        <c:v>4.83</c:v>
                      </c:pt>
                      <c:pt idx="286">
                        <c:v>4.83</c:v>
                      </c:pt>
                      <c:pt idx="287">
                        <c:v>4.8099999999999996</c:v>
                      </c:pt>
                      <c:pt idx="288">
                        <c:v>4.82</c:v>
                      </c:pt>
                      <c:pt idx="289">
                        <c:v>4.8</c:v>
                      </c:pt>
                      <c:pt idx="290">
                        <c:v>4.79</c:v>
                      </c:pt>
                      <c:pt idx="291">
                        <c:v>4.79</c:v>
                      </c:pt>
                      <c:pt idx="292">
                        <c:v>4.88</c:v>
                      </c:pt>
                      <c:pt idx="293">
                        <c:v>4.88</c:v>
                      </c:pt>
                      <c:pt idx="294">
                        <c:v>4.96</c:v>
                      </c:pt>
                      <c:pt idx="295">
                        <c:v>4.91</c:v>
                      </c:pt>
                      <c:pt idx="296">
                        <c:v>4.8099999999999996</c:v>
                      </c:pt>
                      <c:pt idx="297">
                        <c:v>4.7699999999999996</c:v>
                      </c:pt>
                      <c:pt idx="298">
                        <c:v>4.5599999999999996</c:v>
                      </c:pt>
                      <c:pt idx="299">
                        <c:v>4.66</c:v>
                      </c:pt>
                      <c:pt idx="300">
                        <c:v>4.51</c:v>
                      </c:pt>
                      <c:pt idx="301">
                        <c:v>4.5599999999999996</c:v>
                      </c:pt>
                      <c:pt idx="302">
                        <c:v>4.5</c:v>
                      </c:pt>
                      <c:pt idx="303">
                        <c:v>4.5599999999999996</c:v>
                      </c:pt>
                      <c:pt idx="304">
                        <c:v>4.4800000000000004</c:v>
                      </c:pt>
                      <c:pt idx="305">
                        <c:v>4.4800000000000004</c:v>
                      </c:pt>
                      <c:pt idx="306">
                        <c:v>4.47</c:v>
                      </c:pt>
                      <c:pt idx="307">
                        <c:v>4.3899999999999997</c:v>
                      </c:pt>
                      <c:pt idx="308">
                        <c:v>4.5</c:v>
                      </c:pt>
                      <c:pt idx="309">
                        <c:v>4.7699999999999996</c:v>
                      </c:pt>
                      <c:pt idx="310">
                        <c:v>4.79</c:v>
                      </c:pt>
                    </c:numCache>
                  </c:numRef>
                </c:val>
                <c:smooth val="0"/>
                <c:extLst xmlns:c15="http://schemas.microsoft.com/office/drawing/2012/chart">
                  <c:ext xmlns:c16="http://schemas.microsoft.com/office/drawing/2014/chart" uri="{C3380CC4-5D6E-409C-BE32-E72D297353CC}">
                    <c16:uniqueId val="{00000002-E9C0-4669-B44B-DC23BB232B5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3 Mo</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Sheet1!$A$2:$A$312</c15:sqref>
                        </c15:formulaRef>
                      </c:ext>
                    </c:extLst>
                    <c:numCache>
                      <c:formatCode>m/d/yyyy</c:formatCode>
                      <c:ptCount val="311"/>
                      <c:pt idx="0">
                        <c:v>44564</c:v>
                      </c:pt>
                      <c:pt idx="1">
                        <c:v>44565</c:v>
                      </c:pt>
                      <c:pt idx="2">
                        <c:v>44566</c:v>
                      </c:pt>
                      <c:pt idx="3">
                        <c:v>44567</c:v>
                      </c:pt>
                      <c:pt idx="4">
                        <c:v>44568</c:v>
                      </c:pt>
                      <c:pt idx="5">
                        <c:v>44571</c:v>
                      </c:pt>
                      <c:pt idx="6">
                        <c:v>44572</c:v>
                      </c:pt>
                      <c:pt idx="7">
                        <c:v>44573</c:v>
                      </c:pt>
                      <c:pt idx="8">
                        <c:v>44574</c:v>
                      </c:pt>
                      <c:pt idx="9">
                        <c:v>44575</c:v>
                      </c:pt>
                      <c:pt idx="10">
                        <c:v>44579</c:v>
                      </c:pt>
                      <c:pt idx="11">
                        <c:v>44580</c:v>
                      </c:pt>
                      <c:pt idx="12">
                        <c:v>44581</c:v>
                      </c:pt>
                      <c:pt idx="13">
                        <c:v>44582</c:v>
                      </c:pt>
                      <c:pt idx="14">
                        <c:v>44585</c:v>
                      </c:pt>
                      <c:pt idx="15">
                        <c:v>44586</c:v>
                      </c:pt>
                      <c:pt idx="16">
                        <c:v>44587</c:v>
                      </c:pt>
                      <c:pt idx="17">
                        <c:v>44588</c:v>
                      </c:pt>
                      <c:pt idx="18">
                        <c:v>44589</c:v>
                      </c:pt>
                      <c:pt idx="19">
                        <c:v>44592</c:v>
                      </c:pt>
                      <c:pt idx="20">
                        <c:v>44593</c:v>
                      </c:pt>
                      <c:pt idx="21">
                        <c:v>44594</c:v>
                      </c:pt>
                      <c:pt idx="22">
                        <c:v>44595</c:v>
                      </c:pt>
                      <c:pt idx="23">
                        <c:v>44596</c:v>
                      </c:pt>
                      <c:pt idx="24">
                        <c:v>44599</c:v>
                      </c:pt>
                      <c:pt idx="25">
                        <c:v>44600</c:v>
                      </c:pt>
                      <c:pt idx="26">
                        <c:v>44601</c:v>
                      </c:pt>
                      <c:pt idx="27">
                        <c:v>44602</c:v>
                      </c:pt>
                      <c:pt idx="28">
                        <c:v>44603</c:v>
                      </c:pt>
                      <c:pt idx="29">
                        <c:v>44606</c:v>
                      </c:pt>
                      <c:pt idx="30">
                        <c:v>44607</c:v>
                      </c:pt>
                      <c:pt idx="31">
                        <c:v>44608</c:v>
                      </c:pt>
                      <c:pt idx="32">
                        <c:v>44609</c:v>
                      </c:pt>
                      <c:pt idx="33">
                        <c:v>44610</c:v>
                      </c:pt>
                      <c:pt idx="34">
                        <c:v>44614</c:v>
                      </c:pt>
                      <c:pt idx="35">
                        <c:v>44615</c:v>
                      </c:pt>
                      <c:pt idx="36">
                        <c:v>44616</c:v>
                      </c:pt>
                      <c:pt idx="37">
                        <c:v>44617</c:v>
                      </c:pt>
                      <c:pt idx="38">
                        <c:v>44620</c:v>
                      </c:pt>
                      <c:pt idx="39">
                        <c:v>44621</c:v>
                      </c:pt>
                      <c:pt idx="40">
                        <c:v>44622</c:v>
                      </c:pt>
                      <c:pt idx="41">
                        <c:v>44623</c:v>
                      </c:pt>
                      <c:pt idx="42">
                        <c:v>44624</c:v>
                      </c:pt>
                      <c:pt idx="43">
                        <c:v>44627</c:v>
                      </c:pt>
                      <c:pt idx="44">
                        <c:v>44628</c:v>
                      </c:pt>
                      <c:pt idx="45">
                        <c:v>44629</c:v>
                      </c:pt>
                      <c:pt idx="46">
                        <c:v>44630</c:v>
                      </c:pt>
                      <c:pt idx="47">
                        <c:v>44631</c:v>
                      </c:pt>
                      <c:pt idx="48">
                        <c:v>44634</c:v>
                      </c:pt>
                      <c:pt idx="49">
                        <c:v>44635</c:v>
                      </c:pt>
                      <c:pt idx="50">
                        <c:v>44636</c:v>
                      </c:pt>
                      <c:pt idx="51">
                        <c:v>44637</c:v>
                      </c:pt>
                      <c:pt idx="52">
                        <c:v>44638</c:v>
                      </c:pt>
                      <c:pt idx="53">
                        <c:v>44641</c:v>
                      </c:pt>
                      <c:pt idx="54">
                        <c:v>44642</c:v>
                      </c:pt>
                      <c:pt idx="55">
                        <c:v>44643</c:v>
                      </c:pt>
                      <c:pt idx="56">
                        <c:v>44644</c:v>
                      </c:pt>
                      <c:pt idx="57">
                        <c:v>44645</c:v>
                      </c:pt>
                      <c:pt idx="58">
                        <c:v>44648</c:v>
                      </c:pt>
                      <c:pt idx="59">
                        <c:v>44649</c:v>
                      </c:pt>
                      <c:pt idx="60">
                        <c:v>44650</c:v>
                      </c:pt>
                      <c:pt idx="61">
                        <c:v>44651</c:v>
                      </c:pt>
                      <c:pt idx="62">
                        <c:v>44652</c:v>
                      </c:pt>
                      <c:pt idx="63">
                        <c:v>44655</c:v>
                      </c:pt>
                      <c:pt idx="64">
                        <c:v>44656</c:v>
                      </c:pt>
                      <c:pt idx="65">
                        <c:v>44657</c:v>
                      </c:pt>
                      <c:pt idx="66">
                        <c:v>44658</c:v>
                      </c:pt>
                      <c:pt idx="67">
                        <c:v>44659</c:v>
                      </c:pt>
                      <c:pt idx="68">
                        <c:v>44662</c:v>
                      </c:pt>
                      <c:pt idx="69">
                        <c:v>44663</c:v>
                      </c:pt>
                      <c:pt idx="70">
                        <c:v>44664</c:v>
                      </c:pt>
                      <c:pt idx="71">
                        <c:v>44665</c:v>
                      </c:pt>
                      <c:pt idx="72">
                        <c:v>44669</c:v>
                      </c:pt>
                      <c:pt idx="73">
                        <c:v>44670</c:v>
                      </c:pt>
                      <c:pt idx="74">
                        <c:v>44671</c:v>
                      </c:pt>
                      <c:pt idx="75">
                        <c:v>44672</c:v>
                      </c:pt>
                      <c:pt idx="76">
                        <c:v>44673</c:v>
                      </c:pt>
                      <c:pt idx="77">
                        <c:v>44676</c:v>
                      </c:pt>
                      <c:pt idx="78">
                        <c:v>44677</c:v>
                      </c:pt>
                      <c:pt idx="79">
                        <c:v>44678</c:v>
                      </c:pt>
                      <c:pt idx="80">
                        <c:v>44679</c:v>
                      </c:pt>
                      <c:pt idx="81">
                        <c:v>44680</c:v>
                      </c:pt>
                      <c:pt idx="82">
                        <c:v>44683</c:v>
                      </c:pt>
                      <c:pt idx="83">
                        <c:v>44684</c:v>
                      </c:pt>
                      <c:pt idx="84">
                        <c:v>44685</c:v>
                      </c:pt>
                      <c:pt idx="85">
                        <c:v>44686</c:v>
                      </c:pt>
                      <c:pt idx="86">
                        <c:v>44687</c:v>
                      </c:pt>
                      <c:pt idx="87">
                        <c:v>44690</c:v>
                      </c:pt>
                      <c:pt idx="88">
                        <c:v>44691</c:v>
                      </c:pt>
                      <c:pt idx="89">
                        <c:v>44692</c:v>
                      </c:pt>
                      <c:pt idx="90">
                        <c:v>44693</c:v>
                      </c:pt>
                      <c:pt idx="91">
                        <c:v>44694</c:v>
                      </c:pt>
                      <c:pt idx="92">
                        <c:v>44697</c:v>
                      </c:pt>
                      <c:pt idx="93">
                        <c:v>44698</c:v>
                      </c:pt>
                      <c:pt idx="94">
                        <c:v>44699</c:v>
                      </c:pt>
                      <c:pt idx="95">
                        <c:v>44700</c:v>
                      </c:pt>
                      <c:pt idx="96">
                        <c:v>44701</c:v>
                      </c:pt>
                      <c:pt idx="97">
                        <c:v>44704</c:v>
                      </c:pt>
                      <c:pt idx="98">
                        <c:v>44705</c:v>
                      </c:pt>
                      <c:pt idx="99">
                        <c:v>44706</c:v>
                      </c:pt>
                      <c:pt idx="100">
                        <c:v>44707</c:v>
                      </c:pt>
                      <c:pt idx="101">
                        <c:v>44708</c:v>
                      </c:pt>
                      <c:pt idx="102">
                        <c:v>44712</c:v>
                      </c:pt>
                      <c:pt idx="103">
                        <c:v>44713</c:v>
                      </c:pt>
                      <c:pt idx="104">
                        <c:v>44714</c:v>
                      </c:pt>
                      <c:pt idx="105">
                        <c:v>44715</c:v>
                      </c:pt>
                      <c:pt idx="106">
                        <c:v>44718</c:v>
                      </c:pt>
                      <c:pt idx="107">
                        <c:v>44719</c:v>
                      </c:pt>
                      <c:pt idx="108">
                        <c:v>44720</c:v>
                      </c:pt>
                      <c:pt idx="109">
                        <c:v>44721</c:v>
                      </c:pt>
                      <c:pt idx="110">
                        <c:v>44722</c:v>
                      </c:pt>
                      <c:pt idx="111">
                        <c:v>44725</c:v>
                      </c:pt>
                      <c:pt idx="112">
                        <c:v>44726</c:v>
                      </c:pt>
                      <c:pt idx="113">
                        <c:v>44727</c:v>
                      </c:pt>
                      <c:pt idx="114">
                        <c:v>44728</c:v>
                      </c:pt>
                      <c:pt idx="115">
                        <c:v>44729</c:v>
                      </c:pt>
                      <c:pt idx="116">
                        <c:v>44733</c:v>
                      </c:pt>
                      <c:pt idx="117">
                        <c:v>44734</c:v>
                      </c:pt>
                      <c:pt idx="118">
                        <c:v>44735</c:v>
                      </c:pt>
                      <c:pt idx="119">
                        <c:v>44736</c:v>
                      </c:pt>
                      <c:pt idx="120">
                        <c:v>44739</c:v>
                      </c:pt>
                      <c:pt idx="121">
                        <c:v>44740</c:v>
                      </c:pt>
                      <c:pt idx="122">
                        <c:v>44741</c:v>
                      </c:pt>
                      <c:pt idx="123">
                        <c:v>44742</c:v>
                      </c:pt>
                      <c:pt idx="124">
                        <c:v>44743</c:v>
                      </c:pt>
                      <c:pt idx="125">
                        <c:v>44747</c:v>
                      </c:pt>
                      <c:pt idx="126">
                        <c:v>44748</c:v>
                      </c:pt>
                      <c:pt idx="127">
                        <c:v>44749</c:v>
                      </c:pt>
                      <c:pt idx="128">
                        <c:v>44750</c:v>
                      </c:pt>
                      <c:pt idx="129">
                        <c:v>44753</c:v>
                      </c:pt>
                      <c:pt idx="130">
                        <c:v>44754</c:v>
                      </c:pt>
                      <c:pt idx="131">
                        <c:v>44755</c:v>
                      </c:pt>
                      <c:pt idx="132">
                        <c:v>44756</c:v>
                      </c:pt>
                      <c:pt idx="133">
                        <c:v>44757</c:v>
                      </c:pt>
                      <c:pt idx="134">
                        <c:v>44760</c:v>
                      </c:pt>
                      <c:pt idx="135">
                        <c:v>44761</c:v>
                      </c:pt>
                      <c:pt idx="136">
                        <c:v>44762</c:v>
                      </c:pt>
                      <c:pt idx="137">
                        <c:v>44763</c:v>
                      </c:pt>
                      <c:pt idx="138">
                        <c:v>44764</c:v>
                      </c:pt>
                      <c:pt idx="139">
                        <c:v>44767</c:v>
                      </c:pt>
                      <c:pt idx="140">
                        <c:v>44768</c:v>
                      </c:pt>
                      <c:pt idx="141">
                        <c:v>44769</c:v>
                      </c:pt>
                      <c:pt idx="142">
                        <c:v>44770</c:v>
                      </c:pt>
                      <c:pt idx="143">
                        <c:v>44771</c:v>
                      </c:pt>
                      <c:pt idx="144">
                        <c:v>44774</c:v>
                      </c:pt>
                      <c:pt idx="145">
                        <c:v>44775</c:v>
                      </c:pt>
                      <c:pt idx="146">
                        <c:v>44776</c:v>
                      </c:pt>
                      <c:pt idx="147">
                        <c:v>44777</c:v>
                      </c:pt>
                      <c:pt idx="148">
                        <c:v>44778</c:v>
                      </c:pt>
                      <c:pt idx="149">
                        <c:v>44781</c:v>
                      </c:pt>
                      <c:pt idx="150">
                        <c:v>44782</c:v>
                      </c:pt>
                      <c:pt idx="151">
                        <c:v>44783</c:v>
                      </c:pt>
                      <c:pt idx="152">
                        <c:v>44784</c:v>
                      </c:pt>
                      <c:pt idx="153">
                        <c:v>44785</c:v>
                      </c:pt>
                      <c:pt idx="154">
                        <c:v>44788</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44810</c:v>
                      </c:pt>
                      <c:pt idx="170">
                        <c:v>44811</c:v>
                      </c:pt>
                      <c:pt idx="171">
                        <c:v>44812</c:v>
                      </c:pt>
                      <c:pt idx="172">
                        <c:v>44813</c:v>
                      </c:pt>
                      <c:pt idx="173">
                        <c:v>44816</c:v>
                      </c:pt>
                      <c:pt idx="174">
                        <c:v>44817</c:v>
                      </c:pt>
                      <c:pt idx="175">
                        <c:v>44818</c:v>
                      </c:pt>
                      <c:pt idx="176">
                        <c:v>44819</c:v>
                      </c:pt>
                      <c:pt idx="177">
                        <c:v>44820</c:v>
                      </c:pt>
                      <c:pt idx="178">
                        <c:v>44823</c:v>
                      </c:pt>
                      <c:pt idx="179">
                        <c:v>44824</c:v>
                      </c:pt>
                      <c:pt idx="180">
                        <c:v>44825</c:v>
                      </c:pt>
                      <c:pt idx="181">
                        <c:v>44826</c:v>
                      </c:pt>
                      <c:pt idx="182">
                        <c:v>44827</c:v>
                      </c:pt>
                      <c:pt idx="183">
                        <c:v>44830</c:v>
                      </c:pt>
                      <c:pt idx="184">
                        <c:v>44831</c:v>
                      </c:pt>
                      <c:pt idx="185">
                        <c:v>44832</c:v>
                      </c:pt>
                      <c:pt idx="186">
                        <c:v>44833</c:v>
                      </c:pt>
                      <c:pt idx="187">
                        <c:v>44834</c:v>
                      </c:pt>
                      <c:pt idx="188">
                        <c:v>44837</c:v>
                      </c:pt>
                      <c:pt idx="189">
                        <c:v>44838</c:v>
                      </c:pt>
                      <c:pt idx="190">
                        <c:v>44839</c:v>
                      </c:pt>
                      <c:pt idx="191">
                        <c:v>44840</c:v>
                      </c:pt>
                      <c:pt idx="192">
                        <c:v>44841</c:v>
                      </c:pt>
                      <c:pt idx="193">
                        <c:v>44845</c:v>
                      </c:pt>
                      <c:pt idx="194">
                        <c:v>44846</c:v>
                      </c:pt>
                      <c:pt idx="195">
                        <c:v>44847</c:v>
                      </c:pt>
                      <c:pt idx="196">
                        <c:v>44848</c:v>
                      </c:pt>
                      <c:pt idx="197">
                        <c:v>44851</c:v>
                      </c:pt>
                      <c:pt idx="198">
                        <c:v>44852</c:v>
                      </c:pt>
                      <c:pt idx="199">
                        <c:v>44853</c:v>
                      </c:pt>
                      <c:pt idx="200">
                        <c:v>44854</c:v>
                      </c:pt>
                      <c:pt idx="201">
                        <c:v>44855</c:v>
                      </c:pt>
                      <c:pt idx="202">
                        <c:v>44858</c:v>
                      </c:pt>
                      <c:pt idx="203">
                        <c:v>44859</c:v>
                      </c:pt>
                      <c:pt idx="204">
                        <c:v>44860</c:v>
                      </c:pt>
                      <c:pt idx="205">
                        <c:v>44861</c:v>
                      </c:pt>
                      <c:pt idx="206">
                        <c:v>44862</c:v>
                      </c:pt>
                      <c:pt idx="207">
                        <c:v>44865</c:v>
                      </c:pt>
                      <c:pt idx="208">
                        <c:v>44866</c:v>
                      </c:pt>
                      <c:pt idx="209">
                        <c:v>44867</c:v>
                      </c:pt>
                      <c:pt idx="210">
                        <c:v>44868</c:v>
                      </c:pt>
                      <c:pt idx="211">
                        <c:v>44869</c:v>
                      </c:pt>
                      <c:pt idx="212">
                        <c:v>44872</c:v>
                      </c:pt>
                      <c:pt idx="213">
                        <c:v>44873</c:v>
                      </c:pt>
                      <c:pt idx="214">
                        <c:v>44874</c:v>
                      </c:pt>
                      <c:pt idx="215">
                        <c:v>44875</c:v>
                      </c:pt>
                      <c:pt idx="216">
                        <c:v>44879</c:v>
                      </c:pt>
                      <c:pt idx="217">
                        <c:v>44880</c:v>
                      </c:pt>
                      <c:pt idx="218">
                        <c:v>44881</c:v>
                      </c:pt>
                      <c:pt idx="219">
                        <c:v>44882</c:v>
                      </c:pt>
                      <c:pt idx="220">
                        <c:v>44883</c:v>
                      </c:pt>
                      <c:pt idx="221">
                        <c:v>44886</c:v>
                      </c:pt>
                      <c:pt idx="222">
                        <c:v>44887</c:v>
                      </c:pt>
                      <c:pt idx="223">
                        <c:v>44888</c:v>
                      </c:pt>
                      <c:pt idx="224">
                        <c:v>44890</c:v>
                      </c:pt>
                      <c:pt idx="225">
                        <c:v>44893</c:v>
                      </c:pt>
                      <c:pt idx="226">
                        <c:v>44894</c:v>
                      </c:pt>
                      <c:pt idx="227">
                        <c:v>44895</c:v>
                      </c:pt>
                      <c:pt idx="228">
                        <c:v>44896</c:v>
                      </c:pt>
                      <c:pt idx="229">
                        <c:v>44897</c:v>
                      </c:pt>
                      <c:pt idx="230">
                        <c:v>44900</c:v>
                      </c:pt>
                      <c:pt idx="231">
                        <c:v>44901</c:v>
                      </c:pt>
                      <c:pt idx="232">
                        <c:v>44902</c:v>
                      </c:pt>
                      <c:pt idx="233">
                        <c:v>44903</c:v>
                      </c:pt>
                      <c:pt idx="234">
                        <c:v>44904</c:v>
                      </c:pt>
                      <c:pt idx="235">
                        <c:v>44907</c:v>
                      </c:pt>
                      <c:pt idx="236">
                        <c:v>44908</c:v>
                      </c:pt>
                      <c:pt idx="237">
                        <c:v>44909</c:v>
                      </c:pt>
                      <c:pt idx="238">
                        <c:v>44910</c:v>
                      </c:pt>
                      <c:pt idx="239">
                        <c:v>44911</c:v>
                      </c:pt>
                      <c:pt idx="240">
                        <c:v>44914</c:v>
                      </c:pt>
                      <c:pt idx="241">
                        <c:v>44915</c:v>
                      </c:pt>
                      <c:pt idx="242">
                        <c:v>44916</c:v>
                      </c:pt>
                      <c:pt idx="243">
                        <c:v>44917</c:v>
                      </c:pt>
                      <c:pt idx="244">
                        <c:v>44918</c:v>
                      </c:pt>
                      <c:pt idx="245">
                        <c:v>44922</c:v>
                      </c:pt>
                      <c:pt idx="246">
                        <c:v>44923</c:v>
                      </c:pt>
                      <c:pt idx="247">
                        <c:v>44924</c:v>
                      </c:pt>
                      <c:pt idx="248">
                        <c:v>44925</c:v>
                      </c:pt>
                      <c:pt idx="249">
                        <c:v>44929</c:v>
                      </c:pt>
                      <c:pt idx="250">
                        <c:v>44930</c:v>
                      </c:pt>
                      <c:pt idx="251">
                        <c:v>44931</c:v>
                      </c:pt>
                      <c:pt idx="252">
                        <c:v>44932</c:v>
                      </c:pt>
                      <c:pt idx="253">
                        <c:v>44935</c:v>
                      </c:pt>
                      <c:pt idx="254">
                        <c:v>44936</c:v>
                      </c:pt>
                      <c:pt idx="255">
                        <c:v>44937</c:v>
                      </c:pt>
                      <c:pt idx="256">
                        <c:v>44938</c:v>
                      </c:pt>
                      <c:pt idx="257">
                        <c:v>44939</c:v>
                      </c:pt>
                      <c:pt idx="258">
                        <c:v>44943</c:v>
                      </c:pt>
                      <c:pt idx="259">
                        <c:v>44944</c:v>
                      </c:pt>
                      <c:pt idx="260">
                        <c:v>44945</c:v>
                      </c:pt>
                      <c:pt idx="261">
                        <c:v>44946</c:v>
                      </c:pt>
                      <c:pt idx="262">
                        <c:v>44949</c:v>
                      </c:pt>
                      <c:pt idx="263">
                        <c:v>44950</c:v>
                      </c:pt>
                      <c:pt idx="264">
                        <c:v>44951</c:v>
                      </c:pt>
                      <c:pt idx="265">
                        <c:v>44952</c:v>
                      </c:pt>
                      <c:pt idx="266">
                        <c:v>44953</c:v>
                      </c:pt>
                      <c:pt idx="267">
                        <c:v>44956</c:v>
                      </c:pt>
                      <c:pt idx="268">
                        <c:v>44957</c:v>
                      </c:pt>
                      <c:pt idx="269">
                        <c:v>44958</c:v>
                      </c:pt>
                      <c:pt idx="270">
                        <c:v>44959</c:v>
                      </c:pt>
                      <c:pt idx="271">
                        <c:v>44960</c:v>
                      </c:pt>
                      <c:pt idx="272">
                        <c:v>44963</c:v>
                      </c:pt>
                      <c:pt idx="273">
                        <c:v>44964</c:v>
                      </c:pt>
                      <c:pt idx="274">
                        <c:v>44965</c:v>
                      </c:pt>
                      <c:pt idx="275">
                        <c:v>44966</c:v>
                      </c:pt>
                      <c:pt idx="276">
                        <c:v>44967</c:v>
                      </c:pt>
                      <c:pt idx="277">
                        <c:v>44970</c:v>
                      </c:pt>
                      <c:pt idx="278">
                        <c:v>44971</c:v>
                      </c:pt>
                      <c:pt idx="279">
                        <c:v>44972</c:v>
                      </c:pt>
                      <c:pt idx="280">
                        <c:v>44973</c:v>
                      </c:pt>
                      <c:pt idx="281">
                        <c:v>44974</c:v>
                      </c:pt>
                      <c:pt idx="282">
                        <c:v>44978</c:v>
                      </c:pt>
                      <c:pt idx="283">
                        <c:v>44979</c:v>
                      </c:pt>
                      <c:pt idx="284">
                        <c:v>44980</c:v>
                      </c:pt>
                      <c:pt idx="285">
                        <c:v>44981</c:v>
                      </c:pt>
                      <c:pt idx="286">
                        <c:v>44984</c:v>
                      </c:pt>
                      <c:pt idx="287">
                        <c:v>44985</c:v>
                      </c:pt>
                      <c:pt idx="288">
                        <c:v>44986</c:v>
                      </c:pt>
                      <c:pt idx="289">
                        <c:v>44987</c:v>
                      </c:pt>
                      <c:pt idx="290">
                        <c:v>44988</c:v>
                      </c:pt>
                      <c:pt idx="291">
                        <c:v>44991</c:v>
                      </c:pt>
                      <c:pt idx="292">
                        <c:v>44992</c:v>
                      </c:pt>
                      <c:pt idx="293">
                        <c:v>44993</c:v>
                      </c:pt>
                      <c:pt idx="294">
                        <c:v>44994</c:v>
                      </c:pt>
                      <c:pt idx="295">
                        <c:v>44995</c:v>
                      </c:pt>
                      <c:pt idx="296">
                        <c:v>44998</c:v>
                      </c:pt>
                      <c:pt idx="297">
                        <c:v>44999</c:v>
                      </c:pt>
                      <c:pt idx="298">
                        <c:v>45000</c:v>
                      </c:pt>
                      <c:pt idx="299">
                        <c:v>45001</c:v>
                      </c:pt>
                      <c:pt idx="300">
                        <c:v>45002</c:v>
                      </c:pt>
                      <c:pt idx="301">
                        <c:v>45005</c:v>
                      </c:pt>
                      <c:pt idx="302">
                        <c:v>45006</c:v>
                      </c:pt>
                      <c:pt idx="303">
                        <c:v>45007</c:v>
                      </c:pt>
                      <c:pt idx="304">
                        <c:v>45008</c:v>
                      </c:pt>
                      <c:pt idx="305">
                        <c:v>45009</c:v>
                      </c:pt>
                      <c:pt idx="306">
                        <c:v>45012</c:v>
                      </c:pt>
                      <c:pt idx="307">
                        <c:v>45013</c:v>
                      </c:pt>
                      <c:pt idx="308">
                        <c:v>45014</c:v>
                      </c:pt>
                      <c:pt idx="309">
                        <c:v>45015</c:v>
                      </c:pt>
                      <c:pt idx="310">
                        <c:v>45016</c:v>
                      </c:pt>
                    </c:numCache>
                  </c:numRef>
                </c:cat>
                <c:val>
                  <c:numRef>
                    <c:extLst xmlns:c15="http://schemas.microsoft.com/office/drawing/2012/chart">
                      <c:ext xmlns:c15="http://schemas.microsoft.com/office/drawing/2012/chart" uri="{02D57815-91ED-43cb-92C2-25804820EDAC}">
                        <c15:formulaRef>
                          <c15:sqref>Sheet1!$D$2:$D$312</c15:sqref>
                        </c15:formulaRef>
                      </c:ext>
                    </c:extLst>
                    <c:numCache>
                      <c:formatCode>General</c:formatCode>
                      <c:ptCount val="311"/>
                      <c:pt idx="0">
                        <c:v>0.08</c:v>
                      </c:pt>
                      <c:pt idx="1">
                        <c:v>0.08</c:v>
                      </c:pt>
                      <c:pt idx="2">
                        <c:v>0.09</c:v>
                      </c:pt>
                      <c:pt idx="3">
                        <c:v>0.1</c:v>
                      </c:pt>
                      <c:pt idx="4">
                        <c:v>0.1</c:v>
                      </c:pt>
                      <c:pt idx="5">
                        <c:v>0.13</c:v>
                      </c:pt>
                      <c:pt idx="6">
                        <c:v>0.11</c:v>
                      </c:pt>
                      <c:pt idx="7">
                        <c:v>0.12</c:v>
                      </c:pt>
                      <c:pt idx="8">
                        <c:v>0.12</c:v>
                      </c:pt>
                      <c:pt idx="9">
                        <c:v>0.13</c:v>
                      </c:pt>
                      <c:pt idx="10">
                        <c:v>0.16</c:v>
                      </c:pt>
                      <c:pt idx="11">
                        <c:v>0.17</c:v>
                      </c:pt>
                      <c:pt idx="12">
                        <c:v>0.17</c:v>
                      </c:pt>
                      <c:pt idx="13">
                        <c:v>0.17</c:v>
                      </c:pt>
                      <c:pt idx="14">
                        <c:v>0.19</c:v>
                      </c:pt>
                      <c:pt idx="15">
                        <c:v>0.19</c:v>
                      </c:pt>
                      <c:pt idx="16">
                        <c:v>0.19</c:v>
                      </c:pt>
                      <c:pt idx="17">
                        <c:v>0.2</c:v>
                      </c:pt>
                      <c:pt idx="18">
                        <c:v>0.19</c:v>
                      </c:pt>
                      <c:pt idx="19">
                        <c:v>0.22</c:v>
                      </c:pt>
                      <c:pt idx="20">
                        <c:v>0.19</c:v>
                      </c:pt>
                      <c:pt idx="21">
                        <c:v>0.19</c:v>
                      </c:pt>
                      <c:pt idx="22">
                        <c:v>0.2</c:v>
                      </c:pt>
                      <c:pt idx="23">
                        <c:v>0.23</c:v>
                      </c:pt>
                      <c:pt idx="24">
                        <c:v>0.27</c:v>
                      </c:pt>
                      <c:pt idx="25">
                        <c:v>0.25</c:v>
                      </c:pt>
                      <c:pt idx="26">
                        <c:v>0.26</c:v>
                      </c:pt>
                      <c:pt idx="27">
                        <c:v>0.4</c:v>
                      </c:pt>
                      <c:pt idx="28">
                        <c:v>0.36</c:v>
                      </c:pt>
                      <c:pt idx="29">
                        <c:v>0.43</c:v>
                      </c:pt>
                      <c:pt idx="30">
                        <c:v>0.4</c:v>
                      </c:pt>
                      <c:pt idx="31">
                        <c:v>0.38</c:v>
                      </c:pt>
                      <c:pt idx="32">
                        <c:v>0.36</c:v>
                      </c:pt>
                      <c:pt idx="33">
                        <c:v>0.35</c:v>
                      </c:pt>
                      <c:pt idx="34">
                        <c:v>0.37</c:v>
                      </c:pt>
                      <c:pt idx="35">
                        <c:v>0.34</c:v>
                      </c:pt>
                      <c:pt idx="36">
                        <c:v>0.32</c:v>
                      </c:pt>
                      <c:pt idx="37">
                        <c:v>0.33</c:v>
                      </c:pt>
                      <c:pt idx="38">
                        <c:v>0.35</c:v>
                      </c:pt>
                      <c:pt idx="39">
                        <c:v>0.32</c:v>
                      </c:pt>
                      <c:pt idx="40">
                        <c:v>0.34</c:v>
                      </c:pt>
                      <c:pt idx="41">
                        <c:v>0.38</c:v>
                      </c:pt>
                      <c:pt idx="42">
                        <c:v>0.34</c:v>
                      </c:pt>
                      <c:pt idx="43">
                        <c:v>0.38</c:v>
                      </c:pt>
                      <c:pt idx="44">
                        <c:v>0.36</c:v>
                      </c:pt>
                      <c:pt idx="45">
                        <c:v>0.38</c:v>
                      </c:pt>
                      <c:pt idx="46">
                        <c:v>0.39</c:v>
                      </c:pt>
                      <c:pt idx="47">
                        <c:v>0.4</c:v>
                      </c:pt>
                      <c:pt idx="48">
                        <c:v>0.45</c:v>
                      </c:pt>
                      <c:pt idx="49">
                        <c:v>0.46</c:v>
                      </c:pt>
                      <c:pt idx="50">
                        <c:v>0.44</c:v>
                      </c:pt>
                      <c:pt idx="51">
                        <c:v>0.4</c:v>
                      </c:pt>
                      <c:pt idx="52">
                        <c:v>0.42</c:v>
                      </c:pt>
                      <c:pt idx="53">
                        <c:v>0.54</c:v>
                      </c:pt>
                      <c:pt idx="54">
                        <c:v>0.51</c:v>
                      </c:pt>
                      <c:pt idx="55">
                        <c:v>0.5</c:v>
                      </c:pt>
                      <c:pt idx="56">
                        <c:v>0.52</c:v>
                      </c:pt>
                      <c:pt idx="57">
                        <c:v>0.55000000000000004</c:v>
                      </c:pt>
                      <c:pt idx="58">
                        <c:v>0.59</c:v>
                      </c:pt>
                      <c:pt idx="59">
                        <c:v>0.55000000000000004</c:v>
                      </c:pt>
                      <c:pt idx="60">
                        <c:v>0.55000000000000004</c:v>
                      </c:pt>
                      <c:pt idx="61">
                        <c:v>0.52</c:v>
                      </c:pt>
                      <c:pt idx="62">
                        <c:v>0.53</c:v>
                      </c:pt>
                      <c:pt idx="63">
                        <c:v>0.66</c:v>
                      </c:pt>
                      <c:pt idx="64">
                        <c:v>0.65</c:v>
                      </c:pt>
                      <c:pt idx="65">
                        <c:v>0.67</c:v>
                      </c:pt>
                      <c:pt idx="66">
                        <c:v>0.68</c:v>
                      </c:pt>
                      <c:pt idx="67">
                        <c:v>0.7</c:v>
                      </c:pt>
                      <c:pt idx="68">
                        <c:v>0.77</c:v>
                      </c:pt>
                      <c:pt idx="69">
                        <c:v>0.74</c:v>
                      </c:pt>
                      <c:pt idx="70">
                        <c:v>0.75</c:v>
                      </c:pt>
                      <c:pt idx="71">
                        <c:v>0.79</c:v>
                      </c:pt>
                      <c:pt idx="72">
                        <c:v>0.81</c:v>
                      </c:pt>
                      <c:pt idx="73">
                        <c:v>0.81</c:v>
                      </c:pt>
                      <c:pt idx="74">
                        <c:v>0.82</c:v>
                      </c:pt>
                      <c:pt idx="75">
                        <c:v>0.83</c:v>
                      </c:pt>
                      <c:pt idx="76">
                        <c:v>0.83</c:v>
                      </c:pt>
                      <c:pt idx="77">
                        <c:v>0.91</c:v>
                      </c:pt>
                      <c:pt idx="78">
                        <c:v>0.83</c:v>
                      </c:pt>
                      <c:pt idx="79">
                        <c:v>0.82</c:v>
                      </c:pt>
                      <c:pt idx="80">
                        <c:v>0.82</c:v>
                      </c:pt>
                      <c:pt idx="81">
                        <c:v>0.85</c:v>
                      </c:pt>
                      <c:pt idx="82">
                        <c:v>0.9</c:v>
                      </c:pt>
                      <c:pt idx="83">
                        <c:v>0.91</c:v>
                      </c:pt>
                      <c:pt idx="84">
                        <c:v>0.89</c:v>
                      </c:pt>
                      <c:pt idx="85">
                        <c:v>0.85</c:v>
                      </c:pt>
                      <c:pt idx="86">
                        <c:v>0.85</c:v>
                      </c:pt>
                      <c:pt idx="87">
                        <c:v>0.92</c:v>
                      </c:pt>
                      <c:pt idx="88">
                        <c:v>0.89</c:v>
                      </c:pt>
                      <c:pt idx="89">
                        <c:v>0.91</c:v>
                      </c:pt>
                      <c:pt idx="90">
                        <c:v>0.96</c:v>
                      </c:pt>
                      <c:pt idx="91">
                        <c:v>1.03</c:v>
                      </c:pt>
                      <c:pt idx="92">
                        <c:v>1.07</c:v>
                      </c:pt>
                      <c:pt idx="93">
                        <c:v>1.06</c:v>
                      </c:pt>
                      <c:pt idx="94">
                        <c:v>1.03</c:v>
                      </c:pt>
                      <c:pt idx="95">
                        <c:v>1.05</c:v>
                      </c:pt>
                      <c:pt idx="96">
                        <c:v>1.03</c:v>
                      </c:pt>
                      <c:pt idx="97">
                        <c:v>1.07</c:v>
                      </c:pt>
                      <c:pt idx="98">
                        <c:v>1.06</c:v>
                      </c:pt>
                      <c:pt idx="99">
                        <c:v>1.06</c:v>
                      </c:pt>
                      <c:pt idx="100">
                        <c:v>1.07</c:v>
                      </c:pt>
                      <c:pt idx="101">
                        <c:v>1.08</c:v>
                      </c:pt>
                      <c:pt idx="102">
                        <c:v>1.1599999999999999</c:v>
                      </c:pt>
                      <c:pt idx="103">
                        <c:v>1.1499999999999999</c:v>
                      </c:pt>
                      <c:pt idx="104">
                        <c:v>1.17</c:v>
                      </c:pt>
                      <c:pt idx="105">
                        <c:v>1.21</c:v>
                      </c:pt>
                      <c:pt idx="106">
                        <c:v>1.26</c:v>
                      </c:pt>
                      <c:pt idx="107">
                        <c:v>1.26</c:v>
                      </c:pt>
                      <c:pt idx="108">
                        <c:v>1.28</c:v>
                      </c:pt>
                      <c:pt idx="109">
                        <c:v>1.3</c:v>
                      </c:pt>
                      <c:pt idx="110">
                        <c:v>1.39</c:v>
                      </c:pt>
                      <c:pt idx="111">
                        <c:v>1.73</c:v>
                      </c:pt>
                      <c:pt idx="112">
                        <c:v>1.83</c:v>
                      </c:pt>
                      <c:pt idx="113">
                        <c:v>1.74</c:v>
                      </c:pt>
                      <c:pt idx="114">
                        <c:v>1.59</c:v>
                      </c:pt>
                      <c:pt idx="115">
                        <c:v>1.63</c:v>
                      </c:pt>
                      <c:pt idx="116">
                        <c:v>1.7</c:v>
                      </c:pt>
                      <c:pt idx="117">
                        <c:v>1.61</c:v>
                      </c:pt>
                      <c:pt idx="118">
                        <c:v>1.65</c:v>
                      </c:pt>
                      <c:pt idx="119">
                        <c:v>1.73</c:v>
                      </c:pt>
                      <c:pt idx="120">
                        <c:v>1.79</c:v>
                      </c:pt>
                      <c:pt idx="121">
                        <c:v>1.79</c:v>
                      </c:pt>
                      <c:pt idx="122">
                        <c:v>1.78</c:v>
                      </c:pt>
                      <c:pt idx="123">
                        <c:v>1.72</c:v>
                      </c:pt>
                      <c:pt idx="124">
                        <c:v>1.73</c:v>
                      </c:pt>
                      <c:pt idx="125">
                        <c:v>1.9</c:v>
                      </c:pt>
                      <c:pt idx="126">
                        <c:v>1.9</c:v>
                      </c:pt>
                      <c:pt idx="127">
                        <c:v>1.95</c:v>
                      </c:pt>
                      <c:pt idx="128">
                        <c:v>1.98</c:v>
                      </c:pt>
                      <c:pt idx="129">
                        <c:v>2.1800000000000002</c:v>
                      </c:pt>
                      <c:pt idx="130">
                        <c:v>2.2200000000000002</c:v>
                      </c:pt>
                      <c:pt idx="131">
                        <c:v>2.39</c:v>
                      </c:pt>
                      <c:pt idx="132">
                        <c:v>2.4</c:v>
                      </c:pt>
                      <c:pt idx="133">
                        <c:v>2.37</c:v>
                      </c:pt>
                      <c:pt idx="134">
                        <c:v>2.5</c:v>
                      </c:pt>
                      <c:pt idx="135">
                        <c:v>2.52</c:v>
                      </c:pt>
                      <c:pt idx="136">
                        <c:v>2.5099999999999998</c:v>
                      </c:pt>
                      <c:pt idx="137">
                        <c:v>2.48</c:v>
                      </c:pt>
                      <c:pt idx="138">
                        <c:v>2.4900000000000002</c:v>
                      </c:pt>
                      <c:pt idx="139">
                        <c:v>2.62</c:v>
                      </c:pt>
                      <c:pt idx="140">
                        <c:v>2.5499999999999998</c:v>
                      </c:pt>
                      <c:pt idx="141">
                        <c:v>2.44</c:v>
                      </c:pt>
                      <c:pt idx="142">
                        <c:v>2.42</c:v>
                      </c:pt>
                      <c:pt idx="143">
                        <c:v>2.41</c:v>
                      </c:pt>
                      <c:pt idx="144">
                        <c:v>2.56</c:v>
                      </c:pt>
                      <c:pt idx="145">
                        <c:v>2.56</c:v>
                      </c:pt>
                      <c:pt idx="146">
                        <c:v>2.52</c:v>
                      </c:pt>
                      <c:pt idx="147">
                        <c:v>2.5</c:v>
                      </c:pt>
                      <c:pt idx="148">
                        <c:v>2.58</c:v>
                      </c:pt>
                      <c:pt idx="149">
                        <c:v>2.65</c:v>
                      </c:pt>
                      <c:pt idx="150">
                        <c:v>2.67</c:v>
                      </c:pt>
                      <c:pt idx="151">
                        <c:v>2.65</c:v>
                      </c:pt>
                      <c:pt idx="152">
                        <c:v>2.62</c:v>
                      </c:pt>
                      <c:pt idx="153">
                        <c:v>2.63</c:v>
                      </c:pt>
                      <c:pt idx="154">
                        <c:v>2.72</c:v>
                      </c:pt>
                      <c:pt idx="155">
                        <c:v>2.7</c:v>
                      </c:pt>
                      <c:pt idx="156">
                        <c:v>2.68</c:v>
                      </c:pt>
                      <c:pt idx="157">
                        <c:v>2.71</c:v>
                      </c:pt>
                      <c:pt idx="158">
                        <c:v>2.74</c:v>
                      </c:pt>
                      <c:pt idx="159">
                        <c:v>2.82</c:v>
                      </c:pt>
                      <c:pt idx="160">
                        <c:v>2.8</c:v>
                      </c:pt>
                      <c:pt idx="161">
                        <c:v>2.82</c:v>
                      </c:pt>
                      <c:pt idx="162">
                        <c:v>2.88</c:v>
                      </c:pt>
                      <c:pt idx="163">
                        <c:v>2.89</c:v>
                      </c:pt>
                      <c:pt idx="164">
                        <c:v>2.97</c:v>
                      </c:pt>
                      <c:pt idx="165">
                        <c:v>2.97</c:v>
                      </c:pt>
                      <c:pt idx="166">
                        <c:v>2.96</c:v>
                      </c:pt>
                      <c:pt idx="167">
                        <c:v>2.97</c:v>
                      </c:pt>
                      <c:pt idx="168">
                        <c:v>2.94</c:v>
                      </c:pt>
                      <c:pt idx="169">
                        <c:v>3.04</c:v>
                      </c:pt>
                      <c:pt idx="170">
                        <c:v>3.07</c:v>
                      </c:pt>
                      <c:pt idx="171">
                        <c:v>3.06</c:v>
                      </c:pt>
                      <c:pt idx="172">
                        <c:v>3.08</c:v>
                      </c:pt>
                      <c:pt idx="173">
                        <c:v>3.17</c:v>
                      </c:pt>
                      <c:pt idx="174">
                        <c:v>3.28</c:v>
                      </c:pt>
                      <c:pt idx="175">
                        <c:v>3.24</c:v>
                      </c:pt>
                      <c:pt idx="176">
                        <c:v>3.22</c:v>
                      </c:pt>
                      <c:pt idx="177">
                        <c:v>3.2</c:v>
                      </c:pt>
                      <c:pt idx="178">
                        <c:v>3.37</c:v>
                      </c:pt>
                      <c:pt idx="179">
                        <c:v>3.35</c:v>
                      </c:pt>
                      <c:pt idx="180">
                        <c:v>3.31</c:v>
                      </c:pt>
                      <c:pt idx="181">
                        <c:v>3.29</c:v>
                      </c:pt>
                      <c:pt idx="182">
                        <c:v>3.24</c:v>
                      </c:pt>
                      <c:pt idx="183">
                        <c:v>3.39</c:v>
                      </c:pt>
                      <c:pt idx="184">
                        <c:v>3.35</c:v>
                      </c:pt>
                      <c:pt idx="185">
                        <c:v>3.4</c:v>
                      </c:pt>
                      <c:pt idx="186">
                        <c:v>3.36</c:v>
                      </c:pt>
                      <c:pt idx="187">
                        <c:v>3.33</c:v>
                      </c:pt>
                      <c:pt idx="188">
                        <c:v>3.46</c:v>
                      </c:pt>
                      <c:pt idx="189">
                        <c:v>3.45</c:v>
                      </c:pt>
                      <c:pt idx="190">
                        <c:v>3.46</c:v>
                      </c:pt>
                      <c:pt idx="191">
                        <c:v>3.46</c:v>
                      </c:pt>
                      <c:pt idx="192">
                        <c:v>3.45</c:v>
                      </c:pt>
                      <c:pt idx="193">
                        <c:v>3.67</c:v>
                      </c:pt>
                      <c:pt idx="194">
                        <c:v>3.7</c:v>
                      </c:pt>
                      <c:pt idx="195">
                        <c:v>3.79</c:v>
                      </c:pt>
                      <c:pt idx="196">
                        <c:v>3.81</c:v>
                      </c:pt>
                      <c:pt idx="197">
                        <c:v>3.97</c:v>
                      </c:pt>
                      <c:pt idx="198">
                        <c:v>4.04</c:v>
                      </c:pt>
                      <c:pt idx="199">
                        <c:v>4.07</c:v>
                      </c:pt>
                      <c:pt idx="200">
                        <c:v>4.09</c:v>
                      </c:pt>
                      <c:pt idx="201">
                        <c:v>4.09</c:v>
                      </c:pt>
                      <c:pt idx="202">
                        <c:v>4.16</c:v>
                      </c:pt>
                      <c:pt idx="203">
                        <c:v>4.1399999999999997</c:v>
                      </c:pt>
                      <c:pt idx="204">
                        <c:v>4.1100000000000003</c:v>
                      </c:pt>
                      <c:pt idx="205">
                        <c:v>4.13</c:v>
                      </c:pt>
                      <c:pt idx="206">
                        <c:v>4.18</c:v>
                      </c:pt>
                      <c:pt idx="207">
                        <c:v>4.22</c:v>
                      </c:pt>
                      <c:pt idx="208">
                        <c:v>4.2300000000000004</c:v>
                      </c:pt>
                      <c:pt idx="209">
                        <c:v>4.22</c:v>
                      </c:pt>
                      <c:pt idx="210">
                        <c:v>4.25</c:v>
                      </c:pt>
                      <c:pt idx="211">
                        <c:v>4.21</c:v>
                      </c:pt>
                      <c:pt idx="212">
                        <c:v>4.29</c:v>
                      </c:pt>
                      <c:pt idx="213">
                        <c:v>4.28</c:v>
                      </c:pt>
                      <c:pt idx="214">
                        <c:v>4.29</c:v>
                      </c:pt>
                      <c:pt idx="215">
                        <c:v>4.28</c:v>
                      </c:pt>
                      <c:pt idx="216">
                        <c:v>4.34</c:v>
                      </c:pt>
                      <c:pt idx="217">
                        <c:v>4.3099999999999996</c:v>
                      </c:pt>
                      <c:pt idx="218">
                        <c:v>4.32</c:v>
                      </c:pt>
                      <c:pt idx="219">
                        <c:v>4.32</c:v>
                      </c:pt>
                      <c:pt idx="220">
                        <c:v>4.34</c:v>
                      </c:pt>
                      <c:pt idx="221">
                        <c:v>4.41</c:v>
                      </c:pt>
                      <c:pt idx="222">
                        <c:v>4.4000000000000004</c:v>
                      </c:pt>
                      <c:pt idx="223">
                        <c:v>4.4000000000000004</c:v>
                      </c:pt>
                      <c:pt idx="224">
                        <c:v>4.41</c:v>
                      </c:pt>
                      <c:pt idx="225">
                        <c:v>4.41</c:v>
                      </c:pt>
                      <c:pt idx="226">
                        <c:v>4.38</c:v>
                      </c:pt>
                      <c:pt idx="227">
                        <c:v>4.37</c:v>
                      </c:pt>
                      <c:pt idx="228">
                        <c:v>4.33</c:v>
                      </c:pt>
                      <c:pt idx="229">
                        <c:v>4.34</c:v>
                      </c:pt>
                      <c:pt idx="230">
                        <c:v>4.3600000000000003</c:v>
                      </c:pt>
                      <c:pt idx="231">
                        <c:v>4.37</c:v>
                      </c:pt>
                      <c:pt idx="232">
                        <c:v>4.29</c:v>
                      </c:pt>
                      <c:pt idx="233">
                        <c:v>4.28</c:v>
                      </c:pt>
                      <c:pt idx="234">
                        <c:v>4.3099999999999996</c:v>
                      </c:pt>
                      <c:pt idx="235">
                        <c:v>4.38</c:v>
                      </c:pt>
                      <c:pt idx="236">
                        <c:v>4.3499999999999996</c:v>
                      </c:pt>
                      <c:pt idx="237">
                        <c:v>4.33</c:v>
                      </c:pt>
                      <c:pt idx="238">
                        <c:v>4.34</c:v>
                      </c:pt>
                      <c:pt idx="239">
                        <c:v>4.3099999999999996</c:v>
                      </c:pt>
                      <c:pt idx="240">
                        <c:v>4.37</c:v>
                      </c:pt>
                      <c:pt idx="241">
                        <c:v>4.3499999999999996</c:v>
                      </c:pt>
                      <c:pt idx="242">
                        <c:v>4.33</c:v>
                      </c:pt>
                      <c:pt idx="243">
                        <c:v>4.3499999999999996</c:v>
                      </c:pt>
                      <c:pt idx="244">
                        <c:v>4.34</c:v>
                      </c:pt>
                      <c:pt idx="245">
                        <c:v>4.46</c:v>
                      </c:pt>
                      <c:pt idx="246">
                        <c:v>4.46</c:v>
                      </c:pt>
                      <c:pt idx="247">
                        <c:v>4.45</c:v>
                      </c:pt>
                      <c:pt idx="248">
                        <c:v>4.42</c:v>
                      </c:pt>
                      <c:pt idx="249">
                        <c:v>4.53</c:v>
                      </c:pt>
                      <c:pt idx="250">
                        <c:v>4.55</c:v>
                      </c:pt>
                      <c:pt idx="251">
                        <c:v>4.66</c:v>
                      </c:pt>
                      <c:pt idx="252">
                        <c:v>4.67</c:v>
                      </c:pt>
                      <c:pt idx="253">
                        <c:v>4.7</c:v>
                      </c:pt>
                      <c:pt idx="254">
                        <c:v>4.7300000000000004</c:v>
                      </c:pt>
                      <c:pt idx="255">
                        <c:v>4.72</c:v>
                      </c:pt>
                      <c:pt idx="256">
                        <c:v>4.66</c:v>
                      </c:pt>
                      <c:pt idx="257">
                        <c:v>4.67</c:v>
                      </c:pt>
                      <c:pt idx="258">
                        <c:v>4.71</c:v>
                      </c:pt>
                      <c:pt idx="259">
                        <c:v>4.6900000000000004</c:v>
                      </c:pt>
                      <c:pt idx="260">
                        <c:v>4.71</c:v>
                      </c:pt>
                      <c:pt idx="261">
                        <c:v>4.72</c:v>
                      </c:pt>
                      <c:pt idx="262">
                        <c:v>4.7300000000000004</c:v>
                      </c:pt>
                      <c:pt idx="263">
                        <c:v>4.72</c:v>
                      </c:pt>
                      <c:pt idx="264">
                        <c:v>4.72</c:v>
                      </c:pt>
                      <c:pt idx="265">
                        <c:v>4.71</c:v>
                      </c:pt>
                      <c:pt idx="266">
                        <c:v>4.7300000000000004</c:v>
                      </c:pt>
                      <c:pt idx="267">
                        <c:v>4.72</c:v>
                      </c:pt>
                      <c:pt idx="268">
                        <c:v>4.7</c:v>
                      </c:pt>
                      <c:pt idx="269">
                        <c:v>4.66</c:v>
                      </c:pt>
                      <c:pt idx="270">
                        <c:v>4.66</c:v>
                      </c:pt>
                      <c:pt idx="271">
                        <c:v>4.7</c:v>
                      </c:pt>
                      <c:pt idx="272">
                        <c:v>4.71</c:v>
                      </c:pt>
                      <c:pt idx="273">
                        <c:v>4.71</c:v>
                      </c:pt>
                      <c:pt idx="274">
                        <c:v>4.72</c:v>
                      </c:pt>
                      <c:pt idx="275">
                        <c:v>4.7699999999999996</c:v>
                      </c:pt>
                      <c:pt idx="276">
                        <c:v>4.79</c:v>
                      </c:pt>
                      <c:pt idx="277">
                        <c:v>4.8099999999999996</c:v>
                      </c:pt>
                      <c:pt idx="278">
                        <c:v>4.8</c:v>
                      </c:pt>
                      <c:pt idx="279">
                        <c:v>4.79</c:v>
                      </c:pt>
                      <c:pt idx="280">
                        <c:v>4.84</c:v>
                      </c:pt>
                      <c:pt idx="281">
                        <c:v>4.84</c:v>
                      </c:pt>
                      <c:pt idx="282">
                        <c:v>4.8600000000000003</c:v>
                      </c:pt>
                      <c:pt idx="283">
                        <c:v>4.84</c:v>
                      </c:pt>
                      <c:pt idx="284">
                        <c:v>4.84</c:v>
                      </c:pt>
                      <c:pt idx="285">
                        <c:v>4.8600000000000003</c:v>
                      </c:pt>
                      <c:pt idx="286">
                        <c:v>4.8899999999999997</c:v>
                      </c:pt>
                      <c:pt idx="287">
                        <c:v>4.88</c:v>
                      </c:pt>
                      <c:pt idx="288">
                        <c:v>4.9000000000000004</c:v>
                      </c:pt>
                      <c:pt idx="289">
                        <c:v>4.91</c:v>
                      </c:pt>
                      <c:pt idx="290">
                        <c:v>4.91</c:v>
                      </c:pt>
                      <c:pt idx="291">
                        <c:v>4.93</c:v>
                      </c:pt>
                      <c:pt idx="292">
                        <c:v>5.04</c:v>
                      </c:pt>
                      <c:pt idx="293">
                        <c:v>5.0599999999999996</c:v>
                      </c:pt>
                      <c:pt idx="294">
                        <c:v>5.05</c:v>
                      </c:pt>
                      <c:pt idx="295">
                        <c:v>5.01</c:v>
                      </c:pt>
                      <c:pt idx="296">
                        <c:v>4.87</c:v>
                      </c:pt>
                      <c:pt idx="297">
                        <c:v>4.88</c:v>
                      </c:pt>
                      <c:pt idx="298">
                        <c:v>4.75</c:v>
                      </c:pt>
                      <c:pt idx="299">
                        <c:v>4.74</c:v>
                      </c:pt>
                      <c:pt idx="300">
                        <c:v>4.5199999999999996</c:v>
                      </c:pt>
                      <c:pt idx="301">
                        <c:v>4.8099999999999996</c:v>
                      </c:pt>
                      <c:pt idx="302">
                        <c:v>4.78</c:v>
                      </c:pt>
                      <c:pt idx="303">
                        <c:v>4.79</c:v>
                      </c:pt>
                      <c:pt idx="304">
                        <c:v>4.7300000000000004</c:v>
                      </c:pt>
                      <c:pt idx="305">
                        <c:v>4.74</c:v>
                      </c:pt>
                      <c:pt idx="306">
                        <c:v>4.91</c:v>
                      </c:pt>
                      <c:pt idx="307">
                        <c:v>4.8</c:v>
                      </c:pt>
                      <c:pt idx="308">
                        <c:v>4.8</c:v>
                      </c:pt>
                      <c:pt idx="309">
                        <c:v>4.97</c:v>
                      </c:pt>
                      <c:pt idx="310">
                        <c:v>4.8499999999999996</c:v>
                      </c:pt>
                    </c:numCache>
                  </c:numRef>
                </c:val>
                <c:smooth val="0"/>
                <c:extLst xmlns:c15="http://schemas.microsoft.com/office/drawing/2012/chart">
                  <c:ext xmlns:c16="http://schemas.microsoft.com/office/drawing/2014/chart" uri="{C3380CC4-5D6E-409C-BE32-E72D297353CC}">
                    <c16:uniqueId val="{00000003-E9C0-4669-B44B-DC23BB232B5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4 Mo</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Sheet1!$A$2:$A$312</c15:sqref>
                        </c15:formulaRef>
                      </c:ext>
                    </c:extLst>
                    <c:numCache>
                      <c:formatCode>m/d/yyyy</c:formatCode>
                      <c:ptCount val="311"/>
                      <c:pt idx="0">
                        <c:v>44564</c:v>
                      </c:pt>
                      <c:pt idx="1">
                        <c:v>44565</c:v>
                      </c:pt>
                      <c:pt idx="2">
                        <c:v>44566</c:v>
                      </c:pt>
                      <c:pt idx="3">
                        <c:v>44567</c:v>
                      </c:pt>
                      <c:pt idx="4">
                        <c:v>44568</c:v>
                      </c:pt>
                      <c:pt idx="5">
                        <c:v>44571</c:v>
                      </c:pt>
                      <c:pt idx="6">
                        <c:v>44572</c:v>
                      </c:pt>
                      <c:pt idx="7">
                        <c:v>44573</c:v>
                      </c:pt>
                      <c:pt idx="8">
                        <c:v>44574</c:v>
                      </c:pt>
                      <c:pt idx="9">
                        <c:v>44575</c:v>
                      </c:pt>
                      <c:pt idx="10">
                        <c:v>44579</c:v>
                      </c:pt>
                      <c:pt idx="11">
                        <c:v>44580</c:v>
                      </c:pt>
                      <c:pt idx="12">
                        <c:v>44581</c:v>
                      </c:pt>
                      <c:pt idx="13">
                        <c:v>44582</c:v>
                      </c:pt>
                      <c:pt idx="14">
                        <c:v>44585</c:v>
                      </c:pt>
                      <c:pt idx="15">
                        <c:v>44586</c:v>
                      </c:pt>
                      <c:pt idx="16">
                        <c:v>44587</c:v>
                      </c:pt>
                      <c:pt idx="17">
                        <c:v>44588</c:v>
                      </c:pt>
                      <c:pt idx="18">
                        <c:v>44589</c:v>
                      </c:pt>
                      <c:pt idx="19">
                        <c:v>44592</c:v>
                      </c:pt>
                      <c:pt idx="20">
                        <c:v>44593</c:v>
                      </c:pt>
                      <c:pt idx="21">
                        <c:v>44594</c:v>
                      </c:pt>
                      <c:pt idx="22">
                        <c:v>44595</c:v>
                      </c:pt>
                      <c:pt idx="23">
                        <c:v>44596</c:v>
                      </c:pt>
                      <c:pt idx="24">
                        <c:v>44599</c:v>
                      </c:pt>
                      <c:pt idx="25">
                        <c:v>44600</c:v>
                      </c:pt>
                      <c:pt idx="26">
                        <c:v>44601</c:v>
                      </c:pt>
                      <c:pt idx="27">
                        <c:v>44602</c:v>
                      </c:pt>
                      <c:pt idx="28">
                        <c:v>44603</c:v>
                      </c:pt>
                      <c:pt idx="29">
                        <c:v>44606</c:v>
                      </c:pt>
                      <c:pt idx="30">
                        <c:v>44607</c:v>
                      </c:pt>
                      <c:pt idx="31">
                        <c:v>44608</c:v>
                      </c:pt>
                      <c:pt idx="32">
                        <c:v>44609</c:v>
                      </c:pt>
                      <c:pt idx="33">
                        <c:v>44610</c:v>
                      </c:pt>
                      <c:pt idx="34">
                        <c:v>44614</c:v>
                      </c:pt>
                      <c:pt idx="35">
                        <c:v>44615</c:v>
                      </c:pt>
                      <c:pt idx="36">
                        <c:v>44616</c:v>
                      </c:pt>
                      <c:pt idx="37">
                        <c:v>44617</c:v>
                      </c:pt>
                      <c:pt idx="38">
                        <c:v>44620</c:v>
                      </c:pt>
                      <c:pt idx="39">
                        <c:v>44621</c:v>
                      </c:pt>
                      <c:pt idx="40">
                        <c:v>44622</c:v>
                      </c:pt>
                      <c:pt idx="41">
                        <c:v>44623</c:v>
                      </c:pt>
                      <c:pt idx="42">
                        <c:v>44624</c:v>
                      </c:pt>
                      <c:pt idx="43">
                        <c:v>44627</c:v>
                      </c:pt>
                      <c:pt idx="44">
                        <c:v>44628</c:v>
                      </c:pt>
                      <c:pt idx="45">
                        <c:v>44629</c:v>
                      </c:pt>
                      <c:pt idx="46">
                        <c:v>44630</c:v>
                      </c:pt>
                      <c:pt idx="47">
                        <c:v>44631</c:v>
                      </c:pt>
                      <c:pt idx="48">
                        <c:v>44634</c:v>
                      </c:pt>
                      <c:pt idx="49">
                        <c:v>44635</c:v>
                      </c:pt>
                      <c:pt idx="50">
                        <c:v>44636</c:v>
                      </c:pt>
                      <c:pt idx="51">
                        <c:v>44637</c:v>
                      </c:pt>
                      <c:pt idx="52">
                        <c:v>44638</c:v>
                      </c:pt>
                      <c:pt idx="53">
                        <c:v>44641</c:v>
                      </c:pt>
                      <c:pt idx="54">
                        <c:v>44642</c:v>
                      </c:pt>
                      <c:pt idx="55">
                        <c:v>44643</c:v>
                      </c:pt>
                      <c:pt idx="56">
                        <c:v>44644</c:v>
                      </c:pt>
                      <c:pt idx="57">
                        <c:v>44645</c:v>
                      </c:pt>
                      <c:pt idx="58">
                        <c:v>44648</c:v>
                      </c:pt>
                      <c:pt idx="59">
                        <c:v>44649</c:v>
                      </c:pt>
                      <c:pt idx="60">
                        <c:v>44650</c:v>
                      </c:pt>
                      <c:pt idx="61">
                        <c:v>44651</c:v>
                      </c:pt>
                      <c:pt idx="62">
                        <c:v>44652</c:v>
                      </c:pt>
                      <c:pt idx="63">
                        <c:v>44655</c:v>
                      </c:pt>
                      <c:pt idx="64">
                        <c:v>44656</c:v>
                      </c:pt>
                      <c:pt idx="65">
                        <c:v>44657</c:v>
                      </c:pt>
                      <c:pt idx="66">
                        <c:v>44658</c:v>
                      </c:pt>
                      <c:pt idx="67">
                        <c:v>44659</c:v>
                      </c:pt>
                      <c:pt idx="68">
                        <c:v>44662</c:v>
                      </c:pt>
                      <c:pt idx="69">
                        <c:v>44663</c:v>
                      </c:pt>
                      <c:pt idx="70">
                        <c:v>44664</c:v>
                      </c:pt>
                      <c:pt idx="71">
                        <c:v>44665</c:v>
                      </c:pt>
                      <c:pt idx="72">
                        <c:v>44669</c:v>
                      </c:pt>
                      <c:pt idx="73">
                        <c:v>44670</c:v>
                      </c:pt>
                      <c:pt idx="74">
                        <c:v>44671</c:v>
                      </c:pt>
                      <c:pt idx="75">
                        <c:v>44672</c:v>
                      </c:pt>
                      <c:pt idx="76">
                        <c:v>44673</c:v>
                      </c:pt>
                      <c:pt idx="77">
                        <c:v>44676</c:v>
                      </c:pt>
                      <c:pt idx="78">
                        <c:v>44677</c:v>
                      </c:pt>
                      <c:pt idx="79">
                        <c:v>44678</c:v>
                      </c:pt>
                      <c:pt idx="80">
                        <c:v>44679</c:v>
                      </c:pt>
                      <c:pt idx="81">
                        <c:v>44680</c:v>
                      </c:pt>
                      <c:pt idx="82">
                        <c:v>44683</c:v>
                      </c:pt>
                      <c:pt idx="83">
                        <c:v>44684</c:v>
                      </c:pt>
                      <c:pt idx="84">
                        <c:v>44685</c:v>
                      </c:pt>
                      <c:pt idx="85">
                        <c:v>44686</c:v>
                      </c:pt>
                      <c:pt idx="86">
                        <c:v>44687</c:v>
                      </c:pt>
                      <c:pt idx="87">
                        <c:v>44690</c:v>
                      </c:pt>
                      <c:pt idx="88">
                        <c:v>44691</c:v>
                      </c:pt>
                      <c:pt idx="89">
                        <c:v>44692</c:v>
                      </c:pt>
                      <c:pt idx="90">
                        <c:v>44693</c:v>
                      </c:pt>
                      <c:pt idx="91">
                        <c:v>44694</c:v>
                      </c:pt>
                      <c:pt idx="92">
                        <c:v>44697</c:v>
                      </c:pt>
                      <c:pt idx="93">
                        <c:v>44698</c:v>
                      </c:pt>
                      <c:pt idx="94">
                        <c:v>44699</c:v>
                      </c:pt>
                      <c:pt idx="95">
                        <c:v>44700</c:v>
                      </c:pt>
                      <c:pt idx="96">
                        <c:v>44701</c:v>
                      </c:pt>
                      <c:pt idx="97">
                        <c:v>44704</c:v>
                      </c:pt>
                      <c:pt idx="98">
                        <c:v>44705</c:v>
                      </c:pt>
                      <c:pt idx="99">
                        <c:v>44706</c:v>
                      </c:pt>
                      <c:pt idx="100">
                        <c:v>44707</c:v>
                      </c:pt>
                      <c:pt idx="101">
                        <c:v>44708</c:v>
                      </c:pt>
                      <c:pt idx="102">
                        <c:v>44712</c:v>
                      </c:pt>
                      <c:pt idx="103">
                        <c:v>44713</c:v>
                      </c:pt>
                      <c:pt idx="104">
                        <c:v>44714</c:v>
                      </c:pt>
                      <c:pt idx="105">
                        <c:v>44715</c:v>
                      </c:pt>
                      <c:pt idx="106">
                        <c:v>44718</c:v>
                      </c:pt>
                      <c:pt idx="107">
                        <c:v>44719</c:v>
                      </c:pt>
                      <c:pt idx="108">
                        <c:v>44720</c:v>
                      </c:pt>
                      <c:pt idx="109">
                        <c:v>44721</c:v>
                      </c:pt>
                      <c:pt idx="110">
                        <c:v>44722</c:v>
                      </c:pt>
                      <c:pt idx="111">
                        <c:v>44725</c:v>
                      </c:pt>
                      <c:pt idx="112">
                        <c:v>44726</c:v>
                      </c:pt>
                      <c:pt idx="113">
                        <c:v>44727</c:v>
                      </c:pt>
                      <c:pt idx="114">
                        <c:v>44728</c:v>
                      </c:pt>
                      <c:pt idx="115">
                        <c:v>44729</c:v>
                      </c:pt>
                      <c:pt idx="116">
                        <c:v>44733</c:v>
                      </c:pt>
                      <c:pt idx="117">
                        <c:v>44734</c:v>
                      </c:pt>
                      <c:pt idx="118">
                        <c:v>44735</c:v>
                      </c:pt>
                      <c:pt idx="119">
                        <c:v>44736</c:v>
                      </c:pt>
                      <c:pt idx="120">
                        <c:v>44739</c:v>
                      </c:pt>
                      <c:pt idx="121">
                        <c:v>44740</c:v>
                      </c:pt>
                      <c:pt idx="122">
                        <c:v>44741</c:v>
                      </c:pt>
                      <c:pt idx="123">
                        <c:v>44742</c:v>
                      </c:pt>
                      <c:pt idx="124">
                        <c:v>44743</c:v>
                      </c:pt>
                      <c:pt idx="125">
                        <c:v>44747</c:v>
                      </c:pt>
                      <c:pt idx="126">
                        <c:v>44748</c:v>
                      </c:pt>
                      <c:pt idx="127">
                        <c:v>44749</c:v>
                      </c:pt>
                      <c:pt idx="128">
                        <c:v>44750</c:v>
                      </c:pt>
                      <c:pt idx="129">
                        <c:v>44753</c:v>
                      </c:pt>
                      <c:pt idx="130">
                        <c:v>44754</c:v>
                      </c:pt>
                      <c:pt idx="131">
                        <c:v>44755</c:v>
                      </c:pt>
                      <c:pt idx="132">
                        <c:v>44756</c:v>
                      </c:pt>
                      <c:pt idx="133">
                        <c:v>44757</c:v>
                      </c:pt>
                      <c:pt idx="134">
                        <c:v>44760</c:v>
                      </c:pt>
                      <c:pt idx="135">
                        <c:v>44761</c:v>
                      </c:pt>
                      <c:pt idx="136">
                        <c:v>44762</c:v>
                      </c:pt>
                      <c:pt idx="137">
                        <c:v>44763</c:v>
                      </c:pt>
                      <c:pt idx="138">
                        <c:v>44764</c:v>
                      </c:pt>
                      <c:pt idx="139">
                        <c:v>44767</c:v>
                      </c:pt>
                      <c:pt idx="140">
                        <c:v>44768</c:v>
                      </c:pt>
                      <c:pt idx="141">
                        <c:v>44769</c:v>
                      </c:pt>
                      <c:pt idx="142">
                        <c:v>44770</c:v>
                      </c:pt>
                      <c:pt idx="143">
                        <c:v>44771</c:v>
                      </c:pt>
                      <c:pt idx="144">
                        <c:v>44774</c:v>
                      </c:pt>
                      <c:pt idx="145">
                        <c:v>44775</c:v>
                      </c:pt>
                      <c:pt idx="146">
                        <c:v>44776</c:v>
                      </c:pt>
                      <c:pt idx="147">
                        <c:v>44777</c:v>
                      </c:pt>
                      <c:pt idx="148">
                        <c:v>44778</c:v>
                      </c:pt>
                      <c:pt idx="149">
                        <c:v>44781</c:v>
                      </c:pt>
                      <c:pt idx="150">
                        <c:v>44782</c:v>
                      </c:pt>
                      <c:pt idx="151">
                        <c:v>44783</c:v>
                      </c:pt>
                      <c:pt idx="152">
                        <c:v>44784</c:v>
                      </c:pt>
                      <c:pt idx="153">
                        <c:v>44785</c:v>
                      </c:pt>
                      <c:pt idx="154">
                        <c:v>44788</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44810</c:v>
                      </c:pt>
                      <c:pt idx="170">
                        <c:v>44811</c:v>
                      </c:pt>
                      <c:pt idx="171">
                        <c:v>44812</c:v>
                      </c:pt>
                      <c:pt idx="172">
                        <c:v>44813</c:v>
                      </c:pt>
                      <c:pt idx="173">
                        <c:v>44816</c:v>
                      </c:pt>
                      <c:pt idx="174">
                        <c:v>44817</c:v>
                      </c:pt>
                      <c:pt idx="175">
                        <c:v>44818</c:v>
                      </c:pt>
                      <c:pt idx="176">
                        <c:v>44819</c:v>
                      </c:pt>
                      <c:pt idx="177">
                        <c:v>44820</c:v>
                      </c:pt>
                      <c:pt idx="178">
                        <c:v>44823</c:v>
                      </c:pt>
                      <c:pt idx="179">
                        <c:v>44824</c:v>
                      </c:pt>
                      <c:pt idx="180">
                        <c:v>44825</c:v>
                      </c:pt>
                      <c:pt idx="181">
                        <c:v>44826</c:v>
                      </c:pt>
                      <c:pt idx="182">
                        <c:v>44827</c:v>
                      </c:pt>
                      <c:pt idx="183">
                        <c:v>44830</c:v>
                      </c:pt>
                      <c:pt idx="184">
                        <c:v>44831</c:v>
                      </c:pt>
                      <c:pt idx="185">
                        <c:v>44832</c:v>
                      </c:pt>
                      <c:pt idx="186">
                        <c:v>44833</c:v>
                      </c:pt>
                      <c:pt idx="187">
                        <c:v>44834</c:v>
                      </c:pt>
                      <c:pt idx="188">
                        <c:v>44837</c:v>
                      </c:pt>
                      <c:pt idx="189">
                        <c:v>44838</c:v>
                      </c:pt>
                      <c:pt idx="190">
                        <c:v>44839</c:v>
                      </c:pt>
                      <c:pt idx="191">
                        <c:v>44840</c:v>
                      </c:pt>
                      <c:pt idx="192">
                        <c:v>44841</c:v>
                      </c:pt>
                      <c:pt idx="193">
                        <c:v>44845</c:v>
                      </c:pt>
                      <c:pt idx="194">
                        <c:v>44846</c:v>
                      </c:pt>
                      <c:pt idx="195">
                        <c:v>44847</c:v>
                      </c:pt>
                      <c:pt idx="196">
                        <c:v>44848</c:v>
                      </c:pt>
                      <c:pt idx="197">
                        <c:v>44851</c:v>
                      </c:pt>
                      <c:pt idx="198">
                        <c:v>44852</c:v>
                      </c:pt>
                      <c:pt idx="199">
                        <c:v>44853</c:v>
                      </c:pt>
                      <c:pt idx="200">
                        <c:v>44854</c:v>
                      </c:pt>
                      <c:pt idx="201">
                        <c:v>44855</c:v>
                      </c:pt>
                      <c:pt idx="202">
                        <c:v>44858</c:v>
                      </c:pt>
                      <c:pt idx="203">
                        <c:v>44859</c:v>
                      </c:pt>
                      <c:pt idx="204">
                        <c:v>44860</c:v>
                      </c:pt>
                      <c:pt idx="205">
                        <c:v>44861</c:v>
                      </c:pt>
                      <c:pt idx="206">
                        <c:v>44862</c:v>
                      </c:pt>
                      <c:pt idx="207">
                        <c:v>44865</c:v>
                      </c:pt>
                      <c:pt idx="208">
                        <c:v>44866</c:v>
                      </c:pt>
                      <c:pt idx="209">
                        <c:v>44867</c:v>
                      </c:pt>
                      <c:pt idx="210">
                        <c:v>44868</c:v>
                      </c:pt>
                      <c:pt idx="211">
                        <c:v>44869</c:v>
                      </c:pt>
                      <c:pt idx="212">
                        <c:v>44872</c:v>
                      </c:pt>
                      <c:pt idx="213">
                        <c:v>44873</c:v>
                      </c:pt>
                      <c:pt idx="214">
                        <c:v>44874</c:v>
                      </c:pt>
                      <c:pt idx="215">
                        <c:v>44875</c:v>
                      </c:pt>
                      <c:pt idx="216">
                        <c:v>44879</c:v>
                      </c:pt>
                      <c:pt idx="217">
                        <c:v>44880</c:v>
                      </c:pt>
                      <c:pt idx="218">
                        <c:v>44881</c:v>
                      </c:pt>
                      <c:pt idx="219">
                        <c:v>44882</c:v>
                      </c:pt>
                      <c:pt idx="220">
                        <c:v>44883</c:v>
                      </c:pt>
                      <c:pt idx="221">
                        <c:v>44886</c:v>
                      </c:pt>
                      <c:pt idx="222">
                        <c:v>44887</c:v>
                      </c:pt>
                      <c:pt idx="223">
                        <c:v>44888</c:v>
                      </c:pt>
                      <c:pt idx="224">
                        <c:v>44890</c:v>
                      </c:pt>
                      <c:pt idx="225">
                        <c:v>44893</c:v>
                      </c:pt>
                      <c:pt idx="226">
                        <c:v>44894</c:v>
                      </c:pt>
                      <c:pt idx="227">
                        <c:v>44895</c:v>
                      </c:pt>
                      <c:pt idx="228">
                        <c:v>44896</c:v>
                      </c:pt>
                      <c:pt idx="229">
                        <c:v>44897</c:v>
                      </c:pt>
                      <c:pt idx="230">
                        <c:v>44900</c:v>
                      </c:pt>
                      <c:pt idx="231">
                        <c:v>44901</c:v>
                      </c:pt>
                      <c:pt idx="232">
                        <c:v>44902</c:v>
                      </c:pt>
                      <c:pt idx="233">
                        <c:v>44903</c:v>
                      </c:pt>
                      <c:pt idx="234">
                        <c:v>44904</c:v>
                      </c:pt>
                      <c:pt idx="235">
                        <c:v>44907</c:v>
                      </c:pt>
                      <c:pt idx="236">
                        <c:v>44908</c:v>
                      </c:pt>
                      <c:pt idx="237">
                        <c:v>44909</c:v>
                      </c:pt>
                      <c:pt idx="238">
                        <c:v>44910</c:v>
                      </c:pt>
                      <c:pt idx="239">
                        <c:v>44911</c:v>
                      </c:pt>
                      <c:pt idx="240">
                        <c:v>44914</c:v>
                      </c:pt>
                      <c:pt idx="241">
                        <c:v>44915</c:v>
                      </c:pt>
                      <c:pt idx="242">
                        <c:v>44916</c:v>
                      </c:pt>
                      <c:pt idx="243">
                        <c:v>44917</c:v>
                      </c:pt>
                      <c:pt idx="244">
                        <c:v>44918</c:v>
                      </c:pt>
                      <c:pt idx="245">
                        <c:v>44922</c:v>
                      </c:pt>
                      <c:pt idx="246">
                        <c:v>44923</c:v>
                      </c:pt>
                      <c:pt idx="247">
                        <c:v>44924</c:v>
                      </c:pt>
                      <c:pt idx="248">
                        <c:v>44925</c:v>
                      </c:pt>
                      <c:pt idx="249">
                        <c:v>44929</c:v>
                      </c:pt>
                      <c:pt idx="250">
                        <c:v>44930</c:v>
                      </c:pt>
                      <c:pt idx="251">
                        <c:v>44931</c:v>
                      </c:pt>
                      <c:pt idx="252">
                        <c:v>44932</c:v>
                      </c:pt>
                      <c:pt idx="253">
                        <c:v>44935</c:v>
                      </c:pt>
                      <c:pt idx="254">
                        <c:v>44936</c:v>
                      </c:pt>
                      <c:pt idx="255">
                        <c:v>44937</c:v>
                      </c:pt>
                      <c:pt idx="256">
                        <c:v>44938</c:v>
                      </c:pt>
                      <c:pt idx="257">
                        <c:v>44939</c:v>
                      </c:pt>
                      <c:pt idx="258">
                        <c:v>44943</c:v>
                      </c:pt>
                      <c:pt idx="259">
                        <c:v>44944</c:v>
                      </c:pt>
                      <c:pt idx="260">
                        <c:v>44945</c:v>
                      </c:pt>
                      <c:pt idx="261">
                        <c:v>44946</c:v>
                      </c:pt>
                      <c:pt idx="262">
                        <c:v>44949</c:v>
                      </c:pt>
                      <c:pt idx="263">
                        <c:v>44950</c:v>
                      </c:pt>
                      <c:pt idx="264">
                        <c:v>44951</c:v>
                      </c:pt>
                      <c:pt idx="265">
                        <c:v>44952</c:v>
                      </c:pt>
                      <c:pt idx="266">
                        <c:v>44953</c:v>
                      </c:pt>
                      <c:pt idx="267">
                        <c:v>44956</c:v>
                      </c:pt>
                      <c:pt idx="268">
                        <c:v>44957</c:v>
                      </c:pt>
                      <c:pt idx="269">
                        <c:v>44958</c:v>
                      </c:pt>
                      <c:pt idx="270">
                        <c:v>44959</c:v>
                      </c:pt>
                      <c:pt idx="271">
                        <c:v>44960</c:v>
                      </c:pt>
                      <c:pt idx="272">
                        <c:v>44963</c:v>
                      </c:pt>
                      <c:pt idx="273">
                        <c:v>44964</c:v>
                      </c:pt>
                      <c:pt idx="274">
                        <c:v>44965</c:v>
                      </c:pt>
                      <c:pt idx="275">
                        <c:v>44966</c:v>
                      </c:pt>
                      <c:pt idx="276">
                        <c:v>44967</c:v>
                      </c:pt>
                      <c:pt idx="277">
                        <c:v>44970</c:v>
                      </c:pt>
                      <c:pt idx="278">
                        <c:v>44971</c:v>
                      </c:pt>
                      <c:pt idx="279">
                        <c:v>44972</c:v>
                      </c:pt>
                      <c:pt idx="280">
                        <c:v>44973</c:v>
                      </c:pt>
                      <c:pt idx="281">
                        <c:v>44974</c:v>
                      </c:pt>
                      <c:pt idx="282">
                        <c:v>44978</c:v>
                      </c:pt>
                      <c:pt idx="283">
                        <c:v>44979</c:v>
                      </c:pt>
                      <c:pt idx="284">
                        <c:v>44980</c:v>
                      </c:pt>
                      <c:pt idx="285">
                        <c:v>44981</c:v>
                      </c:pt>
                      <c:pt idx="286">
                        <c:v>44984</c:v>
                      </c:pt>
                      <c:pt idx="287">
                        <c:v>44985</c:v>
                      </c:pt>
                      <c:pt idx="288">
                        <c:v>44986</c:v>
                      </c:pt>
                      <c:pt idx="289">
                        <c:v>44987</c:v>
                      </c:pt>
                      <c:pt idx="290">
                        <c:v>44988</c:v>
                      </c:pt>
                      <c:pt idx="291">
                        <c:v>44991</c:v>
                      </c:pt>
                      <c:pt idx="292">
                        <c:v>44992</c:v>
                      </c:pt>
                      <c:pt idx="293">
                        <c:v>44993</c:v>
                      </c:pt>
                      <c:pt idx="294">
                        <c:v>44994</c:v>
                      </c:pt>
                      <c:pt idx="295">
                        <c:v>44995</c:v>
                      </c:pt>
                      <c:pt idx="296">
                        <c:v>44998</c:v>
                      </c:pt>
                      <c:pt idx="297">
                        <c:v>44999</c:v>
                      </c:pt>
                      <c:pt idx="298">
                        <c:v>45000</c:v>
                      </c:pt>
                      <c:pt idx="299">
                        <c:v>45001</c:v>
                      </c:pt>
                      <c:pt idx="300">
                        <c:v>45002</c:v>
                      </c:pt>
                      <c:pt idx="301">
                        <c:v>45005</c:v>
                      </c:pt>
                      <c:pt idx="302">
                        <c:v>45006</c:v>
                      </c:pt>
                      <c:pt idx="303">
                        <c:v>45007</c:v>
                      </c:pt>
                      <c:pt idx="304">
                        <c:v>45008</c:v>
                      </c:pt>
                      <c:pt idx="305">
                        <c:v>45009</c:v>
                      </c:pt>
                      <c:pt idx="306">
                        <c:v>45012</c:v>
                      </c:pt>
                      <c:pt idx="307">
                        <c:v>45013</c:v>
                      </c:pt>
                      <c:pt idx="308">
                        <c:v>45014</c:v>
                      </c:pt>
                      <c:pt idx="309">
                        <c:v>45015</c:v>
                      </c:pt>
                      <c:pt idx="310">
                        <c:v>45016</c:v>
                      </c:pt>
                    </c:numCache>
                  </c:numRef>
                </c:cat>
                <c:val>
                  <c:numRef>
                    <c:extLst xmlns:c15="http://schemas.microsoft.com/office/drawing/2012/chart">
                      <c:ext xmlns:c15="http://schemas.microsoft.com/office/drawing/2012/chart" uri="{02D57815-91ED-43cb-92C2-25804820EDAC}">
                        <c15:formulaRef>
                          <c15:sqref>Sheet1!$E$2:$E$312</c15:sqref>
                        </c15:formulaRef>
                      </c:ext>
                    </c:extLst>
                    <c:numCache>
                      <c:formatCode>General</c:formatCode>
                      <c:ptCount val="311"/>
                      <c:pt idx="199">
                        <c:v>4.32</c:v>
                      </c:pt>
                      <c:pt idx="200">
                        <c:v>4.33</c:v>
                      </c:pt>
                      <c:pt idx="201">
                        <c:v>4.3099999999999996</c:v>
                      </c:pt>
                      <c:pt idx="202">
                        <c:v>4.33</c:v>
                      </c:pt>
                      <c:pt idx="203">
                        <c:v>4.32</c:v>
                      </c:pt>
                      <c:pt idx="204">
                        <c:v>4.2699999999999996</c:v>
                      </c:pt>
                      <c:pt idx="205">
                        <c:v>4.2699999999999996</c:v>
                      </c:pt>
                      <c:pt idx="206">
                        <c:v>4.3</c:v>
                      </c:pt>
                      <c:pt idx="207">
                        <c:v>4.33</c:v>
                      </c:pt>
                      <c:pt idx="208">
                        <c:v>4.3499999999999996</c:v>
                      </c:pt>
                      <c:pt idx="209">
                        <c:v>4.38</c:v>
                      </c:pt>
                      <c:pt idx="210">
                        <c:v>4.38</c:v>
                      </c:pt>
                      <c:pt idx="211">
                        <c:v>4.3600000000000003</c:v>
                      </c:pt>
                      <c:pt idx="212">
                        <c:v>4.3899999999999997</c:v>
                      </c:pt>
                      <c:pt idx="213">
                        <c:v>4.3899999999999997</c:v>
                      </c:pt>
                      <c:pt idx="214">
                        <c:v>4.4000000000000004</c:v>
                      </c:pt>
                      <c:pt idx="215">
                        <c:v>4.3600000000000003</c:v>
                      </c:pt>
                      <c:pt idx="216">
                        <c:v>4.38</c:v>
                      </c:pt>
                      <c:pt idx="217">
                        <c:v>4.4000000000000004</c:v>
                      </c:pt>
                      <c:pt idx="218">
                        <c:v>4.43</c:v>
                      </c:pt>
                      <c:pt idx="219">
                        <c:v>4.4400000000000004</c:v>
                      </c:pt>
                      <c:pt idx="220">
                        <c:v>4.46</c:v>
                      </c:pt>
                      <c:pt idx="221">
                        <c:v>4.47</c:v>
                      </c:pt>
                      <c:pt idx="222">
                        <c:v>4.49</c:v>
                      </c:pt>
                      <c:pt idx="223">
                        <c:v>4.5</c:v>
                      </c:pt>
                      <c:pt idx="224">
                        <c:v>4.5199999999999996</c:v>
                      </c:pt>
                      <c:pt idx="225">
                        <c:v>4.5199999999999996</c:v>
                      </c:pt>
                      <c:pt idx="226">
                        <c:v>4.51</c:v>
                      </c:pt>
                      <c:pt idx="227">
                        <c:v>4.55</c:v>
                      </c:pt>
                      <c:pt idx="228">
                        <c:v>4.5199999999999996</c:v>
                      </c:pt>
                      <c:pt idx="229">
                        <c:v>4.5199999999999996</c:v>
                      </c:pt>
                      <c:pt idx="230">
                        <c:v>4.5599999999999996</c:v>
                      </c:pt>
                      <c:pt idx="231">
                        <c:v>4.54</c:v>
                      </c:pt>
                      <c:pt idx="232">
                        <c:v>4.53</c:v>
                      </c:pt>
                      <c:pt idx="233">
                        <c:v>4.53</c:v>
                      </c:pt>
                      <c:pt idx="234">
                        <c:v>4.54</c:v>
                      </c:pt>
                      <c:pt idx="235">
                        <c:v>4.5999999999999996</c:v>
                      </c:pt>
                      <c:pt idx="236">
                        <c:v>4.58</c:v>
                      </c:pt>
                      <c:pt idx="237">
                        <c:v>4.58</c:v>
                      </c:pt>
                      <c:pt idx="238">
                        <c:v>4.5599999999999996</c:v>
                      </c:pt>
                      <c:pt idx="239">
                        <c:v>4.54</c:v>
                      </c:pt>
                      <c:pt idx="240">
                        <c:v>4.57</c:v>
                      </c:pt>
                      <c:pt idx="241">
                        <c:v>4.55</c:v>
                      </c:pt>
                      <c:pt idx="242">
                        <c:v>4.57</c:v>
                      </c:pt>
                      <c:pt idx="243">
                        <c:v>4.57</c:v>
                      </c:pt>
                      <c:pt idx="244">
                        <c:v>4.59</c:v>
                      </c:pt>
                      <c:pt idx="245">
                        <c:v>4.66</c:v>
                      </c:pt>
                      <c:pt idx="246">
                        <c:v>4.66</c:v>
                      </c:pt>
                      <c:pt idx="247">
                        <c:v>4.66</c:v>
                      </c:pt>
                      <c:pt idx="248">
                        <c:v>4.6900000000000004</c:v>
                      </c:pt>
                      <c:pt idx="249">
                        <c:v>4.7</c:v>
                      </c:pt>
                      <c:pt idx="250">
                        <c:v>4.6900000000000004</c:v>
                      </c:pt>
                      <c:pt idx="251">
                        <c:v>4.75</c:v>
                      </c:pt>
                      <c:pt idx="252">
                        <c:v>4.74</c:v>
                      </c:pt>
                      <c:pt idx="253">
                        <c:v>4.74</c:v>
                      </c:pt>
                      <c:pt idx="254">
                        <c:v>4.7699999999999996</c:v>
                      </c:pt>
                      <c:pt idx="255">
                        <c:v>4.82</c:v>
                      </c:pt>
                      <c:pt idx="256">
                        <c:v>4.74</c:v>
                      </c:pt>
                      <c:pt idx="257">
                        <c:v>4.7300000000000004</c:v>
                      </c:pt>
                      <c:pt idx="258">
                        <c:v>4.74</c:v>
                      </c:pt>
                      <c:pt idx="259">
                        <c:v>4.74</c:v>
                      </c:pt>
                      <c:pt idx="260">
                        <c:v>4.74</c:v>
                      </c:pt>
                      <c:pt idx="261">
                        <c:v>4.75</c:v>
                      </c:pt>
                      <c:pt idx="262">
                        <c:v>4.76</c:v>
                      </c:pt>
                      <c:pt idx="263">
                        <c:v>4.75</c:v>
                      </c:pt>
                      <c:pt idx="264">
                        <c:v>4.75</c:v>
                      </c:pt>
                      <c:pt idx="265">
                        <c:v>4.76</c:v>
                      </c:pt>
                      <c:pt idx="266">
                        <c:v>4.76</c:v>
                      </c:pt>
                      <c:pt idx="267">
                        <c:v>4.76</c:v>
                      </c:pt>
                      <c:pt idx="268">
                        <c:v>4.74</c:v>
                      </c:pt>
                      <c:pt idx="269">
                        <c:v>4.7699999999999996</c:v>
                      </c:pt>
                      <c:pt idx="270">
                        <c:v>4.75</c:v>
                      </c:pt>
                      <c:pt idx="271">
                        <c:v>4.8</c:v>
                      </c:pt>
                      <c:pt idx="272">
                        <c:v>4.8099999999999996</c:v>
                      </c:pt>
                      <c:pt idx="273">
                        <c:v>4.8</c:v>
                      </c:pt>
                      <c:pt idx="274">
                        <c:v>4.8499999999999996</c:v>
                      </c:pt>
                      <c:pt idx="275">
                        <c:v>4.87</c:v>
                      </c:pt>
                      <c:pt idx="276">
                        <c:v>4.8899999999999997</c:v>
                      </c:pt>
                      <c:pt idx="277">
                        <c:v>4.9000000000000004</c:v>
                      </c:pt>
                      <c:pt idx="278">
                        <c:v>4.91</c:v>
                      </c:pt>
                      <c:pt idx="279">
                        <c:v>4.9400000000000004</c:v>
                      </c:pt>
                      <c:pt idx="280">
                        <c:v>4.95</c:v>
                      </c:pt>
                      <c:pt idx="281">
                        <c:v>4.95</c:v>
                      </c:pt>
                      <c:pt idx="282">
                        <c:v>4.9800000000000004</c:v>
                      </c:pt>
                      <c:pt idx="283">
                        <c:v>5</c:v>
                      </c:pt>
                      <c:pt idx="284">
                        <c:v>5</c:v>
                      </c:pt>
                      <c:pt idx="285">
                        <c:v>5.0199999999999996</c:v>
                      </c:pt>
                      <c:pt idx="286">
                        <c:v>5.0199999999999996</c:v>
                      </c:pt>
                      <c:pt idx="287">
                        <c:v>5</c:v>
                      </c:pt>
                      <c:pt idx="288">
                        <c:v>5.0199999999999996</c:v>
                      </c:pt>
                      <c:pt idx="289">
                        <c:v>5.0199999999999996</c:v>
                      </c:pt>
                      <c:pt idx="290">
                        <c:v>5.01</c:v>
                      </c:pt>
                      <c:pt idx="291">
                        <c:v>5.0199999999999996</c:v>
                      </c:pt>
                      <c:pt idx="292">
                        <c:v>5.12</c:v>
                      </c:pt>
                      <c:pt idx="293">
                        <c:v>5.21</c:v>
                      </c:pt>
                      <c:pt idx="294">
                        <c:v>5.19</c:v>
                      </c:pt>
                      <c:pt idx="295">
                        <c:v>5.08</c:v>
                      </c:pt>
                      <c:pt idx="296">
                        <c:v>4.87</c:v>
                      </c:pt>
                      <c:pt idx="297">
                        <c:v>4.95</c:v>
                      </c:pt>
                      <c:pt idx="298">
                        <c:v>4.8499999999999996</c:v>
                      </c:pt>
                      <c:pt idx="299">
                        <c:v>4.92</c:v>
                      </c:pt>
                      <c:pt idx="300">
                        <c:v>4.79</c:v>
                      </c:pt>
                      <c:pt idx="301">
                        <c:v>4.84</c:v>
                      </c:pt>
                      <c:pt idx="302">
                        <c:v>4.8899999999999997</c:v>
                      </c:pt>
                      <c:pt idx="303">
                        <c:v>4.91</c:v>
                      </c:pt>
                      <c:pt idx="304">
                        <c:v>4.84</c:v>
                      </c:pt>
                      <c:pt idx="305">
                        <c:v>4.78</c:v>
                      </c:pt>
                      <c:pt idx="306">
                        <c:v>4.9000000000000004</c:v>
                      </c:pt>
                      <c:pt idx="307">
                        <c:v>4.8600000000000003</c:v>
                      </c:pt>
                      <c:pt idx="308">
                        <c:v>4.91</c:v>
                      </c:pt>
                      <c:pt idx="309">
                        <c:v>4.9400000000000004</c:v>
                      </c:pt>
                      <c:pt idx="310">
                        <c:v>4.97</c:v>
                      </c:pt>
                    </c:numCache>
                  </c:numRef>
                </c:val>
                <c:smooth val="0"/>
                <c:extLst xmlns:c15="http://schemas.microsoft.com/office/drawing/2012/chart">
                  <c:ext xmlns:c16="http://schemas.microsoft.com/office/drawing/2014/chart" uri="{C3380CC4-5D6E-409C-BE32-E72D297353CC}">
                    <c16:uniqueId val="{00000004-E9C0-4669-B44B-DC23BB232B5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6 Mo</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Sheet1!$A$2:$A$312</c15:sqref>
                        </c15:formulaRef>
                      </c:ext>
                    </c:extLst>
                    <c:numCache>
                      <c:formatCode>m/d/yyyy</c:formatCode>
                      <c:ptCount val="311"/>
                      <c:pt idx="0">
                        <c:v>44564</c:v>
                      </c:pt>
                      <c:pt idx="1">
                        <c:v>44565</c:v>
                      </c:pt>
                      <c:pt idx="2">
                        <c:v>44566</c:v>
                      </c:pt>
                      <c:pt idx="3">
                        <c:v>44567</c:v>
                      </c:pt>
                      <c:pt idx="4">
                        <c:v>44568</c:v>
                      </c:pt>
                      <c:pt idx="5">
                        <c:v>44571</c:v>
                      </c:pt>
                      <c:pt idx="6">
                        <c:v>44572</c:v>
                      </c:pt>
                      <c:pt idx="7">
                        <c:v>44573</c:v>
                      </c:pt>
                      <c:pt idx="8">
                        <c:v>44574</c:v>
                      </c:pt>
                      <c:pt idx="9">
                        <c:v>44575</c:v>
                      </c:pt>
                      <c:pt idx="10">
                        <c:v>44579</c:v>
                      </c:pt>
                      <c:pt idx="11">
                        <c:v>44580</c:v>
                      </c:pt>
                      <c:pt idx="12">
                        <c:v>44581</c:v>
                      </c:pt>
                      <c:pt idx="13">
                        <c:v>44582</c:v>
                      </c:pt>
                      <c:pt idx="14">
                        <c:v>44585</c:v>
                      </c:pt>
                      <c:pt idx="15">
                        <c:v>44586</c:v>
                      </c:pt>
                      <c:pt idx="16">
                        <c:v>44587</c:v>
                      </c:pt>
                      <c:pt idx="17">
                        <c:v>44588</c:v>
                      </c:pt>
                      <c:pt idx="18">
                        <c:v>44589</c:v>
                      </c:pt>
                      <c:pt idx="19">
                        <c:v>44592</c:v>
                      </c:pt>
                      <c:pt idx="20">
                        <c:v>44593</c:v>
                      </c:pt>
                      <c:pt idx="21">
                        <c:v>44594</c:v>
                      </c:pt>
                      <c:pt idx="22">
                        <c:v>44595</c:v>
                      </c:pt>
                      <c:pt idx="23">
                        <c:v>44596</c:v>
                      </c:pt>
                      <c:pt idx="24">
                        <c:v>44599</c:v>
                      </c:pt>
                      <c:pt idx="25">
                        <c:v>44600</c:v>
                      </c:pt>
                      <c:pt idx="26">
                        <c:v>44601</c:v>
                      </c:pt>
                      <c:pt idx="27">
                        <c:v>44602</c:v>
                      </c:pt>
                      <c:pt idx="28">
                        <c:v>44603</c:v>
                      </c:pt>
                      <c:pt idx="29">
                        <c:v>44606</c:v>
                      </c:pt>
                      <c:pt idx="30">
                        <c:v>44607</c:v>
                      </c:pt>
                      <c:pt idx="31">
                        <c:v>44608</c:v>
                      </c:pt>
                      <c:pt idx="32">
                        <c:v>44609</c:v>
                      </c:pt>
                      <c:pt idx="33">
                        <c:v>44610</c:v>
                      </c:pt>
                      <c:pt idx="34">
                        <c:v>44614</c:v>
                      </c:pt>
                      <c:pt idx="35">
                        <c:v>44615</c:v>
                      </c:pt>
                      <c:pt idx="36">
                        <c:v>44616</c:v>
                      </c:pt>
                      <c:pt idx="37">
                        <c:v>44617</c:v>
                      </c:pt>
                      <c:pt idx="38">
                        <c:v>44620</c:v>
                      </c:pt>
                      <c:pt idx="39">
                        <c:v>44621</c:v>
                      </c:pt>
                      <c:pt idx="40">
                        <c:v>44622</c:v>
                      </c:pt>
                      <c:pt idx="41">
                        <c:v>44623</c:v>
                      </c:pt>
                      <c:pt idx="42">
                        <c:v>44624</c:v>
                      </c:pt>
                      <c:pt idx="43">
                        <c:v>44627</c:v>
                      </c:pt>
                      <c:pt idx="44">
                        <c:v>44628</c:v>
                      </c:pt>
                      <c:pt idx="45">
                        <c:v>44629</c:v>
                      </c:pt>
                      <c:pt idx="46">
                        <c:v>44630</c:v>
                      </c:pt>
                      <c:pt idx="47">
                        <c:v>44631</c:v>
                      </c:pt>
                      <c:pt idx="48">
                        <c:v>44634</c:v>
                      </c:pt>
                      <c:pt idx="49">
                        <c:v>44635</c:v>
                      </c:pt>
                      <c:pt idx="50">
                        <c:v>44636</c:v>
                      </c:pt>
                      <c:pt idx="51">
                        <c:v>44637</c:v>
                      </c:pt>
                      <c:pt idx="52">
                        <c:v>44638</c:v>
                      </c:pt>
                      <c:pt idx="53">
                        <c:v>44641</c:v>
                      </c:pt>
                      <c:pt idx="54">
                        <c:v>44642</c:v>
                      </c:pt>
                      <c:pt idx="55">
                        <c:v>44643</c:v>
                      </c:pt>
                      <c:pt idx="56">
                        <c:v>44644</c:v>
                      </c:pt>
                      <c:pt idx="57">
                        <c:v>44645</c:v>
                      </c:pt>
                      <c:pt idx="58">
                        <c:v>44648</c:v>
                      </c:pt>
                      <c:pt idx="59">
                        <c:v>44649</c:v>
                      </c:pt>
                      <c:pt idx="60">
                        <c:v>44650</c:v>
                      </c:pt>
                      <c:pt idx="61">
                        <c:v>44651</c:v>
                      </c:pt>
                      <c:pt idx="62">
                        <c:v>44652</c:v>
                      </c:pt>
                      <c:pt idx="63">
                        <c:v>44655</c:v>
                      </c:pt>
                      <c:pt idx="64">
                        <c:v>44656</c:v>
                      </c:pt>
                      <c:pt idx="65">
                        <c:v>44657</c:v>
                      </c:pt>
                      <c:pt idx="66">
                        <c:v>44658</c:v>
                      </c:pt>
                      <c:pt idx="67">
                        <c:v>44659</c:v>
                      </c:pt>
                      <c:pt idx="68">
                        <c:v>44662</c:v>
                      </c:pt>
                      <c:pt idx="69">
                        <c:v>44663</c:v>
                      </c:pt>
                      <c:pt idx="70">
                        <c:v>44664</c:v>
                      </c:pt>
                      <c:pt idx="71">
                        <c:v>44665</c:v>
                      </c:pt>
                      <c:pt idx="72">
                        <c:v>44669</c:v>
                      </c:pt>
                      <c:pt idx="73">
                        <c:v>44670</c:v>
                      </c:pt>
                      <c:pt idx="74">
                        <c:v>44671</c:v>
                      </c:pt>
                      <c:pt idx="75">
                        <c:v>44672</c:v>
                      </c:pt>
                      <c:pt idx="76">
                        <c:v>44673</c:v>
                      </c:pt>
                      <c:pt idx="77">
                        <c:v>44676</c:v>
                      </c:pt>
                      <c:pt idx="78">
                        <c:v>44677</c:v>
                      </c:pt>
                      <c:pt idx="79">
                        <c:v>44678</c:v>
                      </c:pt>
                      <c:pt idx="80">
                        <c:v>44679</c:v>
                      </c:pt>
                      <c:pt idx="81">
                        <c:v>44680</c:v>
                      </c:pt>
                      <c:pt idx="82">
                        <c:v>44683</c:v>
                      </c:pt>
                      <c:pt idx="83">
                        <c:v>44684</c:v>
                      </c:pt>
                      <c:pt idx="84">
                        <c:v>44685</c:v>
                      </c:pt>
                      <c:pt idx="85">
                        <c:v>44686</c:v>
                      </c:pt>
                      <c:pt idx="86">
                        <c:v>44687</c:v>
                      </c:pt>
                      <c:pt idx="87">
                        <c:v>44690</c:v>
                      </c:pt>
                      <c:pt idx="88">
                        <c:v>44691</c:v>
                      </c:pt>
                      <c:pt idx="89">
                        <c:v>44692</c:v>
                      </c:pt>
                      <c:pt idx="90">
                        <c:v>44693</c:v>
                      </c:pt>
                      <c:pt idx="91">
                        <c:v>44694</c:v>
                      </c:pt>
                      <c:pt idx="92">
                        <c:v>44697</c:v>
                      </c:pt>
                      <c:pt idx="93">
                        <c:v>44698</c:v>
                      </c:pt>
                      <c:pt idx="94">
                        <c:v>44699</c:v>
                      </c:pt>
                      <c:pt idx="95">
                        <c:v>44700</c:v>
                      </c:pt>
                      <c:pt idx="96">
                        <c:v>44701</c:v>
                      </c:pt>
                      <c:pt idx="97">
                        <c:v>44704</c:v>
                      </c:pt>
                      <c:pt idx="98">
                        <c:v>44705</c:v>
                      </c:pt>
                      <c:pt idx="99">
                        <c:v>44706</c:v>
                      </c:pt>
                      <c:pt idx="100">
                        <c:v>44707</c:v>
                      </c:pt>
                      <c:pt idx="101">
                        <c:v>44708</c:v>
                      </c:pt>
                      <c:pt idx="102">
                        <c:v>44712</c:v>
                      </c:pt>
                      <c:pt idx="103">
                        <c:v>44713</c:v>
                      </c:pt>
                      <c:pt idx="104">
                        <c:v>44714</c:v>
                      </c:pt>
                      <c:pt idx="105">
                        <c:v>44715</c:v>
                      </c:pt>
                      <c:pt idx="106">
                        <c:v>44718</c:v>
                      </c:pt>
                      <c:pt idx="107">
                        <c:v>44719</c:v>
                      </c:pt>
                      <c:pt idx="108">
                        <c:v>44720</c:v>
                      </c:pt>
                      <c:pt idx="109">
                        <c:v>44721</c:v>
                      </c:pt>
                      <c:pt idx="110">
                        <c:v>44722</c:v>
                      </c:pt>
                      <c:pt idx="111">
                        <c:v>44725</c:v>
                      </c:pt>
                      <c:pt idx="112">
                        <c:v>44726</c:v>
                      </c:pt>
                      <c:pt idx="113">
                        <c:v>44727</c:v>
                      </c:pt>
                      <c:pt idx="114">
                        <c:v>44728</c:v>
                      </c:pt>
                      <c:pt idx="115">
                        <c:v>44729</c:v>
                      </c:pt>
                      <c:pt idx="116">
                        <c:v>44733</c:v>
                      </c:pt>
                      <c:pt idx="117">
                        <c:v>44734</c:v>
                      </c:pt>
                      <c:pt idx="118">
                        <c:v>44735</c:v>
                      </c:pt>
                      <c:pt idx="119">
                        <c:v>44736</c:v>
                      </c:pt>
                      <c:pt idx="120">
                        <c:v>44739</c:v>
                      </c:pt>
                      <c:pt idx="121">
                        <c:v>44740</c:v>
                      </c:pt>
                      <c:pt idx="122">
                        <c:v>44741</c:v>
                      </c:pt>
                      <c:pt idx="123">
                        <c:v>44742</c:v>
                      </c:pt>
                      <c:pt idx="124">
                        <c:v>44743</c:v>
                      </c:pt>
                      <c:pt idx="125">
                        <c:v>44747</c:v>
                      </c:pt>
                      <c:pt idx="126">
                        <c:v>44748</c:v>
                      </c:pt>
                      <c:pt idx="127">
                        <c:v>44749</c:v>
                      </c:pt>
                      <c:pt idx="128">
                        <c:v>44750</c:v>
                      </c:pt>
                      <c:pt idx="129">
                        <c:v>44753</c:v>
                      </c:pt>
                      <c:pt idx="130">
                        <c:v>44754</c:v>
                      </c:pt>
                      <c:pt idx="131">
                        <c:v>44755</c:v>
                      </c:pt>
                      <c:pt idx="132">
                        <c:v>44756</c:v>
                      </c:pt>
                      <c:pt idx="133">
                        <c:v>44757</c:v>
                      </c:pt>
                      <c:pt idx="134">
                        <c:v>44760</c:v>
                      </c:pt>
                      <c:pt idx="135">
                        <c:v>44761</c:v>
                      </c:pt>
                      <c:pt idx="136">
                        <c:v>44762</c:v>
                      </c:pt>
                      <c:pt idx="137">
                        <c:v>44763</c:v>
                      </c:pt>
                      <c:pt idx="138">
                        <c:v>44764</c:v>
                      </c:pt>
                      <c:pt idx="139">
                        <c:v>44767</c:v>
                      </c:pt>
                      <c:pt idx="140">
                        <c:v>44768</c:v>
                      </c:pt>
                      <c:pt idx="141">
                        <c:v>44769</c:v>
                      </c:pt>
                      <c:pt idx="142">
                        <c:v>44770</c:v>
                      </c:pt>
                      <c:pt idx="143">
                        <c:v>44771</c:v>
                      </c:pt>
                      <c:pt idx="144">
                        <c:v>44774</c:v>
                      </c:pt>
                      <c:pt idx="145">
                        <c:v>44775</c:v>
                      </c:pt>
                      <c:pt idx="146">
                        <c:v>44776</c:v>
                      </c:pt>
                      <c:pt idx="147">
                        <c:v>44777</c:v>
                      </c:pt>
                      <c:pt idx="148">
                        <c:v>44778</c:v>
                      </c:pt>
                      <c:pt idx="149">
                        <c:v>44781</c:v>
                      </c:pt>
                      <c:pt idx="150">
                        <c:v>44782</c:v>
                      </c:pt>
                      <c:pt idx="151">
                        <c:v>44783</c:v>
                      </c:pt>
                      <c:pt idx="152">
                        <c:v>44784</c:v>
                      </c:pt>
                      <c:pt idx="153">
                        <c:v>44785</c:v>
                      </c:pt>
                      <c:pt idx="154">
                        <c:v>44788</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44810</c:v>
                      </c:pt>
                      <c:pt idx="170">
                        <c:v>44811</c:v>
                      </c:pt>
                      <c:pt idx="171">
                        <c:v>44812</c:v>
                      </c:pt>
                      <c:pt idx="172">
                        <c:v>44813</c:v>
                      </c:pt>
                      <c:pt idx="173">
                        <c:v>44816</c:v>
                      </c:pt>
                      <c:pt idx="174">
                        <c:v>44817</c:v>
                      </c:pt>
                      <c:pt idx="175">
                        <c:v>44818</c:v>
                      </c:pt>
                      <c:pt idx="176">
                        <c:v>44819</c:v>
                      </c:pt>
                      <c:pt idx="177">
                        <c:v>44820</c:v>
                      </c:pt>
                      <c:pt idx="178">
                        <c:v>44823</c:v>
                      </c:pt>
                      <c:pt idx="179">
                        <c:v>44824</c:v>
                      </c:pt>
                      <c:pt idx="180">
                        <c:v>44825</c:v>
                      </c:pt>
                      <c:pt idx="181">
                        <c:v>44826</c:v>
                      </c:pt>
                      <c:pt idx="182">
                        <c:v>44827</c:v>
                      </c:pt>
                      <c:pt idx="183">
                        <c:v>44830</c:v>
                      </c:pt>
                      <c:pt idx="184">
                        <c:v>44831</c:v>
                      </c:pt>
                      <c:pt idx="185">
                        <c:v>44832</c:v>
                      </c:pt>
                      <c:pt idx="186">
                        <c:v>44833</c:v>
                      </c:pt>
                      <c:pt idx="187">
                        <c:v>44834</c:v>
                      </c:pt>
                      <c:pt idx="188">
                        <c:v>44837</c:v>
                      </c:pt>
                      <c:pt idx="189">
                        <c:v>44838</c:v>
                      </c:pt>
                      <c:pt idx="190">
                        <c:v>44839</c:v>
                      </c:pt>
                      <c:pt idx="191">
                        <c:v>44840</c:v>
                      </c:pt>
                      <c:pt idx="192">
                        <c:v>44841</c:v>
                      </c:pt>
                      <c:pt idx="193">
                        <c:v>44845</c:v>
                      </c:pt>
                      <c:pt idx="194">
                        <c:v>44846</c:v>
                      </c:pt>
                      <c:pt idx="195">
                        <c:v>44847</c:v>
                      </c:pt>
                      <c:pt idx="196">
                        <c:v>44848</c:v>
                      </c:pt>
                      <c:pt idx="197">
                        <c:v>44851</c:v>
                      </c:pt>
                      <c:pt idx="198">
                        <c:v>44852</c:v>
                      </c:pt>
                      <c:pt idx="199">
                        <c:v>44853</c:v>
                      </c:pt>
                      <c:pt idx="200">
                        <c:v>44854</c:v>
                      </c:pt>
                      <c:pt idx="201">
                        <c:v>44855</c:v>
                      </c:pt>
                      <c:pt idx="202">
                        <c:v>44858</c:v>
                      </c:pt>
                      <c:pt idx="203">
                        <c:v>44859</c:v>
                      </c:pt>
                      <c:pt idx="204">
                        <c:v>44860</c:v>
                      </c:pt>
                      <c:pt idx="205">
                        <c:v>44861</c:v>
                      </c:pt>
                      <c:pt idx="206">
                        <c:v>44862</c:v>
                      </c:pt>
                      <c:pt idx="207">
                        <c:v>44865</c:v>
                      </c:pt>
                      <c:pt idx="208">
                        <c:v>44866</c:v>
                      </c:pt>
                      <c:pt idx="209">
                        <c:v>44867</c:v>
                      </c:pt>
                      <c:pt idx="210">
                        <c:v>44868</c:v>
                      </c:pt>
                      <c:pt idx="211">
                        <c:v>44869</c:v>
                      </c:pt>
                      <c:pt idx="212">
                        <c:v>44872</c:v>
                      </c:pt>
                      <c:pt idx="213">
                        <c:v>44873</c:v>
                      </c:pt>
                      <c:pt idx="214">
                        <c:v>44874</c:v>
                      </c:pt>
                      <c:pt idx="215">
                        <c:v>44875</c:v>
                      </c:pt>
                      <c:pt idx="216">
                        <c:v>44879</c:v>
                      </c:pt>
                      <c:pt idx="217">
                        <c:v>44880</c:v>
                      </c:pt>
                      <c:pt idx="218">
                        <c:v>44881</c:v>
                      </c:pt>
                      <c:pt idx="219">
                        <c:v>44882</c:v>
                      </c:pt>
                      <c:pt idx="220">
                        <c:v>44883</c:v>
                      </c:pt>
                      <c:pt idx="221">
                        <c:v>44886</c:v>
                      </c:pt>
                      <c:pt idx="222">
                        <c:v>44887</c:v>
                      </c:pt>
                      <c:pt idx="223">
                        <c:v>44888</c:v>
                      </c:pt>
                      <c:pt idx="224">
                        <c:v>44890</c:v>
                      </c:pt>
                      <c:pt idx="225">
                        <c:v>44893</c:v>
                      </c:pt>
                      <c:pt idx="226">
                        <c:v>44894</c:v>
                      </c:pt>
                      <c:pt idx="227">
                        <c:v>44895</c:v>
                      </c:pt>
                      <c:pt idx="228">
                        <c:v>44896</c:v>
                      </c:pt>
                      <c:pt idx="229">
                        <c:v>44897</c:v>
                      </c:pt>
                      <c:pt idx="230">
                        <c:v>44900</c:v>
                      </c:pt>
                      <c:pt idx="231">
                        <c:v>44901</c:v>
                      </c:pt>
                      <c:pt idx="232">
                        <c:v>44902</c:v>
                      </c:pt>
                      <c:pt idx="233">
                        <c:v>44903</c:v>
                      </c:pt>
                      <c:pt idx="234">
                        <c:v>44904</c:v>
                      </c:pt>
                      <c:pt idx="235">
                        <c:v>44907</c:v>
                      </c:pt>
                      <c:pt idx="236">
                        <c:v>44908</c:v>
                      </c:pt>
                      <c:pt idx="237">
                        <c:v>44909</c:v>
                      </c:pt>
                      <c:pt idx="238">
                        <c:v>44910</c:v>
                      </c:pt>
                      <c:pt idx="239">
                        <c:v>44911</c:v>
                      </c:pt>
                      <c:pt idx="240">
                        <c:v>44914</c:v>
                      </c:pt>
                      <c:pt idx="241">
                        <c:v>44915</c:v>
                      </c:pt>
                      <c:pt idx="242">
                        <c:v>44916</c:v>
                      </c:pt>
                      <c:pt idx="243">
                        <c:v>44917</c:v>
                      </c:pt>
                      <c:pt idx="244">
                        <c:v>44918</c:v>
                      </c:pt>
                      <c:pt idx="245">
                        <c:v>44922</c:v>
                      </c:pt>
                      <c:pt idx="246">
                        <c:v>44923</c:v>
                      </c:pt>
                      <c:pt idx="247">
                        <c:v>44924</c:v>
                      </c:pt>
                      <c:pt idx="248">
                        <c:v>44925</c:v>
                      </c:pt>
                      <c:pt idx="249">
                        <c:v>44929</c:v>
                      </c:pt>
                      <c:pt idx="250">
                        <c:v>44930</c:v>
                      </c:pt>
                      <c:pt idx="251">
                        <c:v>44931</c:v>
                      </c:pt>
                      <c:pt idx="252">
                        <c:v>44932</c:v>
                      </c:pt>
                      <c:pt idx="253">
                        <c:v>44935</c:v>
                      </c:pt>
                      <c:pt idx="254">
                        <c:v>44936</c:v>
                      </c:pt>
                      <c:pt idx="255">
                        <c:v>44937</c:v>
                      </c:pt>
                      <c:pt idx="256">
                        <c:v>44938</c:v>
                      </c:pt>
                      <c:pt idx="257">
                        <c:v>44939</c:v>
                      </c:pt>
                      <c:pt idx="258">
                        <c:v>44943</c:v>
                      </c:pt>
                      <c:pt idx="259">
                        <c:v>44944</c:v>
                      </c:pt>
                      <c:pt idx="260">
                        <c:v>44945</c:v>
                      </c:pt>
                      <c:pt idx="261">
                        <c:v>44946</c:v>
                      </c:pt>
                      <c:pt idx="262">
                        <c:v>44949</c:v>
                      </c:pt>
                      <c:pt idx="263">
                        <c:v>44950</c:v>
                      </c:pt>
                      <c:pt idx="264">
                        <c:v>44951</c:v>
                      </c:pt>
                      <c:pt idx="265">
                        <c:v>44952</c:v>
                      </c:pt>
                      <c:pt idx="266">
                        <c:v>44953</c:v>
                      </c:pt>
                      <c:pt idx="267">
                        <c:v>44956</c:v>
                      </c:pt>
                      <c:pt idx="268">
                        <c:v>44957</c:v>
                      </c:pt>
                      <c:pt idx="269">
                        <c:v>44958</c:v>
                      </c:pt>
                      <c:pt idx="270">
                        <c:v>44959</c:v>
                      </c:pt>
                      <c:pt idx="271">
                        <c:v>44960</c:v>
                      </c:pt>
                      <c:pt idx="272">
                        <c:v>44963</c:v>
                      </c:pt>
                      <c:pt idx="273">
                        <c:v>44964</c:v>
                      </c:pt>
                      <c:pt idx="274">
                        <c:v>44965</c:v>
                      </c:pt>
                      <c:pt idx="275">
                        <c:v>44966</c:v>
                      </c:pt>
                      <c:pt idx="276">
                        <c:v>44967</c:v>
                      </c:pt>
                      <c:pt idx="277">
                        <c:v>44970</c:v>
                      </c:pt>
                      <c:pt idx="278">
                        <c:v>44971</c:v>
                      </c:pt>
                      <c:pt idx="279">
                        <c:v>44972</c:v>
                      </c:pt>
                      <c:pt idx="280">
                        <c:v>44973</c:v>
                      </c:pt>
                      <c:pt idx="281">
                        <c:v>44974</c:v>
                      </c:pt>
                      <c:pt idx="282">
                        <c:v>44978</c:v>
                      </c:pt>
                      <c:pt idx="283">
                        <c:v>44979</c:v>
                      </c:pt>
                      <c:pt idx="284">
                        <c:v>44980</c:v>
                      </c:pt>
                      <c:pt idx="285">
                        <c:v>44981</c:v>
                      </c:pt>
                      <c:pt idx="286">
                        <c:v>44984</c:v>
                      </c:pt>
                      <c:pt idx="287">
                        <c:v>44985</c:v>
                      </c:pt>
                      <c:pt idx="288">
                        <c:v>44986</c:v>
                      </c:pt>
                      <c:pt idx="289">
                        <c:v>44987</c:v>
                      </c:pt>
                      <c:pt idx="290">
                        <c:v>44988</c:v>
                      </c:pt>
                      <c:pt idx="291">
                        <c:v>44991</c:v>
                      </c:pt>
                      <c:pt idx="292">
                        <c:v>44992</c:v>
                      </c:pt>
                      <c:pt idx="293">
                        <c:v>44993</c:v>
                      </c:pt>
                      <c:pt idx="294">
                        <c:v>44994</c:v>
                      </c:pt>
                      <c:pt idx="295">
                        <c:v>44995</c:v>
                      </c:pt>
                      <c:pt idx="296">
                        <c:v>44998</c:v>
                      </c:pt>
                      <c:pt idx="297">
                        <c:v>44999</c:v>
                      </c:pt>
                      <c:pt idx="298">
                        <c:v>45000</c:v>
                      </c:pt>
                      <c:pt idx="299">
                        <c:v>45001</c:v>
                      </c:pt>
                      <c:pt idx="300">
                        <c:v>45002</c:v>
                      </c:pt>
                      <c:pt idx="301">
                        <c:v>45005</c:v>
                      </c:pt>
                      <c:pt idx="302">
                        <c:v>45006</c:v>
                      </c:pt>
                      <c:pt idx="303">
                        <c:v>45007</c:v>
                      </c:pt>
                      <c:pt idx="304">
                        <c:v>45008</c:v>
                      </c:pt>
                      <c:pt idx="305">
                        <c:v>45009</c:v>
                      </c:pt>
                      <c:pt idx="306">
                        <c:v>45012</c:v>
                      </c:pt>
                      <c:pt idx="307">
                        <c:v>45013</c:v>
                      </c:pt>
                      <c:pt idx="308">
                        <c:v>45014</c:v>
                      </c:pt>
                      <c:pt idx="309">
                        <c:v>45015</c:v>
                      </c:pt>
                      <c:pt idx="310">
                        <c:v>45016</c:v>
                      </c:pt>
                    </c:numCache>
                  </c:numRef>
                </c:cat>
                <c:val>
                  <c:numRef>
                    <c:extLst xmlns:c15="http://schemas.microsoft.com/office/drawing/2012/chart">
                      <c:ext xmlns:c15="http://schemas.microsoft.com/office/drawing/2012/chart" uri="{02D57815-91ED-43cb-92C2-25804820EDAC}">
                        <c15:formulaRef>
                          <c15:sqref>Sheet1!$F$2:$F$312</c15:sqref>
                        </c15:formulaRef>
                      </c:ext>
                    </c:extLst>
                    <c:numCache>
                      <c:formatCode>General</c:formatCode>
                      <c:ptCount val="311"/>
                      <c:pt idx="0">
                        <c:v>0.22</c:v>
                      </c:pt>
                      <c:pt idx="1">
                        <c:v>0.22</c:v>
                      </c:pt>
                      <c:pt idx="2">
                        <c:v>0.22</c:v>
                      </c:pt>
                      <c:pt idx="3">
                        <c:v>0.23</c:v>
                      </c:pt>
                      <c:pt idx="4">
                        <c:v>0.24</c:v>
                      </c:pt>
                      <c:pt idx="5">
                        <c:v>0.28000000000000003</c:v>
                      </c:pt>
                      <c:pt idx="6">
                        <c:v>0.28000000000000003</c:v>
                      </c:pt>
                      <c:pt idx="7">
                        <c:v>0.27</c:v>
                      </c:pt>
                      <c:pt idx="8">
                        <c:v>0.28000000000000003</c:v>
                      </c:pt>
                      <c:pt idx="9">
                        <c:v>0.3</c:v>
                      </c:pt>
                      <c:pt idx="10">
                        <c:v>0.37</c:v>
                      </c:pt>
                      <c:pt idx="11">
                        <c:v>0.36</c:v>
                      </c:pt>
                      <c:pt idx="12">
                        <c:v>0.36</c:v>
                      </c:pt>
                      <c:pt idx="13">
                        <c:v>0.35</c:v>
                      </c:pt>
                      <c:pt idx="14">
                        <c:v>0.39</c:v>
                      </c:pt>
                      <c:pt idx="15">
                        <c:v>0.39</c:v>
                      </c:pt>
                      <c:pt idx="16">
                        <c:v>0.4</c:v>
                      </c:pt>
                      <c:pt idx="17">
                        <c:v>0.43</c:v>
                      </c:pt>
                      <c:pt idx="18">
                        <c:v>0.43</c:v>
                      </c:pt>
                      <c:pt idx="19">
                        <c:v>0.49</c:v>
                      </c:pt>
                      <c:pt idx="20">
                        <c:v>0.48</c:v>
                      </c:pt>
                      <c:pt idx="21">
                        <c:v>0.45</c:v>
                      </c:pt>
                      <c:pt idx="22">
                        <c:v>0.48</c:v>
                      </c:pt>
                      <c:pt idx="23">
                        <c:v>0.56000000000000005</c:v>
                      </c:pt>
                      <c:pt idx="24">
                        <c:v>0.57999999999999996</c:v>
                      </c:pt>
                      <c:pt idx="25">
                        <c:v>0.59</c:v>
                      </c:pt>
                      <c:pt idx="26">
                        <c:v>0.56999999999999995</c:v>
                      </c:pt>
                      <c:pt idx="27">
                        <c:v>0.74</c:v>
                      </c:pt>
                      <c:pt idx="28">
                        <c:v>0.71</c:v>
                      </c:pt>
                      <c:pt idx="29">
                        <c:v>0.76</c:v>
                      </c:pt>
                      <c:pt idx="30">
                        <c:v>0.72</c:v>
                      </c:pt>
                      <c:pt idx="31">
                        <c:v>0.67</c:v>
                      </c:pt>
                      <c:pt idx="32">
                        <c:v>0.65</c:v>
                      </c:pt>
                      <c:pt idx="33">
                        <c:v>0.65</c:v>
                      </c:pt>
                      <c:pt idx="34">
                        <c:v>0.73</c:v>
                      </c:pt>
                      <c:pt idx="35">
                        <c:v>0.74</c:v>
                      </c:pt>
                      <c:pt idx="36">
                        <c:v>0.65</c:v>
                      </c:pt>
                      <c:pt idx="37">
                        <c:v>0.71</c:v>
                      </c:pt>
                      <c:pt idx="38">
                        <c:v>0.69</c:v>
                      </c:pt>
                      <c:pt idx="39">
                        <c:v>0.6</c:v>
                      </c:pt>
                      <c:pt idx="40">
                        <c:v>0.68</c:v>
                      </c:pt>
                      <c:pt idx="41">
                        <c:v>0.69</c:v>
                      </c:pt>
                      <c:pt idx="42">
                        <c:v>0.69</c:v>
                      </c:pt>
                      <c:pt idx="43">
                        <c:v>0.75</c:v>
                      </c:pt>
                      <c:pt idx="44">
                        <c:v>0.72</c:v>
                      </c:pt>
                      <c:pt idx="45">
                        <c:v>0.75</c:v>
                      </c:pt>
                      <c:pt idx="46">
                        <c:v>0.75</c:v>
                      </c:pt>
                      <c:pt idx="47">
                        <c:v>0.78</c:v>
                      </c:pt>
                      <c:pt idx="48">
                        <c:v>0.86</c:v>
                      </c:pt>
                      <c:pt idx="49">
                        <c:v>0.86</c:v>
                      </c:pt>
                      <c:pt idx="50">
                        <c:v>0.86</c:v>
                      </c:pt>
                      <c:pt idx="51">
                        <c:v>0.81</c:v>
                      </c:pt>
                      <c:pt idx="52">
                        <c:v>0.83</c:v>
                      </c:pt>
                      <c:pt idx="53">
                        <c:v>0.95</c:v>
                      </c:pt>
                      <c:pt idx="54">
                        <c:v>0.96</c:v>
                      </c:pt>
                      <c:pt idx="55">
                        <c:v>0.93</c:v>
                      </c:pt>
                      <c:pt idx="56">
                        <c:v>0.96</c:v>
                      </c:pt>
                      <c:pt idx="57">
                        <c:v>1.01</c:v>
                      </c:pt>
                      <c:pt idx="58">
                        <c:v>1.08</c:v>
                      </c:pt>
                      <c:pt idx="59">
                        <c:v>1.06</c:v>
                      </c:pt>
                      <c:pt idx="60">
                        <c:v>1.04</c:v>
                      </c:pt>
                      <c:pt idx="61">
                        <c:v>1.06</c:v>
                      </c:pt>
                      <c:pt idx="62">
                        <c:v>1.0900000000000001</c:v>
                      </c:pt>
                      <c:pt idx="63">
                        <c:v>1.1399999999999999</c:v>
                      </c:pt>
                      <c:pt idx="64">
                        <c:v>1.1299999999999999</c:v>
                      </c:pt>
                      <c:pt idx="65">
                        <c:v>1.1499999999999999</c:v>
                      </c:pt>
                      <c:pt idx="66">
                        <c:v>1.1499999999999999</c:v>
                      </c:pt>
                      <c:pt idx="67">
                        <c:v>1.19</c:v>
                      </c:pt>
                      <c:pt idx="68">
                        <c:v>1.23</c:v>
                      </c:pt>
                      <c:pt idx="69">
                        <c:v>1.2</c:v>
                      </c:pt>
                      <c:pt idx="70">
                        <c:v>1.2</c:v>
                      </c:pt>
                      <c:pt idx="71">
                        <c:v>1.25</c:v>
                      </c:pt>
                      <c:pt idx="72">
                        <c:v>1.27</c:v>
                      </c:pt>
                      <c:pt idx="73">
                        <c:v>1.28</c:v>
                      </c:pt>
                      <c:pt idx="74">
                        <c:v>1.29</c:v>
                      </c:pt>
                      <c:pt idx="75">
                        <c:v>1.32</c:v>
                      </c:pt>
                      <c:pt idx="76">
                        <c:v>1.34</c:v>
                      </c:pt>
                      <c:pt idx="77">
                        <c:v>1.42</c:v>
                      </c:pt>
                      <c:pt idx="78">
                        <c:v>1.4</c:v>
                      </c:pt>
                      <c:pt idx="79">
                        <c:v>1.39</c:v>
                      </c:pt>
                      <c:pt idx="80">
                        <c:v>1.38</c:v>
                      </c:pt>
                      <c:pt idx="81">
                        <c:v>1.41</c:v>
                      </c:pt>
                      <c:pt idx="82">
                        <c:v>1.49</c:v>
                      </c:pt>
                      <c:pt idx="83">
                        <c:v>1.45</c:v>
                      </c:pt>
                      <c:pt idx="84">
                        <c:v>1.44</c:v>
                      </c:pt>
                      <c:pt idx="85">
                        <c:v>1.37</c:v>
                      </c:pt>
                      <c:pt idx="86">
                        <c:v>1.41</c:v>
                      </c:pt>
                      <c:pt idx="87">
                        <c:v>1.43</c:v>
                      </c:pt>
                      <c:pt idx="88">
                        <c:v>1.44</c:v>
                      </c:pt>
                      <c:pt idx="89">
                        <c:v>1.43</c:v>
                      </c:pt>
                      <c:pt idx="90">
                        <c:v>1.44</c:v>
                      </c:pt>
                      <c:pt idx="91">
                        <c:v>1.47</c:v>
                      </c:pt>
                      <c:pt idx="92">
                        <c:v>1.54</c:v>
                      </c:pt>
                      <c:pt idx="93">
                        <c:v>1.57</c:v>
                      </c:pt>
                      <c:pt idx="94">
                        <c:v>1.56</c:v>
                      </c:pt>
                      <c:pt idx="95">
                        <c:v>1.52</c:v>
                      </c:pt>
                      <c:pt idx="96">
                        <c:v>1.51</c:v>
                      </c:pt>
                      <c:pt idx="97">
                        <c:v>1.57</c:v>
                      </c:pt>
                      <c:pt idx="98">
                        <c:v>1.53</c:v>
                      </c:pt>
                      <c:pt idx="99">
                        <c:v>1.52</c:v>
                      </c:pt>
                      <c:pt idx="100">
                        <c:v>1.52</c:v>
                      </c:pt>
                      <c:pt idx="101">
                        <c:v>1.54</c:v>
                      </c:pt>
                      <c:pt idx="102">
                        <c:v>1.64</c:v>
                      </c:pt>
                      <c:pt idx="103">
                        <c:v>1.63</c:v>
                      </c:pt>
                      <c:pt idx="104">
                        <c:v>1.64</c:v>
                      </c:pt>
                      <c:pt idx="105">
                        <c:v>1.68</c:v>
                      </c:pt>
                      <c:pt idx="106">
                        <c:v>1.74</c:v>
                      </c:pt>
                      <c:pt idx="107">
                        <c:v>1.75</c:v>
                      </c:pt>
                      <c:pt idx="108">
                        <c:v>1.77</c:v>
                      </c:pt>
                      <c:pt idx="109">
                        <c:v>1.81</c:v>
                      </c:pt>
                      <c:pt idx="110">
                        <c:v>1.98</c:v>
                      </c:pt>
                      <c:pt idx="111">
                        <c:v>2.25</c:v>
                      </c:pt>
                      <c:pt idx="112">
                        <c:v>2.4300000000000002</c:v>
                      </c:pt>
                      <c:pt idx="113">
                        <c:v>2.3199999999999998</c:v>
                      </c:pt>
                      <c:pt idx="114">
                        <c:v>2.2400000000000002</c:v>
                      </c:pt>
                      <c:pt idx="115">
                        <c:v>2.25</c:v>
                      </c:pt>
                      <c:pt idx="116">
                        <c:v>2.46</c:v>
                      </c:pt>
                      <c:pt idx="117">
                        <c:v>2.4</c:v>
                      </c:pt>
                      <c:pt idx="118">
                        <c:v>2.44</c:v>
                      </c:pt>
                      <c:pt idx="119">
                        <c:v>2.5099999999999998</c:v>
                      </c:pt>
                      <c:pt idx="120">
                        <c:v>2.56</c:v>
                      </c:pt>
                      <c:pt idx="121">
                        <c:v>2.5499999999999998</c:v>
                      </c:pt>
                      <c:pt idx="122">
                        <c:v>2.5499999999999998</c:v>
                      </c:pt>
                      <c:pt idx="123">
                        <c:v>2.5099999999999998</c:v>
                      </c:pt>
                      <c:pt idx="124">
                        <c:v>2.52</c:v>
                      </c:pt>
                      <c:pt idx="125">
                        <c:v>2.59</c:v>
                      </c:pt>
                      <c:pt idx="126">
                        <c:v>2.62</c:v>
                      </c:pt>
                      <c:pt idx="127">
                        <c:v>2.64</c:v>
                      </c:pt>
                      <c:pt idx="128">
                        <c:v>2.68</c:v>
                      </c:pt>
                      <c:pt idx="129">
                        <c:v>2.79</c:v>
                      </c:pt>
                      <c:pt idx="130">
                        <c:v>2.78</c:v>
                      </c:pt>
                      <c:pt idx="131">
                        <c:v>2.96</c:v>
                      </c:pt>
                      <c:pt idx="132">
                        <c:v>2.93</c:v>
                      </c:pt>
                      <c:pt idx="133">
                        <c:v>2.94</c:v>
                      </c:pt>
                      <c:pt idx="134">
                        <c:v>3.02</c:v>
                      </c:pt>
                      <c:pt idx="135">
                        <c:v>3.06</c:v>
                      </c:pt>
                      <c:pt idx="136">
                        <c:v>3.04</c:v>
                      </c:pt>
                      <c:pt idx="137">
                        <c:v>3</c:v>
                      </c:pt>
                      <c:pt idx="138">
                        <c:v>2.97</c:v>
                      </c:pt>
                      <c:pt idx="139">
                        <c:v>3.06</c:v>
                      </c:pt>
                      <c:pt idx="140">
                        <c:v>3.01</c:v>
                      </c:pt>
                      <c:pt idx="141">
                        <c:v>2.93</c:v>
                      </c:pt>
                      <c:pt idx="142">
                        <c:v>2.9</c:v>
                      </c:pt>
                      <c:pt idx="143">
                        <c:v>2.91</c:v>
                      </c:pt>
                      <c:pt idx="144">
                        <c:v>2.96</c:v>
                      </c:pt>
                      <c:pt idx="145">
                        <c:v>3</c:v>
                      </c:pt>
                      <c:pt idx="146">
                        <c:v>3</c:v>
                      </c:pt>
                      <c:pt idx="147">
                        <c:v>2.98</c:v>
                      </c:pt>
                      <c:pt idx="148">
                        <c:v>3.1</c:v>
                      </c:pt>
                      <c:pt idx="149">
                        <c:v>3.15</c:v>
                      </c:pt>
                      <c:pt idx="150">
                        <c:v>3.16</c:v>
                      </c:pt>
                      <c:pt idx="151">
                        <c:v>3.13</c:v>
                      </c:pt>
                      <c:pt idx="152">
                        <c:v>3.08</c:v>
                      </c:pt>
                      <c:pt idx="153">
                        <c:v>3.13</c:v>
                      </c:pt>
                      <c:pt idx="154">
                        <c:v>3.13</c:v>
                      </c:pt>
                      <c:pt idx="155">
                        <c:v>3.12</c:v>
                      </c:pt>
                      <c:pt idx="156">
                        <c:v>3.15</c:v>
                      </c:pt>
                      <c:pt idx="157">
                        <c:v>3.12</c:v>
                      </c:pt>
                      <c:pt idx="158">
                        <c:v>3.16</c:v>
                      </c:pt>
                      <c:pt idx="159">
                        <c:v>3.23</c:v>
                      </c:pt>
                      <c:pt idx="160">
                        <c:v>3.21</c:v>
                      </c:pt>
                      <c:pt idx="161">
                        <c:v>3.28</c:v>
                      </c:pt>
                      <c:pt idx="162">
                        <c:v>3.25</c:v>
                      </c:pt>
                      <c:pt idx="163">
                        <c:v>3.26</c:v>
                      </c:pt>
                      <c:pt idx="164">
                        <c:v>3.32</c:v>
                      </c:pt>
                      <c:pt idx="165">
                        <c:v>3.31</c:v>
                      </c:pt>
                      <c:pt idx="166">
                        <c:v>3.32</c:v>
                      </c:pt>
                      <c:pt idx="167">
                        <c:v>3.34</c:v>
                      </c:pt>
                      <c:pt idx="168">
                        <c:v>3.33</c:v>
                      </c:pt>
                      <c:pt idx="169">
                        <c:v>3.4</c:v>
                      </c:pt>
                      <c:pt idx="170">
                        <c:v>3.42</c:v>
                      </c:pt>
                      <c:pt idx="171">
                        <c:v>3.44</c:v>
                      </c:pt>
                      <c:pt idx="172">
                        <c:v>3.52</c:v>
                      </c:pt>
                      <c:pt idx="173">
                        <c:v>3.56</c:v>
                      </c:pt>
                      <c:pt idx="174">
                        <c:v>3.75</c:v>
                      </c:pt>
                      <c:pt idx="175">
                        <c:v>3.76</c:v>
                      </c:pt>
                      <c:pt idx="176">
                        <c:v>3.78</c:v>
                      </c:pt>
                      <c:pt idx="177">
                        <c:v>3.77</c:v>
                      </c:pt>
                      <c:pt idx="178">
                        <c:v>3.87</c:v>
                      </c:pt>
                      <c:pt idx="179">
                        <c:v>3.86</c:v>
                      </c:pt>
                      <c:pt idx="180">
                        <c:v>3.86</c:v>
                      </c:pt>
                      <c:pt idx="181">
                        <c:v>3.87</c:v>
                      </c:pt>
                      <c:pt idx="182">
                        <c:v>3.85</c:v>
                      </c:pt>
                      <c:pt idx="183">
                        <c:v>3.95</c:v>
                      </c:pt>
                      <c:pt idx="184">
                        <c:v>3.91</c:v>
                      </c:pt>
                      <c:pt idx="185">
                        <c:v>3.87</c:v>
                      </c:pt>
                      <c:pt idx="186">
                        <c:v>3.87</c:v>
                      </c:pt>
                      <c:pt idx="187">
                        <c:v>3.92</c:v>
                      </c:pt>
                      <c:pt idx="188">
                        <c:v>3.97</c:v>
                      </c:pt>
                      <c:pt idx="189">
                        <c:v>3.98</c:v>
                      </c:pt>
                      <c:pt idx="190">
                        <c:v>4</c:v>
                      </c:pt>
                      <c:pt idx="191">
                        <c:v>4.04</c:v>
                      </c:pt>
                      <c:pt idx="192">
                        <c:v>4.09</c:v>
                      </c:pt>
                      <c:pt idx="193">
                        <c:v>4.17</c:v>
                      </c:pt>
                      <c:pt idx="194">
                        <c:v>4.16</c:v>
                      </c:pt>
                      <c:pt idx="195">
                        <c:v>4.3</c:v>
                      </c:pt>
                      <c:pt idx="196">
                        <c:v>4.3099999999999996</c:v>
                      </c:pt>
                      <c:pt idx="197">
                        <c:v>4.38</c:v>
                      </c:pt>
                      <c:pt idx="198">
                        <c:v>4.3899999999999997</c:v>
                      </c:pt>
                      <c:pt idx="199">
                        <c:v>4.45</c:v>
                      </c:pt>
                      <c:pt idx="200">
                        <c:v>4.4800000000000004</c:v>
                      </c:pt>
                      <c:pt idx="201">
                        <c:v>4.43</c:v>
                      </c:pt>
                      <c:pt idx="202">
                        <c:v>4.5199999999999996</c:v>
                      </c:pt>
                      <c:pt idx="203">
                        <c:v>4.5</c:v>
                      </c:pt>
                      <c:pt idx="204">
                        <c:v>4.47</c:v>
                      </c:pt>
                      <c:pt idx="205">
                        <c:v>4.4400000000000004</c:v>
                      </c:pt>
                      <c:pt idx="206">
                        <c:v>4.51</c:v>
                      </c:pt>
                      <c:pt idx="207">
                        <c:v>4.57</c:v>
                      </c:pt>
                      <c:pt idx="208">
                        <c:v>4.58</c:v>
                      </c:pt>
                      <c:pt idx="209">
                        <c:v>4.57</c:v>
                      </c:pt>
                      <c:pt idx="210">
                        <c:v>4.57</c:v>
                      </c:pt>
                      <c:pt idx="211">
                        <c:v>4.55</c:v>
                      </c:pt>
                      <c:pt idx="212">
                        <c:v>4.62</c:v>
                      </c:pt>
                      <c:pt idx="213">
                        <c:v>4.5999999999999996</c:v>
                      </c:pt>
                      <c:pt idx="214">
                        <c:v>4.59</c:v>
                      </c:pt>
                      <c:pt idx="215">
                        <c:v>4.5199999999999996</c:v>
                      </c:pt>
                      <c:pt idx="216">
                        <c:v>4.55</c:v>
                      </c:pt>
                      <c:pt idx="217">
                        <c:v>4.54</c:v>
                      </c:pt>
                      <c:pt idx="218">
                        <c:v>4.54</c:v>
                      </c:pt>
                      <c:pt idx="219">
                        <c:v>4.57</c:v>
                      </c:pt>
                      <c:pt idx="220">
                        <c:v>4.6100000000000003</c:v>
                      </c:pt>
                      <c:pt idx="221">
                        <c:v>4.6500000000000004</c:v>
                      </c:pt>
                      <c:pt idx="222">
                        <c:v>4.68</c:v>
                      </c:pt>
                      <c:pt idx="223">
                        <c:v>4.67</c:v>
                      </c:pt>
                      <c:pt idx="224">
                        <c:v>4.67</c:v>
                      </c:pt>
                      <c:pt idx="225">
                        <c:v>4.72</c:v>
                      </c:pt>
                      <c:pt idx="226">
                        <c:v>4.72</c:v>
                      </c:pt>
                      <c:pt idx="227">
                        <c:v>4.7</c:v>
                      </c:pt>
                      <c:pt idx="228">
                        <c:v>4.6500000000000004</c:v>
                      </c:pt>
                      <c:pt idx="229">
                        <c:v>4.6500000000000004</c:v>
                      </c:pt>
                      <c:pt idx="230">
                        <c:v>4.7300000000000004</c:v>
                      </c:pt>
                      <c:pt idx="231">
                        <c:v>4.74</c:v>
                      </c:pt>
                      <c:pt idx="232">
                        <c:v>4.72</c:v>
                      </c:pt>
                      <c:pt idx="233">
                        <c:v>4.71</c:v>
                      </c:pt>
                      <c:pt idx="234">
                        <c:v>4.72</c:v>
                      </c:pt>
                      <c:pt idx="235">
                        <c:v>4.78</c:v>
                      </c:pt>
                      <c:pt idx="236">
                        <c:v>4.7</c:v>
                      </c:pt>
                      <c:pt idx="237">
                        <c:v>4.68</c:v>
                      </c:pt>
                      <c:pt idx="238">
                        <c:v>4.7</c:v>
                      </c:pt>
                      <c:pt idx="239">
                        <c:v>4.68</c:v>
                      </c:pt>
                      <c:pt idx="240">
                        <c:v>4.71</c:v>
                      </c:pt>
                      <c:pt idx="241">
                        <c:v>4.7</c:v>
                      </c:pt>
                      <c:pt idx="242">
                        <c:v>4.67</c:v>
                      </c:pt>
                      <c:pt idx="243">
                        <c:v>4.66</c:v>
                      </c:pt>
                      <c:pt idx="244">
                        <c:v>4.67</c:v>
                      </c:pt>
                      <c:pt idx="245">
                        <c:v>4.76</c:v>
                      </c:pt>
                      <c:pt idx="246">
                        <c:v>4.75</c:v>
                      </c:pt>
                      <c:pt idx="247">
                        <c:v>4.7300000000000004</c:v>
                      </c:pt>
                      <c:pt idx="248">
                        <c:v>4.76</c:v>
                      </c:pt>
                      <c:pt idx="249">
                        <c:v>4.7699999999999996</c:v>
                      </c:pt>
                      <c:pt idx="250">
                        <c:v>4.7699999999999996</c:v>
                      </c:pt>
                      <c:pt idx="251">
                        <c:v>4.8099999999999996</c:v>
                      </c:pt>
                      <c:pt idx="252">
                        <c:v>4.79</c:v>
                      </c:pt>
                      <c:pt idx="253">
                        <c:v>4.83</c:v>
                      </c:pt>
                      <c:pt idx="254">
                        <c:v>4.8499999999999996</c:v>
                      </c:pt>
                      <c:pt idx="255">
                        <c:v>4.84</c:v>
                      </c:pt>
                      <c:pt idx="256">
                        <c:v>4.76</c:v>
                      </c:pt>
                      <c:pt idx="257">
                        <c:v>4.7699999999999996</c:v>
                      </c:pt>
                      <c:pt idx="258">
                        <c:v>4.82</c:v>
                      </c:pt>
                      <c:pt idx="259">
                        <c:v>4.79</c:v>
                      </c:pt>
                      <c:pt idx="260">
                        <c:v>4.79</c:v>
                      </c:pt>
                      <c:pt idx="261">
                        <c:v>4.8</c:v>
                      </c:pt>
                      <c:pt idx="262">
                        <c:v>4.82</c:v>
                      </c:pt>
                      <c:pt idx="263">
                        <c:v>4.84</c:v>
                      </c:pt>
                      <c:pt idx="264">
                        <c:v>4.79</c:v>
                      </c:pt>
                      <c:pt idx="265">
                        <c:v>4.79</c:v>
                      </c:pt>
                      <c:pt idx="266">
                        <c:v>4.8099999999999996</c:v>
                      </c:pt>
                      <c:pt idx="267">
                        <c:v>4.82</c:v>
                      </c:pt>
                      <c:pt idx="268">
                        <c:v>4.8</c:v>
                      </c:pt>
                      <c:pt idx="269">
                        <c:v>4.79</c:v>
                      </c:pt>
                      <c:pt idx="270">
                        <c:v>4.76</c:v>
                      </c:pt>
                      <c:pt idx="271">
                        <c:v>4.82</c:v>
                      </c:pt>
                      <c:pt idx="272">
                        <c:v>4.8899999999999997</c:v>
                      </c:pt>
                      <c:pt idx="273">
                        <c:v>4.8899999999999997</c:v>
                      </c:pt>
                      <c:pt idx="274">
                        <c:v>4.88</c:v>
                      </c:pt>
                      <c:pt idx="275">
                        <c:v>4.9000000000000004</c:v>
                      </c:pt>
                      <c:pt idx="276">
                        <c:v>4.8899999999999997</c:v>
                      </c:pt>
                      <c:pt idx="277">
                        <c:v>4.99</c:v>
                      </c:pt>
                      <c:pt idx="278">
                        <c:v>4.9800000000000004</c:v>
                      </c:pt>
                      <c:pt idx="279">
                        <c:v>4.97</c:v>
                      </c:pt>
                      <c:pt idx="280">
                        <c:v>4.9800000000000004</c:v>
                      </c:pt>
                      <c:pt idx="281">
                        <c:v>4.99</c:v>
                      </c:pt>
                      <c:pt idx="282">
                        <c:v>5.07</c:v>
                      </c:pt>
                      <c:pt idx="283">
                        <c:v>5.08</c:v>
                      </c:pt>
                      <c:pt idx="284">
                        <c:v>5.05</c:v>
                      </c:pt>
                      <c:pt idx="285">
                        <c:v>5.0599999999999996</c:v>
                      </c:pt>
                      <c:pt idx="286">
                        <c:v>5.18</c:v>
                      </c:pt>
                      <c:pt idx="287">
                        <c:v>5.17</c:v>
                      </c:pt>
                      <c:pt idx="288">
                        <c:v>5.2</c:v>
                      </c:pt>
                      <c:pt idx="289">
                        <c:v>5.18</c:v>
                      </c:pt>
                      <c:pt idx="290">
                        <c:v>5.18</c:v>
                      </c:pt>
                      <c:pt idx="291">
                        <c:v>5.22</c:v>
                      </c:pt>
                      <c:pt idx="292">
                        <c:v>5.32</c:v>
                      </c:pt>
                      <c:pt idx="293">
                        <c:v>5.34</c:v>
                      </c:pt>
                      <c:pt idx="294">
                        <c:v>5.32</c:v>
                      </c:pt>
                      <c:pt idx="295">
                        <c:v>5.17</c:v>
                      </c:pt>
                      <c:pt idx="296">
                        <c:v>4.8099999999999996</c:v>
                      </c:pt>
                      <c:pt idx="297">
                        <c:v>4.93</c:v>
                      </c:pt>
                      <c:pt idx="298">
                        <c:v>4.7300000000000004</c:v>
                      </c:pt>
                      <c:pt idx="299">
                        <c:v>4.9400000000000004</c:v>
                      </c:pt>
                      <c:pt idx="300">
                        <c:v>4.71</c:v>
                      </c:pt>
                      <c:pt idx="301">
                        <c:v>4.8</c:v>
                      </c:pt>
                      <c:pt idx="302">
                        <c:v>4.96</c:v>
                      </c:pt>
                      <c:pt idx="303">
                        <c:v>4.95</c:v>
                      </c:pt>
                      <c:pt idx="304">
                        <c:v>4.8</c:v>
                      </c:pt>
                      <c:pt idx="305">
                        <c:v>4.76</c:v>
                      </c:pt>
                      <c:pt idx="306">
                        <c:v>4.8600000000000003</c:v>
                      </c:pt>
                      <c:pt idx="307">
                        <c:v>4.9000000000000004</c:v>
                      </c:pt>
                      <c:pt idx="308">
                        <c:v>4.92</c:v>
                      </c:pt>
                      <c:pt idx="309">
                        <c:v>4.92</c:v>
                      </c:pt>
                      <c:pt idx="310">
                        <c:v>4.9400000000000004</c:v>
                      </c:pt>
                    </c:numCache>
                  </c:numRef>
                </c:val>
                <c:smooth val="0"/>
                <c:extLst xmlns:c15="http://schemas.microsoft.com/office/drawing/2012/chart">
                  <c:ext xmlns:c16="http://schemas.microsoft.com/office/drawing/2014/chart" uri="{C3380CC4-5D6E-409C-BE32-E72D297353CC}">
                    <c16:uniqueId val="{00000005-E9C0-4669-B44B-DC23BB232B5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1 Yr</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Sheet1!$A$2:$A$312</c15:sqref>
                        </c15:formulaRef>
                      </c:ext>
                    </c:extLst>
                    <c:numCache>
                      <c:formatCode>m/d/yyyy</c:formatCode>
                      <c:ptCount val="311"/>
                      <c:pt idx="0">
                        <c:v>44564</c:v>
                      </c:pt>
                      <c:pt idx="1">
                        <c:v>44565</c:v>
                      </c:pt>
                      <c:pt idx="2">
                        <c:v>44566</c:v>
                      </c:pt>
                      <c:pt idx="3">
                        <c:v>44567</c:v>
                      </c:pt>
                      <c:pt idx="4">
                        <c:v>44568</c:v>
                      </c:pt>
                      <c:pt idx="5">
                        <c:v>44571</c:v>
                      </c:pt>
                      <c:pt idx="6">
                        <c:v>44572</c:v>
                      </c:pt>
                      <c:pt idx="7">
                        <c:v>44573</c:v>
                      </c:pt>
                      <c:pt idx="8">
                        <c:v>44574</c:v>
                      </c:pt>
                      <c:pt idx="9">
                        <c:v>44575</c:v>
                      </c:pt>
                      <c:pt idx="10">
                        <c:v>44579</c:v>
                      </c:pt>
                      <c:pt idx="11">
                        <c:v>44580</c:v>
                      </c:pt>
                      <c:pt idx="12">
                        <c:v>44581</c:v>
                      </c:pt>
                      <c:pt idx="13">
                        <c:v>44582</c:v>
                      </c:pt>
                      <c:pt idx="14">
                        <c:v>44585</c:v>
                      </c:pt>
                      <c:pt idx="15">
                        <c:v>44586</c:v>
                      </c:pt>
                      <c:pt idx="16">
                        <c:v>44587</c:v>
                      </c:pt>
                      <c:pt idx="17">
                        <c:v>44588</c:v>
                      </c:pt>
                      <c:pt idx="18">
                        <c:v>44589</c:v>
                      </c:pt>
                      <c:pt idx="19">
                        <c:v>44592</c:v>
                      </c:pt>
                      <c:pt idx="20">
                        <c:v>44593</c:v>
                      </c:pt>
                      <c:pt idx="21">
                        <c:v>44594</c:v>
                      </c:pt>
                      <c:pt idx="22">
                        <c:v>44595</c:v>
                      </c:pt>
                      <c:pt idx="23">
                        <c:v>44596</c:v>
                      </c:pt>
                      <c:pt idx="24">
                        <c:v>44599</c:v>
                      </c:pt>
                      <c:pt idx="25">
                        <c:v>44600</c:v>
                      </c:pt>
                      <c:pt idx="26">
                        <c:v>44601</c:v>
                      </c:pt>
                      <c:pt idx="27">
                        <c:v>44602</c:v>
                      </c:pt>
                      <c:pt idx="28">
                        <c:v>44603</c:v>
                      </c:pt>
                      <c:pt idx="29">
                        <c:v>44606</c:v>
                      </c:pt>
                      <c:pt idx="30">
                        <c:v>44607</c:v>
                      </c:pt>
                      <c:pt idx="31">
                        <c:v>44608</c:v>
                      </c:pt>
                      <c:pt idx="32">
                        <c:v>44609</c:v>
                      </c:pt>
                      <c:pt idx="33">
                        <c:v>44610</c:v>
                      </c:pt>
                      <c:pt idx="34">
                        <c:v>44614</c:v>
                      </c:pt>
                      <c:pt idx="35">
                        <c:v>44615</c:v>
                      </c:pt>
                      <c:pt idx="36">
                        <c:v>44616</c:v>
                      </c:pt>
                      <c:pt idx="37">
                        <c:v>44617</c:v>
                      </c:pt>
                      <c:pt idx="38">
                        <c:v>44620</c:v>
                      </c:pt>
                      <c:pt idx="39">
                        <c:v>44621</c:v>
                      </c:pt>
                      <c:pt idx="40">
                        <c:v>44622</c:v>
                      </c:pt>
                      <c:pt idx="41">
                        <c:v>44623</c:v>
                      </c:pt>
                      <c:pt idx="42">
                        <c:v>44624</c:v>
                      </c:pt>
                      <c:pt idx="43">
                        <c:v>44627</c:v>
                      </c:pt>
                      <c:pt idx="44">
                        <c:v>44628</c:v>
                      </c:pt>
                      <c:pt idx="45">
                        <c:v>44629</c:v>
                      </c:pt>
                      <c:pt idx="46">
                        <c:v>44630</c:v>
                      </c:pt>
                      <c:pt idx="47">
                        <c:v>44631</c:v>
                      </c:pt>
                      <c:pt idx="48">
                        <c:v>44634</c:v>
                      </c:pt>
                      <c:pt idx="49">
                        <c:v>44635</c:v>
                      </c:pt>
                      <c:pt idx="50">
                        <c:v>44636</c:v>
                      </c:pt>
                      <c:pt idx="51">
                        <c:v>44637</c:v>
                      </c:pt>
                      <c:pt idx="52">
                        <c:v>44638</c:v>
                      </c:pt>
                      <c:pt idx="53">
                        <c:v>44641</c:v>
                      </c:pt>
                      <c:pt idx="54">
                        <c:v>44642</c:v>
                      </c:pt>
                      <c:pt idx="55">
                        <c:v>44643</c:v>
                      </c:pt>
                      <c:pt idx="56">
                        <c:v>44644</c:v>
                      </c:pt>
                      <c:pt idx="57">
                        <c:v>44645</c:v>
                      </c:pt>
                      <c:pt idx="58">
                        <c:v>44648</c:v>
                      </c:pt>
                      <c:pt idx="59">
                        <c:v>44649</c:v>
                      </c:pt>
                      <c:pt idx="60">
                        <c:v>44650</c:v>
                      </c:pt>
                      <c:pt idx="61">
                        <c:v>44651</c:v>
                      </c:pt>
                      <c:pt idx="62">
                        <c:v>44652</c:v>
                      </c:pt>
                      <c:pt idx="63">
                        <c:v>44655</c:v>
                      </c:pt>
                      <c:pt idx="64">
                        <c:v>44656</c:v>
                      </c:pt>
                      <c:pt idx="65">
                        <c:v>44657</c:v>
                      </c:pt>
                      <c:pt idx="66">
                        <c:v>44658</c:v>
                      </c:pt>
                      <c:pt idx="67">
                        <c:v>44659</c:v>
                      </c:pt>
                      <c:pt idx="68">
                        <c:v>44662</c:v>
                      </c:pt>
                      <c:pt idx="69">
                        <c:v>44663</c:v>
                      </c:pt>
                      <c:pt idx="70">
                        <c:v>44664</c:v>
                      </c:pt>
                      <c:pt idx="71">
                        <c:v>44665</c:v>
                      </c:pt>
                      <c:pt idx="72">
                        <c:v>44669</c:v>
                      </c:pt>
                      <c:pt idx="73">
                        <c:v>44670</c:v>
                      </c:pt>
                      <c:pt idx="74">
                        <c:v>44671</c:v>
                      </c:pt>
                      <c:pt idx="75">
                        <c:v>44672</c:v>
                      </c:pt>
                      <c:pt idx="76">
                        <c:v>44673</c:v>
                      </c:pt>
                      <c:pt idx="77">
                        <c:v>44676</c:v>
                      </c:pt>
                      <c:pt idx="78">
                        <c:v>44677</c:v>
                      </c:pt>
                      <c:pt idx="79">
                        <c:v>44678</c:v>
                      </c:pt>
                      <c:pt idx="80">
                        <c:v>44679</c:v>
                      </c:pt>
                      <c:pt idx="81">
                        <c:v>44680</c:v>
                      </c:pt>
                      <c:pt idx="82">
                        <c:v>44683</c:v>
                      </c:pt>
                      <c:pt idx="83">
                        <c:v>44684</c:v>
                      </c:pt>
                      <c:pt idx="84">
                        <c:v>44685</c:v>
                      </c:pt>
                      <c:pt idx="85">
                        <c:v>44686</c:v>
                      </c:pt>
                      <c:pt idx="86">
                        <c:v>44687</c:v>
                      </c:pt>
                      <c:pt idx="87">
                        <c:v>44690</c:v>
                      </c:pt>
                      <c:pt idx="88">
                        <c:v>44691</c:v>
                      </c:pt>
                      <c:pt idx="89">
                        <c:v>44692</c:v>
                      </c:pt>
                      <c:pt idx="90">
                        <c:v>44693</c:v>
                      </c:pt>
                      <c:pt idx="91">
                        <c:v>44694</c:v>
                      </c:pt>
                      <c:pt idx="92">
                        <c:v>44697</c:v>
                      </c:pt>
                      <c:pt idx="93">
                        <c:v>44698</c:v>
                      </c:pt>
                      <c:pt idx="94">
                        <c:v>44699</c:v>
                      </c:pt>
                      <c:pt idx="95">
                        <c:v>44700</c:v>
                      </c:pt>
                      <c:pt idx="96">
                        <c:v>44701</c:v>
                      </c:pt>
                      <c:pt idx="97">
                        <c:v>44704</c:v>
                      </c:pt>
                      <c:pt idx="98">
                        <c:v>44705</c:v>
                      </c:pt>
                      <c:pt idx="99">
                        <c:v>44706</c:v>
                      </c:pt>
                      <c:pt idx="100">
                        <c:v>44707</c:v>
                      </c:pt>
                      <c:pt idx="101">
                        <c:v>44708</c:v>
                      </c:pt>
                      <c:pt idx="102">
                        <c:v>44712</c:v>
                      </c:pt>
                      <c:pt idx="103">
                        <c:v>44713</c:v>
                      </c:pt>
                      <c:pt idx="104">
                        <c:v>44714</c:v>
                      </c:pt>
                      <c:pt idx="105">
                        <c:v>44715</c:v>
                      </c:pt>
                      <c:pt idx="106">
                        <c:v>44718</c:v>
                      </c:pt>
                      <c:pt idx="107">
                        <c:v>44719</c:v>
                      </c:pt>
                      <c:pt idx="108">
                        <c:v>44720</c:v>
                      </c:pt>
                      <c:pt idx="109">
                        <c:v>44721</c:v>
                      </c:pt>
                      <c:pt idx="110">
                        <c:v>44722</c:v>
                      </c:pt>
                      <c:pt idx="111">
                        <c:v>44725</c:v>
                      </c:pt>
                      <c:pt idx="112">
                        <c:v>44726</c:v>
                      </c:pt>
                      <c:pt idx="113">
                        <c:v>44727</c:v>
                      </c:pt>
                      <c:pt idx="114">
                        <c:v>44728</c:v>
                      </c:pt>
                      <c:pt idx="115">
                        <c:v>44729</c:v>
                      </c:pt>
                      <c:pt idx="116">
                        <c:v>44733</c:v>
                      </c:pt>
                      <c:pt idx="117">
                        <c:v>44734</c:v>
                      </c:pt>
                      <c:pt idx="118">
                        <c:v>44735</c:v>
                      </c:pt>
                      <c:pt idx="119">
                        <c:v>44736</c:v>
                      </c:pt>
                      <c:pt idx="120">
                        <c:v>44739</c:v>
                      </c:pt>
                      <c:pt idx="121">
                        <c:v>44740</c:v>
                      </c:pt>
                      <c:pt idx="122">
                        <c:v>44741</c:v>
                      </c:pt>
                      <c:pt idx="123">
                        <c:v>44742</c:v>
                      </c:pt>
                      <c:pt idx="124">
                        <c:v>44743</c:v>
                      </c:pt>
                      <c:pt idx="125">
                        <c:v>44747</c:v>
                      </c:pt>
                      <c:pt idx="126">
                        <c:v>44748</c:v>
                      </c:pt>
                      <c:pt idx="127">
                        <c:v>44749</c:v>
                      </c:pt>
                      <c:pt idx="128">
                        <c:v>44750</c:v>
                      </c:pt>
                      <c:pt idx="129">
                        <c:v>44753</c:v>
                      </c:pt>
                      <c:pt idx="130">
                        <c:v>44754</c:v>
                      </c:pt>
                      <c:pt idx="131">
                        <c:v>44755</c:v>
                      </c:pt>
                      <c:pt idx="132">
                        <c:v>44756</c:v>
                      </c:pt>
                      <c:pt idx="133">
                        <c:v>44757</c:v>
                      </c:pt>
                      <c:pt idx="134">
                        <c:v>44760</c:v>
                      </c:pt>
                      <c:pt idx="135">
                        <c:v>44761</c:v>
                      </c:pt>
                      <c:pt idx="136">
                        <c:v>44762</c:v>
                      </c:pt>
                      <c:pt idx="137">
                        <c:v>44763</c:v>
                      </c:pt>
                      <c:pt idx="138">
                        <c:v>44764</c:v>
                      </c:pt>
                      <c:pt idx="139">
                        <c:v>44767</c:v>
                      </c:pt>
                      <c:pt idx="140">
                        <c:v>44768</c:v>
                      </c:pt>
                      <c:pt idx="141">
                        <c:v>44769</c:v>
                      </c:pt>
                      <c:pt idx="142">
                        <c:v>44770</c:v>
                      </c:pt>
                      <c:pt idx="143">
                        <c:v>44771</c:v>
                      </c:pt>
                      <c:pt idx="144">
                        <c:v>44774</c:v>
                      </c:pt>
                      <c:pt idx="145">
                        <c:v>44775</c:v>
                      </c:pt>
                      <c:pt idx="146">
                        <c:v>44776</c:v>
                      </c:pt>
                      <c:pt idx="147">
                        <c:v>44777</c:v>
                      </c:pt>
                      <c:pt idx="148">
                        <c:v>44778</c:v>
                      </c:pt>
                      <c:pt idx="149">
                        <c:v>44781</c:v>
                      </c:pt>
                      <c:pt idx="150">
                        <c:v>44782</c:v>
                      </c:pt>
                      <c:pt idx="151">
                        <c:v>44783</c:v>
                      </c:pt>
                      <c:pt idx="152">
                        <c:v>44784</c:v>
                      </c:pt>
                      <c:pt idx="153">
                        <c:v>44785</c:v>
                      </c:pt>
                      <c:pt idx="154">
                        <c:v>44788</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44810</c:v>
                      </c:pt>
                      <c:pt idx="170">
                        <c:v>44811</c:v>
                      </c:pt>
                      <c:pt idx="171">
                        <c:v>44812</c:v>
                      </c:pt>
                      <c:pt idx="172">
                        <c:v>44813</c:v>
                      </c:pt>
                      <c:pt idx="173">
                        <c:v>44816</c:v>
                      </c:pt>
                      <c:pt idx="174">
                        <c:v>44817</c:v>
                      </c:pt>
                      <c:pt idx="175">
                        <c:v>44818</c:v>
                      </c:pt>
                      <c:pt idx="176">
                        <c:v>44819</c:v>
                      </c:pt>
                      <c:pt idx="177">
                        <c:v>44820</c:v>
                      </c:pt>
                      <c:pt idx="178">
                        <c:v>44823</c:v>
                      </c:pt>
                      <c:pt idx="179">
                        <c:v>44824</c:v>
                      </c:pt>
                      <c:pt idx="180">
                        <c:v>44825</c:v>
                      </c:pt>
                      <c:pt idx="181">
                        <c:v>44826</c:v>
                      </c:pt>
                      <c:pt idx="182">
                        <c:v>44827</c:v>
                      </c:pt>
                      <c:pt idx="183">
                        <c:v>44830</c:v>
                      </c:pt>
                      <c:pt idx="184">
                        <c:v>44831</c:v>
                      </c:pt>
                      <c:pt idx="185">
                        <c:v>44832</c:v>
                      </c:pt>
                      <c:pt idx="186">
                        <c:v>44833</c:v>
                      </c:pt>
                      <c:pt idx="187">
                        <c:v>44834</c:v>
                      </c:pt>
                      <c:pt idx="188">
                        <c:v>44837</c:v>
                      </c:pt>
                      <c:pt idx="189">
                        <c:v>44838</c:v>
                      </c:pt>
                      <c:pt idx="190">
                        <c:v>44839</c:v>
                      </c:pt>
                      <c:pt idx="191">
                        <c:v>44840</c:v>
                      </c:pt>
                      <c:pt idx="192">
                        <c:v>44841</c:v>
                      </c:pt>
                      <c:pt idx="193">
                        <c:v>44845</c:v>
                      </c:pt>
                      <c:pt idx="194">
                        <c:v>44846</c:v>
                      </c:pt>
                      <c:pt idx="195">
                        <c:v>44847</c:v>
                      </c:pt>
                      <c:pt idx="196">
                        <c:v>44848</c:v>
                      </c:pt>
                      <c:pt idx="197">
                        <c:v>44851</c:v>
                      </c:pt>
                      <c:pt idx="198">
                        <c:v>44852</c:v>
                      </c:pt>
                      <c:pt idx="199">
                        <c:v>44853</c:v>
                      </c:pt>
                      <c:pt idx="200">
                        <c:v>44854</c:v>
                      </c:pt>
                      <c:pt idx="201">
                        <c:v>44855</c:v>
                      </c:pt>
                      <c:pt idx="202">
                        <c:v>44858</c:v>
                      </c:pt>
                      <c:pt idx="203">
                        <c:v>44859</c:v>
                      </c:pt>
                      <c:pt idx="204">
                        <c:v>44860</c:v>
                      </c:pt>
                      <c:pt idx="205">
                        <c:v>44861</c:v>
                      </c:pt>
                      <c:pt idx="206">
                        <c:v>44862</c:v>
                      </c:pt>
                      <c:pt idx="207">
                        <c:v>44865</c:v>
                      </c:pt>
                      <c:pt idx="208">
                        <c:v>44866</c:v>
                      </c:pt>
                      <c:pt idx="209">
                        <c:v>44867</c:v>
                      </c:pt>
                      <c:pt idx="210">
                        <c:v>44868</c:v>
                      </c:pt>
                      <c:pt idx="211">
                        <c:v>44869</c:v>
                      </c:pt>
                      <c:pt idx="212">
                        <c:v>44872</c:v>
                      </c:pt>
                      <c:pt idx="213">
                        <c:v>44873</c:v>
                      </c:pt>
                      <c:pt idx="214">
                        <c:v>44874</c:v>
                      </c:pt>
                      <c:pt idx="215">
                        <c:v>44875</c:v>
                      </c:pt>
                      <c:pt idx="216">
                        <c:v>44879</c:v>
                      </c:pt>
                      <c:pt idx="217">
                        <c:v>44880</c:v>
                      </c:pt>
                      <c:pt idx="218">
                        <c:v>44881</c:v>
                      </c:pt>
                      <c:pt idx="219">
                        <c:v>44882</c:v>
                      </c:pt>
                      <c:pt idx="220">
                        <c:v>44883</c:v>
                      </c:pt>
                      <c:pt idx="221">
                        <c:v>44886</c:v>
                      </c:pt>
                      <c:pt idx="222">
                        <c:v>44887</c:v>
                      </c:pt>
                      <c:pt idx="223">
                        <c:v>44888</c:v>
                      </c:pt>
                      <c:pt idx="224">
                        <c:v>44890</c:v>
                      </c:pt>
                      <c:pt idx="225">
                        <c:v>44893</c:v>
                      </c:pt>
                      <c:pt idx="226">
                        <c:v>44894</c:v>
                      </c:pt>
                      <c:pt idx="227">
                        <c:v>44895</c:v>
                      </c:pt>
                      <c:pt idx="228">
                        <c:v>44896</c:v>
                      </c:pt>
                      <c:pt idx="229">
                        <c:v>44897</c:v>
                      </c:pt>
                      <c:pt idx="230">
                        <c:v>44900</c:v>
                      </c:pt>
                      <c:pt idx="231">
                        <c:v>44901</c:v>
                      </c:pt>
                      <c:pt idx="232">
                        <c:v>44902</c:v>
                      </c:pt>
                      <c:pt idx="233">
                        <c:v>44903</c:v>
                      </c:pt>
                      <c:pt idx="234">
                        <c:v>44904</c:v>
                      </c:pt>
                      <c:pt idx="235">
                        <c:v>44907</c:v>
                      </c:pt>
                      <c:pt idx="236">
                        <c:v>44908</c:v>
                      </c:pt>
                      <c:pt idx="237">
                        <c:v>44909</c:v>
                      </c:pt>
                      <c:pt idx="238">
                        <c:v>44910</c:v>
                      </c:pt>
                      <c:pt idx="239">
                        <c:v>44911</c:v>
                      </c:pt>
                      <c:pt idx="240">
                        <c:v>44914</c:v>
                      </c:pt>
                      <c:pt idx="241">
                        <c:v>44915</c:v>
                      </c:pt>
                      <c:pt idx="242">
                        <c:v>44916</c:v>
                      </c:pt>
                      <c:pt idx="243">
                        <c:v>44917</c:v>
                      </c:pt>
                      <c:pt idx="244">
                        <c:v>44918</c:v>
                      </c:pt>
                      <c:pt idx="245">
                        <c:v>44922</c:v>
                      </c:pt>
                      <c:pt idx="246">
                        <c:v>44923</c:v>
                      </c:pt>
                      <c:pt idx="247">
                        <c:v>44924</c:v>
                      </c:pt>
                      <c:pt idx="248">
                        <c:v>44925</c:v>
                      </c:pt>
                      <c:pt idx="249">
                        <c:v>44929</c:v>
                      </c:pt>
                      <c:pt idx="250">
                        <c:v>44930</c:v>
                      </c:pt>
                      <c:pt idx="251">
                        <c:v>44931</c:v>
                      </c:pt>
                      <c:pt idx="252">
                        <c:v>44932</c:v>
                      </c:pt>
                      <c:pt idx="253">
                        <c:v>44935</c:v>
                      </c:pt>
                      <c:pt idx="254">
                        <c:v>44936</c:v>
                      </c:pt>
                      <c:pt idx="255">
                        <c:v>44937</c:v>
                      </c:pt>
                      <c:pt idx="256">
                        <c:v>44938</c:v>
                      </c:pt>
                      <c:pt idx="257">
                        <c:v>44939</c:v>
                      </c:pt>
                      <c:pt idx="258">
                        <c:v>44943</c:v>
                      </c:pt>
                      <c:pt idx="259">
                        <c:v>44944</c:v>
                      </c:pt>
                      <c:pt idx="260">
                        <c:v>44945</c:v>
                      </c:pt>
                      <c:pt idx="261">
                        <c:v>44946</c:v>
                      </c:pt>
                      <c:pt idx="262">
                        <c:v>44949</c:v>
                      </c:pt>
                      <c:pt idx="263">
                        <c:v>44950</c:v>
                      </c:pt>
                      <c:pt idx="264">
                        <c:v>44951</c:v>
                      </c:pt>
                      <c:pt idx="265">
                        <c:v>44952</c:v>
                      </c:pt>
                      <c:pt idx="266">
                        <c:v>44953</c:v>
                      </c:pt>
                      <c:pt idx="267">
                        <c:v>44956</c:v>
                      </c:pt>
                      <c:pt idx="268">
                        <c:v>44957</c:v>
                      </c:pt>
                      <c:pt idx="269">
                        <c:v>44958</c:v>
                      </c:pt>
                      <c:pt idx="270">
                        <c:v>44959</c:v>
                      </c:pt>
                      <c:pt idx="271">
                        <c:v>44960</c:v>
                      </c:pt>
                      <c:pt idx="272">
                        <c:v>44963</c:v>
                      </c:pt>
                      <c:pt idx="273">
                        <c:v>44964</c:v>
                      </c:pt>
                      <c:pt idx="274">
                        <c:v>44965</c:v>
                      </c:pt>
                      <c:pt idx="275">
                        <c:v>44966</c:v>
                      </c:pt>
                      <c:pt idx="276">
                        <c:v>44967</c:v>
                      </c:pt>
                      <c:pt idx="277">
                        <c:v>44970</c:v>
                      </c:pt>
                      <c:pt idx="278">
                        <c:v>44971</c:v>
                      </c:pt>
                      <c:pt idx="279">
                        <c:v>44972</c:v>
                      </c:pt>
                      <c:pt idx="280">
                        <c:v>44973</c:v>
                      </c:pt>
                      <c:pt idx="281">
                        <c:v>44974</c:v>
                      </c:pt>
                      <c:pt idx="282">
                        <c:v>44978</c:v>
                      </c:pt>
                      <c:pt idx="283">
                        <c:v>44979</c:v>
                      </c:pt>
                      <c:pt idx="284">
                        <c:v>44980</c:v>
                      </c:pt>
                      <c:pt idx="285">
                        <c:v>44981</c:v>
                      </c:pt>
                      <c:pt idx="286">
                        <c:v>44984</c:v>
                      </c:pt>
                      <c:pt idx="287">
                        <c:v>44985</c:v>
                      </c:pt>
                      <c:pt idx="288">
                        <c:v>44986</c:v>
                      </c:pt>
                      <c:pt idx="289">
                        <c:v>44987</c:v>
                      </c:pt>
                      <c:pt idx="290">
                        <c:v>44988</c:v>
                      </c:pt>
                      <c:pt idx="291">
                        <c:v>44991</c:v>
                      </c:pt>
                      <c:pt idx="292">
                        <c:v>44992</c:v>
                      </c:pt>
                      <c:pt idx="293">
                        <c:v>44993</c:v>
                      </c:pt>
                      <c:pt idx="294">
                        <c:v>44994</c:v>
                      </c:pt>
                      <c:pt idx="295">
                        <c:v>44995</c:v>
                      </c:pt>
                      <c:pt idx="296">
                        <c:v>44998</c:v>
                      </c:pt>
                      <c:pt idx="297">
                        <c:v>44999</c:v>
                      </c:pt>
                      <c:pt idx="298">
                        <c:v>45000</c:v>
                      </c:pt>
                      <c:pt idx="299">
                        <c:v>45001</c:v>
                      </c:pt>
                      <c:pt idx="300">
                        <c:v>45002</c:v>
                      </c:pt>
                      <c:pt idx="301">
                        <c:v>45005</c:v>
                      </c:pt>
                      <c:pt idx="302">
                        <c:v>45006</c:v>
                      </c:pt>
                      <c:pt idx="303">
                        <c:v>45007</c:v>
                      </c:pt>
                      <c:pt idx="304">
                        <c:v>45008</c:v>
                      </c:pt>
                      <c:pt idx="305">
                        <c:v>45009</c:v>
                      </c:pt>
                      <c:pt idx="306">
                        <c:v>45012</c:v>
                      </c:pt>
                      <c:pt idx="307">
                        <c:v>45013</c:v>
                      </c:pt>
                      <c:pt idx="308">
                        <c:v>45014</c:v>
                      </c:pt>
                      <c:pt idx="309">
                        <c:v>45015</c:v>
                      </c:pt>
                      <c:pt idx="310">
                        <c:v>45016</c:v>
                      </c:pt>
                    </c:numCache>
                  </c:numRef>
                </c:cat>
                <c:val>
                  <c:numRef>
                    <c:extLst xmlns:c15="http://schemas.microsoft.com/office/drawing/2012/chart">
                      <c:ext xmlns:c15="http://schemas.microsoft.com/office/drawing/2012/chart" uri="{02D57815-91ED-43cb-92C2-25804820EDAC}">
                        <c15:formulaRef>
                          <c15:sqref>Sheet1!$G$2:$G$312</c15:sqref>
                        </c15:formulaRef>
                      </c:ext>
                    </c:extLst>
                    <c:numCache>
                      <c:formatCode>General</c:formatCode>
                      <c:ptCount val="311"/>
                      <c:pt idx="0">
                        <c:v>0.4</c:v>
                      </c:pt>
                      <c:pt idx="1">
                        <c:v>0.38</c:v>
                      </c:pt>
                      <c:pt idx="2">
                        <c:v>0.41</c:v>
                      </c:pt>
                      <c:pt idx="3">
                        <c:v>0.45</c:v>
                      </c:pt>
                      <c:pt idx="4">
                        <c:v>0.43</c:v>
                      </c:pt>
                      <c:pt idx="5">
                        <c:v>0.46</c:v>
                      </c:pt>
                      <c:pt idx="6">
                        <c:v>0.46</c:v>
                      </c:pt>
                      <c:pt idx="7">
                        <c:v>0.48</c:v>
                      </c:pt>
                      <c:pt idx="8">
                        <c:v>0.47</c:v>
                      </c:pt>
                      <c:pt idx="9">
                        <c:v>0.51</c:v>
                      </c:pt>
                      <c:pt idx="10">
                        <c:v>0.57999999999999996</c:v>
                      </c:pt>
                      <c:pt idx="11">
                        <c:v>0.56999999999999995</c:v>
                      </c:pt>
                      <c:pt idx="12">
                        <c:v>0.6</c:v>
                      </c:pt>
                      <c:pt idx="13">
                        <c:v>0.57999999999999996</c:v>
                      </c:pt>
                      <c:pt idx="14">
                        <c:v>0.57999999999999996</c:v>
                      </c:pt>
                      <c:pt idx="15">
                        <c:v>0.65</c:v>
                      </c:pt>
                      <c:pt idx="16">
                        <c:v>0.7</c:v>
                      </c:pt>
                      <c:pt idx="17">
                        <c:v>0.75</c:v>
                      </c:pt>
                      <c:pt idx="18">
                        <c:v>0.75</c:v>
                      </c:pt>
                      <c:pt idx="19">
                        <c:v>0.78</c:v>
                      </c:pt>
                      <c:pt idx="20">
                        <c:v>0.78</c:v>
                      </c:pt>
                      <c:pt idx="21">
                        <c:v>0.76</c:v>
                      </c:pt>
                      <c:pt idx="22">
                        <c:v>0.78</c:v>
                      </c:pt>
                      <c:pt idx="23">
                        <c:v>0.89</c:v>
                      </c:pt>
                      <c:pt idx="24">
                        <c:v>0.88</c:v>
                      </c:pt>
                      <c:pt idx="25">
                        <c:v>0.91</c:v>
                      </c:pt>
                      <c:pt idx="26">
                        <c:v>0.91</c:v>
                      </c:pt>
                      <c:pt idx="27">
                        <c:v>1.1399999999999999</c:v>
                      </c:pt>
                      <c:pt idx="28">
                        <c:v>1.07</c:v>
                      </c:pt>
                      <c:pt idx="29">
                        <c:v>1.1299999999999999</c:v>
                      </c:pt>
                      <c:pt idx="30">
                        <c:v>1.1100000000000001</c:v>
                      </c:pt>
                      <c:pt idx="31">
                        <c:v>1.0900000000000001</c:v>
                      </c:pt>
                      <c:pt idx="32">
                        <c:v>1.05</c:v>
                      </c:pt>
                      <c:pt idx="33">
                        <c:v>1.03</c:v>
                      </c:pt>
                      <c:pt idx="34">
                        <c:v>1.17</c:v>
                      </c:pt>
                      <c:pt idx="35">
                        <c:v>1.1599999999999999</c:v>
                      </c:pt>
                      <c:pt idx="36">
                        <c:v>1.08</c:v>
                      </c:pt>
                      <c:pt idx="37">
                        <c:v>1.1299999999999999</c:v>
                      </c:pt>
                      <c:pt idx="38">
                        <c:v>1.01</c:v>
                      </c:pt>
                      <c:pt idx="39">
                        <c:v>0.91</c:v>
                      </c:pt>
                      <c:pt idx="40">
                        <c:v>1.06</c:v>
                      </c:pt>
                      <c:pt idx="41">
                        <c:v>1.08</c:v>
                      </c:pt>
                      <c:pt idx="42">
                        <c:v>1.05</c:v>
                      </c:pt>
                      <c:pt idx="43">
                        <c:v>1.07</c:v>
                      </c:pt>
                      <c:pt idx="44">
                        <c:v>1.1200000000000001</c:v>
                      </c:pt>
                      <c:pt idx="45">
                        <c:v>1.1499999999999999</c:v>
                      </c:pt>
                      <c:pt idx="46">
                        <c:v>1.19</c:v>
                      </c:pt>
                      <c:pt idx="47">
                        <c:v>1.22</c:v>
                      </c:pt>
                      <c:pt idx="48">
                        <c:v>1.28</c:v>
                      </c:pt>
                      <c:pt idx="49">
                        <c:v>1.28</c:v>
                      </c:pt>
                      <c:pt idx="50">
                        <c:v>1.35</c:v>
                      </c:pt>
                      <c:pt idx="51">
                        <c:v>1.3</c:v>
                      </c:pt>
                      <c:pt idx="52">
                        <c:v>1.29</c:v>
                      </c:pt>
                      <c:pt idx="53">
                        <c:v>1.4</c:v>
                      </c:pt>
                      <c:pt idx="54">
                        <c:v>1.59</c:v>
                      </c:pt>
                      <c:pt idx="55">
                        <c:v>1.52</c:v>
                      </c:pt>
                      <c:pt idx="56">
                        <c:v>1.55</c:v>
                      </c:pt>
                      <c:pt idx="57">
                        <c:v>1.67</c:v>
                      </c:pt>
                      <c:pt idx="58">
                        <c:v>1.69</c:v>
                      </c:pt>
                      <c:pt idx="59">
                        <c:v>1.67</c:v>
                      </c:pt>
                      <c:pt idx="60">
                        <c:v>1.64</c:v>
                      </c:pt>
                      <c:pt idx="61">
                        <c:v>1.63</c:v>
                      </c:pt>
                      <c:pt idx="62">
                        <c:v>1.72</c:v>
                      </c:pt>
                      <c:pt idx="63">
                        <c:v>1.72</c:v>
                      </c:pt>
                      <c:pt idx="64">
                        <c:v>1.77</c:v>
                      </c:pt>
                      <c:pt idx="65">
                        <c:v>1.79</c:v>
                      </c:pt>
                      <c:pt idx="66">
                        <c:v>1.78</c:v>
                      </c:pt>
                      <c:pt idx="67">
                        <c:v>1.81</c:v>
                      </c:pt>
                      <c:pt idx="68">
                        <c:v>1.85</c:v>
                      </c:pt>
                      <c:pt idx="69">
                        <c:v>1.77</c:v>
                      </c:pt>
                      <c:pt idx="70">
                        <c:v>1.78</c:v>
                      </c:pt>
                      <c:pt idx="71">
                        <c:v>1.84</c:v>
                      </c:pt>
                      <c:pt idx="72">
                        <c:v>1.84</c:v>
                      </c:pt>
                      <c:pt idx="73">
                        <c:v>1.94</c:v>
                      </c:pt>
                      <c:pt idx="74">
                        <c:v>1.93</c:v>
                      </c:pt>
                      <c:pt idx="75">
                        <c:v>2.0099999999999998</c:v>
                      </c:pt>
                      <c:pt idx="76">
                        <c:v>2.06</c:v>
                      </c:pt>
                      <c:pt idx="77">
                        <c:v>2.0299999999999998</c:v>
                      </c:pt>
                      <c:pt idx="78">
                        <c:v>1.99</c:v>
                      </c:pt>
                      <c:pt idx="79">
                        <c:v>1.97</c:v>
                      </c:pt>
                      <c:pt idx="80">
                        <c:v>2.04</c:v>
                      </c:pt>
                      <c:pt idx="81">
                        <c:v>2.1</c:v>
                      </c:pt>
                      <c:pt idx="82">
                        <c:v>2.1</c:v>
                      </c:pt>
                      <c:pt idx="83">
                        <c:v>2.16</c:v>
                      </c:pt>
                      <c:pt idx="84">
                        <c:v>2.0699999999999998</c:v>
                      </c:pt>
                      <c:pt idx="85">
                        <c:v>2.08</c:v>
                      </c:pt>
                      <c:pt idx="86">
                        <c:v>2.08</c:v>
                      </c:pt>
                      <c:pt idx="87">
                        <c:v>1.99</c:v>
                      </c:pt>
                      <c:pt idx="88">
                        <c:v>2.0099999999999998</c:v>
                      </c:pt>
                      <c:pt idx="89">
                        <c:v>1.99</c:v>
                      </c:pt>
                      <c:pt idx="90">
                        <c:v>1.96</c:v>
                      </c:pt>
                      <c:pt idx="91">
                        <c:v>2.04</c:v>
                      </c:pt>
                      <c:pt idx="92">
                        <c:v>2.0699999999999998</c:v>
                      </c:pt>
                      <c:pt idx="93">
                        <c:v>2.16</c:v>
                      </c:pt>
                      <c:pt idx="94">
                        <c:v>2.16</c:v>
                      </c:pt>
                      <c:pt idx="95">
                        <c:v>2.11</c:v>
                      </c:pt>
                      <c:pt idx="96">
                        <c:v>2.0699999999999998</c:v>
                      </c:pt>
                      <c:pt idx="97">
                        <c:v>2.09</c:v>
                      </c:pt>
                      <c:pt idx="98">
                        <c:v>2.02</c:v>
                      </c:pt>
                      <c:pt idx="99">
                        <c:v>2.0099999999999998</c:v>
                      </c:pt>
                      <c:pt idx="100">
                        <c:v>1.99</c:v>
                      </c:pt>
                      <c:pt idx="101">
                        <c:v>2.0099999999999998</c:v>
                      </c:pt>
                      <c:pt idx="102">
                        <c:v>2.08</c:v>
                      </c:pt>
                      <c:pt idx="103">
                        <c:v>2.16</c:v>
                      </c:pt>
                      <c:pt idx="104">
                        <c:v>2.15</c:v>
                      </c:pt>
                      <c:pt idx="105">
                        <c:v>2.1800000000000002</c:v>
                      </c:pt>
                      <c:pt idx="106">
                        <c:v>2.23</c:v>
                      </c:pt>
                      <c:pt idx="107">
                        <c:v>2.2599999999999998</c:v>
                      </c:pt>
                      <c:pt idx="108">
                        <c:v>2.29</c:v>
                      </c:pt>
                      <c:pt idx="109">
                        <c:v>2.35</c:v>
                      </c:pt>
                      <c:pt idx="110">
                        <c:v>2.58</c:v>
                      </c:pt>
                      <c:pt idx="111">
                        <c:v>2.89</c:v>
                      </c:pt>
                      <c:pt idx="112">
                        <c:v>3.15</c:v>
                      </c:pt>
                      <c:pt idx="113">
                        <c:v>2.93</c:v>
                      </c:pt>
                      <c:pt idx="114">
                        <c:v>2.88</c:v>
                      </c:pt>
                      <c:pt idx="115">
                        <c:v>2.86</c:v>
                      </c:pt>
                      <c:pt idx="116">
                        <c:v>2.92</c:v>
                      </c:pt>
                      <c:pt idx="117">
                        <c:v>2.79</c:v>
                      </c:pt>
                      <c:pt idx="118">
                        <c:v>2.78</c:v>
                      </c:pt>
                      <c:pt idx="119">
                        <c:v>2.83</c:v>
                      </c:pt>
                      <c:pt idx="120">
                        <c:v>2.89</c:v>
                      </c:pt>
                      <c:pt idx="121">
                        <c:v>2.88</c:v>
                      </c:pt>
                      <c:pt idx="122">
                        <c:v>2.88</c:v>
                      </c:pt>
                      <c:pt idx="123">
                        <c:v>2.8</c:v>
                      </c:pt>
                      <c:pt idx="124">
                        <c:v>2.79</c:v>
                      </c:pt>
                      <c:pt idx="125">
                        <c:v>2.77</c:v>
                      </c:pt>
                      <c:pt idx="126">
                        <c:v>2.82</c:v>
                      </c:pt>
                      <c:pt idx="127">
                        <c:v>2.87</c:v>
                      </c:pt>
                      <c:pt idx="128">
                        <c:v>2.96</c:v>
                      </c:pt>
                      <c:pt idx="129">
                        <c:v>2.97</c:v>
                      </c:pt>
                      <c:pt idx="130">
                        <c:v>3.07</c:v>
                      </c:pt>
                      <c:pt idx="131">
                        <c:v>3.21</c:v>
                      </c:pt>
                      <c:pt idx="132">
                        <c:v>3.16</c:v>
                      </c:pt>
                      <c:pt idx="133">
                        <c:v>3.12</c:v>
                      </c:pt>
                      <c:pt idx="134">
                        <c:v>3.13</c:v>
                      </c:pt>
                      <c:pt idx="135">
                        <c:v>3.18</c:v>
                      </c:pt>
                      <c:pt idx="136">
                        <c:v>3.18</c:v>
                      </c:pt>
                      <c:pt idx="137">
                        <c:v>3.11</c:v>
                      </c:pt>
                      <c:pt idx="138">
                        <c:v>3.01</c:v>
                      </c:pt>
                      <c:pt idx="139">
                        <c:v>3.07</c:v>
                      </c:pt>
                      <c:pt idx="140">
                        <c:v>3.06</c:v>
                      </c:pt>
                      <c:pt idx="141">
                        <c:v>3</c:v>
                      </c:pt>
                      <c:pt idx="142">
                        <c:v>2.93</c:v>
                      </c:pt>
                      <c:pt idx="143">
                        <c:v>2.98</c:v>
                      </c:pt>
                      <c:pt idx="144">
                        <c:v>2.98</c:v>
                      </c:pt>
                      <c:pt idx="145">
                        <c:v>3.09</c:v>
                      </c:pt>
                      <c:pt idx="146">
                        <c:v>3.14</c:v>
                      </c:pt>
                      <c:pt idx="147">
                        <c:v>3.11</c:v>
                      </c:pt>
                      <c:pt idx="148">
                        <c:v>3.29</c:v>
                      </c:pt>
                      <c:pt idx="149">
                        <c:v>3.3</c:v>
                      </c:pt>
                      <c:pt idx="150">
                        <c:v>3.33</c:v>
                      </c:pt>
                      <c:pt idx="151">
                        <c:v>3.26</c:v>
                      </c:pt>
                      <c:pt idx="152">
                        <c:v>3.25</c:v>
                      </c:pt>
                      <c:pt idx="153">
                        <c:v>3.26</c:v>
                      </c:pt>
                      <c:pt idx="154">
                        <c:v>3.23</c:v>
                      </c:pt>
                      <c:pt idx="155">
                        <c:v>3.26</c:v>
                      </c:pt>
                      <c:pt idx="156">
                        <c:v>3.27</c:v>
                      </c:pt>
                      <c:pt idx="157">
                        <c:v>3.24</c:v>
                      </c:pt>
                      <c:pt idx="158">
                        <c:v>3.26</c:v>
                      </c:pt>
                      <c:pt idx="159">
                        <c:v>3.32</c:v>
                      </c:pt>
                      <c:pt idx="160">
                        <c:v>3.29</c:v>
                      </c:pt>
                      <c:pt idx="161">
                        <c:v>3.35</c:v>
                      </c:pt>
                      <c:pt idx="162">
                        <c:v>3.33</c:v>
                      </c:pt>
                      <c:pt idx="163">
                        <c:v>3.36</c:v>
                      </c:pt>
                      <c:pt idx="164">
                        <c:v>3.43</c:v>
                      </c:pt>
                      <c:pt idx="165">
                        <c:v>3.48</c:v>
                      </c:pt>
                      <c:pt idx="166">
                        <c:v>3.5</c:v>
                      </c:pt>
                      <c:pt idx="167">
                        <c:v>3.51</c:v>
                      </c:pt>
                      <c:pt idx="168">
                        <c:v>3.47</c:v>
                      </c:pt>
                      <c:pt idx="169">
                        <c:v>3.61</c:v>
                      </c:pt>
                      <c:pt idx="170">
                        <c:v>3.6</c:v>
                      </c:pt>
                      <c:pt idx="171">
                        <c:v>3.6</c:v>
                      </c:pt>
                      <c:pt idx="172">
                        <c:v>3.67</c:v>
                      </c:pt>
                      <c:pt idx="173">
                        <c:v>3.7</c:v>
                      </c:pt>
                      <c:pt idx="174">
                        <c:v>3.92</c:v>
                      </c:pt>
                      <c:pt idx="175">
                        <c:v>3.95</c:v>
                      </c:pt>
                      <c:pt idx="176">
                        <c:v>4</c:v>
                      </c:pt>
                      <c:pt idx="177">
                        <c:v>3.96</c:v>
                      </c:pt>
                      <c:pt idx="178">
                        <c:v>4.05</c:v>
                      </c:pt>
                      <c:pt idx="179">
                        <c:v>4.03</c:v>
                      </c:pt>
                      <c:pt idx="180">
                        <c:v>4.08</c:v>
                      </c:pt>
                      <c:pt idx="181">
                        <c:v>4.08</c:v>
                      </c:pt>
                      <c:pt idx="182">
                        <c:v>4.1500000000000004</c:v>
                      </c:pt>
                      <c:pt idx="183">
                        <c:v>4.17</c:v>
                      </c:pt>
                      <c:pt idx="184">
                        <c:v>4.16</c:v>
                      </c:pt>
                      <c:pt idx="185">
                        <c:v>3.99</c:v>
                      </c:pt>
                      <c:pt idx="186">
                        <c:v>3.98</c:v>
                      </c:pt>
                      <c:pt idx="187">
                        <c:v>4.05</c:v>
                      </c:pt>
                      <c:pt idx="188">
                        <c:v>4.01</c:v>
                      </c:pt>
                      <c:pt idx="189">
                        <c:v>4.1500000000000004</c:v>
                      </c:pt>
                      <c:pt idx="190">
                        <c:v>4.1399999999999997</c:v>
                      </c:pt>
                      <c:pt idx="191">
                        <c:v>4.1900000000000004</c:v>
                      </c:pt>
                      <c:pt idx="192">
                        <c:v>4.24</c:v>
                      </c:pt>
                      <c:pt idx="193">
                        <c:v>4.28</c:v>
                      </c:pt>
                      <c:pt idx="194">
                        <c:v>4.28</c:v>
                      </c:pt>
                      <c:pt idx="195">
                        <c:v>4.46</c:v>
                      </c:pt>
                      <c:pt idx="196">
                        <c:v>4.5</c:v>
                      </c:pt>
                      <c:pt idx="197">
                        <c:v>4.5</c:v>
                      </c:pt>
                      <c:pt idx="198">
                        <c:v>4.5</c:v>
                      </c:pt>
                      <c:pt idx="199">
                        <c:v>4.5999999999999996</c:v>
                      </c:pt>
                      <c:pt idx="200">
                        <c:v>4.66</c:v>
                      </c:pt>
                      <c:pt idx="201">
                        <c:v>4.58</c:v>
                      </c:pt>
                      <c:pt idx="202">
                        <c:v>4.6100000000000003</c:v>
                      </c:pt>
                      <c:pt idx="203">
                        <c:v>4.5999999999999996</c:v>
                      </c:pt>
                      <c:pt idx="204">
                        <c:v>4.54</c:v>
                      </c:pt>
                      <c:pt idx="205">
                        <c:v>4.5</c:v>
                      </c:pt>
                      <c:pt idx="206">
                        <c:v>4.55</c:v>
                      </c:pt>
                      <c:pt idx="207">
                        <c:v>4.66</c:v>
                      </c:pt>
                      <c:pt idx="208">
                        <c:v>4.75</c:v>
                      </c:pt>
                      <c:pt idx="209">
                        <c:v>4.76</c:v>
                      </c:pt>
                      <c:pt idx="210">
                        <c:v>4.78</c:v>
                      </c:pt>
                      <c:pt idx="211">
                        <c:v>4.76</c:v>
                      </c:pt>
                      <c:pt idx="212">
                        <c:v>4.8</c:v>
                      </c:pt>
                      <c:pt idx="213">
                        <c:v>4.7699999999999996</c:v>
                      </c:pt>
                      <c:pt idx="214">
                        <c:v>4.75</c:v>
                      </c:pt>
                      <c:pt idx="215">
                        <c:v>4.59</c:v>
                      </c:pt>
                      <c:pt idx="216">
                        <c:v>4.63</c:v>
                      </c:pt>
                      <c:pt idx="217">
                        <c:v>4.5999999999999996</c:v>
                      </c:pt>
                      <c:pt idx="218">
                        <c:v>4.62</c:v>
                      </c:pt>
                      <c:pt idx="219">
                        <c:v>4.68</c:v>
                      </c:pt>
                      <c:pt idx="220">
                        <c:v>4.74</c:v>
                      </c:pt>
                      <c:pt idx="221">
                        <c:v>4.75</c:v>
                      </c:pt>
                      <c:pt idx="222">
                        <c:v>4.79</c:v>
                      </c:pt>
                      <c:pt idx="223">
                        <c:v>4.75</c:v>
                      </c:pt>
                      <c:pt idx="224">
                        <c:v>4.76</c:v>
                      </c:pt>
                      <c:pt idx="225">
                        <c:v>4.76</c:v>
                      </c:pt>
                      <c:pt idx="226">
                        <c:v>4.78</c:v>
                      </c:pt>
                      <c:pt idx="227">
                        <c:v>4.74</c:v>
                      </c:pt>
                      <c:pt idx="228">
                        <c:v>4.66</c:v>
                      </c:pt>
                      <c:pt idx="229">
                        <c:v>4.6900000000000004</c:v>
                      </c:pt>
                      <c:pt idx="230">
                        <c:v>4.7699999999999996</c:v>
                      </c:pt>
                      <c:pt idx="231">
                        <c:v>4.7300000000000004</c:v>
                      </c:pt>
                      <c:pt idx="232">
                        <c:v>4.67</c:v>
                      </c:pt>
                      <c:pt idx="233">
                        <c:v>4.71</c:v>
                      </c:pt>
                      <c:pt idx="234">
                        <c:v>4.72</c:v>
                      </c:pt>
                      <c:pt idx="235">
                        <c:v>4.75</c:v>
                      </c:pt>
                      <c:pt idx="236">
                        <c:v>4.6399999999999997</c:v>
                      </c:pt>
                      <c:pt idx="237">
                        <c:v>4.6399999999999997</c:v>
                      </c:pt>
                      <c:pt idx="238">
                        <c:v>4.6500000000000004</c:v>
                      </c:pt>
                      <c:pt idx="239">
                        <c:v>4.6100000000000003</c:v>
                      </c:pt>
                      <c:pt idx="240">
                        <c:v>4.6399999999999997</c:v>
                      </c:pt>
                      <c:pt idx="241">
                        <c:v>4.6399999999999997</c:v>
                      </c:pt>
                      <c:pt idx="242">
                        <c:v>4.5999999999999996</c:v>
                      </c:pt>
                      <c:pt idx="243">
                        <c:v>4.6399999999999997</c:v>
                      </c:pt>
                      <c:pt idx="244">
                        <c:v>4.66</c:v>
                      </c:pt>
                      <c:pt idx="245">
                        <c:v>4.75</c:v>
                      </c:pt>
                      <c:pt idx="246">
                        <c:v>4.71</c:v>
                      </c:pt>
                      <c:pt idx="247">
                        <c:v>4.71</c:v>
                      </c:pt>
                      <c:pt idx="248">
                        <c:v>4.7300000000000004</c:v>
                      </c:pt>
                      <c:pt idx="249">
                        <c:v>4.72</c:v>
                      </c:pt>
                      <c:pt idx="250">
                        <c:v>4.71</c:v>
                      </c:pt>
                      <c:pt idx="251">
                        <c:v>4.78</c:v>
                      </c:pt>
                      <c:pt idx="252">
                        <c:v>4.71</c:v>
                      </c:pt>
                      <c:pt idx="253">
                        <c:v>4.6900000000000004</c:v>
                      </c:pt>
                      <c:pt idx="254">
                        <c:v>4.74</c:v>
                      </c:pt>
                      <c:pt idx="255">
                        <c:v>4.7300000000000004</c:v>
                      </c:pt>
                      <c:pt idx="256">
                        <c:v>4.66</c:v>
                      </c:pt>
                      <c:pt idx="257">
                        <c:v>4.6900000000000004</c:v>
                      </c:pt>
                      <c:pt idx="258">
                        <c:v>4.67</c:v>
                      </c:pt>
                      <c:pt idx="259">
                        <c:v>4.63</c:v>
                      </c:pt>
                      <c:pt idx="260">
                        <c:v>4.6500000000000004</c:v>
                      </c:pt>
                      <c:pt idx="261">
                        <c:v>4.68</c:v>
                      </c:pt>
                      <c:pt idx="262">
                        <c:v>4.7</c:v>
                      </c:pt>
                      <c:pt idx="263">
                        <c:v>4.7</c:v>
                      </c:pt>
                      <c:pt idx="264">
                        <c:v>4.67</c:v>
                      </c:pt>
                      <c:pt idx="265">
                        <c:v>4.68</c:v>
                      </c:pt>
                      <c:pt idx="266">
                        <c:v>4.68</c:v>
                      </c:pt>
                      <c:pt idx="267">
                        <c:v>4.71</c:v>
                      </c:pt>
                      <c:pt idx="268">
                        <c:v>4.68</c:v>
                      </c:pt>
                      <c:pt idx="269">
                        <c:v>4.66</c:v>
                      </c:pt>
                      <c:pt idx="270">
                        <c:v>4.6399999999999997</c:v>
                      </c:pt>
                      <c:pt idx="271">
                        <c:v>4.79</c:v>
                      </c:pt>
                      <c:pt idx="272">
                        <c:v>4.8499999999999996</c:v>
                      </c:pt>
                      <c:pt idx="273">
                        <c:v>4.88</c:v>
                      </c:pt>
                      <c:pt idx="274">
                        <c:v>4.87</c:v>
                      </c:pt>
                      <c:pt idx="275">
                        <c:v>4.88</c:v>
                      </c:pt>
                      <c:pt idx="276">
                        <c:v>4.8899999999999997</c:v>
                      </c:pt>
                      <c:pt idx="277">
                        <c:v>4.91</c:v>
                      </c:pt>
                      <c:pt idx="278">
                        <c:v>4.99</c:v>
                      </c:pt>
                      <c:pt idx="279">
                        <c:v>4.96</c:v>
                      </c:pt>
                      <c:pt idx="280">
                        <c:v>4.99</c:v>
                      </c:pt>
                      <c:pt idx="281">
                        <c:v>5</c:v>
                      </c:pt>
                      <c:pt idx="282">
                        <c:v>5.07</c:v>
                      </c:pt>
                      <c:pt idx="283">
                        <c:v>5.07</c:v>
                      </c:pt>
                      <c:pt idx="284">
                        <c:v>5.03</c:v>
                      </c:pt>
                      <c:pt idx="285">
                        <c:v>5.05</c:v>
                      </c:pt>
                      <c:pt idx="286">
                        <c:v>5.03</c:v>
                      </c:pt>
                      <c:pt idx="287">
                        <c:v>5.0199999999999996</c:v>
                      </c:pt>
                      <c:pt idx="288">
                        <c:v>5.0599999999999996</c:v>
                      </c:pt>
                      <c:pt idx="289">
                        <c:v>5.04</c:v>
                      </c:pt>
                      <c:pt idx="290">
                        <c:v>5.03</c:v>
                      </c:pt>
                      <c:pt idx="291">
                        <c:v>5.05</c:v>
                      </c:pt>
                      <c:pt idx="292">
                        <c:v>5.22</c:v>
                      </c:pt>
                      <c:pt idx="293">
                        <c:v>5.25</c:v>
                      </c:pt>
                      <c:pt idx="294">
                        <c:v>5.18</c:v>
                      </c:pt>
                      <c:pt idx="295">
                        <c:v>4.9000000000000004</c:v>
                      </c:pt>
                      <c:pt idx="296">
                        <c:v>4.3</c:v>
                      </c:pt>
                      <c:pt idx="297">
                        <c:v>4.45</c:v>
                      </c:pt>
                      <c:pt idx="298">
                        <c:v>4.1900000000000004</c:v>
                      </c:pt>
                      <c:pt idx="299">
                        <c:v>4.49</c:v>
                      </c:pt>
                      <c:pt idx="300">
                        <c:v>4.26</c:v>
                      </c:pt>
                      <c:pt idx="301">
                        <c:v>4.34</c:v>
                      </c:pt>
                      <c:pt idx="302">
                        <c:v>4.68</c:v>
                      </c:pt>
                      <c:pt idx="303">
                        <c:v>4.5599999999999996</c:v>
                      </c:pt>
                      <c:pt idx="304">
                        <c:v>4.38</c:v>
                      </c:pt>
                      <c:pt idx="305">
                        <c:v>4.32</c:v>
                      </c:pt>
                      <c:pt idx="306">
                        <c:v>4.51</c:v>
                      </c:pt>
                      <c:pt idx="307">
                        <c:v>4.55</c:v>
                      </c:pt>
                      <c:pt idx="308">
                        <c:v>4.59</c:v>
                      </c:pt>
                      <c:pt idx="309">
                        <c:v>4.63</c:v>
                      </c:pt>
                      <c:pt idx="310">
                        <c:v>4.6399999999999997</c:v>
                      </c:pt>
                    </c:numCache>
                  </c:numRef>
                </c:val>
                <c:smooth val="0"/>
                <c:extLst xmlns:c15="http://schemas.microsoft.com/office/drawing/2012/chart">
                  <c:ext xmlns:c16="http://schemas.microsoft.com/office/drawing/2014/chart" uri="{C3380CC4-5D6E-409C-BE32-E72D297353CC}">
                    <c16:uniqueId val="{00000006-E9C0-4669-B44B-DC23BB232B5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2 Yr</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Sheet1!$A$2:$A$312</c15:sqref>
                        </c15:formulaRef>
                      </c:ext>
                    </c:extLst>
                    <c:numCache>
                      <c:formatCode>m/d/yyyy</c:formatCode>
                      <c:ptCount val="311"/>
                      <c:pt idx="0">
                        <c:v>44564</c:v>
                      </c:pt>
                      <c:pt idx="1">
                        <c:v>44565</c:v>
                      </c:pt>
                      <c:pt idx="2">
                        <c:v>44566</c:v>
                      </c:pt>
                      <c:pt idx="3">
                        <c:v>44567</c:v>
                      </c:pt>
                      <c:pt idx="4">
                        <c:v>44568</c:v>
                      </c:pt>
                      <c:pt idx="5">
                        <c:v>44571</c:v>
                      </c:pt>
                      <c:pt idx="6">
                        <c:v>44572</c:v>
                      </c:pt>
                      <c:pt idx="7">
                        <c:v>44573</c:v>
                      </c:pt>
                      <c:pt idx="8">
                        <c:v>44574</c:v>
                      </c:pt>
                      <c:pt idx="9">
                        <c:v>44575</c:v>
                      </c:pt>
                      <c:pt idx="10">
                        <c:v>44579</c:v>
                      </c:pt>
                      <c:pt idx="11">
                        <c:v>44580</c:v>
                      </c:pt>
                      <c:pt idx="12">
                        <c:v>44581</c:v>
                      </c:pt>
                      <c:pt idx="13">
                        <c:v>44582</c:v>
                      </c:pt>
                      <c:pt idx="14">
                        <c:v>44585</c:v>
                      </c:pt>
                      <c:pt idx="15">
                        <c:v>44586</c:v>
                      </c:pt>
                      <c:pt idx="16">
                        <c:v>44587</c:v>
                      </c:pt>
                      <c:pt idx="17">
                        <c:v>44588</c:v>
                      </c:pt>
                      <c:pt idx="18">
                        <c:v>44589</c:v>
                      </c:pt>
                      <c:pt idx="19">
                        <c:v>44592</c:v>
                      </c:pt>
                      <c:pt idx="20">
                        <c:v>44593</c:v>
                      </c:pt>
                      <c:pt idx="21">
                        <c:v>44594</c:v>
                      </c:pt>
                      <c:pt idx="22">
                        <c:v>44595</c:v>
                      </c:pt>
                      <c:pt idx="23">
                        <c:v>44596</c:v>
                      </c:pt>
                      <c:pt idx="24">
                        <c:v>44599</c:v>
                      </c:pt>
                      <c:pt idx="25">
                        <c:v>44600</c:v>
                      </c:pt>
                      <c:pt idx="26">
                        <c:v>44601</c:v>
                      </c:pt>
                      <c:pt idx="27">
                        <c:v>44602</c:v>
                      </c:pt>
                      <c:pt idx="28">
                        <c:v>44603</c:v>
                      </c:pt>
                      <c:pt idx="29">
                        <c:v>44606</c:v>
                      </c:pt>
                      <c:pt idx="30">
                        <c:v>44607</c:v>
                      </c:pt>
                      <c:pt idx="31">
                        <c:v>44608</c:v>
                      </c:pt>
                      <c:pt idx="32">
                        <c:v>44609</c:v>
                      </c:pt>
                      <c:pt idx="33">
                        <c:v>44610</c:v>
                      </c:pt>
                      <c:pt idx="34">
                        <c:v>44614</c:v>
                      </c:pt>
                      <c:pt idx="35">
                        <c:v>44615</c:v>
                      </c:pt>
                      <c:pt idx="36">
                        <c:v>44616</c:v>
                      </c:pt>
                      <c:pt idx="37">
                        <c:v>44617</c:v>
                      </c:pt>
                      <c:pt idx="38">
                        <c:v>44620</c:v>
                      </c:pt>
                      <c:pt idx="39">
                        <c:v>44621</c:v>
                      </c:pt>
                      <c:pt idx="40">
                        <c:v>44622</c:v>
                      </c:pt>
                      <c:pt idx="41">
                        <c:v>44623</c:v>
                      </c:pt>
                      <c:pt idx="42">
                        <c:v>44624</c:v>
                      </c:pt>
                      <c:pt idx="43">
                        <c:v>44627</c:v>
                      </c:pt>
                      <c:pt idx="44">
                        <c:v>44628</c:v>
                      </c:pt>
                      <c:pt idx="45">
                        <c:v>44629</c:v>
                      </c:pt>
                      <c:pt idx="46">
                        <c:v>44630</c:v>
                      </c:pt>
                      <c:pt idx="47">
                        <c:v>44631</c:v>
                      </c:pt>
                      <c:pt idx="48">
                        <c:v>44634</c:v>
                      </c:pt>
                      <c:pt idx="49">
                        <c:v>44635</c:v>
                      </c:pt>
                      <c:pt idx="50">
                        <c:v>44636</c:v>
                      </c:pt>
                      <c:pt idx="51">
                        <c:v>44637</c:v>
                      </c:pt>
                      <c:pt idx="52">
                        <c:v>44638</c:v>
                      </c:pt>
                      <c:pt idx="53">
                        <c:v>44641</c:v>
                      </c:pt>
                      <c:pt idx="54">
                        <c:v>44642</c:v>
                      </c:pt>
                      <c:pt idx="55">
                        <c:v>44643</c:v>
                      </c:pt>
                      <c:pt idx="56">
                        <c:v>44644</c:v>
                      </c:pt>
                      <c:pt idx="57">
                        <c:v>44645</c:v>
                      </c:pt>
                      <c:pt idx="58">
                        <c:v>44648</c:v>
                      </c:pt>
                      <c:pt idx="59">
                        <c:v>44649</c:v>
                      </c:pt>
                      <c:pt idx="60">
                        <c:v>44650</c:v>
                      </c:pt>
                      <c:pt idx="61">
                        <c:v>44651</c:v>
                      </c:pt>
                      <c:pt idx="62">
                        <c:v>44652</c:v>
                      </c:pt>
                      <c:pt idx="63">
                        <c:v>44655</c:v>
                      </c:pt>
                      <c:pt idx="64">
                        <c:v>44656</c:v>
                      </c:pt>
                      <c:pt idx="65">
                        <c:v>44657</c:v>
                      </c:pt>
                      <c:pt idx="66">
                        <c:v>44658</c:v>
                      </c:pt>
                      <c:pt idx="67">
                        <c:v>44659</c:v>
                      </c:pt>
                      <c:pt idx="68">
                        <c:v>44662</c:v>
                      </c:pt>
                      <c:pt idx="69">
                        <c:v>44663</c:v>
                      </c:pt>
                      <c:pt idx="70">
                        <c:v>44664</c:v>
                      </c:pt>
                      <c:pt idx="71">
                        <c:v>44665</c:v>
                      </c:pt>
                      <c:pt idx="72">
                        <c:v>44669</c:v>
                      </c:pt>
                      <c:pt idx="73">
                        <c:v>44670</c:v>
                      </c:pt>
                      <c:pt idx="74">
                        <c:v>44671</c:v>
                      </c:pt>
                      <c:pt idx="75">
                        <c:v>44672</c:v>
                      </c:pt>
                      <c:pt idx="76">
                        <c:v>44673</c:v>
                      </c:pt>
                      <c:pt idx="77">
                        <c:v>44676</c:v>
                      </c:pt>
                      <c:pt idx="78">
                        <c:v>44677</c:v>
                      </c:pt>
                      <c:pt idx="79">
                        <c:v>44678</c:v>
                      </c:pt>
                      <c:pt idx="80">
                        <c:v>44679</c:v>
                      </c:pt>
                      <c:pt idx="81">
                        <c:v>44680</c:v>
                      </c:pt>
                      <c:pt idx="82">
                        <c:v>44683</c:v>
                      </c:pt>
                      <c:pt idx="83">
                        <c:v>44684</c:v>
                      </c:pt>
                      <c:pt idx="84">
                        <c:v>44685</c:v>
                      </c:pt>
                      <c:pt idx="85">
                        <c:v>44686</c:v>
                      </c:pt>
                      <c:pt idx="86">
                        <c:v>44687</c:v>
                      </c:pt>
                      <c:pt idx="87">
                        <c:v>44690</c:v>
                      </c:pt>
                      <c:pt idx="88">
                        <c:v>44691</c:v>
                      </c:pt>
                      <c:pt idx="89">
                        <c:v>44692</c:v>
                      </c:pt>
                      <c:pt idx="90">
                        <c:v>44693</c:v>
                      </c:pt>
                      <c:pt idx="91">
                        <c:v>44694</c:v>
                      </c:pt>
                      <c:pt idx="92">
                        <c:v>44697</c:v>
                      </c:pt>
                      <c:pt idx="93">
                        <c:v>44698</c:v>
                      </c:pt>
                      <c:pt idx="94">
                        <c:v>44699</c:v>
                      </c:pt>
                      <c:pt idx="95">
                        <c:v>44700</c:v>
                      </c:pt>
                      <c:pt idx="96">
                        <c:v>44701</c:v>
                      </c:pt>
                      <c:pt idx="97">
                        <c:v>44704</c:v>
                      </c:pt>
                      <c:pt idx="98">
                        <c:v>44705</c:v>
                      </c:pt>
                      <c:pt idx="99">
                        <c:v>44706</c:v>
                      </c:pt>
                      <c:pt idx="100">
                        <c:v>44707</c:v>
                      </c:pt>
                      <c:pt idx="101">
                        <c:v>44708</c:v>
                      </c:pt>
                      <c:pt idx="102">
                        <c:v>44712</c:v>
                      </c:pt>
                      <c:pt idx="103">
                        <c:v>44713</c:v>
                      </c:pt>
                      <c:pt idx="104">
                        <c:v>44714</c:v>
                      </c:pt>
                      <c:pt idx="105">
                        <c:v>44715</c:v>
                      </c:pt>
                      <c:pt idx="106">
                        <c:v>44718</c:v>
                      </c:pt>
                      <c:pt idx="107">
                        <c:v>44719</c:v>
                      </c:pt>
                      <c:pt idx="108">
                        <c:v>44720</c:v>
                      </c:pt>
                      <c:pt idx="109">
                        <c:v>44721</c:v>
                      </c:pt>
                      <c:pt idx="110">
                        <c:v>44722</c:v>
                      </c:pt>
                      <c:pt idx="111">
                        <c:v>44725</c:v>
                      </c:pt>
                      <c:pt idx="112">
                        <c:v>44726</c:v>
                      </c:pt>
                      <c:pt idx="113">
                        <c:v>44727</c:v>
                      </c:pt>
                      <c:pt idx="114">
                        <c:v>44728</c:v>
                      </c:pt>
                      <c:pt idx="115">
                        <c:v>44729</c:v>
                      </c:pt>
                      <c:pt idx="116">
                        <c:v>44733</c:v>
                      </c:pt>
                      <c:pt idx="117">
                        <c:v>44734</c:v>
                      </c:pt>
                      <c:pt idx="118">
                        <c:v>44735</c:v>
                      </c:pt>
                      <c:pt idx="119">
                        <c:v>44736</c:v>
                      </c:pt>
                      <c:pt idx="120">
                        <c:v>44739</c:v>
                      </c:pt>
                      <c:pt idx="121">
                        <c:v>44740</c:v>
                      </c:pt>
                      <c:pt idx="122">
                        <c:v>44741</c:v>
                      </c:pt>
                      <c:pt idx="123">
                        <c:v>44742</c:v>
                      </c:pt>
                      <c:pt idx="124">
                        <c:v>44743</c:v>
                      </c:pt>
                      <c:pt idx="125">
                        <c:v>44747</c:v>
                      </c:pt>
                      <c:pt idx="126">
                        <c:v>44748</c:v>
                      </c:pt>
                      <c:pt idx="127">
                        <c:v>44749</c:v>
                      </c:pt>
                      <c:pt idx="128">
                        <c:v>44750</c:v>
                      </c:pt>
                      <c:pt idx="129">
                        <c:v>44753</c:v>
                      </c:pt>
                      <c:pt idx="130">
                        <c:v>44754</c:v>
                      </c:pt>
                      <c:pt idx="131">
                        <c:v>44755</c:v>
                      </c:pt>
                      <c:pt idx="132">
                        <c:v>44756</c:v>
                      </c:pt>
                      <c:pt idx="133">
                        <c:v>44757</c:v>
                      </c:pt>
                      <c:pt idx="134">
                        <c:v>44760</c:v>
                      </c:pt>
                      <c:pt idx="135">
                        <c:v>44761</c:v>
                      </c:pt>
                      <c:pt idx="136">
                        <c:v>44762</c:v>
                      </c:pt>
                      <c:pt idx="137">
                        <c:v>44763</c:v>
                      </c:pt>
                      <c:pt idx="138">
                        <c:v>44764</c:v>
                      </c:pt>
                      <c:pt idx="139">
                        <c:v>44767</c:v>
                      </c:pt>
                      <c:pt idx="140">
                        <c:v>44768</c:v>
                      </c:pt>
                      <c:pt idx="141">
                        <c:v>44769</c:v>
                      </c:pt>
                      <c:pt idx="142">
                        <c:v>44770</c:v>
                      </c:pt>
                      <c:pt idx="143">
                        <c:v>44771</c:v>
                      </c:pt>
                      <c:pt idx="144">
                        <c:v>44774</c:v>
                      </c:pt>
                      <c:pt idx="145">
                        <c:v>44775</c:v>
                      </c:pt>
                      <c:pt idx="146">
                        <c:v>44776</c:v>
                      </c:pt>
                      <c:pt idx="147">
                        <c:v>44777</c:v>
                      </c:pt>
                      <c:pt idx="148">
                        <c:v>44778</c:v>
                      </c:pt>
                      <c:pt idx="149">
                        <c:v>44781</c:v>
                      </c:pt>
                      <c:pt idx="150">
                        <c:v>44782</c:v>
                      </c:pt>
                      <c:pt idx="151">
                        <c:v>44783</c:v>
                      </c:pt>
                      <c:pt idx="152">
                        <c:v>44784</c:v>
                      </c:pt>
                      <c:pt idx="153">
                        <c:v>44785</c:v>
                      </c:pt>
                      <c:pt idx="154">
                        <c:v>44788</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44810</c:v>
                      </c:pt>
                      <c:pt idx="170">
                        <c:v>44811</c:v>
                      </c:pt>
                      <c:pt idx="171">
                        <c:v>44812</c:v>
                      </c:pt>
                      <c:pt idx="172">
                        <c:v>44813</c:v>
                      </c:pt>
                      <c:pt idx="173">
                        <c:v>44816</c:v>
                      </c:pt>
                      <c:pt idx="174">
                        <c:v>44817</c:v>
                      </c:pt>
                      <c:pt idx="175">
                        <c:v>44818</c:v>
                      </c:pt>
                      <c:pt idx="176">
                        <c:v>44819</c:v>
                      </c:pt>
                      <c:pt idx="177">
                        <c:v>44820</c:v>
                      </c:pt>
                      <c:pt idx="178">
                        <c:v>44823</c:v>
                      </c:pt>
                      <c:pt idx="179">
                        <c:v>44824</c:v>
                      </c:pt>
                      <c:pt idx="180">
                        <c:v>44825</c:v>
                      </c:pt>
                      <c:pt idx="181">
                        <c:v>44826</c:v>
                      </c:pt>
                      <c:pt idx="182">
                        <c:v>44827</c:v>
                      </c:pt>
                      <c:pt idx="183">
                        <c:v>44830</c:v>
                      </c:pt>
                      <c:pt idx="184">
                        <c:v>44831</c:v>
                      </c:pt>
                      <c:pt idx="185">
                        <c:v>44832</c:v>
                      </c:pt>
                      <c:pt idx="186">
                        <c:v>44833</c:v>
                      </c:pt>
                      <c:pt idx="187">
                        <c:v>44834</c:v>
                      </c:pt>
                      <c:pt idx="188">
                        <c:v>44837</c:v>
                      </c:pt>
                      <c:pt idx="189">
                        <c:v>44838</c:v>
                      </c:pt>
                      <c:pt idx="190">
                        <c:v>44839</c:v>
                      </c:pt>
                      <c:pt idx="191">
                        <c:v>44840</c:v>
                      </c:pt>
                      <c:pt idx="192">
                        <c:v>44841</c:v>
                      </c:pt>
                      <c:pt idx="193">
                        <c:v>44845</c:v>
                      </c:pt>
                      <c:pt idx="194">
                        <c:v>44846</c:v>
                      </c:pt>
                      <c:pt idx="195">
                        <c:v>44847</c:v>
                      </c:pt>
                      <c:pt idx="196">
                        <c:v>44848</c:v>
                      </c:pt>
                      <c:pt idx="197">
                        <c:v>44851</c:v>
                      </c:pt>
                      <c:pt idx="198">
                        <c:v>44852</c:v>
                      </c:pt>
                      <c:pt idx="199">
                        <c:v>44853</c:v>
                      </c:pt>
                      <c:pt idx="200">
                        <c:v>44854</c:v>
                      </c:pt>
                      <c:pt idx="201">
                        <c:v>44855</c:v>
                      </c:pt>
                      <c:pt idx="202">
                        <c:v>44858</c:v>
                      </c:pt>
                      <c:pt idx="203">
                        <c:v>44859</c:v>
                      </c:pt>
                      <c:pt idx="204">
                        <c:v>44860</c:v>
                      </c:pt>
                      <c:pt idx="205">
                        <c:v>44861</c:v>
                      </c:pt>
                      <c:pt idx="206">
                        <c:v>44862</c:v>
                      </c:pt>
                      <c:pt idx="207">
                        <c:v>44865</c:v>
                      </c:pt>
                      <c:pt idx="208">
                        <c:v>44866</c:v>
                      </c:pt>
                      <c:pt idx="209">
                        <c:v>44867</c:v>
                      </c:pt>
                      <c:pt idx="210">
                        <c:v>44868</c:v>
                      </c:pt>
                      <c:pt idx="211">
                        <c:v>44869</c:v>
                      </c:pt>
                      <c:pt idx="212">
                        <c:v>44872</c:v>
                      </c:pt>
                      <c:pt idx="213">
                        <c:v>44873</c:v>
                      </c:pt>
                      <c:pt idx="214">
                        <c:v>44874</c:v>
                      </c:pt>
                      <c:pt idx="215">
                        <c:v>44875</c:v>
                      </c:pt>
                      <c:pt idx="216">
                        <c:v>44879</c:v>
                      </c:pt>
                      <c:pt idx="217">
                        <c:v>44880</c:v>
                      </c:pt>
                      <c:pt idx="218">
                        <c:v>44881</c:v>
                      </c:pt>
                      <c:pt idx="219">
                        <c:v>44882</c:v>
                      </c:pt>
                      <c:pt idx="220">
                        <c:v>44883</c:v>
                      </c:pt>
                      <c:pt idx="221">
                        <c:v>44886</c:v>
                      </c:pt>
                      <c:pt idx="222">
                        <c:v>44887</c:v>
                      </c:pt>
                      <c:pt idx="223">
                        <c:v>44888</c:v>
                      </c:pt>
                      <c:pt idx="224">
                        <c:v>44890</c:v>
                      </c:pt>
                      <c:pt idx="225">
                        <c:v>44893</c:v>
                      </c:pt>
                      <c:pt idx="226">
                        <c:v>44894</c:v>
                      </c:pt>
                      <c:pt idx="227">
                        <c:v>44895</c:v>
                      </c:pt>
                      <c:pt idx="228">
                        <c:v>44896</c:v>
                      </c:pt>
                      <c:pt idx="229">
                        <c:v>44897</c:v>
                      </c:pt>
                      <c:pt idx="230">
                        <c:v>44900</c:v>
                      </c:pt>
                      <c:pt idx="231">
                        <c:v>44901</c:v>
                      </c:pt>
                      <c:pt idx="232">
                        <c:v>44902</c:v>
                      </c:pt>
                      <c:pt idx="233">
                        <c:v>44903</c:v>
                      </c:pt>
                      <c:pt idx="234">
                        <c:v>44904</c:v>
                      </c:pt>
                      <c:pt idx="235">
                        <c:v>44907</c:v>
                      </c:pt>
                      <c:pt idx="236">
                        <c:v>44908</c:v>
                      </c:pt>
                      <c:pt idx="237">
                        <c:v>44909</c:v>
                      </c:pt>
                      <c:pt idx="238">
                        <c:v>44910</c:v>
                      </c:pt>
                      <c:pt idx="239">
                        <c:v>44911</c:v>
                      </c:pt>
                      <c:pt idx="240">
                        <c:v>44914</c:v>
                      </c:pt>
                      <c:pt idx="241">
                        <c:v>44915</c:v>
                      </c:pt>
                      <c:pt idx="242">
                        <c:v>44916</c:v>
                      </c:pt>
                      <c:pt idx="243">
                        <c:v>44917</c:v>
                      </c:pt>
                      <c:pt idx="244">
                        <c:v>44918</c:v>
                      </c:pt>
                      <c:pt idx="245">
                        <c:v>44922</c:v>
                      </c:pt>
                      <c:pt idx="246">
                        <c:v>44923</c:v>
                      </c:pt>
                      <c:pt idx="247">
                        <c:v>44924</c:v>
                      </c:pt>
                      <c:pt idx="248">
                        <c:v>44925</c:v>
                      </c:pt>
                      <c:pt idx="249">
                        <c:v>44929</c:v>
                      </c:pt>
                      <c:pt idx="250">
                        <c:v>44930</c:v>
                      </c:pt>
                      <c:pt idx="251">
                        <c:v>44931</c:v>
                      </c:pt>
                      <c:pt idx="252">
                        <c:v>44932</c:v>
                      </c:pt>
                      <c:pt idx="253">
                        <c:v>44935</c:v>
                      </c:pt>
                      <c:pt idx="254">
                        <c:v>44936</c:v>
                      </c:pt>
                      <c:pt idx="255">
                        <c:v>44937</c:v>
                      </c:pt>
                      <c:pt idx="256">
                        <c:v>44938</c:v>
                      </c:pt>
                      <c:pt idx="257">
                        <c:v>44939</c:v>
                      </c:pt>
                      <c:pt idx="258">
                        <c:v>44943</c:v>
                      </c:pt>
                      <c:pt idx="259">
                        <c:v>44944</c:v>
                      </c:pt>
                      <c:pt idx="260">
                        <c:v>44945</c:v>
                      </c:pt>
                      <c:pt idx="261">
                        <c:v>44946</c:v>
                      </c:pt>
                      <c:pt idx="262">
                        <c:v>44949</c:v>
                      </c:pt>
                      <c:pt idx="263">
                        <c:v>44950</c:v>
                      </c:pt>
                      <c:pt idx="264">
                        <c:v>44951</c:v>
                      </c:pt>
                      <c:pt idx="265">
                        <c:v>44952</c:v>
                      </c:pt>
                      <c:pt idx="266">
                        <c:v>44953</c:v>
                      </c:pt>
                      <c:pt idx="267">
                        <c:v>44956</c:v>
                      </c:pt>
                      <c:pt idx="268">
                        <c:v>44957</c:v>
                      </c:pt>
                      <c:pt idx="269">
                        <c:v>44958</c:v>
                      </c:pt>
                      <c:pt idx="270">
                        <c:v>44959</c:v>
                      </c:pt>
                      <c:pt idx="271">
                        <c:v>44960</c:v>
                      </c:pt>
                      <c:pt idx="272">
                        <c:v>44963</c:v>
                      </c:pt>
                      <c:pt idx="273">
                        <c:v>44964</c:v>
                      </c:pt>
                      <c:pt idx="274">
                        <c:v>44965</c:v>
                      </c:pt>
                      <c:pt idx="275">
                        <c:v>44966</c:v>
                      </c:pt>
                      <c:pt idx="276">
                        <c:v>44967</c:v>
                      </c:pt>
                      <c:pt idx="277">
                        <c:v>44970</c:v>
                      </c:pt>
                      <c:pt idx="278">
                        <c:v>44971</c:v>
                      </c:pt>
                      <c:pt idx="279">
                        <c:v>44972</c:v>
                      </c:pt>
                      <c:pt idx="280">
                        <c:v>44973</c:v>
                      </c:pt>
                      <c:pt idx="281">
                        <c:v>44974</c:v>
                      </c:pt>
                      <c:pt idx="282">
                        <c:v>44978</c:v>
                      </c:pt>
                      <c:pt idx="283">
                        <c:v>44979</c:v>
                      </c:pt>
                      <c:pt idx="284">
                        <c:v>44980</c:v>
                      </c:pt>
                      <c:pt idx="285">
                        <c:v>44981</c:v>
                      </c:pt>
                      <c:pt idx="286">
                        <c:v>44984</c:v>
                      </c:pt>
                      <c:pt idx="287">
                        <c:v>44985</c:v>
                      </c:pt>
                      <c:pt idx="288">
                        <c:v>44986</c:v>
                      </c:pt>
                      <c:pt idx="289">
                        <c:v>44987</c:v>
                      </c:pt>
                      <c:pt idx="290">
                        <c:v>44988</c:v>
                      </c:pt>
                      <c:pt idx="291">
                        <c:v>44991</c:v>
                      </c:pt>
                      <c:pt idx="292">
                        <c:v>44992</c:v>
                      </c:pt>
                      <c:pt idx="293">
                        <c:v>44993</c:v>
                      </c:pt>
                      <c:pt idx="294">
                        <c:v>44994</c:v>
                      </c:pt>
                      <c:pt idx="295">
                        <c:v>44995</c:v>
                      </c:pt>
                      <c:pt idx="296">
                        <c:v>44998</c:v>
                      </c:pt>
                      <c:pt idx="297">
                        <c:v>44999</c:v>
                      </c:pt>
                      <c:pt idx="298">
                        <c:v>45000</c:v>
                      </c:pt>
                      <c:pt idx="299">
                        <c:v>45001</c:v>
                      </c:pt>
                      <c:pt idx="300">
                        <c:v>45002</c:v>
                      </c:pt>
                      <c:pt idx="301">
                        <c:v>45005</c:v>
                      </c:pt>
                      <c:pt idx="302">
                        <c:v>45006</c:v>
                      </c:pt>
                      <c:pt idx="303">
                        <c:v>45007</c:v>
                      </c:pt>
                      <c:pt idx="304">
                        <c:v>45008</c:v>
                      </c:pt>
                      <c:pt idx="305">
                        <c:v>45009</c:v>
                      </c:pt>
                      <c:pt idx="306">
                        <c:v>45012</c:v>
                      </c:pt>
                      <c:pt idx="307">
                        <c:v>45013</c:v>
                      </c:pt>
                      <c:pt idx="308">
                        <c:v>45014</c:v>
                      </c:pt>
                      <c:pt idx="309">
                        <c:v>45015</c:v>
                      </c:pt>
                      <c:pt idx="310">
                        <c:v>45016</c:v>
                      </c:pt>
                    </c:numCache>
                  </c:numRef>
                </c:cat>
                <c:val>
                  <c:numRef>
                    <c:extLst xmlns:c15="http://schemas.microsoft.com/office/drawing/2012/chart">
                      <c:ext xmlns:c15="http://schemas.microsoft.com/office/drawing/2012/chart" uri="{02D57815-91ED-43cb-92C2-25804820EDAC}">
                        <c15:formulaRef>
                          <c15:sqref>Sheet1!$H$2:$H$312</c15:sqref>
                        </c15:formulaRef>
                      </c:ext>
                    </c:extLst>
                    <c:numCache>
                      <c:formatCode>General</c:formatCode>
                      <c:ptCount val="311"/>
                      <c:pt idx="0">
                        <c:v>0.78</c:v>
                      </c:pt>
                      <c:pt idx="1">
                        <c:v>0.77</c:v>
                      </c:pt>
                      <c:pt idx="2">
                        <c:v>0.83</c:v>
                      </c:pt>
                      <c:pt idx="3">
                        <c:v>0.88</c:v>
                      </c:pt>
                      <c:pt idx="4">
                        <c:v>0.87</c:v>
                      </c:pt>
                      <c:pt idx="5">
                        <c:v>0.92</c:v>
                      </c:pt>
                      <c:pt idx="6">
                        <c:v>0.9</c:v>
                      </c:pt>
                      <c:pt idx="7">
                        <c:v>0.92</c:v>
                      </c:pt>
                      <c:pt idx="8">
                        <c:v>0.91</c:v>
                      </c:pt>
                      <c:pt idx="9">
                        <c:v>0.99</c:v>
                      </c:pt>
                      <c:pt idx="10">
                        <c:v>1.06</c:v>
                      </c:pt>
                      <c:pt idx="11">
                        <c:v>1.04</c:v>
                      </c:pt>
                      <c:pt idx="12">
                        <c:v>1.08</c:v>
                      </c:pt>
                      <c:pt idx="13">
                        <c:v>1.01</c:v>
                      </c:pt>
                      <c:pt idx="14">
                        <c:v>0.99</c:v>
                      </c:pt>
                      <c:pt idx="15">
                        <c:v>1.02</c:v>
                      </c:pt>
                      <c:pt idx="16">
                        <c:v>1.1299999999999999</c:v>
                      </c:pt>
                      <c:pt idx="17">
                        <c:v>1.18</c:v>
                      </c:pt>
                      <c:pt idx="18">
                        <c:v>1.1499999999999999</c:v>
                      </c:pt>
                      <c:pt idx="19">
                        <c:v>1.18</c:v>
                      </c:pt>
                      <c:pt idx="20">
                        <c:v>1.18</c:v>
                      </c:pt>
                      <c:pt idx="21">
                        <c:v>1.1599999999999999</c:v>
                      </c:pt>
                      <c:pt idx="22">
                        <c:v>1.19</c:v>
                      </c:pt>
                      <c:pt idx="23">
                        <c:v>1.31</c:v>
                      </c:pt>
                      <c:pt idx="24">
                        <c:v>1.3</c:v>
                      </c:pt>
                      <c:pt idx="25">
                        <c:v>1.35</c:v>
                      </c:pt>
                      <c:pt idx="26">
                        <c:v>1.36</c:v>
                      </c:pt>
                      <c:pt idx="27">
                        <c:v>1.61</c:v>
                      </c:pt>
                      <c:pt idx="28">
                        <c:v>1.5</c:v>
                      </c:pt>
                      <c:pt idx="29">
                        <c:v>1.58</c:v>
                      </c:pt>
                      <c:pt idx="30">
                        <c:v>1.58</c:v>
                      </c:pt>
                      <c:pt idx="31">
                        <c:v>1.52</c:v>
                      </c:pt>
                      <c:pt idx="32">
                        <c:v>1.49</c:v>
                      </c:pt>
                      <c:pt idx="33">
                        <c:v>1.47</c:v>
                      </c:pt>
                      <c:pt idx="34">
                        <c:v>1.56</c:v>
                      </c:pt>
                      <c:pt idx="35">
                        <c:v>1.58</c:v>
                      </c:pt>
                      <c:pt idx="36">
                        <c:v>1.54</c:v>
                      </c:pt>
                      <c:pt idx="37">
                        <c:v>1.55</c:v>
                      </c:pt>
                      <c:pt idx="38">
                        <c:v>1.44</c:v>
                      </c:pt>
                      <c:pt idx="39">
                        <c:v>1.31</c:v>
                      </c:pt>
                      <c:pt idx="40">
                        <c:v>1.5</c:v>
                      </c:pt>
                      <c:pt idx="41">
                        <c:v>1.53</c:v>
                      </c:pt>
                      <c:pt idx="42">
                        <c:v>1.5</c:v>
                      </c:pt>
                      <c:pt idx="43">
                        <c:v>1.55</c:v>
                      </c:pt>
                      <c:pt idx="44">
                        <c:v>1.63</c:v>
                      </c:pt>
                      <c:pt idx="45">
                        <c:v>1.68</c:v>
                      </c:pt>
                      <c:pt idx="46">
                        <c:v>1.72</c:v>
                      </c:pt>
                      <c:pt idx="47">
                        <c:v>1.75</c:v>
                      </c:pt>
                      <c:pt idx="48">
                        <c:v>1.87</c:v>
                      </c:pt>
                      <c:pt idx="49">
                        <c:v>1.85</c:v>
                      </c:pt>
                      <c:pt idx="50">
                        <c:v>1.95</c:v>
                      </c:pt>
                      <c:pt idx="51">
                        <c:v>1.94</c:v>
                      </c:pt>
                      <c:pt idx="52">
                        <c:v>1.97</c:v>
                      </c:pt>
                      <c:pt idx="53">
                        <c:v>2.14</c:v>
                      </c:pt>
                      <c:pt idx="54">
                        <c:v>2.1800000000000002</c:v>
                      </c:pt>
                      <c:pt idx="55">
                        <c:v>2.13</c:v>
                      </c:pt>
                      <c:pt idx="56">
                        <c:v>2.13</c:v>
                      </c:pt>
                      <c:pt idx="57">
                        <c:v>2.2999999999999998</c:v>
                      </c:pt>
                      <c:pt idx="58">
                        <c:v>2.35</c:v>
                      </c:pt>
                      <c:pt idx="59">
                        <c:v>2.35</c:v>
                      </c:pt>
                      <c:pt idx="60">
                        <c:v>2.31</c:v>
                      </c:pt>
                      <c:pt idx="61">
                        <c:v>2.2799999999999998</c:v>
                      </c:pt>
                      <c:pt idx="62">
                        <c:v>2.44</c:v>
                      </c:pt>
                      <c:pt idx="63">
                        <c:v>2.4300000000000002</c:v>
                      </c:pt>
                      <c:pt idx="64">
                        <c:v>2.5099999999999998</c:v>
                      </c:pt>
                      <c:pt idx="65">
                        <c:v>2.5</c:v>
                      </c:pt>
                      <c:pt idx="66">
                        <c:v>2.4700000000000002</c:v>
                      </c:pt>
                      <c:pt idx="67">
                        <c:v>2.5299999999999998</c:v>
                      </c:pt>
                      <c:pt idx="68">
                        <c:v>2.5</c:v>
                      </c:pt>
                      <c:pt idx="69">
                        <c:v>2.39</c:v>
                      </c:pt>
                      <c:pt idx="70">
                        <c:v>2.37</c:v>
                      </c:pt>
                      <c:pt idx="71">
                        <c:v>2.4700000000000002</c:v>
                      </c:pt>
                      <c:pt idx="72">
                        <c:v>2.46</c:v>
                      </c:pt>
                      <c:pt idx="73">
                        <c:v>2.61</c:v>
                      </c:pt>
                      <c:pt idx="74">
                        <c:v>2.6</c:v>
                      </c:pt>
                      <c:pt idx="75">
                        <c:v>2.68</c:v>
                      </c:pt>
                      <c:pt idx="76">
                        <c:v>2.72</c:v>
                      </c:pt>
                      <c:pt idx="77">
                        <c:v>2.63</c:v>
                      </c:pt>
                      <c:pt idx="78">
                        <c:v>2.54</c:v>
                      </c:pt>
                      <c:pt idx="79">
                        <c:v>2.58</c:v>
                      </c:pt>
                      <c:pt idx="80">
                        <c:v>2.63</c:v>
                      </c:pt>
                      <c:pt idx="81">
                        <c:v>2.7</c:v>
                      </c:pt>
                      <c:pt idx="82">
                        <c:v>2.73</c:v>
                      </c:pt>
                      <c:pt idx="83">
                        <c:v>2.78</c:v>
                      </c:pt>
                      <c:pt idx="84">
                        <c:v>2.66</c:v>
                      </c:pt>
                      <c:pt idx="85">
                        <c:v>2.71</c:v>
                      </c:pt>
                      <c:pt idx="86">
                        <c:v>2.72</c:v>
                      </c:pt>
                      <c:pt idx="87">
                        <c:v>2.61</c:v>
                      </c:pt>
                      <c:pt idx="88">
                        <c:v>2.62</c:v>
                      </c:pt>
                      <c:pt idx="89">
                        <c:v>2.66</c:v>
                      </c:pt>
                      <c:pt idx="90">
                        <c:v>2.56</c:v>
                      </c:pt>
                      <c:pt idx="91">
                        <c:v>2.61</c:v>
                      </c:pt>
                      <c:pt idx="92">
                        <c:v>2.58</c:v>
                      </c:pt>
                      <c:pt idx="93">
                        <c:v>2.71</c:v>
                      </c:pt>
                      <c:pt idx="94">
                        <c:v>2.68</c:v>
                      </c:pt>
                      <c:pt idx="95">
                        <c:v>2.63</c:v>
                      </c:pt>
                      <c:pt idx="96">
                        <c:v>2.6</c:v>
                      </c:pt>
                      <c:pt idx="97">
                        <c:v>2.65</c:v>
                      </c:pt>
                      <c:pt idx="98">
                        <c:v>2.5</c:v>
                      </c:pt>
                      <c:pt idx="99">
                        <c:v>2.48</c:v>
                      </c:pt>
                      <c:pt idx="100">
                        <c:v>2.46</c:v>
                      </c:pt>
                      <c:pt idx="101">
                        <c:v>2.4700000000000002</c:v>
                      </c:pt>
                      <c:pt idx="102">
                        <c:v>2.5299999999999998</c:v>
                      </c:pt>
                      <c:pt idx="103">
                        <c:v>2.66</c:v>
                      </c:pt>
                      <c:pt idx="104">
                        <c:v>2.65</c:v>
                      </c:pt>
                      <c:pt idx="105">
                        <c:v>2.66</c:v>
                      </c:pt>
                      <c:pt idx="106">
                        <c:v>2.73</c:v>
                      </c:pt>
                      <c:pt idx="107">
                        <c:v>2.75</c:v>
                      </c:pt>
                      <c:pt idx="108">
                        <c:v>2.78</c:v>
                      </c:pt>
                      <c:pt idx="109">
                        <c:v>2.83</c:v>
                      </c:pt>
                      <c:pt idx="110">
                        <c:v>3.06</c:v>
                      </c:pt>
                      <c:pt idx="111">
                        <c:v>3.4</c:v>
                      </c:pt>
                      <c:pt idx="112">
                        <c:v>3.45</c:v>
                      </c:pt>
                      <c:pt idx="113">
                        <c:v>3.2</c:v>
                      </c:pt>
                      <c:pt idx="114">
                        <c:v>3.14</c:v>
                      </c:pt>
                      <c:pt idx="115">
                        <c:v>3.17</c:v>
                      </c:pt>
                      <c:pt idx="116">
                        <c:v>3.21</c:v>
                      </c:pt>
                      <c:pt idx="117">
                        <c:v>3.06</c:v>
                      </c:pt>
                      <c:pt idx="118">
                        <c:v>3.01</c:v>
                      </c:pt>
                      <c:pt idx="119">
                        <c:v>3.04</c:v>
                      </c:pt>
                      <c:pt idx="120">
                        <c:v>3.08</c:v>
                      </c:pt>
                      <c:pt idx="121">
                        <c:v>3.1</c:v>
                      </c:pt>
                      <c:pt idx="122">
                        <c:v>3.06</c:v>
                      </c:pt>
                      <c:pt idx="123">
                        <c:v>2.92</c:v>
                      </c:pt>
                      <c:pt idx="124">
                        <c:v>2.84</c:v>
                      </c:pt>
                      <c:pt idx="125">
                        <c:v>2.82</c:v>
                      </c:pt>
                      <c:pt idx="126">
                        <c:v>2.97</c:v>
                      </c:pt>
                      <c:pt idx="127">
                        <c:v>3.03</c:v>
                      </c:pt>
                      <c:pt idx="128">
                        <c:v>3.12</c:v>
                      </c:pt>
                      <c:pt idx="129">
                        <c:v>3.07</c:v>
                      </c:pt>
                      <c:pt idx="130">
                        <c:v>3.03</c:v>
                      </c:pt>
                      <c:pt idx="131">
                        <c:v>3.13</c:v>
                      </c:pt>
                      <c:pt idx="132">
                        <c:v>3.15</c:v>
                      </c:pt>
                      <c:pt idx="133">
                        <c:v>3.13</c:v>
                      </c:pt>
                      <c:pt idx="134">
                        <c:v>3.15</c:v>
                      </c:pt>
                      <c:pt idx="135">
                        <c:v>3.23</c:v>
                      </c:pt>
                      <c:pt idx="136">
                        <c:v>3.25</c:v>
                      </c:pt>
                      <c:pt idx="137">
                        <c:v>3.1</c:v>
                      </c:pt>
                      <c:pt idx="138">
                        <c:v>2.98</c:v>
                      </c:pt>
                      <c:pt idx="139">
                        <c:v>3</c:v>
                      </c:pt>
                      <c:pt idx="140">
                        <c:v>3.02</c:v>
                      </c:pt>
                      <c:pt idx="141">
                        <c:v>2.96</c:v>
                      </c:pt>
                      <c:pt idx="142">
                        <c:v>2.85</c:v>
                      </c:pt>
                      <c:pt idx="143">
                        <c:v>2.89</c:v>
                      </c:pt>
                      <c:pt idx="144">
                        <c:v>2.9</c:v>
                      </c:pt>
                      <c:pt idx="145">
                        <c:v>3.06</c:v>
                      </c:pt>
                      <c:pt idx="146">
                        <c:v>3.1</c:v>
                      </c:pt>
                      <c:pt idx="147">
                        <c:v>3.03</c:v>
                      </c:pt>
                      <c:pt idx="148">
                        <c:v>3.24</c:v>
                      </c:pt>
                      <c:pt idx="149">
                        <c:v>3.21</c:v>
                      </c:pt>
                      <c:pt idx="150">
                        <c:v>3.28</c:v>
                      </c:pt>
                      <c:pt idx="151">
                        <c:v>3.23</c:v>
                      </c:pt>
                      <c:pt idx="152">
                        <c:v>3.23</c:v>
                      </c:pt>
                      <c:pt idx="153">
                        <c:v>3.25</c:v>
                      </c:pt>
                      <c:pt idx="154">
                        <c:v>3.2</c:v>
                      </c:pt>
                      <c:pt idx="155">
                        <c:v>3.25</c:v>
                      </c:pt>
                      <c:pt idx="156">
                        <c:v>3.28</c:v>
                      </c:pt>
                      <c:pt idx="157">
                        <c:v>3.22</c:v>
                      </c:pt>
                      <c:pt idx="158">
                        <c:v>3.25</c:v>
                      </c:pt>
                      <c:pt idx="159">
                        <c:v>3.32</c:v>
                      </c:pt>
                      <c:pt idx="160">
                        <c:v>3.29</c:v>
                      </c:pt>
                      <c:pt idx="161">
                        <c:v>3.36</c:v>
                      </c:pt>
                      <c:pt idx="162">
                        <c:v>3.35</c:v>
                      </c:pt>
                      <c:pt idx="163">
                        <c:v>3.37</c:v>
                      </c:pt>
                      <c:pt idx="164">
                        <c:v>3.42</c:v>
                      </c:pt>
                      <c:pt idx="165">
                        <c:v>3.46</c:v>
                      </c:pt>
                      <c:pt idx="166">
                        <c:v>3.45</c:v>
                      </c:pt>
                      <c:pt idx="167">
                        <c:v>3.51</c:v>
                      </c:pt>
                      <c:pt idx="168">
                        <c:v>3.4</c:v>
                      </c:pt>
                      <c:pt idx="169">
                        <c:v>3.5</c:v>
                      </c:pt>
                      <c:pt idx="170">
                        <c:v>3.45</c:v>
                      </c:pt>
                      <c:pt idx="171">
                        <c:v>3.48</c:v>
                      </c:pt>
                      <c:pt idx="172">
                        <c:v>3.56</c:v>
                      </c:pt>
                      <c:pt idx="173">
                        <c:v>3.58</c:v>
                      </c:pt>
                      <c:pt idx="174">
                        <c:v>3.75</c:v>
                      </c:pt>
                      <c:pt idx="175">
                        <c:v>3.78</c:v>
                      </c:pt>
                      <c:pt idx="176">
                        <c:v>3.87</c:v>
                      </c:pt>
                      <c:pt idx="177">
                        <c:v>3.85</c:v>
                      </c:pt>
                      <c:pt idx="178">
                        <c:v>3.95</c:v>
                      </c:pt>
                      <c:pt idx="179">
                        <c:v>3.96</c:v>
                      </c:pt>
                      <c:pt idx="180">
                        <c:v>4.0199999999999996</c:v>
                      </c:pt>
                      <c:pt idx="181">
                        <c:v>4.1100000000000003</c:v>
                      </c:pt>
                      <c:pt idx="182">
                        <c:v>4.2</c:v>
                      </c:pt>
                      <c:pt idx="183">
                        <c:v>4.2699999999999996</c:v>
                      </c:pt>
                      <c:pt idx="184">
                        <c:v>4.3</c:v>
                      </c:pt>
                      <c:pt idx="185">
                        <c:v>4.07</c:v>
                      </c:pt>
                      <c:pt idx="186">
                        <c:v>4.16</c:v>
                      </c:pt>
                      <c:pt idx="187">
                        <c:v>4.22</c:v>
                      </c:pt>
                      <c:pt idx="188">
                        <c:v>4.12</c:v>
                      </c:pt>
                      <c:pt idx="189">
                        <c:v>4.0999999999999996</c:v>
                      </c:pt>
                      <c:pt idx="190">
                        <c:v>4.1500000000000004</c:v>
                      </c:pt>
                      <c:pt idx="191">
                        <c:v>4.2300000000000004</c:v>
                      </c:pt>
                      <c:pt idx="192">
                        <c:v>4.3</c:v>
                      </c:pt>
                      <c:pt idx="193">
                        <c:v>4.3</c:v>
                      </c:pt>
                      <c:pt idx="194">
                        <c:v>4.28</c:v>
                      </c:pt>
                      <c:pt idx="195">
                        <c:v>4.47</c:v>
                      </c:pt>
                      <c:pt idx="196">
                        <c:v>4.4800000000000004</c:v>
                      </c:pt>
                      <c:pt idx="197">
                        <c:v>4.45</c:v>
                      </c:pt>
                      <c:pt idx="198">
                        <c:v>4.43</c:v>
                      </c:pt>
                      <c:pt idx="199">
                        <c:v>4.55</c:v>
                      </c:pt>
                      <c:pt idx="200">
                        <c:v>4.62</c:v>
                      </c:pt>
                      <c:pt idx="201">
                        <c:v>4.49</c:v>
                      </c:pt>
                      <c:pt idx="202">
                        <c:v>4.5</c:v>
                      </c:pt>
                      <c:pt idx="203">
                        <c:v>4.42</c:v>
                      </c:pt>
                      <c:pt idx="204">
                        <c:v>4.3899999999999997</c:v>
                      </c:pt>
                      <c:pt idx="205">
                        <c:v>4.3</c:v>
                      </c:pt>
                      <c:pt idx="206">
                        <c:v>4.41</c:v>
                      </c:pt>
                      <c:pt idx="207">
                        <c:v>4.51</c:v>
                      </c:pt>
                      <c:pt idx="208">
                        <c:v>4.54</c:v>
                      </c:pt>
                      <c:pt idx="209">
                        <c:v>4.6100000000000003</c:v>
                      </c:pt>
                      <c:pt idx="210">
                        <c:v>4.71</c:v>
                      </c:pt>
                      <c:pt idx="211">
                        <c:v>4.66</c:v>
                      </c:pt>
                      <c:pt idx="212">
                        <c:v>4.72</c:v>
                      </c:pt>
                      <c:pt idx="213">
                        <c:v>4.67</c:v>
                      </c:pt>
                      <c:pt idx="214">
                        <c:v>4.6100000000000003</c:v>
                      </c:pt>
                      <c:pt idx="215">
                        <c:v>4.34</c:v>
                      </c:pt>
                      <c:pt idx="216">
                        <c:v>4.4000000000000004</c:v>
                      </c:pt>
                      <c:pt idx="217">
                        <c:v>4.37</c:v>
                      </c:pt>
                      <c:pt idx="218">
                        <c:v>4.3499999999999996</c:v>
                      </c:pt>
                      <c:pt idx="219">
                        <c:v>4.43</c:v>
                      </c:pt>
                      <c:pt idx="220">
                        <c:v>4.51</c:v>
                      </c:pt>
                      <c:pt idx="221">
                        <c:v>4.4800000000000004</c:v>
                      </c:pt>
                      <c:pt idx="222">
                        <c:v>4.47</c:v>
                      </c:pt>
                      <c:pt idx="223">
                        <c:v>4.46</c:v>
                      </c:pt>
                      <c:pt idx="224">
                        <c:v>4.42</c:v>
                      </c:pt>
                      <c:pt idx="225">
                        <c:v>4.46</c:v>
                      </c:pt>
                      <c:pt idx="226">
                        <c:v>4.4800000000000004</c:v>
                      </c:pt>
                      <c:pt idx="227">
                        <c:v>4.38</c:v>
                      </c:pt>
                      <c:pt idx="228">
                        <c:v>4.25</c:v>
                      </c:pt>
                      <c:pt idx="229">
                        <c:v>4.28</c:v>
                      </c:pt>
                      <c:pt idx="230">
                        <c:v>4.41</c:v>
                      </c:pt>
                      <c:pt idx="231">
                        <c:v>4.34</c:v>
                      </c:pt>
                      <c:pt idx="232">
                        <c:v>4.26</c:v>
                      </c:pt>
                      <c:pt idx="233">
                        <c:v>4.3099999999999996</c:v>
                      </c:pt>
                      <c:pt idx="234">
                        <c:v>4.33</c:v>
                      </c:pt>
                      <c:pt idx="235">
                        <c:v>4.3899999999999997</c:v>
                      </c:pt>
                      <c:pt idx="236">
                        <c:v>4.22</c:v>
                      </c:pt>
                      <c:pt idx="237">
                        <c:v>4.2300000000000004</c:v>
                      </c:pt>
                      <c:pt idx="238">
                        <c:v>4.2300000000000004</c:v>
                      </c:pt>
                      <c:pt idx="239">
                        <c:v>4.17</c:v>
                      </c:pt>
                      <c:pt idx="240">
                        <c:v>4.25</c:v>
                      </c:pt>
                      <c:pt idx="241">
                        <c:v>4.25</c:v>
                      </c:pt>
                      <c:pt idx="242">
                        <c:v>4.21</c:v>
                      </c:pt>
                      <c:pt idx="243">
                        <c:v>4.24</c:v>
                      </c:pt>
                      <c:pt idx="244">
                        <c:v>4.3099999999999996</c:v>
                      </c:pt>
                      <c:pt idx="245">
                        <c:v>4.32</c:v>
                      </c:pt>
                      <c:pt idx="246">
                        <c:v>4.3099999999999996</c:v>
                      </c:pt>
                      <c:pt idx="247">
                        <c:v>4.34</c:v>
                      </c:pt>
                      <c:pt idx="248">
                        <c:v>4.41</c:v>
                      </c:pt>
                      <c:pt idx="249">
                        <c:v>4.4000000000000004</c:v>
                      </c:pt>
                      <c:pt idx="250">
                        <c:v>4.3600000000000003</c:v>
                      </c:pt>
                      <c:pt idx="251">
                        <c:v>4.45</c:v>
                      </c:pt>
                      <c:pt idx="252">
                        <c:v>4.24</c:v>
                      </c:pt>
                      <c:pt idx="253">
                        <c:v>4.1900000000000004</c:v>
                      </c:pt>
                      <c:pt idx="254">
                        <c:v>4.24</c:v>
                      </c:pt>
                      <c:pt idx="255">
                        <c:v>4.2</c:v>
                      </c:pt>
                      <c:pt idx="256">
                        <c:v>4.12</c:v>
                      </c:pt>
                      <c:pt idx="257">
                        <c:v>4.22</c:v>
                      </c:pt>
                      <c:pt idx="258">
                        <c:v>4.18</c:v>
                      </c:pt>
                      <c:pt idx="259">
                        <c:v>4.0599999999999996</c:v>
                      </c:pt>
                      <c:pt idx="260">
                        <c:v>4.09</c:v>
                      </c:pt>
                      <c:pt idx="261">
                        <c:v>4.1399999999999997</c:v>
                      </c:pt>
                      <c:pt idx="262">
                        <c:v>4.21</c:v>
                      </c:pt>
                      <c:pt idx="263">
                        <c:v>4.12</c:v>
                      </c:pt>
                      <c:pt idx="264">
                        <c:v>4.1100000000000003</c:v>
                      </c:pt>
                      <c:pt idx="265">
                        <c:v>4.17</c:v>
                      </c:pt>
                      <c:pt idx="266">
                        <c:v>4.1900000000000004</c:v>
                      </c:pt>
                      <c:pt idx="267">
                        <c:v>4.25</c:v>
                      </c:pt>
                      <c:pt idx="268">
                        <c:v>4.21</c:v>
                      </c:pt>
                      <c:pt idx="269">
                        <c:v>4.09</c:v>
                      </c:pt>
                      <c:pt idx="270">
                        <c:v>4.09</c:v>
                      </c:pt>
                      <c:pt idx="271">
                        <c:v>4.3</c:v>
                      </c:pt>
                      <c:pt idx="272">
                        <c:v>4.4400000000000004</c:v>
                      </c:pt>
                      <c:pt idx="273">
                        <c:v>4.47</c:v>
                      </c:pt>
                      <c:pt idx="274">
                        <c:v>4.45</c:v>
                      </c:pt>
                      <c:pt idx="275">
                        <c:v>4.4800000000000004</c:v>
                      </c:pt>
                      <c:pt idx="276">
                        <c:v>4.5</c:v>
                      </c:pt>
                      <c:pt idx="277">
                        <c:v>4.5199999999999996</c:v>
                      </c:pt>
                      <c:pt idx="278">
                        <c:v>4.5999999999999996</c:v>
                      </c:pt>
                      <c:pt idx="279">
                        <c:v>4.62</c:v>
                      </c:pt>
                      <c:pt idx="280">
                        <c:v>4.62</c:v>
                      </c:pt>
                      <c:pt idx="281">
                        <c:v>4.5999999999999996</c:v>
                      </c:pt>
                      <c:pt idx="282">
                        <c:v>4.67</c:v>
                      </c:pt>
                      <c:pt idx="283">
                        <c:v>4.66</c:v>
                      </c:pt>
                      <c:pt idx="284">
                        <c:v>4.66</c:v>
                      </c:pt>
                      <c:pt idx="285">
                        <c:v>4.78</c:v>
                      </c:pt>
                      <c:pt idx="286">
                        <c:v>4.78</c:v>
                      </c:pt>
                      <c:pt idx="287">
                        <c:v>4.8099999999999996</c:v>
                      </c:pt>
                      <c:pt idx="288">
                        <c:v>4.8899999999999997</c:v>
                      </c:pt>
                      <c:pt idx="289">
                        <c:v>4.8899999999999997</c:v>
                      </c:pt>
                      <c:pt idx="290">
                        <c:v>4.8600000000000003</c:v>
                      </c:pt>
                      <c:pt idx="291">
                        <c:v>4.8899999999999997</c:v>
                      </c:pt>
                      <c:pt idx="292">
                        <c:v>5</c:v>
                      </c:pt>
                      <c:pt idx="293">
                        <c:v>5.05</c:v>
                      </c:pt>
                      <c:pt idx="294">
                        <c:v>4.9000000000000004</c:v>
                      </c:pt>
                      <c:pt idx="295">
                        <c:v>4.5999999999999996</c:v>
                      </c:pt>
                      <c:pt idx="296">
                        <c:v>4.03</c:v>
                      </c:pt>
                      <c:pt idx="297">
                        <c:v>4.2</c:v>
                      </c:pt>
                      <c:pt idx="298">
                        <c:v>3.93</c:v>
                      </c:pt>
                      <c:pt idx="299">
                        <c:v>4.1399999999999997</c:v>
                      </c:pt>
                      <c:pt idx="300">
                        <c:v>3.81</c:v>
                      </c:pt>
                      <c:pt idx="301">
                        <c:v>3.92</c:v>
                      </c:pt>
                      <c:pt idx="302">
                        <c:v>4.17</c:v>
                      </c:pt>
                      <c:pt idx="303">
                        <c:v>3.96</c:v>
                      </c:pt>
                      <c:pt idx="304">
                        <c:v>3.76</c:v>
                      </c:pt>
                      <c:pt idx="305">
                        <c:v>3.76</c:v>
                      </c:pt>
                      <c:pt idx="306">
                        <c:v>3.94</c:v>
                      </c:pt>
                      <c:pt idx="307">
                        <c:v>4.0199999999999996</c:v>
                      </c:pt>
                      <c:pt idx="308">
                        <c:v>4.08</c:v>
                      </c:pt>
                      <c:pt idx="309">
                        <c:v>4.0999999999999996</c:v>
                      </c:pt>
                      <c:pt idx="310">
                        <c:v>4.0599999999999996</c:v>
                      </c:pt>
                    </c:numCache>
                  </c:numRef>
                </c:val>
                <c:smooth val="0"/>
                <c:extLst xmlns:c15="http://schemas.microsoft.com/office/drawing/2012/chart">
                  <c:ext xmlns:c16="http://schemas.microsoft.com/office/drawing/2014/chart" uri="{C3380CC4-5D6E-409C-BE32-E72D297353CC}">
                    <c16:uniqueId val="{00000007-E9C0-4669-B44B-DC23BB232B5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3 Yr</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Sheet1!$A$2:$A$312</c15:sqref>
                        </c15:formulaRef>
                      </c:ext>
                    </c:extLst>
                    <c:numCache>
                      <c:formatCode>m/d/yyyy</c:formatCode>
                      <c:ptCount val="311"/>
                      <c:pt idx="0">
                        <c:v>44564</c:v>
                      </c:pt>
                      <c:pt idx="1">
                        <c:v>44565</c:v>
                      </c:pt>
                      <c:pt idx="2">
                        <c:v>44566</c:v>
                      </c:pt>
                      <c:pt idx="3">
                        <c:v>44567</c:v>
                      </c:pt>
                      <c:pt idx="4">
                        <c:v>44568</c:v>
                      </c:pt>
                      <c:pt idx="5">
                        <c:v>44571</c:v>
                      </c:pt>
                      <c:pt idx="6">
                        <c:v>44572</c:v>
                      </c:pt>
                      <c:pt idx="7">
                        <c:v>44573</c:v>
                      </c:pt>
                      <c:pt idx="8">
                        <c:v>44574</c:v>
                      </c:pt>
                      <c:pt idx="9">
                        <c:v>44575</c:v>
                      </c:pt>
                      <c:pt idx="10">
                        <c:v>44579</c:v>
                      </c:pt>
                      <c:pt idx="11">
                        <c:v>44580</c:v>
                      </c:pt>
                      <c:pt idx="12">
                        <c:v>44581</c:v>
                      </c:pt>
                      <c:pt idx="13">
                        <c:v>44582</c:v>
                      </c:pt>
                      <c:pt idx="14">
                        <c:v>44585</c:v>
                      </c:pt>
                      <c:pt idx="15">
                        <c:v>44586</c:v>
                      </c:pt>
                      <c:pt idx="16">
                        <c:v>44587</c:v>
                      </c:pt>
                      <c:pt idx="17">
                        <c:v>44588</c:v>
                      </c:pt>
                      <c:pt idx="18">
                        <c:v>44589</c:v>
                      </c:pt>
                      <c:pt idx="19">
                        <c:v>44592</c:v>
                      </c:pt>
                      <c:pt idx="20">
                        <c:v>44593</c:v>
                      </c:pt>
                      <c:pt idx="21">
                        <c:v>44594</c:v>
                      </c:pt>
                      <c:pt idx="22">
                        <c:v>44595</c:v>
                      </c:pt>
                      <c:pt idx="23">
                        <c:v>44596</c:v>
                      </c:pt>
                      <c:pt idx="24">
                        <c:v>44599</c:v>
                      </c:pt>
                      <c:pt idx="25">
                        <c:v>44600</c:v>
                      </c:pt>
                      <c:pt idx="26">
                        <c:v>44601</c:v>
                      </c:pt>
                      <c:pt idx="27">
                        <c:v>44602</c:v>
                      </c:pt>
                      <c:pt idx="28">
                        <c:v>44603</c:v>
                      </c:pt>
                      <c:pt idx="29">
                        <c:v>44606</c:v>
                      </c:pt>
                      <c:pt idx="30">
                        <c:v>44607</c:v>
                      </c:pt>
                      <c:pt idx="31">
                        <c:v>44608</c:v>
                      </c:pt>
                      <c:pt idx="32">
                        <c:v>44609</c:v>
                      </c:pt>
                      <c:pt idx="33">
                        <c:v>44610</c:v>
                      </c:pt>
                      <c:pt idx="34">
                        <c:v>44614</c:v>
                      </c:pt>
                      <c:pt idx="35">
                        <c:v>44615</c:v>
                      </c:pt>
                      <c:pt idx="36">
                        <c:v>44616</c:v>
                      </c:pt>
                      <c:pt idx="37">
                        <c:v>44617</c:v>
                      </c:pt>
                      <c:pt idx="38">
                        <c:v>44620</c:v>
                      </c:pt>
                      <c:pt idx="39">
                        <c:v>44621</c:v>
                      </c:pt>
                      <c:pt idx="40">
                        <c:v>44622</c:v>
                      </c:pt>
                      <c:pt idx="41">
                        <c:v>44623</c:v>
                      </c:pt>
                      <c:pt idx="42">
                        <c:v>44624</c:v>
                      </c:pt>
                      <c:pt idx="43">
                        <c:v>44627</c:v>
                      </c:pt>
                      <c:pt idx="44">
                        <c:v>44628</c:v>
                      </c:pt>
                      <c:pt idx="45">
                        <c:v>44629</c:v>
                      </c:pt>
                      <c:pt idx="46">
                        <c:v>44630</c:v>
                      </c:pt>
                      <c:pt idx="47">
                        <c:v>44631</c:v>
                      </c:pt>
                      <c:pt idx="48">
                        <c:v>44634</c:v>
                      </c:pt>
                      <c:pt idx="49">
                        <c:v>44635</c:v>
                      </c:pt>
                      <c:pt idx="50">
                        <c:v>44636</c:v>
                      </c:pt>
                      <c:pt idx="51">
                        <c:v>44637</c:v>
                      </c:pt>
                      <c:pt idx="52">
                        <c:v>44638</c:v>
                      </c:pt>
                      <c:pt idx="53">
                        <c:v>44641</c:v>
                      </c:pt>
                      <c:pt idx="54">
                        <c:v>44642</c:v>
                      </c:pt>
                      <c:pt idx="55">
                        <c:v>44643</c:v>
                      </c:pt>
                      <c:pt idx="56">
                        <c:v>44644</c:v>
                      </c:pt>
                      <c:pt idx="57">
                        <c:v>44645</c:v>
                      </c:pt>
                      <c:pt idx="58">
                        <c:v>44648</c:v>
                      </c:pt>
                      <c:pt idx="59">
                        <c:v>44649</c:v>
                      </c:pt>
                      <c:pt idx="60">
                        <c:v>44650</c:v>
                      </c:pt>
                      <c:pt idx="61">
                        <c:v>44651</c:v>
                      </c:pt>
                      <c:pt idx="62">
                        <c:v>44652</c:v>
                      </c:pt>
                      <c:pt idx="63">
                        <c:v>44655</c:v>
                      </c:pt>
                      <c:pt idx="64">
                        <c:v>44656</c:v>
                      </c:pt>
                      <c:pt idx="65">
                        <c:v>44657</c:v>
                      </c:pt>
                      <c:pt idx="66">
                        <c:v>44658</c:v>
                      </c:pt>
                      <c:pt idx="67">
                        <c:v>44659</c:v>
                      </c:pt>
                      <c:pt idx="68">
                        <c:v>44662</c:v>
                      </c:pt>
                      <c:pt idx="69">
                        <c:v>44663</c:v>
                      </c:pt>
                      <c:pt idx="70">
                        <c:v>44664</c:v>
                      </c:pt>
                      <c:pt idx="71">
                        <c:v>44665</c:v>
                      </c:pt>
                      <c:pt idx="72">
                        <c:v>44669</c:v>
                      </c:pt>
                      <c:pt idx="73">
                        <c:v>44670</c:v>
                      </c:pt>
                      <c:pt idx="74">
                        <c:v>44671</c:v>
                      </c:pt>
                      <c:pt idx="75">
                        <c:v>44672</c:v>
                      </c:pt>
                      <c:pt idx="76">
                        <c:v>44673</c:v>
                      </c:pt>
                      <c:pt idx="77">
                        <c:v>44676</c:v>
                      </c:pt>
                      <c:pt idx="78">
                        <c:v>44677</c:v>
                      </c:pt>
                      <c:pt idx="79">
                        <c:v>44678</c:v>
                      </c:pt>
                      <c:pt idx="80">
                        <c:v>44679</c:v>
                      </c:pt>
                      <c:pt idx="81">
                        <c:v>44680</c:v>
                      </c:pt>
                      <c:pt idx="82">
                        <c:v>44683</c:v>
                      </c:pt>
                      <c:pt idx="83">
                        <c:v>44684</c:v>
                      </c:pt>
                      <c:pt idx="84">
                        <c:v>44685</c:v>
                      </c:pt>
                      <c:pt idx="85">
                        <c:v>44686</c:v>
                      </c:pt>
                      <c:pt idx="86">
                        <c:v>44687</c:v>
                      </c:pt>
                      <c:pt idx="87">
                        <c:v>44690</c:v>
                      </c:pt>
                      <c:pt idx="88">
                        <c:v>44691</c:v>
                      </c:pt>
                      <c:pt idx="89">
                        <c:v>44692</c:v>
                      </c:pt>
                      <c:pt idx="90">
                        <c:v>44693</c:v>
                      </c:pt>
                      <c:pt idx="91">
                        <c:v>44694</c:v>
                      </c:pt>
                      <c:pt idx="92">
                        <c:v>44697</c:v>
                      </c:pt>
                      <c:pt idx="93">
                        <c:v>44698</c:v>
                      </c:pt>
                      <c:pt idx="94">
                        <c:v>44699</c:v>
                      </c:pt>
                      <c:pt idx="95">
                        <c:v>44700</c:v>
                      </c:pt>
                      <c:pt idx="96">
                        <c:v>44701</c:v>
                      </c:pt>
                      <c:pt idx="97">
                        <c:v>44704</c:v>
                      </c:pt>
                      <c:pt idx="98">
                        <c:v>44705</c:v>
                      </c:pt>
                      <c:pt idx="99">
                        <c:v>44706</c:v>
                      </c:pt>
                      <c:pt idx="100">
                        <c:v>44707</c:v>
                      </c:pt>
                      <c:pt idx="101">
                        <c:v>44708</c:v>
                      </c:pt>
                      <c:pt idx="102">
                        <c:v>44712</c:v>
                      </c:pt>
                      <c:pt idx="103">
                        <c:v>44713</c:v>
                      </c:pt>
                      <c:pt idx="104">
                        <c:v>44714</c:v>
                      </c:pt>
                      <c:pt idx="105">
                        <c:v>44715</c:v>
                      </c:pt>
                      <c:pt idx="106">
                        <c:v>44718</c:v>
                      </c:pt>
                      <c:pt idx="107">
                        <c:v>44719</c:v>
                      </c:pt>
                      <c:pt idx="108">
                        <c:v>44720</c:v>
                      </c:pt>
                      <c:pt idx="109">
                        <c:v>44721</c:v>
                      </c:pt>
                      <c:pt idx="110">
                        <c:v>44722</c:v>
                      </c:pt>
                      <c:pt idx="111">
                        <c:v>44725</c:v>
                      </c:pt>
                      <c:pt idx="112">
                        <c:v>44726</c:v>
                      </c:pt>
                      <c:pt idx="113">
                        <c:v>44727</c:v>
                      </c:pt>
                      <c:pt idx="114">
                        <c:v>44728</c:v>
                      </c:pt>
                      <c:pt idx="115">
                        <c:v>44729</c:v>
                      </c:pt>
                      <c:pt idx="116">
                        <c:v>44733</c:v>
                      </c:pt>
                      <c:pt idx="117">
                        <c:v>44734</c:v>
                      </c:pt>
                      <c:pt idx="118">
                        <c:v>44735</c:v>
                      </c:pt>
                      <c:pt idx="119">
                        <c:v>44736</c:v>
                      </c:pt>
                      <c:pt idx="120">
                        <c:v>44739</c:v>
                      </c:pt>
                      <c:pt idx="121">
                        <c:v>44740</c:v>
                      </c:pt>
                      <c:pt idx="122">
                        <c:v>44741</c:v>
                      </c:pt>
                      <c:pt idx="123">
                        <c:v>44742</c:v>
                      </c:pt>
                      <c:pt idx="124">
                        <c:v>44743</c:v>
                      </c:pt>
                      <c:pt idx="125">
                        <c:v>44747</c:v>
                      </c:pt>
                      <c:pt idx="126">
                        <c:v>44748</c:v>
                      </c:pt>
                      <c:pt idx="127">
                        <c:v>44749</c:v>
                      </c:pt>
                      <c:pt idx="128">
                        <c:v>44750</c:v>
                      </c:pt>
                      <c:pt idx="129">
                        <c:v>44753</c:v>
                      </c:pt>
                      <c:pt idx="130">
                        <c:v>44754</c:v>
                      </c:pt>
                      <c:pt idx="131">
                        <c:v>44755</c:v>
                      </c:pt>
                      <c:pt idx="132">
                        <c:v>44756</c:v>
                      </c:pt>
                      <c:pt idx="133">
                        <c:v>44757</c:v>
                      </c:pt>
                      <c:pt idx="134">
                        <c:v>44760</c:v>
                      </c:pt>
                      <c:pt idx="135">
                        <c:v>44761</c:v>
                      </c:pt>
                      <c:pt idx="136">
                        <c:v>44762</c:v>
                      </c:pt>
                      <c:pt idx="137">
                        <c:v>44763</c:v>
                      </c:pt>
                      <c:pt idx="138">
                        <c:v>44764</c:v>
                      </c:pt>
                      <c:pt idx="139">
                        <c:v>44767</c:v>
                      </c:pt>
                      <c:pt idx="140">
                        <c:v>44768</c:v>
                      </c:pt>
                      <c:pt idx="141">
                        <c:v>44769</c:v>
                      </c:pt>
                      <c:pt idx="142">
                        <c:v>44770</c:v>
                      </c:pt>
                      <c:pt idx="143">
                        <c:v>44771</c:v>
                      </c:pt>
                      <c:pt idx="144">
                        <c:v>44774</c:v>
                      </c:pt>
                      <c:pt idx="145">
                        <c:v>44775</c:v>
                      </c:pt>
                      <c:pt idx="146">
                        <c:v>44776</c:v>
                      </c:pt>
                      <c:pt idx="147">
                        <c:v>44777</c:v>
                      </c:pt>
                      <c:pt idx="148">
                        <c:v>44778</c:v>
                      </c:pt>
                      <c:pt idx="149">
                        <c:v>44781</c:v>
                      </c:pt>
                      <c:pt idx="150">
                        <c:v>44782</c:v>
                      </c:pt>
                      <c:pt idx="151">
                        <c:v>44783</c:v>
                      </c:pt>
                      <c:pt idx="152">
                        <c:v>44784</c:v>
                      </c:pt>
                      <c:pt idx="153">
                        <c:v>44785</c:v>
                      </c:pt>
                      <c:pt idx="154">
                        <c:v>44788</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44810</c:v>
                      </c:pt>
                      <c:pt idx="170">
                        <c:v>44811</c:v>
                      </c:pt>
                      <c:pt idx="171">
                        <c:v>44812</c:v>
                      </c:pt>
                      <c:pt idx="172">
                        <c:v>44813</c:v>
                      </c:pt>
                      <c:pt idx="173">
                        <c:v>44816</c:v>
                      </c:pt>
                      <c:pt idx="174">
                        <c:v>44817</c:v>
                      </c:pt>
                      <c:pt idx="175">
                        <c:v>44818</c:v>
                      </c:pt>
                      <c:pt idx="176">
                        <c:v>44819</c:v>
                      </c:pt>
                      <c:pt idx="177">
                        <c:v>44820</c:v>
                      </c:pt>
                      <c:pt idx="178">
                        <c:v>44823</c:v>
                      </c:pt>
                      <c:pt idx="179">
                        <c:v>44824</c:v>
                      </c:pt>
                      <c:pt idx="180">
                        <c:v>44825</c:v>
                      </c:pt>
                      <c:pt idx="181">
                        <c:v>44826</c:v>
                      </c:pt>
                      <c:pt idx="182">
                        <c:v>44827</c:v>
                      </c:pt>
                      <c:pt idx="183">
                        <c:v>44830</c:v>
                      </c:pt>
                      <c:pt idx="184">
                        <c:v>44831</c:v>
                      </c:pt>
                      <c:pt idx="185">
                        <c:v>44832</c:v>
                      </c:pt>
                      <c:pt idx="186">
                        <c:v>44833</c:v>
                      </c:pt>
                      <c:pt idx="187">
                        <c:v>44834</c:v>
                      </c:pt>
                      <c:pt idx="188">
                        <c:v>44837</c:v>
                      </c:pt>
                      <c:pt idx="189">
                        <c:v>44838</c:v>
                      </c:pt>
                      <c:pt idx="190">
                        <c:v>44839</c:v>
                      </c:pt>
                      <c:pt idx="191">
                        <c:v>44840</c:v>
                      </c:pt>
                      <c:pt idx="192">
                        <c:v>44841</c:v>
                      </c:pt>
                      <c:pt idx="193">
                        <c:v>44845</c:v>
                      </c:pt>
                      <c:pt idx="194">
                        <c:v>44846</c:v>
                      </c:pt>
                      <c:pt idx="195">
                        <c:v>44847</c:v>
                      </c:pt>
                      <c:pt idx="196">
                        <c:v>44848</c:v>
                      </c:pt>
                      <c:pt idx="197">
                        <c:v>44851</c:v>
                      </c:pt>
                      <c:pt idx="198">
                        <c:v>44852</c:v>
                      </c:pt>
                      <c:pt idx="199">
                        <c:v>44853</c:v>
                      </c:pt>
                      <c:pt idx="200">
                        <c:v>44854</c:v>
                      </c:pt>
                      <c:pt idx="201">
                        <c:v>44855</c:v>
                      </c:pt>
                      <c:pt idx="202">
                        <c:v>44858</c:v>
                      </c:pt>
                      <c:pt idx="203">
                        <c:v>44859</c:v>
                      </c:pt>
                      <c:pt idx="204">
                        <c:v>44860</c:v>
                      </c:pt>
                      <c:pt idx="205">
                        <c:v>44861</c:v>
                      </c:pt>
                      <c:pt idx="206">
                        <c:v>44862</c:v>
                      </c:pt>
                      <c:pt idx="207">
                        <c:v>44865</c:v>
                      </c:pt>
                      <c:pt idx="208">
                        <c:v>44866</c:v>
                      </c:pt>
                      <c:pt idx="209">
                        <c:v>44867</c:v>
                      </c:pt>
                      <c:pt idx="210">
                        <c:v>44868</c:v>
                      </c:pt>
                      <c:pt idx="211">
                        <c:v>44869</c:v>
                      </c:pt>
                      <c:pt idx="212">
                        <c:v>44872</c:v>
                      </c:pt>
                      <c:pt idx="213">
                        <c:v>44873</c:v>
                      </c:pt>
                      <c:pt idx="214">
                        <c:v>44874</c:v>
                      </c:pt>
                      <c:pt idx="215">
                        <c:v>44875</c:v>
                      </c:pt>
                      <c:pt idx="216">
                        <c:v>44879</c:v>
                      </c:pt>
                      <c:pt idx="217">
                        <c:v>44880</c:v>
                      </c:pt>
                      <c:pt idx="218">
                        <c:v>44881</c:v>
                      </c:pt>
                      <c:pt idx="219">
                        <c:v>44882</c:v>
                      </c:pt>
                      <c:pt idx="220">
                        <c:v>44883</c:v>
                      </c:pt>
                      <c:pt idx="221">
                        <c:v>44886</c:v>
                      </c:pt>
                      <c:pt idx="222">
                        <c:v>44887</c:v>
                      </c:pt>
                      <c:pt idx="223">
                        <c:v>44888</c:v>
                      </c:pt>
                      <c:pt idx="224">
                        <c:v>44890</c:v>
                      </c:pt>
                      <c:pt idx="225">
                        <c:v>44893</c:v>
                      </c:pt>
                      <c:pt idx="226">
                        <c:v>44894</c:v>
                      </c:pt>
                      <c:pt idx="227">
                        <c:v>44895</c:v>
                      </c:pt>
                      <c:pt idx="228">
                        <c:v>44896</c:v>
                      </c:pt>
                      <c:pt idx="229">
                        <c:v>44897</c:v>
                      </c:pt>
                      <c:pt idx="230">
                        <c:v>44900</c:v>
                      </c:pt>
                      <c:pt idx="231">
                        <c:v>44901</c:v>
                      </c:pt>
                      <c:pt idx="232">
                        <c:v>44902</c:v>
                      </c:pt>
                      <c:pt idx="233">
                        <c:v>44903</c:v>
                      </c:pt>
                      <c:pt idx="234">
                        <c:v>44904</c:v>
                      </c:pt>
                      <c:pt idx="235">
                        <c:v>44907</c:v>
                      </c:pt>
                      <c:pt idx="236">
                        <c:v>44908</c:v>
                      </c:pt>
                      <c:pt idx="237">
                        <c:v>44909</c:v>
                      </c:pt>
                      <c:pt idx="238">
                        <c:v>44910</c:v>
                      </c:pt>
                      <c:pt idx="239">
                        <c:v>44911</c:v>
                      </c:pt>
                      <c:pt idx="240">
                        <c:v>44914</c:v>
                      </c:pt>
                      <c:pt idx="241">
                        <c:v>44915</c:v>
                      </c:pt>
                      <c:pt idx="242">
                        <c:v>44916</c:v>
                      </c:pt>
                      <c:pt idx="243">
                        <c:v>44917</c:v>
                      </c:pt>
                      <c:pt idx="244">
                        <c:v>44918</c:v>
                      </c:pt>
                      <c:pt idx="245">
                        <c:v>44922</c:v>
                      </c:pt>
                      <c:pt idx="246">
                        <c:v>44923</c:v>
                      </c:pt>
                      <c:pt idx="247">
                        <c:v>44924</c:v>
                      </c:pt>
                      <c:pt idx="248">
                        <c:v>44925</c:v>
                      </c:pt>
                      <c:pt idx="249">
                        <c:v>44929</c:v>
                      </c:pt>
                      <c:pt idx="250">
                        <c:v>44930</c:v>
                      </c:pt>
                      <c:pt idx="251">
                        <c:v>44931</c:v>
                      </c:pt>
                      <c:pt idx="252">
                        <c:v>44932</c:v>
                      </c:pt>
                      <c:pt idx="253">
                        <c:v>44935</c:v>
                      </c:pt>
                      <c:pt idx="254">
                        <c:v>44936</c:v>
                      </c:pt>
                      <c:pt idx="255">
                        <c:v>44937</c:v>
                      </c:pt>
                      <c:pt idx="256">
                        <c:v>44938</c:v>
                      </c:pt>
                      <c:pt idx="257">
                        <c:v>44939</c:v>
                      </c:pt>
                      <c:pt idx="258">
                        <c:v>44943</c:v>
                      </c:pt>
                      <c:pt idx="259">
                        <c:v>44944</c:v>
                      </c:pt>
                      <c:pt idx="260">
                        <c:v>44945</c:v>
                      </c:pt>
                      <c:pt idx="261">
                        <c:v>44946</c:v>
                      </c:pt>
                      <c:pt idx="262">
                        <c:v>44949</c:v>
                      </c:pt>
                      <c:pt idx="263">
                        <c:v>44950</c:v>
                      </c:pt>
                      <c:pt idx="264">
                        <c:v>44951</c:v>
                      </c:pt>
                      <c:pt idx="265">
                        <c:v>44952</c:v>
                      </c:pt>
                      <c:pt idx="266">
                        <c:v>44953</c:v>
                      </c:pt>
                      <c:pt idx="267">
                        <c:v>44956</c:v>
                      </c:pt>
                      <c:pt idx="268">
                        <c:v>44957</c:v>
                      </c:pt>
                      <c:pt idx="269">
                        <c:v>44958</c:v>
                      </c:pt>
                      <c:pt idx="270">
                        <c:v>44959</c:v>
                      </c:pt>
                      <c:pt idx="271">
                        <c:v>44960</c:v>
                      </c:pt>
                      <c:pt idx="272">
                        <c:v>44963</c:v>
                      </c:pt>
                      <c:pt idx="273">
                        <c:v>44964</c:v>
                      </c:pt>
                      <c:pt idx="274">
                        <c:v>44965</c:v>
                      </c:pt>
                      <c:pt idx="275">
                        <c:v>44966</c:v>
                      </c:pt>
                      <c:pt idx="276">
                        <c:v>44967</c:v>
                      </c:pt>
                      <c:pt idx="277">
                        <c:v>44970</c:v>
                      </c:pt>
                      <c:pt idx="278">
                        <c:v>44971</c:v>
                      </c:pt>
                      <c:pt idx="279">
                        <c:v>44972</c:v>
                      </c:pt>
                      <c:pt idx="280">
                        <c:v>44973</c:v>
                      </c:pt>
                      <c:pt idx="281">
                        <c:v>44974</c:v>
                      </c:pt>
                      <c:pt idx="282">
                        <c:v>44978</c:v>
                      </c:pt>
                      <c:pt idx="283">
                        <c:v>44979</c:v>
                      </c:pt>
                      <c:pt idx="284">
                        <c:v>44980</c:v>
                      </c:pt>
                      <c:pt idx="285">
                        <c:v>44981</c:v>
                      </c:pt>
                      <c:pt idx="286">
                        <c:v>44984</c:v>
                      </c:pt>
                      <c:pt idx="287">
                        <c:v>44985</c:v>
                      </c:pt>
                      <c:pt idx="288">
                        <c:v>44986</c:v>
                      </c:pt>
                      <c:pt idx="289">
                        <c:v>44987</c:v>
                      </c:pt>
                      <c:pt idx="290">
                        <c:v>44988</c:v>
                      </c:pt>
                      <c:pt idx="291">
                        <c:v>44991</c:v>
                      </c:pt>
                      <c:pt idx="292">
                        <c:v>44992</c:v>
                      </c:pt>
                      <c:pt idx="293">
                        <c:v>44993</c:v>
                      </c:pt>
                      <c:pt idx="294">
                        <c:v>44994</c:v>
                      </c:pt>
                      <c:pt idx="295">
                        <c:v>44995</c:v>
                      </c:pt>
                      <c:pt idx="296">
                        <c:v>44998</c:v>
                      </c:pt>
                      <c:pt idx="297">
                        <c:v>44999</c:v>
                      </c:pt>
                      <c:pt idx="298">
                        <c:v>45000</c:v>
                      </c:pt>
                      <c:pt idx="299">
                        <c:v>45001</c:v>
                      </c:pt>
                      <c:pt idx="300">
                        <c:v>45002</c:v>
                      </c:pt>
                      <c:pt idx="301">
                        <c:v>45005</c:v>
                      </c:pt>
                      <c:pt idx="302">
                        <c:v>45006</c:v>
                      </c:pt>
                      <c:pt idx="303">
                        <c:v>45007</c:v>
                      </c:pt>
                      <c:pt idx="304">
                        <c:v>45008</c:v>
                      </c:pt>
                      <c:pt idx="305">
                        <c:v>45009</c:v>
                      </c:pt>
                      <c:pt idx="306">
                        <c:v>45012</c:v>
                      </c:pt>
                      <c:pt idx="307">
                        <c:v>45013</c:v>
                      </c:pt>
                      <c:pt idx="308">
                        <c:v>45014</c:v>
                      </c:pt>
                      <c:pt idx="309">
                        <c:v>45015</c:v>
                      </c:pt>
                      <c:pt idx="310">
                        <c:v>45016</c:v>
                      </c:pt>
                    </c:numCache>
                  </c:numRef>
                </c:cat>
                <c:val>
                  <c:numRef>
                    <c:extLst xmlns:c15="http://schemas.microsoft.com/office/drawing/2012/chart">
                      <c:ext xmlns:c15="http://schemas.microsoft.com/office/drawing/2012/chart" uri="{02D57815-91ED-43cb-92C2-25804820EDAC}">
                        <c15:formulaRef>
                          <c15:sqref>Sheet1!$I$2:$I$312</c15:sqref>
                        </c15:formulaRef>
                      </c:ext>
                    </c:extLst>
                    <c:numCache>
                      <c:formatCode>General</c:formatCode>
                      <c:ptCount val="311"/>
                      <c:pt idx="0">
                        <c:v>1.04</c:v>
                      </c:pt>
                      <c:pt idx="1">
                        <c:v>1.02</c:v>
                      </c:pt>
                      <c:pt idx="2">
                        <c:v>1.1000000000000001</c:v>
                      </c:pt>
                      <c:pt idx="3">
                        <c:v>1.1499999999999999</c:v>
                      </c:pt>
                      <c:pt idx="4">
                        <c:v>1.17</c:v>
                      </c:pt>
                      <c:pt idx="5">
                        <c:v>1.21</c:v>
                      </c:pt>
                      <c:pt idx="6">
                        <c:v>1.22</c:v>
                      </c:pt>
                      <c:pt idx="7">
                        <c:v>1.21</c:v>
                      </c:pt>
                      <c:pt idx="8">
                        <c:v>1.18</c:v>
                      </c:pt>
                      <c:pt idx="9">
                        <c:v>1.26</c:v>
                      </c:pt>
                      <c:pt idx="10">
                        <c:v>1.35</c:v>
                      </c:pt>
                      <c:pt idx="11">
                        <c:v>1.33</c:v>
                      </c:pt>
                      <c:pt idx="12">
                        <c:v>1.34</c:v>
                      </c:pt>
                      <c:pt idx="13">
                        <c:v>1.28</c:v>
                      </c:pt>
                      <c:pt idx="14">
                        <c:v>1.25</c:v>
                      </c:pt>
                      <c:pt idx="15">
                        <c:v>1.28</c:v>
                      </c:pt>
                      <c:pt idx="16">
                        <c:v>1.39</c:v>
                      </c:pt>
                      <c:pt idx="17">
                        <c:v>1.43</c:v>
                      </c:pt>
                      <c:pt idx="18">
                        <c:v>1.38</c:v>
                      </c:pt>
                      <c:pt idx="19">
                        <c:v>1.39</c:v>
                      </c:pt>
                      <c:pt idx="20">
                        <c:v>1.39</c:v>
                      </c:pt>
                      <c:pt idx="21">
                        <c:v>1.38</c:v>
                      </c:pt>
                      <c:pt idx="22">
                        <c:v>1.42</c:v>
                      </c:pt>
                      <c:pt idx="23">
                        <c:v>1.55</c:v>
                      </c:pt>
                      <c:pt idx="24">
                        <c:v>1.54</c:v>
                      </c:pt>
                      <c:pt idx="25">
                        <c:v>1.59</c:v>
                      </c:pt>
                      <c:pt idx="26">
                        <c:v>1.61</c:v>
                      </c:pt>
                      <c:pt idx="27">
                        <c:v>1.82</c:v>
                      </c:pt>
                      <c:pt idx="28">
                        <c:v>1.71</c:v>
                      </c:pt>
                      <c:pt idx="29">
                        <c:v>1.8</c:v>
                      </c:pt>
                      <c:pt idx="30">
                        <c:v>1.8</c:v>
                      </c:pt>
                      <c:pt idx="31">
                        <c:v>1.75</c:v>
                      </c:pt>
                      <c:pt idx="32">
                        <c:v>1.7</c:v>
                      </c:pt>
                      <c:pt idx="33">
                        <c:v>1.68</c:v>
                      </c:pt>
                      <c:pt idx="34">
                        <c:v>1.74</c:v>
                      </c:pt>
                      <c:pt idx="35">
                        <c:v>1.78</c:v>
                      </c:pt>
                      <c:pt idx="36">
                        <c:v>1.73</c:v>
                      </c:pt>
                      <c:pt idx="37">
                        <c:v>1.76</c:v>
                      </c:pt>
                      <c:pt idx="38">
                        <c:v>1.62</c:v>
                      </c:pt>
                      <c:pt idx="39">
                        <c:v>1.47</c:v>
                      </c:pt>
                      <c:pt idx="40">
                        <c:v>1.67</c:v>
                      </c:pt>
                      <c:pt idx="41">
                        <c:v>1.69</c:v>
                      </c:pt>
                      <c:pt idx="42">
                        <c:v>1.62</c:v>
                      </c:pt>
                      <c:pt idx="43">
                        <c:v>1.68</c:v>
                      </c:pt>
                      <c:pt idx="44">
                        <c:v>1.78</c:v>
                      </c:pt>
                      <c:pt idx="45">
                        <c:v>1.83</c:v>
                      </c:pt>
                      <c:pt idx="46">
                        <c:v>1.88</c:v>
                      </c:pt>
                      <c:pt idx="47">
                        <c:v>1.91</c:v>
                      </c:pt>
                      <c:pt idx="48">
                        <c:v>2.04</c:v>
                      </c:pt>
                      <c:pt idx="49">
                        <c:v>2.04</c:v>
                      </c:pt>
                      <c:pt idx="50">
                        <c:v>2.14</c:v>
                      </c:pt>
                      <c:pt idx="51">
                        <c:v>2.14</c:v>
                      </c:pt>
                      <c:pt idx="52">
                        <c:v>2.15</c:v>
                      </c:pt>
                      <c:pt idx="53">
                        <c:v>2.34</c:v>
                      </c:pt>
                      <c:pt idx="54">
                        <c:v>2.38</c:v>
                      </c:pt>
                      <c:pt idx="55">
                        <c:v>2.3199999999999998</c:v>
                      </c:pt>
                      <c:pt idx="56">
                        <c:v>2.35</c:v>
                      </c:pt>
                      <c:pt idx="57">
                        <c:v>2.5099999999999998</c:v>
                      </c:pt>
                      <c:pt idx="58">
                        <c:v>2.5499999999999998</c:v>
                      </c:pt>
                      <c:pt idx="59">
                        <c:v>2.54</c:v>
                      </c:pt>
                      <c:pt idx="60">
                        <c:v>2.4900000000000002</c:v>
                      </c:pt>
                      <c:pt idx="61">
                        <c:v>2.4500000000000002</c:v>
                      </c:pt>
                      <c:pt idx="62">
                        <c:v>2.61</c:v>
                      </c:pt>
                      <c:pt idx="63">
                        <c:v>2.61</c:v>
                      </c:pt>
                      <c:pt idx="64">
                        <c:v>2.69</c:v>
                      </c:pt>
                      <c:pt idx="65">
                        <c:v>2.67</c:v>
                      </c:pt>
                      <c:pt idx="66">
                        <c:v>2.66</c:v>
                      </c:pt>
                      <c:pt idx="67">
                        <c:v>2.73</c:v>
                      </c:pt>
                      <c:pt idx="68">
                        <c:v>2.73</c:v>
                      </c:pt>
                      <c:pt idx="69">
                        <c:v>2.58</c:v>
                      </c:pt>
                      <c:pt idx="70">
                        <c:v>2.57</c:v>
                      </c:pt>
                      <c:pt idx="71">
                        <c:v>2.67</c:v>
                      </c:pt>
                      <c:pt idx="72">
                        <c:v>2.68</c:v>
                      </c:pt>
                      <c:pt idx="73">
                        <c:v>2.81</c:v>
                      </c:pt>
                      <c:pt idx="74">
                        <c:v>2.79</c:v>
                      </c:pt>
                      <c:pt idx="75">
                        <c:v>2.87</c:v>
                      </c:pt>
                      <c:pt idx="76">
                        <c:v>2.88</c:v>
                      </c:pt>
                      <c:pt idx="77">
                        <c:v>2.79</c:v>
                      </c:pt>
                      <c:pt idx="78">
                        <c:v>2.72</c:v>
                      </c:pt>
                      <c:pt idx="79">
                        <c:v>2.75</c:v>
                      </c:pt>
                      <c:pt idx="80">
                        <c:v>2.8</c:v>
                      </c:pt>
                      <c:pt idx="81">
                        <c:v>2.87</c:v>
                      </c:pt>
                      <c:pt idx="82">
                        <c:v>2.93</c:v>
                      </c:pt>
                      <c:pt idx="83">
                        <c:v>2.95</c:v>
                      </c:pt>
                      <c:pt idx="84">
                        <c:v>2.85</c:v>
                      </c:pt>
                      <c:pt idx="85">
                        <c:v>2.91</c:v>
                      </c:pt>
                      <c:pt idx="86">
                        <c:v>2.94</c:v>
                      </c:pt>
                      <c:pt idx="87">
                        <c:v>2.81</c:v>
                      </c:pt>
                      <c:pt idx="88">
                        <c:v>2.81</c:v>
                      </c:pt>
                      <c:pt idx="89">
                        <c:v>2.81</c:v>
                      </c:pt>
                      <c:pt idx="90">
                        <c:v>2.73</c:v>
                      </c:pt>
                      <c:pt idx="91">
                        <c:v>2.79</c:v>
                      </c:pt>
                      <c:pt idx="92">
                        <c:v>2.75</c:v>
                      </c:pt>
                      <c:pt idx="93">
                        <c:v>2.89</c:v>
                      </c:pt>
                      <c:pt idx="94">
                        <c:v>2.84</c:v>
                      </c:pt>
                      <c:pt idx="95">
                        <c:v>2.78</c:v>
                      </c:pt>
                      <c:pt idx="96">
                        <c:v>2.73</c:v>
                      </c:pt>
                      <c:pt idx="97">
                        <c:v>2.8</c:v>
                      </c:pt>
                      <c:pt idx="98">
                        <c:v>2.66</c:v>
                      </c:pt>
                      <c:pt idx="99">
                        <c:v>2.63</c:v>
                      </c:pt>
                      <c:pt idx="100">
                        <c:v>2.63</c:v>
                      </c:pt>
                      <c:pt idx="101">
                        <c:v>2.64</c:v>
                      </c:pt>
                      <c:pt idx="102">
                        <c:v>2.71</c:v>
                      </c:pt>
                      <c:pt idx="103">
                        <c:v>2.84</c:v>
                      </c:pt>
                      <c:pt idx="104">
                        <c:v>2.83</c:v>
                      </c:pt>
                      <c:pt idx="105">
                        <c:v>2.87</c:v>
                      </c:pt>
                      <c:pt idx="106">
                        <c:v>2.94</c:v>
                      </c:pt>
                      <c:pt idx="107">
                        <c:v>2.91</c:v>
                      </c:pt>
                      <c:pt idx="108">
                        <c:v>2.94</c:v>
                      </c:pt>
                      <c:pt idx="109">
                        <c:v>2.99</c:v>
                      </c:pt>
                      <c:pt idx="110">
                        <c:v>3.21</c:v>
                      </c:pt>
                      <c:pt idx="111">
                        <c:v>3.56</c:v>
                      </c:pt>
                      <c:pt idx="112">
                        <c:v>3.6</c:v>
                      </c:pt>
                      <c:pt idx="113">
                        <c:v>3.35</c:v>
                      </c:pt>
                      <c:pt idx="114">
                        <c:v>3.33</c:v>
                      </c:pt>
                      <c:pt idx="115">
                        <c:v>3.35</c:v>
                      </c:pt>
                      <c:pt idx="116">
                        <c:v>3.35</c:v>
                      </c:pt>
                      <c:pt idx="117">
                        <c:v>3.2</c:v>
                      </c:pt>
                      <c:pt idx="118">
                        <c:v>3.12</c:v>
                      </c:pt>
                      <c:pt idx="119">
                        <c:v>3.13</c:v>
                      </c:pt>
                      <c:pt idx="120">
                        <c:v>3.21</c:v>
                      </c:pt>
                      <c:pt idx="121">
                        <c:v>3.21</c:v>
                      </c:pt>
                      <c:pt idx="122">
                        <c:v>3.13</c:v>
                      </c:pt>
                      <c:pt idx="123">
                        <c:v>2.99</c:v>
                      </c:pt>
                      <c:pt idx="124">
                        <c:v>2.85</c:v>
                      </c:pt>
                      <c:pt idx="125">
                        <c:v>2.82</c:v>
                      </c:pt>
                      <c:pt idx="126">
                        <c:v>2.99</c:v>
                      </c:pt>
                      <c:pt idx="127">
                        <c:v>3.05</c:v>
                      </c:pt>
                      <c:pt idx="128">
                        <c:v>3.14</c:v>
                      </c:pt>
                      <c:pt idx="129">
                        <c:v>3.09</c:v>
                      </c:pt>
                      <c:pt idx="130">
                        <c:v>3.07</c:v>
                      </c:pt>
                      <c:pt idx="131">
                        <c:v>3.14</c:v>
                      </c:pt>
                      <c:pt idx="132">
                        <c:v>3.16</c:v>
                      </c:pt>
                      <c:pt idx="133">
                        <c:v>3.14</c:v>
                      </c:pt>
                      <c:pt idx="134">
                        <c:v>3.15</c:v>
                      </c:pt>
                      <c:pt idx="135">
                        <c:v>3.22</c:v>
                      </c:pt>
                      <c:pt idx="136">
                        <c:v>3.25</c:v>
                      </c:pt>
                      <c:pt idx="137">
                        <c:v>3.07</c:v>
                      </c:pt>
                      <c:pt idx="138">
                        <c:v>2.93</c:v>
                      </c:pt>
                      <c:pt idx="139">
                        <c:v>2.98</c:v>
                      </c:pt>
                      <c:pt idx="140">
                        <c:v>3.01</c:v>
                      </c:pt>
                      <c:pt idx="141">
                        <c:v>2.93</c:v>
                      </c:pt>
                      <c:pt idx="142">
                        <c:v>2.81</c:v>
                      </c:pt>
                      <c:pt idx="143">
                        <c:v>2.83</c:v>
                      </c:pt>
                      <c:pt idx="144">
                        <c:v>2.82</c:v>
                      </c:pt>
                      <c:pt idx="145">
                        <c:v>3.02</c:v>
                      </c:pt>
                      <c:pt idx="146">
                        <c:v>3.04</c:v>
                      </c:pt>
                      <c:pt idx="147">
                        <c:v>2.95</c:v>
                      </c:pt>
                      <c:pt idx="148">
                        <c:v>3.18</c:v>
                      </c:pt>
                      <c:pt idx="149">
                        <c:v>3.14</c:v>
                      </c:pt>
                      <c:pt idx="150">
                        <c:v>3.2</c:v>
                      </c:pt>
                      <c:pt idx="151">
                        <c:v>3.13</c:v>
                      </c:pt>
                      <c:pt idx="152">
                        <c:v>3.16</c:v>
                      </c:pt>
                      <c:pt idx="153">
                        <c:v>3.18</c:v>
                      </c:pt>
                      <c:pt idx="154">
                        <c:v>3.14</c:v>
                      </c:pt>
                      <c:pt idx="155">
                        <c:v>3.19</c:v>
                      </c:pt>
                      <c:pt idx="156">
                        <c:v>3.27</c:v>
                      </c:pt>
                      <c:pt idx="157">
                        <c:v>3.23</c:v>
                      </c:pt>
                      <c:pt idx="158">
                        <c:v>3.28</c:v>
                      </c:pt>
                      <c:pt idx="159">
                        <c:v>3.36</c:v>
                      </c:pt>
                      <c:pt idx="160">
                        <c:v>3.35</c:v>
                      </c:pt>
                      <c:pt idx="161">
                        <c:v>3.4</c:v>
                      </c:pt>
                      <c:pt idx="162">
                        <c:v>3.37</c:v>
                      </c:pt>
                      <c:pt idx="163">
                        <c:v>3.4</c:v>
                      </c:pt>
                      <c:pt idx="164">
                        <c:v>3.45</c:v>
                      </c:pt>
                      <c:pt idx="165">
                        <c:v>3.47</c:v>
                      </c:pt>
                      <c:pt idx="166">
                        <c:v>3.46</c:v>
                      </c:pt>
                      <c:pt idx="167">
                        <c:v>3.54</c:v>
                      </c:pt>
                      <c:pt idx="168">
                        <c:v>3.44</c:v>
                      </c:pt>
                      <c:pt idx="169">
                        <c:v>3.55</c:v>
                      </c:pt>
                      <c:pt idx="170">
                        <c:v>3.5</c:v>
                      </c:pt>
                      <c:pt idx="171">
                        <c:v>3.54</c:v>
                      </c:pt>
                      <c:pt idx="172">
                        <c:v>3.61</c:v>
                      </c:pt>
                      <c:pt idx="173">
                        <c:v>3.6</c:v>
                      </c:pt>
                      <c:pt idx="174">
                        <c:v>3.75</c:v>
                      </c:pt>
                      <c:pt idx="175">
                        <c:v>3.79</c:v>
                      </c:pt>
                      <c:pt idx="176">
                        <c:v>3.85</c:v>
                      </c:pt>
                      <c:pt idx="177">
                        <c:v>3.81</c:v>
                      </c:pt>
                      <c:pt idx="178">
                        <c:v>3.9</c:v>
                      </c:pt>
                      <c:pt idx="179">
                        <c:v>3.94</c:v>
                      </c:pt>
                      <c:pt idx="180">
                        <c:v>3.98</c:v>
                      </c:pt>
                      <c:pt idx="181">
                        <c:v>4.12</c:v>
                      </c:pt>
                      <c:pt idx="182">
                        <c:v>4.21</c:v>
                      </c:pt>
                      <c:pt idx="183">
                        <c:v>4.37</c:v>
                      </c:pt>
                      <c:pt idx="184">
                        <c:v>4.3899999999999997</c:v>
                      </c:pt>
                      <c:pt idx="185">
                        <c:v>4.12</c:v>
                      </c:pt>
                      <c:pt idx="186">
                        <c:v>4.1900000000000004</c:v>
                      </c:pt>
                      <c:pt idx="187">
                        <c:v>4.25</c:v>
                      </c:pt>
                      <c:pt idx="188">
                        <c:v>4.12</c:v>
                      </c:pt>
                      <c:pt idx="189">
                        <c:v>4.08</c:v>
                      </c:pt>
                      <c:pt idx="190">
                        <c:v>4.17</c:v>
                      </c:pt>
                      <c:pt idx="191">
                        <c:v>4.24</c:v>
                      </c:pt>
                      <c:pt idx="192">
                        <c:v>4.33</c:v>
                      </c:pt>
                      <c:pt idx="193">
                        <c:v>4.3099999999999996</c:v>
                      </c:pt>
                      <c:pt idx="194">
                        <c:v>4.29</c:v>
                      </c:pt>
                      <c:pt idx="195">
                        <c:v>4.4400000000000004</c:v>
                      </c:pt>
                      <c:pt idx="196">
                        <c:v>4.47</c:v>
                      </c:pt>
                      <c:pt idx="197">
                        <c:v>4.45</c:v>
                      </c:pt>
                      <c:pt idx="198">
                        <c:v>4.43</c:v>
                      </c:pt>
                      <c:pt idx="199">
                        <c:v>4.5599999999999996</c:v>
                      </c:pt>
                      <c:pt idx="200">
                        <c:v>4.66</c:v>
                      </c:pt>
                      <c:pt idx="201">
                        <c:v>4.5199999999999996</c:v>
                      </c:pt>
                      <c:pt idx="202">
                        <c:v>4.5199999999999996</c:v>
                      </c:pt>
                      <c:pt idx="203">
                        <c:v>4.45</c:v>
                      </c:pt>
                      <c:pt idx="204">
                        <c:v>4.41</c:v>
                      </c:pt>
                      <c:pt idx="205">
                        <c:v>4.29</c:v>
                      </c:pt>
                      <c:pt idx="206">
                        <c:v>4.38</c:v>
                      </c:pt>
                      <c:pt idx="207">
                        <c:v>4.45</c:v>
                      </c:pt>
                      <c:pt idx="208">
                        <c:v>4.4800000000000004</c:v>
                      </c:pt>
                      <c:pt idx="209">
                        <c:v>4.54</c:v>
                      </c:pt>
                      <c:pt idx="210">
                        <c:v>4.63</c:v>
                      </c:pt>
                      <c:pt idx="211">
                        <c:v>4.58</c:v>
                      </c:pt>
                      <c:pt idx="212">
                        <c:v>4.63</c:v>
                      </c:pt>
                      <c:pt idx="213">
                        <c:v>4.55</c:v>
                      </c:pt>
                      <c:pt idx="214">
                        <c:v>4.49</c:v>
                      </c:pt>
                      <c:pt idx="215">
                        <c:v>4.17</c:v>
                      </c:pt>
                      <c:pt idx="216">
                        <c:v>4.24</c:v>
                      </c:pt>
                      <c:pt idx="217">
                        <c:v>4.17</c:v>
                      </c:pt>
                      <c:pt idx="218">
                        <c:v>4.13</c:v>
                      </c:pt>
                      <c:pt idx="219">
                        <c:v>4.22</c:v>
                      </c:pt>
                      <c:pt idx="220">
                        <c:v>4.28</c:v>
                      </c:pt>
                      <c:pt idx="221">
                        <c:v>4.32</c:v>
                      </c:pt>
                      <c:pt idx="222">
                        <c:v>4.2699999999999996</c:v>
                      </c:pt>
                      <c:pt idx="223">
                        <c:v>4.2300000000000004</c:v>
                      </c:pt>
                      <c:pt idx="224">
                        <c:v>4.2</c:v>
                      </c:pt>
                      <c:pt idx="225">
                        <c:v>4.22</c:v>
                      </c:pt>
                      <c:pt idx="226">
                        <c:v>4.24</c:v>
                      </c:pt>
                      <c:pt idx="227">
                        <c:v>4.13</c:v>
                      </c:pt>
                      <c:pt idx="228">
                        <c:v>3.98</c:v>
                      </c:pt>
                      <c:pt idx="229">
                        <c:v>3.99</c:v>
                      </c:pt>
                      <c:pt idx="230">
                        <c:v>4.13</c:v>
                      </c:pt>
                      <c:pt idx="231">
                        <c:v>4.07</c:v>
                      </c:pt>
                      <c:pt idx="232">
                        <c:v>3.97</c:v>
                      </c:pt>
                      <c:pt idx="233">
                        <c:v>4.04</c:v>
                      </c:pt>
                      <c:pt idx="234">
                        <c:v>4.07</c:v>
                      </c:pt>
                      <c:pt idx="235">
                        <c:v>4.0999999999999996</c:v>
                      </c:pt>
                      <c:pt idx="236">
                        <c:v>3.96</c:v>
                      </c:pt>
                      <c:pt idx="237">
                        <c:v>3.94</c:v>
                      </c:pt>
                      <c:pt idx="238">
                        <c:v>3.96</c:v>
                      </c:pt>
                      <c:pt idx="239">
                        <c:v>3.91</c:v>
                      </c:pt>
                      <c:pt idx="240">
                        <c:v>3.99</c:v>
                      </c:pt>
                      <c:pt idx="241">
                        <c:v>4.03</c:v>
                      </c:pt>
                      <c:pt idx="242">
                        <c:v>4</c:v>
                      </c:pt>
                      <c:pt idx="243">
                        <c:v>4.0199999999999996</c:v>
                      </c:pt>
                      <c:pt idx="244">
                        <c:v>4.09</c:v>
                      </c:pt>
                      <c:pt idx="245">
                        <c:v>4.17</c:v>
                      </c:pt>
                      <c:pt idx="246">
                        <c:v>4.18</c:v>
                      </c:pt>
                      <c:pt idx="247">
                        <c:v>4.16</c:v>
                      </c:pt>
                      <c:pt idx="248">
                        <c:v>4.22</c:v>
                      </c:pt>
                      <c:pt idx="249">
                        <c:v>4.18</c:v>
                      </c:pt>
                      <c:pt idx="250">
                        <c:v>4.1100000000000003</c:v>
                      </c:pt>
                      <c:pt idx="251">
                        <c:v>4.18</c:v>
                      </c:pt>
                      <c:pt idx="252">
                        <c:v>3.96</c:v>
                      </c:pt>
                      <c:pt idx="253">
                        <c:v>3.93</c:v>
                      </c:pt>
                      <c:pt idx="254">
                        <c:v>3.94</c:v>
                      </c:pt>
                      <c:pt idx="255">
                        <c:v>3.9</c:v>
                      </c:pt>
                      <c:pt idx="256">
                        <c:v>3.79</c:v>
                      </c:pt>
                      <c:pt idx="257">
                        <c:v>3.88</c:v>
                      </c:pt>
                      <c:pt idx="258">
                        <c:v>3.86</c:v>
                      </c:pt>
                      <c:pt idx="259">
                        <c:v>3.72</c:v>
                      </c:pt>
                      <c:pt idx="260">
                        <c:v>3.76</c:v>
                      </c:pt>
                      <c:pt idx="261">
                        <c:v>3.83</c:v>
                      </c:pt>
                      <c:pt idx="262">
                        <c:v>3.88</c:v>
                      </c:pt>
                      <c:pt idx="263">
                        <c:v>3.86</c:v>
                      </c:pt>
                      <c:pt idx="264">
                        <c:v>3.84</c:v>
                      </c:pt>
                      <c:pt idx="265">
                        <c:v>3.88</c:v>
                      </c:pt>
                      <c:pt idx="266">
                        <c:v>3.9</c:v>
                      </c:pt>
                      <c:pt idx="267">
                        <c:v>3.96</c:v>
                      </c:pt>
                      <c:pt idx="268">
                        <c:v>3.9</c:v>
                      </c:pt>
                      <c:pt idx="269">
                        <c:v>3.75</c:v>
                      </c:pt>
                      <c:pt idx="270">
                        <c:v>3.75</c:v>
                      </c:pt>
                      <c:pt idx="271">
                        <c:v>3.96</c:v>
                      </c:pt>
                      <c:pt idx="272">
                        <c:v>4.0999999999999996</c:v>
                      </c:pt>
                      <c:pt idx="273">
                        <c:v>4.1100000000000003</c:v>
                      </c:pt>
                      <c:pt idx="274">
                        <c:v>4.08</c:v>
                      </c:pt>
                      <c:pt idx="275">
                        <c:v>4.1500000000000004</c:v>
                      </c:pt>
                      <c:pt idx="276">
                        <c:v>4.1900000000000004</c:v>
                      </c:pt>
                      <c:pt idx="277">
                        <c:v>4.22</c:v>
                      </c:pt>
                      <c:pt idx="278">
                        <c:v>4.32</c:v>
                      </c:pt>
                      <c:pt idx="279">
                        <c:v>4.3499999999999996</c:v>
                      </c:pt>
                      <c:pt idx="280">
                        <c:v>4.3499999999999996</c:v>
                      </c:pt>
                      <c:pt idx="281">
                        <c:v>4.33</c:v>
                      </c:pt>
                      <c:pt idx="282">
                        <c:v>4.4400000000000004</c:v>
                      </c:pt>
                      <c:pt idx="283">
                        <c:v>4.43</c:v>
                      </c:pt>
                      <c:pt idx="284">
                        <c:v>4.4000000000000004</c:v>
                      </c:pt>
                      <c:pt idx="285">
                        <c:v>4.5199999999999996</c:v>
                      </c:pt>
                      <c:pt idx="286">
                        <c:v>4.49</c:v>
                      </c:pt>
                      <c:pt idx="287">
                        <c:v>4.51</c:v>
                      </c:pt>
                      <c:pt idx="288">
                        <c:v>4.6100000000000003</c:v>
                      </c:pt>
                      <c:pt idx="289">
                        <c:v>4.63</c:v>
                      </c:pt>
                      <c:pt idx="290">
                        <c:v>4.5999999999999996</c:v>
                      </c:pt>
                      <c:pt idx="291">
                        <c:v>4.6100000000000003</c:v>
                      </c:pt>
                      <c:pt idx="292">
                        <c:v>4.66</c:v>
                      </c:pt>
                      <c:pt idx="293">
                        <c:v>4.71</c:v>
                      </c:pt>
                      <c:pt idx="294">
                        <c:v>4.5599999999999996</c:v>
                      </c:pt>
                      <c:pt idx="295">
                        <c:v>4.3099999999999996</c:v>
                      </c:pt>
                      <c:pt idx="296">
                        <c:v>3.88</c:v>
                      </c:pt>
                      <c:pt idx="297">
                        <c:v>4.05</c:v>
                      </c:pt>
                      <c:pt idx="298">
                        <c:v>3.83</c:v>
                      </c:pt>
                      <c:pt idx="299">
                        <c:v>3.99</c:v>
                      </c:pt>
                      <c:pt idx="300">
                        <c:v>3.68</c:v>
                      </c:pt>
                      <c:pt idx="301">
                        <c:v>3.77</c:v>
                      </c:pt>
                      <c:pt idx="302">
                        <c:v>3.98</c:v>
                      </c:pt>
                      <c:pt idx="303">
                        <c:v>3.76</c:v>
                      </c:pt>
                      <c:pt idx="304">
                        <c:v>3.57</c:v>
                      </c:pt>
                      <c:pt idx="305">
                        <c:v>3.58</c:v>
                      </c:pt>
                      <c:pt idx="306">
                        <c:v>3.79</c:v>
                      </c:pt>
                      <c:pt idx="307">
                        <c:v>3.84</c:v>
                      </c:pt>
                      <c:pt idx="308">
                        <c:v>3.87</c:v>
                      </c:pt>
                      <c:pt idx="309">
                        <c:v>3.87</c:v>
                      </c:pt>
                      <c:pt idx="310">
                        <c:v>3.81</c:v>
                      </c:pt>
                    </c:numCache>
                  </c:numRef>
                </c:val>
                <c:smooth val="0"/>
                <c:extLst xmlns:c15="http://schemas.microsoft.com/office/drawing/2012/chart">
                  <c:ext xmlns:c16="http://schemas.microsoft.com/office/drawing/2014/chart" uri="{C3380CC4-5D6E-409C-BE32-E72D297353CC}">
                    <c16:uniqueId val="{00000008-E9C0-4669-B44B-DC23BB232B5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5 Yr</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Sheet1!$A$2:$A$312</c15:sqref>
                        </c15:formulaRef>
                      </c:ext>
                    </c:extLst>
                    <c:numCache>
                      <c:formatCode>m/d/yyyy</c:formatCode>
                      <c:ptCount val="311"/>
                      <c:pt idx="0">
                        <c:v>44564</c:v>
                      </c:pt>
                      <c:pt idx="1">
                        <c:v>44565</c:v>
                      </c:pt>
                      <c:pt idx="2">
                        <c:v>44566</c:v>
                      </c:pt>
                      <c:pt idx="3">
                        <c:v>44567</c:v>
                      </c:pt>
                      <c:pt idx="4">
                        <c:v>44568</c:v>
                      </c:pt>
                      <c:pt idx="5">
                        <c:v>44571</c:v>
                      </c:pt>
                      <c:pt idx="6">
                        <c:v>44572</c:v>
                      </c:pt>
                      <c:pt idx="7">
                        <c:v>44573</c:v>
                      </c:pt>
                      <c:pt idx="8">
                        <c:v>44574</c:v>
                      </c:pt>
                      <c:pt idx="9">
                        <c:v>44575</c:v>
                      </c:pt>
                      <c:pt idx="10">
                        <c:v>44579</c:v>
                      </c:pt>
                      <c:pt idx="11">
                        <c:v>44580</c:v>
                      </c:pt>
                      <c:pt idx="12">
                        <c:v>44581</c:v>
                      </c:pt>
                      <c:pt idx="13">
                        <c:v>44582</c:v>
                      </c:pt>
                      <c:pt idx="14">
                        <c:v>44585</c:v>
                      </c:pt>
                      <c:pt idx="15">
                        <c:v>44586</c:v>
                      </c:pt>
                      <c:pt idx="16">
                        <c:v>44587</c:v>
                      </c:pt>
                      <c:pt idx="17">
                        <c:v>44588</c:v>
                      </c:pt>
                      <c:pt idx="18">
                        <c:v>44589</c:v>
                      </c:pt>
                      <c:pt idx="19">
                        <c:v>44592</c:v>
                      </c:pt>
                      <c:pt idx="20">
                        <c:v>44593</c:v>
                      </c:pt>
                      <c:pt idx="21">
                        <c:v>44594</c:v>
                      </c:pt>
                      <c:pt idx="22">
                        <c:v>44595</c:v>
                      </c:pt>
                      <c:pt idx="23">
                        <c:v>44596</c:v>
                      </c:pt>
                      <c:pt idx="24">
                        <c:v>44599</c:v>
                      </c:pt>
                      <c:pt idx="25">
                        <c:v>44600</c:v>
                      </c:pt>
                      <c:pt idx="26">
                        <c:v>44601</c:v>
                      </c:pt>
                      <c:pt idx="27">
                        <c:v>44602</c:v>
                      </c:pt>
                      <c:pt idx="28">
                        <c:v>44603</c:v>
                      </c:pt>
                      <c:pt idx="29">
                        <c:v>44606</c:v>
                      </c:pt>
                      <c:pt idx="30">
                        <c:v>44607</c:v>
                      </c:pt>
                      <c:pt idx="31">
                        <c:v>44608</c:v>
                      </c:pt>
                      <c:pt idx="32">
                        <c:v>44609</c:v>
                      </c:pt>
                      <c:pt idx="33">
                        <c:v>44610</c:v>
                      </c:pt>
                      <c:pt idx="34">
                        <c:v>44614</c:v>
                      </c:pt>
                      <c:pt idx="35">
                        <c:v>44615</c:v>
                      </c:pt>
                      <c:pt idx="36">
                        <c:v>44616</c:v>
                      </c:pt>
                      <c:pt idx="37">
                        <c:v>44617</c:v>
                      </c:pt>
                      <c:pt idx="38">
                        <c:v>44620</c:v>
                      </c:pt>
                      <c:pt idx="39">
                        <c:v>44621</c:v>
                      </c:pt>
                      <c:pt idx="40">
                        <c:v>44622</c:v>
                      </c:pt>
                      <c:pt idx="41">
                        <c:v>44623</c:v>
                      </c:pt>
                      <c:pt idx="42">
                        <c:v>44624</c:v>
                      </c:pt>
                      <c:pt idx="43">
                        <c:v>44627</c:v>
                      </c:pt>
                      <c:pt idx="44">
                        <c:v>44628</c:v>
                      </c:pt>
                      <c:pt idx="45">
                        <c:v>44629</c:v>
                      </c:pt>
                      <c:pt idx="46">
                        <c:v>44630</c:v>
                      </c:pt>
                      <c:pt idx="47">
                        <c:v>44631</c:v>
                      </c:pt>
                      <c:pt idx="48">
                        <c:v>44634</c:v>
                      </c:pt>
                      <c:pt idx="49">
                        <c:v>44635</c:v>
                      </c:pt>
                      <c:pt idx="50">
                        <c:v>44636</c:v>
                      </c:pt>
                      <c:pt idx="51">
                        <c:v>44637</c:v>
                      </c:pt>
                      <c:pt idx="52">
                        <c:v>44638</c:v>
                      </c:pt>
                      <c:pt idx="53">
                        <c:v>44641</c:v>
                      </c:pt>
                      <c:pt idx="54">
                        <c:v>44642</c:v>
                      </c:pt>
                      <c:pt idx="55">
                        <c:v>44643</c:v>
                      </c:pt>
                      <c:pt idx="56">
                        <c:v>44644</c:v>
                      </c:pt>
                      <c:pt idx="57">
                        <c:v>44645</c:v>
                      </c:pt>
                      <c:pt idx="58">
                        <c:v>44648</c:v>
                      </c:pt>
                      <c:pt idx="59">
                        <c:v>44649</c:v>
                      </c:pt>
                      <c:pt idx="60">
                        <c:v>44650</c:v>
                      </c:pt>
                      <c:pt idx="61">
                        <c:v>44651</c:v>
                      </c:pt>
                      <c:pt idx="62">
                        <c:v>44652</c:v>
                      </c:pt>
                      <c:pt idx="63">
                        <c:v>44655</c:v>
                      </c:pt>
                      <c:pt idx="64">
                        <c:v>44656</c:v>
                      </c:pt>
                      <c:pt idx="65">
                        <c:v>44657</c:v>
                      </c:pt>
                      <c:pt idx="66">
                        <c:v>44658</c:v>
                      </c:pt>
                      <c:pt idx="67">
                        <c:v>44659</c:v>
                      </c:pt>
                      <c:pt idx="68">
                        <c:v>44662</c:v>
                      </c:pt>
                      <c:pt idx="69">
                        <c:v>44663</c:v>
                      </c:pt>
                      <c:pt idx="70">
                        <c:v>44664</c:v>
                      </c:pt>
                      <c:pt idx="71">
                        <c:v>44665</c:v>
                      </c:pt>
                      <c:pt idx="72">
                        <c:v>44669</c:v>
                      </c:pt>
                      <c:pt idx="73">
                        <c:v>44670</c:v>
                      </c:pt>
                      <c:pt idx="74">
                        <c:v>44671</c:v>
                      </c:pt>
                      <c:pt idx="75">
                        <c:v>44672</c:v>
                      </c:pt>
                      <c:pt idx="76">
                        <c:v>44673</c:v>
                      </c:pt>
                      <c:pt idx="77">
                        <c:v>44676</c:v>
                      </c:pt>
                      <c:pt idx="78">
                        <c:v>44677</c:v>
                      </c:pt>
                      <c:pt idx="79">
                        <c:v>44678</c:v>
                      </c:pt>
                      <c:pt idx="80">
                        <c:v>44679</c:v>
                      </c:pt>
                      <c:pt idx="81">
                        <c:v>44680</c:v>
                      </c:pt>
                      <c:pt idx="82">
                        <c:v>44683</c:v>
                      </c:pt>
                      <c:pt idx="83">
                        <c:v>44684</c:v>
                      </c:pt>
                      <c:pt idx="84">
                        <c:v>44685</c:v>
                      </c:pt>
                      <c:pt idx="85">
                        <c:v>44686</c:v>
                      </c:pt>
                      <c:pt idx="86">
                        <c:v>44687</c:v>
                      </c:pt>
                      <c:pt idx="87">
                        <c:v>44690</c:v>
                      </c:pt>
                      <c:pt idx="88">
                        <c:v>44691</c:v>
                      </c:pt>
                      <c:pt idx="89">
                        <c:v>44692</c:v>
                      </c:pt>
                      <c:pt idx="90">
                        <c:v>44693</c:v>
                      </c:pt>
                      <c:pt idx="91">
                        <c:v>44694</c:v>
                      </c:pt>
                      <c:pt idx="92">
                        <c:v>44697</c:v>
                      </c:pt>
                      <c:pt idx="93">
                        <c:v>44698</c:v>
                      </c:pt>
                      <c:pt idx="94">
                        <c:v>44699</c:v>
                      </c:pt>
                      <c:pt idx="95">
                        <c:v>44700</c:v>
                      </c:pt>
                      <c:pt idx="96">
                        <c:v>44701</c:v>
                      </c:pt>
                      <c:pt idx="97">
                        <c:v>44704</c:v>
                      </c:pt>
                      <c:pt idx="98">
                        <c:v>44705</c:v>
                      </c:pt>
                      <c:pt idx="99">
                        <c:v>44706</c:v>
                      </c:pt>
                      <c:pt idx="100">
                        <c:v>44707</c:v>
                      </c:pt>
                      <c:pt idx="101">
                        <c:v>44708</c:v>
                      </c:pt>
                      <c:pt idx="102">
                        <c:v>44712</c:v>
                      </c:pt>
                      <c:pt idx="103">
                        <c:v>44713</c:v>
                      </c:pt>
                      <c:pt idx="104">
                        <c:v>44714</c:v>
                      </c:pt>
                      <c:pt idx="105">
                        <c:v>44715</c:v>
                      </c:pt>
                      <c:pt idx="106">
                        <c:v>44718</c:v>
                      </c:pt>
                      <c:pt idx="107">
                        <c:v>44719</c:v>
                      </c:pt>
                      <c:pt idx="108">
                        <c:v>44720</c:v>
                      </c:pt>
                      <c:pt idx="109">
                        <c:v>44721</c:v>
                      </c:pt>
                      <c:pt idx="110">
                        <c:v>44722</c:v>
                      </c:pt>
                      <c:pt idx="111">
                        <c:v>44725</c:v>
                      </c:pt>
                      <c:pt idx="112">
                        <c:v>44726</c:v>
                      </c:pt>
                      <c:pt idx="113">
                        <c:v>44727</c:v>
                      </c:pt>
                      <c:pt idx="114">
                        <c:v>44728</c:v>
                      </c:pt>
                      <c:pt idx="115">
                        <c:v>44729</c:v>
                      </c:pt>
                      <c:pt idx="116">
                        <c:v>44733</c:v>
                      </c:pt>
                      <c:pt idx="117">
                        <c:v>44734</c:v>
                      </c:pt>
                      <c:pt idx="118">
                        <c:v>44735</c:v>
                      </c:pt>
                      <c:pt idx="119">
                        <c:v>44736</c:v>
                      </c:pt>
                      <c:pt idx="120">
                        <c:v>44739</c:v>
                      </c:pt>
                      <c:pt idx="121">
                        <c:v>44740</c:v>
                      </c:pt>
                      <c:pt idx="122">
                        <c:v>44741</c:v>
                      </c:pt>
                      <c:pt idx="123">
                        <c:v>44742</c:v>
                      </c:pt>
                      <c:pt idx="124">
                        <c:v>44743</c:v>
                      </c:pt>
                      <c:pt idx="125">
                        <c:v>44747</c:v>
                      </c:pt>
                      <c:pt idx="126">
                        <c:v>44748</c:v>
                      </c:pt>
                      <c:pt idx="127">
                        <c:v>44749</c:v>
                      </c:pt>
                      <c:pt idx="128">
                        <c:v>44750</c:v>
                      </c:pt>
                      <c:pt idx="129">
                        <c:v>44753</c:v>
                      </c:pt>
                      <c:pt idx="130">
                        <c:v>44754</c:v>
                      </c:pt>
                      <c:pt idx="131">
                        <c:v>44755</c:v>
                      </c:pt>
                      <c:pt idx="132">
                        <c:v>44756</c:v>
                      </c:pt>
                      <c:pt idx="133">
                        <c:v>44757</c:v>
                      </c:pt>
                      <c:pt idx="134">
                        <c:v>44760</c:v>
                      </c:pt>
                      <c:pt idx="135">
                        <c:v>44761</c:v>
                      </c:pt>
                      <c:pt idx="136">
                        <c:v>44762</c:v>
                      </c:pt>
                      <c:pt idx="137">
                        <c:v>44763</c:v>
                      </c:pt>
                      <c:pt idx="138">
                        <c:v>44764</c:v>
                      </c:pt>
                      <c:pt idx="139">
                        <c:v>44767</c:v>
                      </c:pt>
                      <c:pt idx="140">
                        <c:v>44768</c:v>
                      </c:pt>
                      <c:pt idx="141">
                        <c:v>44769</c:v>
                      </c:pt>
                      <c:pt idx="142">
                        <c:v>44770</c:v>
                      </c:pt>
                      <c:pt idx="143">
                        <c:v>44771</c:v>
                      </c:pt>
                      <c:pt idx="144">
                        <c:v>44774</c:v>
                      </c:pt>
                      <c:pt idx="145">
                        <c:v>44775</c:v>
                      </c:pt>
                      <c:pt idx="146">
                        <c:v>44776</c:v>
                      </c:pt>
                      <c:pt idx="147">
                        <c:v>44777</c:v>
                      </c:pt>
                      <c:pt idx="148">
                        <c:v>44778</c:v>
                      </c:pt>
                      <c:pt idx="149">
                        <c:v>44781</c:v>
                      </c:pt>
                      <c:pt idx="150">
                        <c:v>44782</c:v>
                      </c:pt>
                      <c:pt idx="151">
                        <c:v>44783</c:v>
                      </c:pt>
                      <c:pt idx="152">
                        <c:v>44784</c:v>
                      </c:pt>
                      <c:pt idx="153">
                        <c:v>44785</c:v>
                      </c:pt>
                      <c:pt idx="154">
                        <c:v>44788</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44810</c:v>
                      </c:pt>
                      <c:pt idx="170">
                        <c:v>44811</c:v>
                      </c:pt>
                      <c:pt idx="171">
                        <c:v>44812</c:v>
                      </c:pt>
                      <c:pt idx="172">
                        <c:v>44813</c:v>
                      </c:pt>
                      <c:pt idx="173">
                        <c:v>44816</c:v>
                      </c:pt>
                      <c:pt idx="174">
                        <c:v>44817</c:v>
                      </c:pt>
                      <c:pt idx="175">
                        <c:v>44818</c:v>
                      </c:pt>
                      <c:pt idx="176">
                        <c:v>44819</c:v>
                      </c:pt>
                      <c:pt idx="177">
                        <c:v>44820</c:v>
                      </c:pt>
                      <c:pt idx="178">
                        <c:v>44823</c:v>
                      </c:pt>
                      <c:pt idx="179">
                        <c:v>44824</c:v>
                      </c:pt>
                      <c:pt idx="180">
                        <c:v>44825</c:v>
                      </c:pt>
                      <c:pt idx="181">
                        <c:v>44826</c:v>
                      </c:pt>
                      <c:pt idx="182">
                        <c:v>44827</c:v>
                      </c:pt>
                      <c:pt idx="183">
                        <c:v>44830</c:v>
                      </c:pt>
                      <c:pt idx="184">
                        <c:v>44831</c:v>
                      </c:pt>
                      <c:pt idx="185">
                        <c:v>44832</c:v>
                      </c:pt>
                      <c:pt idx="186">
                        <c:v>44833</c:v>
                      </c:pt>
                      <c:pt idx="187">
                        <c:v>44834</c:v>
                      </c:pt>
                      <c:pt idx="188">
                        <c:v>44837</c:v>
                      </c:pt>
                      <c:pt idx="189">
                        <c:v>44838</c:v>
                      </c:pt>
                      <c:pt idx="190">
                        <c:v>44839</c:v>
                      </c:pt>
                      <c:pt idx="191">
                        <c:v>44840</c:v>
                      </c:pt>
                      <c:pt idx="192">
                        <c:v>44841</c:v>
                      </c:pt>
                      <c:pt idx="193">
                        <c:v>44845</c:v>
                      </c:pt>
                      <c:pt idx="194">
                        <c:v>44846</c:v>
                      </c:pt>
                      <c:pt idx="195">
                        <c:v>44847</c:v>
                      </c:pt>
                      <c:pt idx="196">
                        <c:v>44848</c:v>
                      </c:pt>
                      <c:pt idx="197">
                        <c:v>44851</c:v>
                      </c:pt>
                      <c:pt idx="198">
                        <c:v>44852</c:v>
                      </c:pt>
                      <c:pt idx="199">
                        <c:v>44853</c:v>
                      </c:pt>
                      <c:pt idx="200">
                        <c:v>44854</c:v>
                      </c:pt>
                      <c:pt idx="201">
                        <c:v>44855</c:v>
                      </c:pt>
                      <c:pt idx="202">
                        <c:v>44858</c:v>
                      </c:pt>
                      <c:pt idx="203">
                        <c:v>44859</c:v>
                      </c:pt>
                      <c:pt idx="204">
                        <c:v>44860</c:v>
                      </c:pt>
                      <c:pt idx="205">
                        <c:v>44861</c:v>
                      </c:pt>
                      <c:pt idx="206">
                        <c:v>44862</c:v>
                      </c:pt>
                      <c:pt idx="207">
                        <c:v>44865</c:v>
                      </c:pt>
                      <c:pt idx="208">
                        <c:v>44866</c:v>
                      </c:pt>
                      <c:pt idx="209">
                        <c:v>44867</c:v>
                      </c:pt>
                      <c:pt idx="210">
                        <c:v>44868</c:v>
                      </c:pt>
                      <c:pt idx="211">
                        <c:v>44869</c:v>
                      </c:pt>
                      <c:pt idx="212">
                        <c:v>44872</c:v>
                      </c:pt>
                      <c:pt idx="213">
                        <c:v>44873</c:v>
                      </c:pt>
                      <c:pt idx="214">
                        <c:v>44874</c:v>
                      </c:pt>
                      <c:pt idx="215">
                        <c:v>44875</c:v>
                      </c:pt>
                      <c:pt idx="216">
                        <c:v>44879</c:v>
                      </c:pt>
                      <c:pt idx="217">
                        <c:v>44880</c:v>
                      </c:pt>
                      <c:pt idx="218">
                        <c:v>44881</c:v>
                      </c:pt>
                      <c:pt idx="219">
                        <c:v>44882</c:v>
                      </c:pt>
                      <c:pt idx="220">
                        <c:v>44883</c:v>
                      </c:pt>
                      <c:pt idx="221">
                        <c:v>44886</c:v>
                      </c:pt>
                      <c:pt idx="222">
                        <c:v>44887</c:v>
                      </c:pt>
                      <c:pt idx="223">
                        <c:v>44888</c:v>
                      </c:pt>
                      <c:pt idx="224">
                        <c:v>44890</c:v>
                      </c:pt>
                      <c:pt idx="225">
                        <c:v>44893</c:v>
                      </c:pt>
                      <c:pt idx="226">
                        <c:v>44894</c:v>
                      </c:pt>
                      <c:pt idx="227">
                        <c:v>44895</c:v>
                      </c:pt>
                      <c:pt idx="228">
                        <c:v>44896</c:v>
                      </c:pt>
                      <c:pt idx="229">
                        <c:v>44897</c:v>
                      </c:pt>
                      <c:pt idx="230">
                        <c:v>44900</c:v>
                      </c:pt>
                      <c:pt idx="231">
                        <c:v>44901</c:v>
                      </c:pt>
                      <c:pt idx="232">
                        <c:v>44902</c:v>
                      </c:pt>
                      <c:pt idx="233">
                        <c:v>44903</c:v>
                      </c:pt>
                      <c:pt idx="234">
                        <c:v>44904</c:v>
                      </c:pt>
                      <c:pt idx="235">
                        <c:v>44907</c:v>
                      </c:pt>
                      <c:pt idx="236">
                        <c:v>44908</c:v>
                      </c:pt>
                      <c:pt idx="237">
                        <c:v>44909</c:v>
                      </c:pt>
                      <c:pt idx="238">
                        <c:v>44910</c:v>
                      </c:pt>
                      <c:pt idx="239">
                        <c:v>44911</c:v>
                      </c:pt>
                      <c:pt idx="240">
                        <c:v>44914</c:v>
                      </c:pt>
                      <c:pt idx="241">
                        <c:v>44915</c:v>
                      </c:pt>
                      <c:pt idx="242">
                        <c:v>44916</c:v>
                      </c:pt>
                      <c:pt idx="243">
                        <c:v>44917</c:v>
                      </c:pt>
                      <c:pt idx="244">
                        <c:v>44918</c:v>
                      </c:pt>
                      <c:pt idx="245">
                        <c:v>44922</c:v>
                      </c:pt>
                      <c:pt idx="246">
                        <c:v>44923</c:v>
                      </c:pt>
                      <c:pt idx="247">
                        <c:v>44924</c:v>
                      </c:pt>
                      <c:pt idx="248">
                        <c:v>44925</c:v>
                      </c:pt>
                      <c:pt idx="249">
                        <c:v>44929</c:v>
                      </c:pt>
                      <c:pt idx="250">
                        <c:v>44930</c:v>
                      </c:pt>
                      <c:pt idx="251">
                        <c:v>44931</c:v>
                      </c:pt>
                      <c:pt idx="252">
                        <c:v>44932</c:v>
                      </c:pt>
                      <c:pt idx="253">
                        <c:v>44935</c:v>
                      </c:pt>
                      <c:pt idx="254">
                        <c:v>44936</c:v>
                      </c:pt>
                      <c:pt idx="255">
                        <c:v>44937</c:v>
                      </c:pt>
                      <c:pt idx="256">
                        <c:v>44938</c:v>
                      </c:pt>
                      <c:pt idx="257">
                        <c:v>44939</c:v>
                      </c:pt>
                      <c:pt idx="258">
                        <c:v>44943</c:v>
                      </c:pt>
                      <c:pt idx="259">
                        <c:v>44944</c:v>
                      </c:pt>
                      <c:pt idx="260">
                        <c:v>44945</c:v>
                      </c:pt>
                      <c:pt idx="261">
                        <c:v>44946</c:v>
                      </c:pt>
                      <c:pt idx="262">
                        <c:v>44949</c:v>
                      </c:pt>
                      <c:pt idx="263">
                        <c:v>44950</c:v>
                      </c:pt>
                      <c:pt idx="264">
                        <c:v>44951</c:v>
                      </c:pt>
                      <c:pt idx="265">
                        <c:v>44952</c:v>
                      </c:pt>
                      <c:pt idx="266">
                        <c:v>44953</c:v>
                      </c:pt>
                      <c:pt idx="267">
                        <c:v>44956</c:v>
                      </c:pt>
                      <c:pt idx="268">
                        <c:v>44957</c:v>
                      </c:pt>
                      <c:pt idx="269">
                        <c:v>44958</c:v>
                      </c:pt>
                      <c:pt idx="270">
                        <c:v>44959</c:v>
                      </c:pt>
                      <c:pt idx="271">
                        <c:v>44960</c:v>
                      </c:pt>
                      <c:pt idx="272">
                        <c:v>44963</c:v>
                      </c:pt>
                      <c:pt idx="273">
                        <c:v>44964</c:v>
                      </c:pt>
                      <c:pt idx="274">
                        <c:v>44965</c:v>
                      </c:pt>
                      <c:pt idx="275">
                        <c:v>44966</c:v>
                      </c:pt>
                      <c:pt idx="276">
                        <c:v>44967</c:v>
                      </c:pt>
                      <c:pt idx="277">
                        <c:v>44970</c:v>
                      </c:pt>
                      <c:pt idx="278">
                        <c:v>44971</c:v>
                      </c:pt>
                      <c:pt idx="279">
                        <c:v>44972</c:v>
                      </c:pt>
                      <c:pt idx="280">
                        <c:v>44973</c:v>
                      </c:pt>
                      <c:pt idx="281">
                        <c:v>44974</c:v>
                      </c:pt>
                      <c:pt idx="282">
                        <c:v>44978</c:v>
                      </c:pt>
                      <c:pt idx="283">
                        <c:v>44979</c:v>
                      </c:pt>
                      <c:pt idx="284">
                        <c:v>44980</c:v>
                      </c:pt>
                      <c:pt idx="285">
                        <c:v>44981</c:v>
                      </c:pt>
                      <c:pt idx="286">
                        <c:v>44984</c:v>
                      </c:pt>
                      <c:pt idx="287">
                        <c:v>44985</c:v>
                      </c:pt>
                      <c:pt idx="288">
                        <c:v>44986</c:v>
                      </c:pt>
                      <c:pt idx="289">
                        <c:v>44987</c:v>
                      </c:pt>
                      <c:pt idx="290">
                        <c:v>44988</c:v>
                      </c:pt>
                      <c:pt idx="291">
                        <c:v>44991</c:v>
                      </c:pt>
                      <c:pt idx="292">
                        <c:v>44992</c:v>
                      </c:pt>
                      <c:pt idx="293">
                        <c:v>44993</c:v>
                      </c:pt>
                      <c:pt idx="294">
                        <c:v>44994</c:v>
                      </c:pt>
                      <c:pt idx="295">
                        <c:v>44995</c:v>
                      </c:pt>
                      <c:pt idx="296">
                        <c:v>44998</c:v>
                      </c:pt>
                      <c:pt idx="297">
                        <c:v>44999</c:v>
                      </c:pt>
                      <c:pt idx="298">
                        <c:v>45000</c:v>
                      </c:pt>
                      <c:pt idx="299">
                        <c:v>45001</c:v>
                      </c:pt>
                      <c:pt idx="300">
                        <c:v>45002</c:v>
                      </c:pt>
                      <c:pt idx="301">
                        <c:v>45005</c:v>
                      </c:pt>
                      <c:pt idx="302">
                        <c:v>45006</c:v>
                      </c:pt>
                      <c:pt idx="303">
                        <c:v>45007</c:v>
                      </c:pt>
                      <c:pt idx="304">
                        <c:v>45008</c:v>
                      </c:pt>
                      <c:pt idx="305">
                        <c:v>45009</c:v>
                      </c:pt>
                      <c:pt idx="306">
                        <c:v>45012</c:v>
                      </c:pt>
                      <c:pt idx="307">
                        <c:v>45013</c:v>
                      </c:pt>
                      <c:pt idx="308">
                        <c:v>45014</c:v>
                      </c:pt>
                      <c:pt idx="309">
                        <c:v>45015</c:v>
                      </c:pt>
                      <c:pt idx="310">
                        <c:v>45016</c:v>
                      </c:pt>
                    </c:numCache>
                  </c:numRef>
                </c:cat>
                <c:val>
                  <c:numRef>
                    <c:extLst xmlns:c15="http://schemas.microsoft.com/office/drawing/2012/chart">
                      <c:ext xmlns:c15="http://schemas.microsoft.com/office/drawing/2012/chart" uri="{02D57815-91ED-43cb-92C2-25804820EDAC}">
                        <c15:formulaRef>
                          <c15:sqref>Sheet1!$J$2:$J$312</c15:sqref>
                        </c15:formulaRef>
                      </c:ext>
                    </c:extLst>
                    <c:numCache>
                      <c:formatCode>General</c:formatCode>
                      <c:ptCount val="311"/>
                      <c:pt idx="0">
                        <c:v>1.37</c:v>
                      </c:pt>
                      <c:pt idx="1">
                        <c:v>1.37</c:v>
                      </c:pt>
                      <c:pt idx="2">
                        <c:v>1.43</c:v>
                      </c:pt>
                      <c:pt idx="3">
                        <c:v>1.47</c:v>
                      </c:pt>
                      <c:pt idx="4">
                        <c:v>1.5</c:v>
                      </c:pt>
                      <c:pt idx="5">
                        <c:v>1.53</c:v>
                      </c:pt>
                      <c:pt idx="6">
                        <c:v>1.51</c:v>
                      </c:pt>
                      <c:pt idx="7">
                        <c:v>1.5</c:v>
                      </c:pt>
                      <c:pt idx="8">
                        <c:v>1.47</c:v>
                      </c:pt>
                      <c:pt idx="9">
                        <c:v>1.55</c:v>
                      </c:pt>
                      <c:pt idx="10">
                        <c:v>1.65</c:v>
                      </c:pt>
                      <c:pt idx="11">
                        <c:v>1.62</c:v>
                      </c:pt>
                      <c:pt idx="12">
                        <c:v>1.62</c:v>
                      </c:pt>
                      <c:pt idx="13">
                        <c:v>1.54</c:v>
                      </c:pt>
                      <c:pt idx="14">
                        <c:v>1.53</c:v>
                      </c:pt>
                      <c:pt idx="15">
                        <c:v>1.56</c:v>
                      </c:pt>
                      <c:pt idx="16">
                        <c:v>1.66</c:v>
                      </c:pt>
                      <c:pt idx="17">
                        <c:v>1.66</c:v>
                      </c:pt>
                      <c:pt idx="18">
                        <c:v>1.61</c:v>
                      </c:pt>
                      <c:pt idx="19">
                        <c:v>1.62</c:v>
                      </c:pt>
                      <c:pt idx="20">
                        <c:v>1.63</c:v>
                      </c:pt>
                      <c:pt idx="21">
                        <c:v>1.6</c:v>
                      </c:pt>
                      <c:pt idx="22">
                        <c:v>1.66</c:v>
                      </c:pt>
                      <c:pt idx="23">
                        <c:v>1.78</c:v>
                      </c:pt>
                      <c:pt idx="24">
                        <c:v>1.76</c:v>
                      </c:pt>
                      <c:pt idx="25">
                        <c:v>1.81</c:v>
                      </c:pt>
                      <c:pt idx="26">
                        <c:v>1.82</c:v>
                      </c:pt>
                      <c:pt idx="27">
                        <c:v>1.96</c:v>
                      </c:pt>
                      <c:pt idx="28">
                        <c:v>1.84</c:v>
                      </c:pt>
                      <c:pt idx="29">
                        <c:v>1.9</c:v>
                      </c:pt>
                      <c:pt idx="30">
                        <c:v>1.94</c:v>
                      </c:pt>
                      <c:pt idx="31">
                        <c:v>1.9</c:v>
                      </c:pt>
                      <c:pt idx="32">
                        <c:v>1.85</c:v>
                      </c:pt>
                      <c:pt idx="33">
                        <c:v>1.82</c:v>
                      </c:pt>
                      <c:pt idx="34">
                        <c:v>1.85</c:v>
                      </c:pt>
                      <c:pt idx="35">
                        <c:v>1.89</c:v>
                      </c:pt>
                      <c:pt idx="36">
                        <c:v>1.84</c:v>
                      </c:pt>
                      <c:pt idx="37">
                        <c:v>1.86</c:v>
                      </c:pt>
                      <c:pt idx="38">
                        <c:v>1.71</c:v>
                      </c:pt>
                      <c:pt idx="39">
                        <c:v>1.56</c:v>
                      </c:pt>
                      <c:pt idx="40">
                        <c:v>1.74</c:v>
                      </c:pt>
                      <c:pt idx="41">
                        <c:v>1.74</c:v>
                      </c:pt>
                      <c:pt idx="42">
                        <c:v>1.65</c:v>
                      </c:pt>
                      <c:pt idx="43">
                        <c:v>1.71</c:v>
                      </c:pt>
                      <c:pt idx="44">
                        <c:v>1.8</c:v>
                      </c:pt>
                      <c:pt idx="45">
                        <c:v>1.87</c:v>
                      </c:pt>
                      <c:pt idx="46">
                        <c:v>1.92</c:v>
                      </c:pt>
                      <c:pt idx="47">
                        <c:v>1.96</c:v>
                      </c:pt>
                      <c:pt idx="48">
                        <c:v>2.1</c:v>
                      </c:pt>
                      <c:pt idx="49">
                        <c:v>2.1</c:v>
                      </c:pt>
                      <c:pt idx="50">
                        <c:v>2.1800000000000002</c:v>
                      </c:pt>
                      <c:pt idx="51">
                        <c:v>2.17</c:v>
                      </c:pt>
                      <c:pt idx="52">
                        <c:v>2.14</c:v>
                      </c:pt>
                      <c:pt idx="53">
                        <c:v>2.33</c:v>
                      </c:pt>
                      <c:pt idx="54">
                        <c:v>2.39</c:v>
                      </c:pt>
                      <c:pt idx="55">
                        <c:v>2.34</c:v>
                      </c:pt>
                      <c:pt idx="56">
                        <c:v>2.37</c:v>
                      </c:pt>
                      <c:pt idx="57">
                        <c:v>2.5499999999999998</c:v>
                      </c:pt>
                      <c:pt idx="58">
                        <c:v>2.54</c:v>
                      </c:pt>
                      <c:pt idx="59">
                        <c:v>2.4900000000000002</c:v>
                      </c:pt>
                      <c:pt idx="60">
                        <c:v>2.44</c:v>
                      </c:pt>
                      <c:pt idx="61">
                        <c:v>2.42</c:v>
                      </c:pt>
                      <c:pt idx="62">
                        <c:v>2.5499999999999998</c:v>
                      </c:pt>
                      <c:pt idx="63">
                        <c:v>2.56</c:v>
                      </c:pt>
                      <c:pt idx="64">
                        <c:v>2.69</c:v>
                      </c:pt>
                      <c:pt idx="65">
                        <c:v>2.7</c:v>
                      </c:pt>
                      <c:pt idx="66">
                        <c:v>2.7</c:v>
                      </c:pt>
                      <c:pt idx="67">
                        <c:v>2.76</c:v>
                      </c:pt>
                      <c:pt idx="68">
                        <c:v>2.79</c:v>
                      </c:pt>
                      <c:pt idx="69">
                        <c:v>2.66</c:v>
                      </c:pt>
                      <c:pt idx="70">
                        <c:v>2.66</c:v>
                      </c:pt>
                      <c:pt idx="71">
                        <c:v>2.79</c:v>
                      </c:pt>
                      <c:pt idx="72">
                        <c:v>2.79</c:v>
                      </c:pt>
                      <c:pt idx="73">
                        <c:v>2.91</c:v>
                      </c:pt>
                      <c:pt idx="74">
                        <c:v>2.87</c:v>
                      </c:pt>
                      <c:pt idx="75">
                        <c:v>2.96</c:v>
                      </c:pt>
                      <c:pt idx="76">
                        <c:v>2.94</c:v>
                      </c:pt>
                      <c:pt idx="77">
                        <c:v>2.84</c:v>
                      </c:pt>
                      <c:pt idx="78">
                        <c:v>2.79</c:v>
                      </c:pt>
                      <c:pt idx="79">
                        <c:v>2.81</c:v>
                      </c:pt>
                      <c:pt idx="80">
                        <c:v>2.86</c:v>
                      </c:pt>
                      <c:pt idx="81">
                        <c:v>2.92</c:v>
                      </c:pt>
                      <c:pt idx="82">
                        <c:v>3.01</c:v>
                      </c:pt>
                      <c:pt idx="83">
                        <c:v>3.01</c:v>
                      </c:pt>
                      <c:pt idx="84">
                        <c:v>2.93</c:v>
                      </c:pt>
                      <c:pt idx="85">
                        <c:v>3.01</c:v>
                      </c:pt>
                      <c:pt idx="86">
                        <c:v>3.06</c:v>
                      </c:pt>
                      <c:pt idx="87">
                        <c:v>2.95</c:v>
                      </c:pt>
                      <c:pt idx="88">
                        <c:v>2.91</c:v>
                      </c:pt>
                      <c:pt idx="89">
                        <c:v>2.89</c:v>
                      </c:pt>
                      <c:pt idx="90">
                        <c:v>2.81</c:v>
                      </c:pt>
                      <c:pt idx="91">
                        <c:v>2.89</c:v>
                      </c:pt>
                      <c:pt idx="92">
                        <c:v>2.83</c:v>
                      </c:pt>
                      <c:pt idx="93">
                        <c:v>2.96</c:v>
                      </c:pt>
                      <c:pt idx="94">
                        <c:v>2.89</c:v>
                      </c:pt>
                      <c:pt idx="95">
                        <c:v>2.84</c:v>
                      </c:pt>
                      <c:pt idx="96">
                        <c:v>2.8</c:v>
                      </c:pt>
                      <c:pt idx="97">
                        <c:v>2.88</c:v>
                      </c:pt>
                      <c:pt idx="98">
                        <c:v>2.76</c:v>
                      </c:pt>
                      <c:pt idx="99">
                        <c:v>2.71</c:v>
                      </c:pt>
                      <c:pt idx="100">
                        <c:v>2.7</c:v>
                      </c:pt>
                      <c:pt idx="101">
                        <c:v>2.71</c:v>
                      </c:pt>
                      <c:pt idx="102">
                        <c:v>2.81</c:v>
                      </c:pt>
                      <c:pt idx="103">
                        <c:v>2.94</c:v>
                      </c:pt>
                      <c:pt idx="104">
                        <c:v>2.92</c:v>
                      </c:pt>
                      <c:pt idx="105">
                        <c:v>2.95</c:v>
                      </c:pt>
                      <c:pt idx="106">
                        <c:v>3.03</c:v>
                      </c:pt>
                      <c:pt idx="107">
                        <c:v>2.99</c:v>
                      </c:pt>
                      <c:pt idx="108">
                        <c:v>3.03</c:v>
                      </c:pt>
                      <c:pt idx="109">
                        <c:v>3.07</c:v>
                      </c:pt>
                      <c:pt idx="110">
                        <c:v>3.25</c:v>
                      </c:pt>
                      <c:pt idx="111">
                        <c:v>3.56</c:v>
                      </c:pt>
                      <c:pt idx="112">
                        <c:v>3.61</c:v>
                      </c:pt>
                      <c:pt idx="113">
                        <c:v>3.38</c:v>
                      </c:pt>
                      <c:pt idx="114">
                        <c:v>3.35</c:v>
                      </c:pt>
                      <c:pt idx="115">
                        <c:v>3.34</c:v>
                      </c:pt>
                      <c:pt idx="116">
                        <c:v>3.38</c:v>
                      </c:pt>
                      <c:pt idx="117">
                        <c:v>3.22</c:v>
                      </c:pt>
                      <c:pt idx="118">
                        <c:v>3.14</c:v>
                      </c:pt>
                      <c:pt idx="119">
                        <c:v>3.18</c:v>
                      </c:pt>
                      <c:pt idx="120">
                        <c:v>3.24</c:v>
                      </c:pt>
                      <c:pt idx="121">
                        <c:v>3.25</c:v>
                      </c:pt>
                      <c:pt idx="122">
                        <c:v>3.15</c:v>
                      </c:pt>
                      <c:pt idx="123">
                        <c:v>3.01</c:v>
                      </c:pt>
                      <c:pt idx="124">
                        <c:v>2.88</c:v>
                      </c:pt>
                      <c:pt idx="125">
                        <c:v>2.82</c:v>
                      </c:pt>
                      <c:pt idx="126">
                        <c:v>2.96</c:v>
                      </c:pt>
                      <c:pt idx="127">
                        <c:v>3.05</c:v>
                      </c:pt>
                      <c:pt idx="128">
                        <c:v>3.13</c:v>
                      </c:pt>
                      <c:pt idx="129">
                        <c:v>3.05</c:v>
                      </c:pt>
                      <c:pt idx="130">
                        <c:v>3.01</c:v>
                      </c:pt>
                      <c:pt idx="131">
                        <c:v>3.02</c:v>
                      </c:pt>
                      <c:pt idx="132">
                        <c:v>3.06</c:v>
                      </c:pt>
                      <c:pt idx="133">
                        <c:v>3.05</c:v>
                      </c:pt>
                      <c:pt idx="134">
                        <c:v>3.06</c:v>
                      </c:pt>
                      <c:pt idx="135">
                        <c:v>3.14</c:v>
                      </c:pt>
                      <c:pt idx="136">
                        <c:v>3.18</c:v>
                      </c:pt>
                      <c:pt idx="137">
                        <c:v>3</c:v>
                      </c:pt>
                      <c:pt idx="138">
                        <c:v>2.87</c:v>
                      </c:pt>
                      <c:pt idx="139">
                        <c:v>2.89</c:v>
                      </c:pt>
                      <c:pt idx="140">
                        <c:v>2.89</c:v>
                      </c:pt>
                      <c:pt idx="141">
                        <c:v>2.82</c:v>
                      </c:pt>
                      <c:pt idx="142">
                        <c:v>2.69</c:v>
                      </c:pt>
                      <c:pt idx="143">
                        <c:v>2.7</c:v>
                      </c:pt>
                      <c:pt idx="144">
                        <c:v>2.66</c:v>
                      </c:pt>
                      <c:pt idx="145">
                        <c:v>2.85</c:v>
                      </c:pt>
                      <c:pt idx="146">
                        <c:v>2.86</c:v>
                      </c:pt>
                      <c:pt idx="147">
                        <c:v>2.76</c:v>
                      </c:pt>
                      <c:pt idx="148">
                        <c:v>2.97</c:v>
                      </c:pt>
                      <c:pt idx="149">
                        <c:v>2.91</c:v>
                      </c:pt>
                      <c:pt idx="150">
                        <c:v>2.97</c:v>
                      </c:pt>
                      <c:pt idx="151">
                        <c:v>2.93</c:v>
                      </c:pt>
                      <c:pt idx="152">
                        <c:v>2.98</c:v>
                      </c:pt>
                      <c:pt idx="153">
                        <c:v>2.97</c:v>
                      </c:pt>
                      <c:pt idx="154">
                        <c:v>2.91</c:v>
                      </c:pt>
                      <c:pt idx="155">
                        <c:v>2.95</c:v>
                      </c:pt>
                      <c:pt idx="156">
                        <c:v>3.04</c:v>
                      </c:pt>
                      <c:pt idx="157">
                        <c:v>3.02</c:v>
                      </c:pt>
                      <c:pt idx="158">
                        <c:v>3.11</c:v>
                      </c:pt>
                      <c:pt idx="159">
                        <c:v>3.17</c:v>
                      </c:pt>
                      <c:pt idx="160">
                        <c:v>3.18</c:v>
                      </c:pt>
                      <c:pt idx="161">
                        <c:v>3.2</c:v>
                      </c:pt>
                      <c:pt idx="162">
                        <c:v>3.15</c:v>
                      </c:pt>
                      <c:pt idx="163">
                        <c:v>3.2</c:v>
                      </c:pt>
                      <c:pt idx="164">
                        <c:v>3.27</c:v>
                      </c:pt>
                      <c:pt idx="165">
                        <c:v>3.27</c:v>
                      </c:pt>
                      <c:pt idx="166">
                        <c:v>3.3</c:v>
                      </c:pt>
                      <c:pt idx="167">
                        <c:v>3.39</c:v>
                      </c:pt>
                      <c:pt idx="168">
                        <c:v>3.3</c:v>
                      </c:pt>
                      <c:pt idx="169">
                        <c:v>3.43</c:v>
                      </c:pt>
                      <c:pt idx="170">
                        <c:v>3.37</c:v>
                      </c:pt>
                      <c:pt idx="171">
                        <c:v>3.39</c:v>
                      </c:pt>
                      <c:pt idx="172">
                        <c:v>3.45</c:v>
                      </c:pt>
                      <c:pt idx="173">
                        <c:v>3.47</c:v>
                      </c:pt>
                      <c:pt idx="174">
                        <c:v>3.58</c:v>
                      </c:pt>
                      <c:pt idx="175">
                        <c:v>3.6</c:v>
                      </c:pt>
                      <c:pt idx="176">
                        <c:v>3.66</c:v>
                      </c:pt>
                      <c:pt idx="177">
                        <c:v>3.62</c:v>
                      </c:pt>
                      <c:pt idx="178">
                        <c:v>3.69</c:v>
                      </c:pt>
                      <c:pt idx="179">
                        <c:v>3.75</c:v>
                      </c:pt>
                      <c:pt idx="180">
                        <c:v>3.74</c:v>
                      </c:pt>
                      <c:pt idx="181">
                        <c:v>3.91</c:v>
                      </c:pt>
                      <c:pt idx="182">
                        <c:v>3.96</c:v>
                      </c:pt>
                      <c:pt idx="183">
                        <c:v>4.1500000000000004</c:v>
                      </c:pt>
                      <c:pt idx="184">
                        <c:v>4.21</c:v>
                      </c:pt>
                      <c:pt idx="185">
                        <c:v>3.92</c:v>
                      </c:pt>
                      <c:pt idx="186">
                        <c:v>3.98</c:v>
                      </c:pt>
                      <c:pt idx="187">
                        <c:v>4.0599999999999996</c:v>
                      </c:pt>
                      <c:pt idx="188">
                        <c:v>3.9</c:v>
                      </c:pt>
                      <c:pt idx="189">
                        <c:v>3.84</c:v>
                      </c:pt>
                      <c:pt idx="190">
                        <c:v>3.96</c:v>
                      </c:pt>
                      <c:pt idx="191">
                        <c:v>4.05</c:v>
                      </c:pt>
                      <c:pt idx="192">
                        <c:v>4.1399999999999997</c:v>
                      </c:pt>
                      <c:pt idx="193">
                        <c:v>4.1399999999999997</c:v>
                      </c:pt>
                      <c:pt idx="194">
                        <c:v>4.12</c:v>
                      </c:pt>
                      <c:pt idx="195">
                        <c:v>4.21</c:v>
                      </c:pt>
                      <c:pt idx="196">
                        <c:v>4.25</c:v>
                      </c:pt>
                      <c:pt idx="197">
                        <c:v>4.24</c:v>
                      </c:pt>
                      <c:pt idx="198">
                        <c:v>4.21</c:v>
                      </c:pt>
                      <c:pt idx="199">
                        <c:v>4.3499999999999996</c:v>
                      </c:pt>
                      <c:pt idx="200">
                        <c:v>4.45</c:v>
                      </c:pt>
                      <c:pt idx="201">
                        <c:v>4.34</c:v>
                      </c:pt>
                      <c:pt idx="202">
                        <c:v>4.3600000000000003</c:v>
                      </c:pt>
                      <c:pt idx="203">
                        <c:v>4.25</c:v>
                      </c:pt>
                      <c:pt idx="204">
                        <c:v>4.2</c:v>
                      </c:pt>
                      <c:pt idx="205">
                        <c:v>4.09</c:v>
                      </c:pt>
                      <c:pt idx="206">
                        <c:v>4.1900000000000004</c:v>
                      </c:pt>
                      <c:pt idx="207">
                        <c:v>4.2699999999999996</c:v>
                      </c:pt>
                      <c:pt idx="208">
                        <c:v>4.2699999999999996</c:v>
                      </c:pt>
                      <c:pt idx="209">
                        <c:v>4.3</c:v>
                      </c:pt>
                      <c:pt idx="210">
                        <c:v>4.3600000000000003</c:v>
                      </c:pt>
                      <c:pt idx="211">
                        <c:v>4.33</c:v>
                      </c:pt>
                      <c:pt idx="212">
                        <c:v>4.3899999999999997</c:v>
                      </c:pt>
                      <c:pt idx="213">
                        <c:v>4.3099999999999996</c:v>
                      </c:pt>
                      <c:pt idx="214">
                        <c:v>4.2699999999999996</c:v>
                      </c:pt>
                      <c:pt idx="215">
                        <c:v>3.95</c:v>
                      </c:pt>
                      <c:pt idx="216">
                        <c:v>4</c:v>
                      </c:pt>
                      <c:pt idx="217">
                        <c:v>3.93</c:v>
                      </c:pt>
                      <c:pt idx="218">
                        <c:v>3.83</c:v>
                      </c:pt>
                      <c:pt idx="219">
                        <c:v>3.93</c:v>
                      </c:pt>
                      <c:pt idx="220">
                        <c:v>3.99</c:v>
                      </c:pt>
                      <c:pt idx="221">
                        <c:v>3.97</c:v>
                      </c:pt>
                      <c:pt idx="222">
                        <c:v>3.93</c:v>
                      </c:pt>
                      <c:pt idx="223">
                        <c:v>3.88</c:v>
                      </c:pt>
                      <c:pt idx="224">
                        <c:v>3.85</c:v>
                      </c:pt>
                      <c:pt idx="225">
                        <c:v>3.88</c:v>
                      </c:pt>
                      <c:pt idx="226">
                        <c:v>3.92</c:v>
                      </c:pt>
                      <c:pt idx="227">
                        <c:v>3.82</c:v>
                      </c:pt>
                      <c:pt idx="228">
                        <c:v>3.68</c:v>
                      </c:pt>
                      <c:pt idx="229">
                        <c:v>3.67</c:v>
                      </c:pt>
                      <c:pt idx="230">
                        <c:v>3.8</c:v>
                      </c:pt>
                      <c:pt idx="231">
                        <c:v>3.73</c:v>
                      </c:pt>
                      <c:pt idx="232">
                        <c:v>3.62</c:v>
                      </c:pt>
                      <c:pt idx="233">
                        <c:v>3.71</c:v>
                      </c:pt>
                      <c:pt idx="234">
                        <c:v>3.75</c:v>
                      </c:pt>
                      <c:pt idx="235">
                        <c:v>3.8</c:v>
                      </c:pt>
                      <c:pt idx="236">
                        <c:v>3.66</c:v>
                      </c:pt>
                      <c:pt idx="237">
                        <c:v>3.64</c:v>
                      </c:pt>
                      <c:pt idx="238">
                        <c:v>3.62</c:v>
                      </c:pt>
                      <c:pt idx="239">
                        <c:v>3.61</c:v>
                      </c:pt>
                      <c:pt idx="240">
                        <c:v>3.7</c:v>
                      </c:pt>
                      <c:pt idx="241">
                        <c:v>3.79</c:v>
                      </c:pt>
                      <c:pt idx="242">
                        <c:v>3.78</c:v>
                      </c:pt>
                      <c:pt idx="243">
                        <c:v>3.79</c:v>
                      </c:pt>
                      <c:pt idx="244">
                        <c:v>3.86</c:v>
                      </c:pt>
                      <c:pt idx="245">
                        <c:v>3.94</c:v>
                      </c:pt>
                      <c:pt idx="246">
                        <c:v>3.97</c:v>
                      </c:pt>
                      <c:pt idx="247">
                        <c:v>3.94</c:v>
                      </c:pt>
                      <c:pt idx="248">
                        <c:v>3.99</c:v>
                      </c:pt>
                      <c:pt idx="249">
                        <c:v>3.94</c:v>
                      </c:pt>
                      <c:pt idx="250">
                        <c:v>3.85</c:v>
                      </c:pt>
                      <c:pt idx="251">
                        <c:v>3.9</c:v>
                      </c:pt>
                      <c:pt idx="252">
                        <c:v>3.69</c:v>
                      </c:pt>
                      <c:pt idx="253">
                        <c:v>3.66</c:v>
                      </c:pt>
                      <c:pt idx="254">
                        <c:v>3.72</c:v>
                      </c:pt>
                      <c:pt idx="255">
                        <c:v>3.66</c:v>
                      </c:pt>
                      <c:pt idx="256">
                        <c:v>3.53</c:v>
                      </c:pt>
                      <c:pt idx="257">
                        <c:v>3.6</c:v>
                      </c:pt>
                      <c:pt idx="258">
                        <c:v>3.6</c:v>
                      </c:pt>
                      <c:pt idx="259">
                        <c:v>3.43</c:v>
                      </c:pt>
                      <c:pt idx="260">
                        <c:v>3.48</c:v>
                      </c:pt>
                      <c:pt idx="261">
                        <c:v>3.56</c:v>
                      </c:pt>
                      <c:pt idx="262">
                        <c:v>3.61</c:v>
                      </c:pt>
                      <c:pt idx="263">
                        <c:v>3.58</c:v>
                      </c:pt>
                      <c:pt idx="264">
                        <c:v>3.54</c:v>
                      </c:pt>
                      <c:pt idx="265">
                        <c:v>3.58</c:v>
                      </c:pt>
                      <c:pt idx="266">
                        <c:v>3.62</c:v>
                      </c:pt>
                      <c:pt idx="267">
                        <c:v>3.68</c:v>
                      </c:pt>
                      <c:pt idx="268">
                        <c:v>3.63</c:v>
                      </c:pt>
                      <c:pt idx="269">
                        <c:v>3.48</c:v>
                      </c:pt>
                      <c:pt idx="270">
                        <c:v>3.49</c:v>
                      </c:pt>
                      <c:pt idx="271">
                        <c:v>3.67</c:v>
                      </c:pt>
                      <c:pt idx="272">
                        <c:v>3.81</c:v>
                      </c:pt>
                      <c:pt idx="273">
                        <c:v>3.85</c:v>
                      </c:pt>
                      <c:pt idx="274">
                        <c:v>3.82</c:v>
                      </c:pt>
                      <c:pt idx="275">
                        <c:v>3.87</c:v>
                      </c:pt>
                      <c:pt idx="276">
                        <c:v>3.93</c:v>
                      </c:pt>
                      <c:pt idx="277">
                        <c:v>3.93</c:v>
                      </c:pt>
                      <c:pt idx="278">
                        <c:v>4</c:v>
                      </c:pt>
                      <c:pt idx="279">
                        <c:v>4.04</c:v>
                      </c:pt>
                      <c:pt idx="280">
                        <c:v>4.0599999999999996</c:v>
                      </c:pt>
                      <c:pt idx="281">
                        <c:v>4.03</c:v>
                      </c:pt>
                      <c:pt idx="282">
                        <c:v>4.16</c:v>
                      </c:pt>
                      <c:pt idx="283">
                        <c:v>4.13</c:v>
                      </c:pt>
                      <c:pt idx="284">
                        <c:v>4.09</c:v>
                      </c:pt>
                      <c:pt idx="285">
                        <c:v>4.1900000000000004</c:v>
                      </c:pt>
                      <c:pt idx="286">
                        <c:v>4.17</c:v>
                      </c:pt>
                      <c:pt idx="287">
                        <c:v>4.18</c:v>
                      </c:pt>
                      <c:pt idx="288">
                        <c:v>4.2699999999999996</c:v>
                      </c:pt>
                      <c:pt idx="289">
                        <c:v>4.32</c:v>
                      </c:pt>
                      <c:pt idx="290">
                        <c:v>4.26</c:v>
                      </c:pt>
                      <c:pt idx="291">
                        <c:v>4.2699999999999996</c:v>
                      </c:pt>
                      <c:pt idx="292">
                        <c:v>4.3099999999999996</c:v>
                      </c:pt>
                      <c:pt idx="293">
                        <c:v>4.34</c:v>
                      </c:pt>
                      <c:pt idx="294">
                        <c:v>4.22</c:v>
                      </c:pt>
                      <c:pt idx="295">
                        <c:v>3.96</c:v>
                      </c:pt>
                      <c:pt idx="296">
                        <c:v>3.68</c:v>
                      </c:pt>
                      <c:pt idx="297">
                        <c:v>3.78</c:v>
                      </c:pt>
                      <c:pt idx="298">
                        <c:v>3.59</c:v>
                      </c:pt>
                      <c:pt idx="299">
                        <c:v>3.72</c:v>
                      </c:pt>
                      <c:pt idx="300">
                        <c:v>3.44</c:v>
                      </c:pt>
                      <c:pt idx="301">
                        <c:v>3.56</c:v>
                      </c:pt>
                      <c:pt idx="302">
                        <c:v>3.73</c:v>
                      </c:pt>
                      <c:pt idx="303">
                        <c:v>3.54</c:v>
                      </c:pt>
                      <c:pt idx="304">
                        <c:v>3.39</c:v>
                      </c:pt>
                      <c:pt idx="305">
                        <c:v>3.41</c:v>
                      </c:pt>
                      <c:pt idx="306">
                        <c:v>3.59</c:v>
                      </c:pt>
                      <c:pt idx="307">
                        <c:v>3.63</c:v>
                      </c:pt>
                      <c:pt idx="308">
                        <c:v>3.67</c:v>
                      </c:pt>
                      <c:pt idx="309">
                        <c:v>3.66</c:v>
                      </c:pt>
                      <c:pt idx="310">
                        <c:v>3.6</c:v>
                      </c:pt>
                    </c:numCache>
                  </c:numRef>
                </c:val>
                <c:smooth val="0"/>
                <c:extLst xmlns:c15="http://schemas.microsoft.com/office/drawing/2012/chart">
                  <c:ext xmlns:c16="http://schemas.microsoft.com/office/drawing/2014/chart" uri="{C3380CC4-5D6E-409C-BE32-E72D297353CC}">
                    <c16:uniqueId val="{00000009-E9C0-4669-B44B-DC23BB232B54}"/>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7 Yr</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Sheet1!$A$2:$A$312</c15:sqref>
                        </c15:formulaRef>
                      </c:ext>
                    </c:extLst>
                    <c:numCache>
                      <c:formatCode>m/d/yyyy</c:formatCode>
                      <c:ptCount val="311"/>
                      <c:pt idx="0">
                        <c:v>44564</c:v>
                      </c:pt>
                      <c:pt idx="1">
                        <c:v>44565</c:v>
                      </c:pt>
                      <c:pt idx="2">
                        <c:v>44566</c:v>
                      </c:pt>
                      <c:pt idx="3">
                        <c:v>44567</c:v>
                      </c:pt>
                      <c:pt idx="4">
                        <c:v>44568</c:v>
                      </c:pt>
                      <c:pt idx="5">
                        <c:v>44571</c:v>
                      </c:pt>
                      <c:pt idx="6">
                        <c:v>44572</c:v>
                      </c:pt>
                      <c:pt idx="7">
                        <c:v>44573</c:v>
                      </c:pt>
                      <c:pt idx="8">
                        <c:v>44574</c:v>
                      </c:pt>
                      <c:pt idx="9">
                        <c:v>44575</c:v>
                      </c:pt>
                      <c:pt idx="10">
                        <c:v>44579</c:v>
                      </c:pt>
                      <c:pt idx="11">
                        <c:v>44580</c:v>
                      </c:pt>
                      <c:pt idx="12">
                        <c:v>44581</c:v>
                      </c:pt>
                      <c:pt idx="13">
                        <c:v>44582</c:v>
                      </c:pt>
                      <c:pt idx="14">
                        <c:v>44585</c:v>
                      </c:pt>
                      <c:pt idx="15">
                        <c:v>44586</c:v>
                      </c:pt>
                      <c:pt idx="16">
                        <c:v>44587</c:v>
                      </c:pt>
                      <c:pt idx="17">
                        <c:v>44588</c:v>
                      </c:pt>
                      <c:pt idx="18">
                        <c:v>44589</c:v>
                      </c:pt>
                      <c:pt idx="19">
                        <c:v>44592</c:v>
                      </c:pt>
                      <c:pt idx="20">
                        <c:v>44593</c:v>
                      </c:pt>
                      <c:pt idx="21">
                        <c:v>44594</c:v>
                      </c:pt>
                      <c:pt idx="22">
                        <c:v>44595</c:v>
                      </c:pt>
                      <c:pt idx="23">
                        <c:v>44596</c:v>
                      </c:pt>
                      <c:pt idx="24">
                        <c:v>44599</c:v>
                      </c:pt>
                      <c:pt idx="25">
                        <c:v>44600</c:v>
                      </c:pt>
                      <c:pt idx="26">
                        <c:v>44601</c:v>
                      </c:pt>
                      <c:pt idx="27">
                        <c:v>44602</c:v>
                      </c:pt>
                      <c:pt idx="28">
                        <c:v>44603</c:v>
                      </c:pt>
                      <c:pt idx="29">
                        <c:v>44606</c:v>
                      </c:pt>
                      <c:pt idx="30">
                        <c:v>44607</c:v>
                      </c:pt>
                      <c:pt idx="31">
                        <c:v>44608</c:v>
                      </c:pt>
                      <c:pt idx="32">
                        <c:v>44609</c:v>
                      </c:pt>
                      <c:pt idx="33">
                        <c:v>44610</c:v>
                      </c:pt>
                      <c:pt idx="34">
                        <c:v>44614</c:v>
                      </c:pt>
                      <c:pt idx="35">
                        <c:v>44615</c:v>
                      </c:pt>
                      <c:pt idx="36">
                        <c:v>44616</c:v>
                      </c:pt>
                      <c:pt idx="37">
                        <c:v>44617</c:v>
                      </c:pt>
                      <c:pt idx="38">
                        <c:v>44620</c:v>
                      </c:pt>
                      <c:pt idx="39">
                        <c:v>44621</c:v>
                      </c:pt>
                      <c:pt idx="40">
                        <c:v>44622</c:v>
                      </c:pt>
                      <c:pt idx="41">
                        <c:v>44623</c:v>
                      </c:pt>
                      <c:pt idx="42">
                        <c:v>44624</c:v>
                      </c:pt>
                      <c:pt idx="43">
                        <c:v>44627</c:v>
                      </c:pt>
                      <c:pt idx="44">
                        <c:v>44628</c:v>
                      </c:pt>
                      <c:pt idx="45">
                        <c:v>44629</c:v>
                      </c:pt>
                      <c:pt idx="46">
                        <c:v>44630</c:v>
                      </c:pt>
                      <c:pt idx="47">
                        <c:v>44631</c:v>
                      </c:pt>
                      <c:pt idx="48">
                        <c:v>44634</c:v>
                      </c:pt>
                      <c:pt idx="49">
                        <c:v>44635</c:v>
                      </c:pt>
                      <c:pt idx="50">
                        <c:v>44636</c:v>
                      </c:pt>
                      <c:pt idx="51">
                        <c:v>44637</c:v>
                      </c:pt>
                      <c:pt idx="52">
                        <c:v>44638</c:v>
                      </c:pt>
                      <c:pt idx="53">
                        <c:v>44641</c:v>
                      </c:pt>
                      <c:pt idx="54">
                        <c:v>44642</c:v>
                      </c:pt>
                      <c:pt idx="55">
                        <c:v>44643</c:v>
                      </c:pt>
                      <c:pt idx="56">
                        <c:v>44644</c:v>
                      </c:pt>
                      <c:pt idx="57">
                        <c:v>44645</c:v>
                      </c:pt>
                      <c:pt idx="58">
                        <c:v>44648</c:v>
                      </c:pt>
                      <c:pt idx="59">
                        <c:v>44649</c:v>
                      </c:pt>
                      <c:pt idx="60">
                        <c:v>44650</c:v>
                      </c:pt>
                      <c:pt idx="61">
                        <c:v>44651</c:v>
                      </c:pt>
                      <c:pt idx="62">
                        <c:v>44652</c:v>
                      </c:pt>
                      <c:pt idx="63">
                        <c:v>44655</c:v>
                      </c:pt>
                      <c:pt idx="64">
                        <c:v>44656</c:v>
                      </c:pt>
                      <c:pt idx="65">
                        <c:v>44657</c:v>
                      </c:pt>
                      <c:pt idx="66">
                        <c:v>44658</c:v>
                      </c:pt>
                      <c:pt idx="67">
                        <c:v>44659</c:v>
                      </c:pt>
                      <c:pt idx="68">
                        <c:v>44662</c:v>
                      </c:pt>
                      <c:pt idx="69">
                        <c:v>44663</c:v>
                      </c:pt>
                      <c:pt idx="70">
                        <c:v>44664</c:v>
                      </c:pt>
                      <c:pt idx="71">
                        <c:v>44665</c:v>
                      </c:pt>
                      <c:pt idx="72">
                        <c:v>44669</c:v>
                      </c:pt>
                      <c:pt idx="73">
                        <c:v>44670</c:v>
                      </c:pt>
                      <c:pt idx="74">
                        <c:v>44671</c:v>
                      </c:pt>
                      <c:pt idx="75">
                        <c:v>44672</c:v>
                      </c:pt>
                      <c:pt idx="76">
                        <c:v>44673</c:v>
                      </c:pt>
                      <c:pt idx="77">
                        <c:v>44676</c:v>
                      </c:pt>
                      <c:pt idx="78">
                        <c:v>44677</c:v>
                      </c:pt>
                      <c:pt idx="79">
                        <c:v>44678</c:v>
                      </c:pt>
                      <c:pt idx="80">
                        <c:v>44679</c:v>
                      </c:pt>
                      <c:pt idx="81">
                        <c:v>44680</c:v>
                      </c:pt>
                      <c:pt idx="82">
                        <c:v>44683</c:v>
                      </c:pt>
                      <c:pt idx="83">
                        <c:v>44684</c:v>
                      </c:pt>
                      <c:pt idx="84">
                        <c:v>44685</c:v>
                      </c:pt>
                      <c:pt idx="85">
                        <c:v>44686</c:v>
                      </c:pt>
                      <c:pt idx="86">
                        <c:v>44687</c:v>
                      </c:pt>
                      <c:pt idx="87">
                        <c:v>44690</c:v>
                      </c:pt>
                      <c:pt idx="88">
                        <c:v>44691</c:v>
                      </c:pt>
                      <c:pt idx="89">
                        <c:v>44692</c:v>
                      </c:pt>
                      <c:pt idx="90">
                        <c:v>44693</c:v>
                      </c:pt>
                      <c:pt idx="91">
                        <c:v>44694</c:v>
                      </c:pt>
                      <c:pt idx="92">
                        <c:v>44697</c:v>
                      </c:pt>
                      <c:pt idx="93">
                        <c:v>44698</c:v>
                      </c:pt>
                      <c:pt idx="94">
                        <c:v>44699</c:v>
                      </c:pt>
                      <c:pt idx="95">
                        <c:v>44700</c:v>
                      </c:pt>
                      <c:pt idx="96">
                        <c:v>44701</c:v>
                      </c:pt>
                      <c:pt idx="97">
                        <c:v>44704</c:v>
                      </c:pt>
                      <c:pt idx="98">
                        <c:v>44705</c:v>
                      </c:pt>
                      <c:pt idx="99">
                        <c:v>44706</c:v>
                      </c:pt>
                      <c:pt idx="100">
                        <c:v>44707</c:v>
                      </c:pt>
                      <c:pt idx="101">
                        <c:v>44708</c:v>
                      </c:pt>
                      <c:pt idx="102">
                        <c:v>44712</c:v>
                      </c:pt>
                      <c:pt idx="103">
                        <c:v>44713</c:v>
                      </c:pt>
                      <c:pt idx="104">
                        <c:v>44714</c:v>
                      </c:pt>
                      <c:pt idx="105">
                        <c:v>44715</c:v>
                      </c:pt>
                      <c:pt idx="106">
                        <c:v>44718</c:v>
                      </c:pt>
                      <c:pt idx="107">
                        <c:v>44719</c:v>
                      </c:pt>
                      <c:pt idx="108">
                        <c:v>44720</c:v>
                      </c:pt>
                      <c:pt idx="109">
                        <c:v>44721</c:v>
                      </c:pt>
                      <c:pt idx="110">
                        <c:v>44722</c:v>
                      </c:pt>
                      <c:pt idx="111">
                        <c:v>44725</c:v>
                      </c:pt>
                      <c:pt idx="112">
                        <c:v>44726</c:v>
                      </c:pt>
                      <c:pt idx="113">
                        <c:v>44727</c:v>
                      </c:pt>
                      <c:pt idx="114">
                        <c:v>44728</c:v>
                      </c:pt>
                      <c:pt idx="115">
                        <c:v>44729</c:v>
                      </c:pt>
                      <c:pt idx="116">
                        <c:v>44733</c:v>
                      </c:pt>
                      <c:pt idx="117">
                        <c:v>44734</c:v>
                      </c:pt>
                      <c:pt idx="118">
                        <c:v>44735</c:v>
                      </c:pt>
                      <c:pt idx="119">
                        <c:v>44736</c:v>
                      </c:pt>
                      <c:pt idx="120">
                        <c:v>44739</c:v>
                      </c:pt>
                      <c:pt idx="121">
                        <c:v>44740</c:v>
                      </c:pt>
                      <c:pt idx="122">
                        <c:v>44741</c:v>
                      </c:pt>
                      <c:pt idx="123">
                        <c:v>44742</c:v>
                      </c:pt>
                      <c:pt idx="124">
                        <c:v>44743</c:v>
                      </c:pt>
                      <c:pt idx="125">
                        <c:v>44747</c:v>
                      </c:pt>
                      <c:pt idx="126">
                        <c:v>44748</c:v>
                      </c:pt>
                      <c:pt idx="127">
                        <c:v>44749</c:v>
                      </c:pt>
                      <c:pt idx="128">
                        <c:v>44750</c:v>
                      </c:pt>
                      <c:pt idx="129">
                        <c:v>44753</c:v>
                      </c:pt>
                      <c:pt idx="130">
                        <c:v>44754</c:v>
                      </c:pt>
                      <c:pt idx="131">
                        <c:v>44755</c:v>
                      </c:pt>
                      <c:pt idx="132">
                        <c:v>44756</c:v>
                      </c:pt>
                      <c:pt idx="133">
                        <c:v>44757</c:v>
                      </c:pt>
                      <c:pt idx="134">
                        <c:v>44760</c:v>
                      </c:pt>
                      <c:pt idx="135">
                        <c:v>44761</c:v>
                      </c:pt>
                      <c:pt idx="136">
                        <c:v>44762</c:v>
                      </c:pt>
                      <c:pt idx="137">
                        <c:v>44763</c:v>
                      </c:pt>
                      <c:pt idx="138">
                        <c:v>44764</c:v>
                      </c:pt>
                      <c:pt idx="139">
                        <c:v>44767</c:v>
                      </c:pt>
                      <c:pt idx="140">
                        <c:v>44768</c:v>
                      </c:pt>
                      <c:pt idx="141">
                        <c:v>44769</c:v>
                      </c:pt>
                      <c:pt idx="142">
                        <c:v>44770</c:v>
                      </c:pt>
                      <c:pt idx="143">
                        <c:v>44771</c:v>
                      </c:pt>
                      <c:pt idx="144">
                        <c:v>44774</c:v>
                      </c:pt>
                      <c:pt idx="145">
                        <c:v>44775</c:v>
                      </c:pt>
                      <c:pt idx="146">
                        <c:v>44776</c:v>
                      </c:pt>
                      <c:pt idx="147">
                        <c:v>44777</c:v>
                      </c:pt>
                      <c:pt idx="148">
                        <c:v>44778</c:v>
                      </c:pt>
                      <c:pt idx="149">
                        <c:v>44781</c:v>
                      </c:pt>
                      <c:pt idx="150">
                        <c:v>44782</c:v>
                      </c:pt>
                      <c:pt idx="151">
                        <c:v>44783</c:v>
                      </c:pt>
                      <c:pt idx="152">
                        <c:v>44784</c:v>
                      </c:pt>
                      <c:pt idx="153">
                        <c:v>44785</c:v>
                      </c:pt>
                      <c:pt idx="154">
                        <c:v>44788</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44810</c:v>
                      </c:pt>
                      <c:pt idx="170">
                        <c:v>44811</c:v>
                      </c:pt>
                      <c:pt idx="171">
                        <c:v>44812</c:v>
                      </c:pt>
                      <c:pt idx="172">
                        <c:v>44813</c:v>
                      </c:pt>
                      <c:pt idx="173">
                        <c:v>44816</c:v>
                      </c:pt>
                      <c:pt idx="174">
                        <c:v>44817</c:v>
                      </c:pt>
                      <c:pt idx="175">
                        <c:v>44818</c:v>
                      </c:pt>
                      <c:pt idx="176">
                        <c:v>44819</c:v>
                      </c:pt>
                      <c:pt idx="177">
                        <c:v>44820</c:v>
                      </c:pt>
                      <c:pt idx="178">
                        <c:v>44823</c:v>
                      </c:pt>
                      <c:pt idx="179">
                        <c:v>44824</c:v>
                      </c:pt>
                      <c:pt idx="180">
                        <c:v>44825</c:v>
                      </c:pt>
                      <c:pt idx="181">
                        <c:v>44826</c:v>
                      </c:pt>
                      <c:pt idx="182">
                        <c:v>44827</c:v>
                      </c:pt>
                      <c:pt idx="183">
                        <c:v>44830</c:v>
                      </c:pt>
                      <c:pt idx="184">
                        <c:v>44831</c:v>
                      </c:pt>
                      <c:pt idx="185">
                        <c:v>44832</c:v>
                      </c:pt>
                      <c:pt idx="186">
                        <c:v>44833</c:v>
                      </c:pt>
                      <c:pt idx="187">
                        <c:v>44834</c:v>
                      </c:pt>
                      <c:pt idx="188">
                        <c:v>44837</c:v>
                      </c:pt>
                      <c:pt idx="189">
                        <c:v>44838</c:v>
                      </c:pt>
                      <c:pt idx="190">
                        <c:v>44839</c:v>
                      </c:pt>
                      <c:pt idx="191">
                        <c:v>44840</c:v>
                      </c:pt>
                      <c:pt idx="192">
                        <c:v>44841</c:v>
                      </c:pt>
                      <c:pt idx="193">
                        <c:v>44845</c:v>
                      </c:pt>
                      <c:pt idx="194">
                        <c:v>44846</c:v>
                      </c:pt>
                      <c:pt idx="195">
                        <c:v>44847</c:v>
                      </c:pt>
                      <c:pt idx="196">
                        <c:v>44848</c:v>
                      </c:pt>
                      <c:pt idx="197">
                        <c:v>44851</c:v>
                      </c:pt>
                      <c:pt idx="198">
                        <c:v>44852</c:v>
                      </c:pt>
                      <c:pt idx="199">
                        <c:v>44853</c:v>
                      </c:pt>
                      <c:pt idx="200">
                        <c:v>44854</c:v>
                      </c:pt>
                      <c:pt idx="201">
                        <c:v>44855</c:v>
                      </c:pt>
                      <c:pt idx="202">
                        <c:v>44858</c:v>
                      </c:pt>
                      <c:pt idx="203">
                        <c:v>44859</c:v>
                      </c:pt>
                      <c:pt idx="204">
                        <c:v>44860</c:v>
                      </c:pt>
                      <c:pt idx="205">
                        <c:v>44861</c:v>
                      </c:pt>
                      <c:pt idx="206">
                        <c:v>44862</c:v>
                      </c:pt>
                      <c:pt idx="207">
                        <c:v>44865</c:v>
                      </c:pt>
                      <c:pt idx="208">
                        <c:v>44866</c:v>
                      </c:pt>
                      <c:pt idx="209">
                        <c:v>44867</c:v>
                      </c:pt>
                      <c:pt idx="210">
                        <c:v>44868</c:v>
                      </c:pt>
                      <c:pt idx="211">
                        <c:v>44869</c:v>
                      </c:pt>
                      <c:pt idx="212">
                        <c:v>44872</c:v>
                      </c:pt>
                      <c:pt idx="213">
                        <c:v>44873</c:v>
                      </c:pt>
                      <c:pt idx="214">
                        <c:v>44874</c:v>
                      </c:pt>
                      <c:pt idx="215">
                        <c:v>44875</c:v>
                      </c:pt>
                      <c:pt idx="216">
                        <c:v>44879</c:v>
                      </c:pt>
                      <c:pt idx="217">
                        <c:v>44880</c:v>
                      </c:pt>
                      <c:pt idx="218">
                        <c:v>44881</c:v>
                      </c:pt>
                      <c:pt idx="219">
                        <c:v>44882</c:v>
                      </c:pt>
                      <c:pt idx="220">
                        <c:v>44883</c:v>
                      </c:pt>
                      <c:pt idx="221">
                        <c:v>44886</c:v>
                      </c:pt>
                      <c:pt idx="222">
                        <c:v>44887</c:v>
                      </c:pt>
                      <c:pt idx="223">
                        <c:v>44888</c:v>
                      </c:pt>
                      <c:pt idx="224">
                        <c:v>44890</c:v>
                      </c:pt>
                      <c:pt idx="225">
                        <c:v>44893</c:v>
                      </c:pt>
                      <c:pt idx="226">
                        <c:v>44894</c:v>
                      </c:pt>
                      <c:pt idx="227">
                        <c:v>44895</c:v>
                      </c:pt>
                      <c:pt idx="228">
                        <c:v>44896</c:v>
                      </c:pt>
                      <c:pt idx="229">
                        <c:v>44897</c:v>
                      </c:pt>
                      <c:pt idx="230">
                        <c:v>44900</c:v>
                      </c:pt>
                      <c:pt idx="231">
                        <c:v>44901</c:v>
                      </c:pt>
                      <c:pt idx="232">
                        <c:v>44902</c:v>
                      </c:pt>
                      <c:pt idx="233">
                        <c:v>44903</c:v>
                      </c:pt>
                      <c:pt idx="234">
                        <c:v>44904</c:v>
                      </c:pt>
                      <c:pt idx="235">
                        <c:v>44907</c:v>
                      </c:pt>
                      <c:pt idx="236">
                        <c:v>44908</c:v>
                      </c:pt>
                      <c:pt idx="237">
                        <c:v>44909</c:v>
                      </c:pt>
                      <c:pt idx="238">
                        <c:v>44910</c:v>
                      </c:pt>
                      <c:pt idx="239">
                        <c:v>44911</c:v>
                      </c:pt>
                      <c:pt idx="240">
                        <c:v>44914</c:v>
                      </c:pt>
                      <c:pt idx="241">
                        <c:v>44915</c:v>
                      </c:pt>
                      <c:pt idx="242">
                        <c:v>44916</c:v>
                      </c:pt>
                      <c:pt idx="243">
                        <c:v>44917</c:v>
                      </c:pt>
                      <c:pt idx="244">
                        <c:v>44918</c:v>
                      </c:pt>
                      <c:pt idx="245">
                        <c:v>44922</c:v>
                      </c:pt>
                      <c:pt idx="246">
                        <c:v>44923</c:v>
                      </c:pt>
                      <c:pt idx="247">
                        <c:v>44924</c:v>
                      </c:pt>
                      <c:pt idx="248">
                        <c:v>44925</c:v>
                      </c:pt>
                      <c:pt idx="249">
                        <c:v>44929</c:v>
                      </c:pt>
                      <c:pt idx="250">
                        <c:v>44930</c:v>
                      </c:pt>
                      <c:pt idx="251">
                        <c:v>44931</c:v>
                      </c:pt>
                      <c:pt idx="252">
                        <c:v>44932</c:v>
                      </c:pt>
                      <c:pt idx="253">
                        <c:v>44935</c:v>
                      </c:pt>
                      <c:pt idx="254">
                        <c:v>44936</c:v>
                      </c:pt>
                      <c:pt idx="255">
                        <c:v>44937</c:v>
                      </c:pt>
                      <c:pt idx="256">
                        <c:v>44938</c:v>
                      </c:pt>
                      <c:pt idx="257">
                        <c:v>44939</c:v>
                      </c:pt>
                      <c:pt idx="258">
                        <c:v>44943</c:v>
                      </c:pt>
                      <c:pt idx="259">
                        <c:v>44944</c:v>
                      </c:pt>
                      <c:pt idx="260">
                        <c:v>44945</c:v>
                      </c:pt>
                      <c:pt idx="261">
                        <c:v>44946</c:v>
                      </c:pt>
                      <c:pt idx="262">
                        <c:v>44949</c:v>
                      </c:pt>
                      <c:pt idx="263">
                        <c:v>44950</c:v>
                      </c:pt>
                      <c:pt idx="264">
                        <c:v>44951</c:v>
                      </c:pt>
                      <c:pt idx="265">
                        <c:v>44952</c:v>
                      </c:pt>
                      <c:pt idx="266">
                        <c:v>44953</c:v>
                      </c:pt>
                      <c:pt idx="267">
                        <c:v>44956</c:v>
                      </c:pt>
                      <c:pt idx="268">
                        <c:v>44957</c:v>
                      </c:pt>
                      <c:pt idx="269">
                        <c:v>44958</c:v>
                      </c:pt>
                      <c:pt idx="270">
                        <c:v>44959</c:v>
                      </c:pt>
                      <c:pt idx="271">
                        <c:v>44960</c:v>
                      </c:pt>
                      <c:pt idx="272">
                        <c:v>44963</c:v>
                      </c:pt>
                      <c:pt idx="273">
                        <c:v>44964</c:v>
                      </c:pt>
                      <c:pt idx="274">
                        <c:v>44965</c:v>
                      </c:pt>
                      <c:pt idx="275">
                        <c:v>44966</c:v>
                      </c:pt>
                      <c:pt idx="276">
                        <c:v>44967</c:v>
                      </c:pt>
                      <c:pt idx="277">
                        <c:v>44970</c:v>
                      </c:pt>
                      <c:pt idx="278">
                        <c:v>44971</c:v>
                      </c:pt>
                      <c:pt idx="279">
                        <c:v>44972</c:v>
                      </c:pt>
                      <c:pt idx="280">
                        <c:v>44973</c:v>
                      </c:pt>
                      <c:pt idx="281">
                        <c:v>44974</c:v>
                      </c:pt>
                      <c:pt idx="282">
                        <c:v>44978</c:v>
                      </c:pt>
                      <c:pt idx="283">
                        <c:v>44979</c:v>
                      </c:pt>
                      <c:pt idx="284">
                        <c:v>44980</c:v>
                      </c:pt>
                      <c:pt idx="285">
                        <c:v>44981</c:v>
                      </c:pt>
                      <c:pt idx="286">
                        <c:v>44984</c:v>
                      </c:pt>
                      <c:pt idx="287">
                        <c:v>44985</c:v>
                      </c:pt>
                      <c:pt idx="288">
                        <c:v>44986</c:v>
                      </c:pt>
                      <c:pt idx="289">
                        <c:v>44987</c:v>
                      </c:pt>
                      <c:pt idx="290">
                        <c:v>44988</c:v>
                      </c:pt>
                      <c:pt idx="291">
                        <c:v>44991</c:v>
                      </c:pt>
                      <c:pt idx="292">
                        <c:v>44992</c:v>
                      </c:pt>
                      <c:pt idx="293">
                        <c:v>44993</c:v>
                      </c:pt>
                      <c:pt idx="294">
                        <c:v>44994</c:v>
                      </c:pt>
                      <c:pt idx="295">
                        <c:v>44995</c:v>
                      </c:pt>
                      <c:pt idx="296">
                        <c:v>44998</c:v>
                      </c:pt>
                      <c:pt idx="297">
                        <c:v>44999</c:v>
                      </c:pt>
                      <c:pt idx="298">
                        <c:v>45000</c:v>
                      </c:pt>
                      <c:pt idx="299">
                        <c:v>45001</c:v>
                      </c:pt>
                      <c:pt idx="300">
                        <c:v>45002</c:v>
                      </c:pt>
                      <c:pt idx="301">
                        <c:v>45005</c:v>
                      </c:pt>
                      <c:pt idx="302">
                        <c:v>45006</c:v>
                      </c:pt>
                      <c:pt idx="303">
                        <c:v>45007</c:v>
                      </c:pt>
                      <c:pt idx="304">
                        <c:v>45008</c:v>
                      </c:pt>
                      <c:pt idx="305">
                        <c:v>45009</c:v>
                      </c:pt>
                      <c:pt idx="306">
                        <c:v>45012</c:v>
                      </c:pt>
                      <c:pt idx="307">
                        <c:v>45013</c:v>
                      </c:pt>
                      <c:pt idx="308">
                        <c:v>45014</c:v>
                      </c:pt>
                      <c:pt idx="309">
                        <c:v>45015</c:v>
                      </c:pt>
                      <c:pt idx="310">
                        <c:v>45016</c:v>
                      </c:pt>
                    </c:numCache>
                  </c:numRef>
                </c:cat>
                <c:val>
                  <c:numRef>
                    <c:extLst xmlns:c15="http://schemas.microsoft.com/office/drawing/2012/chart">
                      <c:ext xmlns:c15="http://schemas.microsoft.com/office/drawing/2012/chart" uri="{02D57815-91ED-43cb-92C2-25804820EDAC}">
                        <c15:formulaRef>
                          <c15:sqref>Sheet1!$K$2:$K$312</c15:sqref>
                        </c15:formulaRef>
                      </c:ext>
                    </c:extLst>
                    <c:numCache>
                      <c:formatCode>General</c:formatCode>
                      <c:ptCount val="311"/>
                      <c:pt idx="0">
                        <c:v>1.55</c:v>
                      </c:pt>
                      <c:pt idx="1">
                        <c:v>1.57</c:v>
                      </c:pt>
                      <c:pt idx="2">
                        <c:v>1.62</c:v>
                      </c:pt>
                      <c:pt idx="3">
                        <c:v>1.66</c:v>
                      </c:pt>
                      <c:pt idx="4">
                        <c:v>1.69</c:v>
                      </c:pt>
                      <c:pt idx="5">
                        <c:v>1.71</c:v>
                      </c:pt>
                      <c:pt idx="6">
                        <c:v>1.69</c:v>
                      </c:pt>
                      <c:pt idx="7">
                        <c:v>1.67</c:v>
                      </c:pt>
                      <c:pt idx="8">
                        <c:v>1.64</c:v>
                      </c:pt>
                      <c:pt idx="9">
                        <c:v>1.72</c:v>
                      </c:pt>
                      <c:pt idx="10">
                        <c:v>1.82</c:v>
                      </c:pt>
                      <c:pt idx="11">
                        <c:v>1.78</c:v>
                      </c:pt>
                      <c:pt idx="12">
                        <c:v>1.77</c:v>
                      </c:pt>
                      <c:pt idx="13">
                        <c:v>1.7</c:v>
                      </c:pt>
                      <c:pt idx="14">
                        <c:v>1.69</c:v>
                      </c:pt>
                      <c:pt idx="15">
                        <c:v>1.73</c:v>
                      </c:pt>
                      <c:pt idx="16">
                        <c:v>1.81</c:v>
                      </c:pt>
                      <c:pt idx="17">
                        <c:v>1.78</c:v>
                      </c:pt>
                      <c:pt idx="18">
                        <c:v>1.74</c:v>
                      </c:pt>
                      <c:pt idx="19">
                        <c:v>1.75</c:v>
                      </c:pt>
                      <c:pt idx="20">
                        <c:v>1.76</c:v>
                      </c:pt>
                      <c:pt idx="21">
                        <c:v>1.74</c:v>
                      </c:pt>
                      <c:pt idx="22">
                        <c:v>1.78</c:v>
                      </c:pt>
                      <c:pt idx="23">
                        <c:v>1.9</c:v>
                      </c:pt>
                      <c:pt idx="24">
                        <c:v>1.88</c:v>
                      </c:pt>
                      <c:pt idx="25">
                        <c:v>1.93</c:v>
                      </c:pt>
                      <c:pt idx="26">
                        <c:v>1.92</c:v>
                      </c:pt>
                      <c:pt idx="27">
                        <c:v>2.0299999999999998</c:v>
                      </c:pt>
                      <c:pt idx="28">
                        <c:v>1.92</c:v>
                      </c:pt>
                      <c:pt idx="29">
                        <c:v>1.98</c:v>
                      </c:pt>
                      <c:pt idx="30">
                        <c:v>2.0299999999999998</c:v>
                      </c:pt>
                      <c:pt idx="31">
                        <c:v>2</c:v>
                      </c:pt>
                      <c:pt idx="32">
                        <c:v>1.94</c:v>
                      </c:pt>
                      <c:pt idx="33">
                        <c:v>1.9</c:v>
                      </c:pt>
                      <c:pt idx="34">
                        <c:v>1.93</c:v>
                      </c:pt>
                      <c:pt idx="35">
                        <c:v>1.98</c:v>
                      </c:pt>
                      <c:pt idx="36">
                        <c:v>1.94</c:v>
                      </c:pt>
                      <c:pt idx="37">
                        <c:v>1.96</c:v>
                      </c:pt>
                      <c:pt idx="38">
                        <c:v>1.81</c:v>
                      </c:pt>
                      <c:pt idx="39">
                        <c:v>1.67</c:v>
                      </c:pt>
                      <c:pt idx="40">
                        <c:v>1.83</c:v>
                      </c:pt>
                      <c:pt idx="41">
                        <c:v>1.82</c:v>
                      </c:pt>
                      <c:pt idx="42">
                        <c:v>1.7</c:v>
                      </c:pt>
                      <c:pt idx="43">
                        <c:v>1.77</c:v>
                      </c:pt>
                      <c:pt idx="44">
                        <c:v>1.85</c:v>
                      </c:pt>
                      <c:pt idx="45">
                        <c:v>1.92</c:v>
                      </c:pt>
                      <c:pt idx="46">
                        <c:v>1.98</c:v>
                      </c:pt>
                      <c:pt idx="47">
                        <c:v>2.0099999999999998</c:v>
                      </c:pt>
                      <c:pt idx="48">
                        <c:v>2.16</c:v>
                      </c:pt>
                      <c:pt idx="49">
                        <c:v>2.16</c:v>
                      </c:pt>
                      <c:pt idx="50">
                        <c:v>2.2200000000000002</c:v>
                      </c:pt>
                      <c:pt idx="51">
                        <c:v>2.2200000000000002</c:v>
                      </c:pt>
                      <c:pt idx="52">
                        <c:v>2.17</c:v>
                      </c:pt>
                      <c:pt idx="53">
                        <c:v>2.36</c:v>
                      </c:pt>
                      <c:pt idx="54">
                        <c:v>2.42</c:v>
                      </c:pt>
                      <c:pt idx="55">
                        <c:v>2.37</c:v>
                      </c:pt>
                      <c:pt idx="56">
                        <c:v>2.39</c:v>
                      </c:pt>
                      <c:pt idx="57">
                        <c:v>2.56</c:v>
                      </c:pt>
                      <c:pt idx="58">
                        <c:v>2.5499999999999998</c:v>
                      </c:pt>
                      <c:pt idx="59">
                        <c:v>2.5</c:v>
                      </c:pt>
                      <c:pt idx="60">
                        <c:v>2.4300000000000002</c:v>
                      </c:pt>
                      <c:pt idx="61">
                        <c:v>2.4</c:v>
                      </c:pt>
                      <c:pt idx="62">
                        <c:v>2.5</c:v>
                      </c:pt>
                      <c:pt idx="63">
                        <c:v>2.52</c:v>
                      </c:pt>
                      <c:pt idx="64">
                        <c:v>2.65</c:v>
                      </c:pt>
                      <c:pt idx="65">
                        <c:v>2.69</c:v>
                      </c:pt>
                      <c:pt idx="66">
                        <c:v>2.73</c:v>
                      </c:pt>
                      <c:pt idx="67">
                        <c:v>2.79</c:v>
                      </c:pt>
                      <c:pt idx="68">
                        <c:v>2.84</c:v>
                      </c:pt>
                      <c:pt idx="69">
                        <c:v>2.73</c:v>
                      </c:pt>
                      <c:pt idx="70">
                        <c:v>2.71</c:v>
                      </c:pt>
                      <c:pt idx="71">
                        <c:v>2.84</c:v>
                      </c:pt>
                      <c:pt idx="72">
                        <c:v>2.85</c:v>
                      </c:pt>
                      <c:pt idx="73">
                        <c:v>2.95</c:v>
                      </c:pt>
                      <c:pt idx="74">
                        <c:v>2.88</c:v>
                      </c:pt>
                      <c:pt idx="75">
                        <c:v>2.96</c:v>
                      </c:pt>
                      <c:pt idx="76">
                        <c:v>2.95</c:v>
                      </c:pt>
                      <c:pt idx="77">
                        <c:v>2.85</c:v>
                      </c:pt>
                      <c:pt idx="78">
                        <c:v>2.8</c:v>
                      </c:pt>
                      <c:pt idx="79">
                        <c:v>2.84</c:v>
                      </c:pt>
                      <c:pt idx="80">
                        <c:v>2.88</c:v>
                      </c:pt>
                      <c:pt idx="81">
                        <c:v>2.94</c:v>
                      </c:pt>
                      <c:pt idx="82">
                        <c:v>3.04</c:v>
                      </c:pt>
                      <c:pt idx="83">
                        <c:v>3.03</c:v>
                      </c:pt>
                      <c:pt idx="84">
                        <c:v>2.97</c:v>
                      </c:pt>
                      <c:pt idx="85">
                        <c:v>3.07</c:v>
                      </c:pt>
                      <c:pt idx="86">
                        <c:v>3.13</c:v>
                      </c:pt>
                      <c:pt idx="87">
                        <c:v>3.04</c:v>
                      </c:pt>
                      <c:pt idx="88">
                        <c:v>2.99</c:v>
                      </c:pt>
                      <c:pt idx="89">
                        <c:v>2.94</c:v>
                      </c:pt>
                      <c:pt idx="90">
                        <c:v>2.86</c:v>
                      </c:pt>
                      <c:pt idx="91">
                        <c:v>2.95</c:v>
                      </c:pt>
                      <c:pt idx="92">
                        <c:v>2.89</c:v>
                      </c:pt>
                      <c:pt idx="93">
                        <c:v>3</c:v>
                      </c:pt>
                      <c:pt idx="94">
                        <c:v>2.91</c:v>
                      </c:pt>
                      <c:pt idx="95">
                        <c:v>2.87</c:v>
                      </c:pt>
                      <c:pt idx="96">
                        <c:v>2.82</c:v>
                      </c:pt>
                      <c:pt idx="97">
                        <c:v>2.9</c:v>
                      </c:pt>
                      <c:pt idx="98">
                        <c:v>2.8</c:v>
                      </c:pt>
                      <c:pt idx="99">
                        <c:v>2.76</c:v>
                      </c:pt>
                      <c:pt idx="100">
                        <c:v>2.75</c:v>
                      </c:pt>
                      <c:pt idx="101">
                        <c:v>2.76</c:v>
                      </c:pt>
                      <c:pt idx="102">
                        <c:v>2.87</c:v>
                      </c:pt>
                      <c:pt idx="103">
                        <c:v>2.98</c:v>
                      </c:pt>
                      <c:pt idx="104">
                        <c:v>2.95</c:v>
                      </c:pt>
                      <c:pt idx="105">
                        <c:v>2.99</c:v>
                      </c:pt>
                      <c:pt idx="106">
                        <c:v>3.07</c:v>
                      </c:pt>
                      <c:pt idx="107">
                        <c:v>3.02</c:v>
                      </c:pt>
                      <c:pt idx="108">
                        <c:v>3.06</c:v>
                      </c:pt>
                      <c:pt idx="109">
                        <c:v>3.08</c:v>
                      </c:pt>
                      <c:pt idx="110">
                        <c:v>3.24</c:v>
                      </c:pt>
                      <c:pt idx="111">
                        <c:v>3.53</c:v>
                      </c:pt>
                      <c:pt idx="112">
                        <c:v>3.6</c:v>
                      </c:pt>
                      <c:pt idx="113">
                        <c:v>3.39</c:v>
                      </c:pt>
                      <c:pt idx="114">
                        <c:v>3.36</c:v>
                      </c:pt>
                      <c:pt idx="115">
                        <c:v>3.34</c:v>
                      </c:pt>
                      <c:pt idx="116">
                        <c:v>3.39</c:v>
                      </c:pt>
                      <c:pt idx="117">
                        <c:v>3.24</c:v>
                      </c:pt>
                      <c:pt idx="118">
                        <c:v>3.16</c:v>
                      </c:pt>
                      <c:pt idx="119">
                        <c:v>3.19</c:v>
                      </c:pt>
                      <c:pt idx="120">
                        <c:v>3.27</c:v>
                      </c:pt>
                      <c:pt idx="121">
                        <c:v>3.27</c:v>
                      </c:pt>
                      <c:pt idx="122">
                        <c:v>3.17</c:v>
                      </c:pt>
                      <c:pt idx="123">
                        <c:v>3.04</c:v>
                      </c:pt>
                      <c:pt idx="124">
                        <c:v>2.92</c:v>
                      </c:pt>
                      <c:pt idx="125">
                        <c:v>2.87</c:v>
                      </c:pt>
                      <c:pt idx="126">
                        <c:v>2.99</c:v>
                      </c:pt>
                      <c:pt idx="127">
                        <c:v>3.07</c:v>
                      </c:pt>
                      <c:pt idx="128">
                        <c:v>3.16</c:v>
                      </c:pt>
                      <c:pt idx="129">
                        <c:v>3.06</c:v>
                      </c:pt>
                      <c:pt idx="130">
                        <c:v>3.01</c:v>
                      </c:pt>
                      <c:pt idx="131">
                        <c:v>3</c:v>
                      </c:pt>
                      <c:pt idx="132">
                        <c:v>3.05</c:v>
                      </c:pt>
                      <c:pt idx="133">
                        <c:v>3.03</c:v>
                      </c:pt>
                      <c:pt idx="134">
                        <c:v>3.05</c:v>
                      </c:pt>
                      <c:pt idx="135">
                        <c:v>3.11</c:v>
                      </c:pt>
                      <c:pt idx="136">
                        <c:v>3.15</c:v>
                      </c:pt>
                      <c:pt idx="137">
                        <c:v>2.99</c:v>
                      </c:pt>
                      <c:pt idx="138">
                        <c:v>2.85</c:v>
                      </c:pt>
                      <c:pt idx="139">
                        <c:v>2.89</c:v>
                      </c:pt>
                      <c:pt idx="140">
                        <c:v>2.88</c:v>
                      </c:pt>
                      <c:pt idx="141">
                        <c:v>2.83</c:v>
                      </c:pt>
                      <c:pt idx="142">
                        <c:v>2.69</c:v>
                      </c:pt>
                      <c:pt idx="143">
                        <c:v>2.7</c:v>
                      </c:pt>
                      <c:pt idx="144">
                        <c:v>2.64</c:v>
                      </c:pt>
                      <c:pt idx="145">
                        <c:v>2.82</c:v>
                      </c:pt>
                      <c:pt idx="146">
                        <c:v>2.81</c:v>
                      </c:pt>
                      <c:pt idx="147">
                        <c:v>2.73</c:v>
                      </c:pt>
                      <c:pt idx="148">
                        <c:v>2.91</c:v>
                      </c:pt>
                      <c:pt idx="149">
                        <c:v>2.85</c:v>
                      </c:pt>
                      <c:pt idx="150">
                        <c:v>2.89</c:v>
                      </c:pt>
                      <c:pt idx="151">
                        <c:v>2.86</c:v>
                      </c:pt>
                      <c:pt idx="152">
                        <c:v>2.94</c:v>
                      </c:pt>
                      <c:pt idx="153">
                        <c:v>2.92</c:v>
                      </c:pt>
                      <c:pt idx="154">
                        <c:v>2.86</c:v>
                      </c:pt>
                      <c:pt idx="155">
                        <c:v>2.9</c:v>
                      </c:pt>
                      <c:pt idx="156">
                        <c:v>2.99</c:v>
                      </c:pt>
                      <c:pt idx="157">
                        <c:v>2.97</c:v>
                      </c:pt>
                      <c:pt idx="158">
                        <c:v>3.06</c:v>
                      </c:pt>
                      <c:pt idx="159">
                        <c:v>3.12</c:v>
                      </c:pt>
                      <c:pt idx="160">
                        <c:v>3.14</c:v>
                      </c:pt>
                      <c:pt idx="161">
                        <c:v>3.2</c:v>
                      </c:pt>
                      <c:pt idx="162">
                        <c:v>3.11</c:v>
                      </c:pt>
                      <c:pt idx="163">
                        <c:v>3.14</c:v>
                      </c:pt>
                      <c:pt idx="164">
                        <c:v>3.21</c:v>
                      </c:pt>
                      <c:pt idx="165">
                        <c:v>3.22</c:v>
                      </c:pt>
                      <c:pt idx="166">
                        <c:v>3.25</c:v>
                      </c:pt>
                      <c:pt idx="167">
                        <c:v>3.36</c:v>
                      </c:pt>
                      <c:pt idx="168">
                        <c:v>3.29</c:v>
                      </c:pt>
                      <c:pt idx="169">
                        <c:v>3.41</c:v>
                      </c:pt>
                      <c:pt idx="170">
                        <c:v>3.35</c:v>
                      </c:pt>
                      <c:pt idx="171">
                        <c:v>3.37</c:v>
                      </c:pt>
                      <c:pt idx="172">
                        <c:v>3.42</c:v>
                      </c:pt>
                      <c:pt idx="173">
                        <c:v>3.45</c:v>
                      </c:pt>
                      <c:pt idx="174">
                        <c:v>3.53</c:v>
                      </c:pt>
                      <c:pt idx="175">
                        <c:v>3.52</c:v>
                      </c:pt>
                      <c:pt idx="176">
                        <c:v>3.59</c:v>
                      </c:pt>
                      <c:pt idx="177">
                        <c:v>3.56</c:v>
                      </c:pt>
                      <c:pt idx="178">
                        <c:v>3.62</c:v>
                      </c:pt>
                      <c:pt idx="179">
                        <c:v>3.69</c:v>
                      </c:pt>
                      <c:pt idx="180">
                        <c:v>3.65</c:v>
                      </c:pt>
                      <c:pt idx="181">
                        <c:v>3.84</c:v>
                      </c:pt>
                      <c:pt idx="182">
                        <c:v>3.85</c:v>
                      </c:pt>
                      <c:pt idx="183">
                        <c:v>4.0599999999999996</c:v>
                      </c:pt>
                      <c:pt idx="184">
                        <c:v>4.1399999999999997</c:v>
                      </c:pt>
                      <c:pt idx="185">
                        <c:v>3.83</c:v>
                      </c:pt>
                      <c:pt idx="186">
                        <c:v>3.89</c:v>
                      </c:pt>
                      <c:pt idx="187">
                        <c:v>3.97</c:v>
                      </c:pt>
                      <c:pt idx="188">
                        <c:v>3.79</c:v>
                      </c:pt>
                      <c:pt idx="189">
                        <c:v>3.73</c:v>
                      </c:pt>
                      <c:pt idx="190">
                        <c:v>3.87</c:v>
                      </c:pt>
                      <c:pt idx="191">
                        <c:v>3.95</c:v>
                      </c:pt>
                      <c:pt idx="192">
                        <c:v>4.03</c:v>
                      </c:pt>
                      <c:pt idx="193">
                        <c:v>4.0599999999999996</c:v>
                      </c:pt>
                      <c:pt idx="194">
                        <c:v>4.03</c:v>
                      </c:pt>
                      <c:pt idx="195">
                        <c:v>4.1100000000000003</c:v>
                      </c:pt>
                      <c:pt idx="196">
                        <c:v>4.1500000000000004</c:v>
                      </c:pt>
                      <c:pt idx="197">
                        <c:v>4.1500000000000004</c:v>
                      </c:pt>
                      <c:pt idx="198">
                        <c:v>4.12</c:v>
                      </c:pt>
                      <c:pt idx="199">
                        <c:v>4.26</c:v>
                      </c:pt>
                      <c:pt idx="200">
                        <c:v>4.3600000000000003</c:v>
                      </c:pt>
                      <c:pt idx="201">
                        <c:v>4.28</c:v>
                      </c:pt>
                      <c:pt idx="202">
                        <c:v>4.3099999999999996</c:v>
                      </c:pt>
                      <c:pt idx="203">
                        <c:v>4.17</c:v>
                      </c:pt>
                      <c:pt idx="204">
                        <c:v>4.12</c:v>
                      </c:pt>
                      <c:pt idx="205">
                        <c:v>4.01</c:v>
                      </c:pt>
                      <c:pt idx="206">
                        <c:v>4.0999999999999996</c:v>
                      </c:pt>
                      <c:pt idx="207">
                        <c:v>4.18</c:v>
                      </c:pt>
                      <c:pt idx="208">
                        <c:v>4.18</c:v>
                      </c:pt>
                      <c:pt idx="209">
                        <c:v>4.2</c:v>
                      </c:pt>
                      <c:pt idx="210">
                        <c:v>4.26</c:v>
                      </c:pt>
                      <c:pt idx="211">
                        <c:v>4.26</c:v>
                      </c:pt>
                      <c:pt idx="212">
                        <c:v>4.3099999999999996</c:v>
                      </c:pt>
                      <c:pt idx="213">
                        <c:v>4.22</c:v>
                      </c:pt>
                      <c:pt idx="214">
                        <c:v>4.2</c:v>
                      </c:pt>
                      <c:pt idx="215">
                        <c:v>3.89</c:v>
                      </c:pt>
                      <c:pt idx="216">
                        <c:v>3.95</c:v>
                      </c:pt>
                      <c:pt idx="217">
                        <c:v>3.88</c:v>
                      </c:pt>
                      <c:pt idx="218">
                        <c:v>3.77</c:v>
                      </c:pt>
                      <c:pt idx="219">
                        <c:v>3.87</c:v>
                      </c:pt>
                      <c:pt idx="220">
                        <c:v>3.92</c:v>
                      </c:pt>
                      <c:pt idx="221">
                        <c:v>3.94</c:v>
                      </c:pt>
                      <c:pt idx="222">
                        <c:v>3.86</c:v>
                      </c:pt>
                      <c:pt idx="223">
                        <c:v>3.81</c:v>
                      </c:pt>
                      <c:pt idx="224">
                        <c:v>3.78</c:v>
                      </c:pt>
                      <c:pt idx="225">
                        <c:v>3.8</c:v>
                      </c:pt>
                      <c:pt idx="226">
                        <c:v>3.85</c:v>
                      </c:pt>
                      <c:pt idx="227">
                        <c:v>3.76</c:v>
                      </c:pt>
                      <c:pt idx="228">
                        <c:v>3.62</c:v>
                      </c:pt>
                      <c:pt idx="229">
                        <c:v>3.61</c:v>
                      </c:pt>
                      <c:pt idx="230">
                        <c:v>3.72</c:v>
                      </c:pt>
                      <c:pt idx="231">
                        <c:v>3.64</c:v>
                      </c:pt>
                      <c:pt idx="232">
                        <c:v>3.54</c:v>
                      </c:pt>
                      <c:pt idx="233">
                        <c:v>3.63</c:v>
                      </c:pt>
                      <c:pt idx="234">
                        <c:v>3.69</c:v>
                      </c:pt>
                      <c:pt idx="235">
                        <c:v>3.73</c:v>
                      </c:pt>
                      <c:pt idx="236">
                        <c:v>3.6</c:v>
                      </c:pt>
                      <c:pt idx="237">
                        <c:v>3.59</c:v>
                      </c:pt>
                      <c:pt idx="238">
                        <c:v>3.56</c:v>
                      </c:pt>
                      <c:pt idx="239">
                        <c:v>3.58</c:v>
                      </c:pt>
                      <c:pt idx="240">
                        <c:v>3.67</c:v>
                      </c:pt>
                      <c:pt idx="241">
                        <c:v>3.78</c:v>
                      </c:pt>
                      <c:pt idx="242">
                        <c:v>3.77</c:v>
                      </c:pt>
                      <c:pt idx="243">
                        <c:v>3.77</c:v>
                      </c:pt>
                      <c:pt idx="244">
                        <c:v>3.83</c:v>
                      </c:pt>
                      <c:pt idx="245">
                        <c:v>3.93</c:v>
                      </c:pt>
                      <c:pt idx="246">
                        <c:v>3.97</c:v>
                      </c:pt>
                      <c:pt idx="247">
                        <c:v>3.91</c:v>
                      </c:pt>
                      <c:pt idx="248">
                        <c:v>3.96</c:v>
                      </c:pt>
                      <c:pt idx="249">
                        <c:v>3.89</c:v>
                      </c:pt>
                      <c:pt idx="250">
                        <c:v>3.79</c:v>
                      </c:pt>
                      <c:pt idx="251">
                        <c:v>3.82</c:v>
                      </c:pt>
                      <c:pt idx="252">
                        <c:v>3.63</c:v>
                      </c:pt>
                      <c:pt idx="253">
                        <c:v>3.6</c:v>
                      </c:pt>
                      <c:pt idx="254">
                        <c:v>3.67</c:v>
                      </c:pt>
                      <c:pt idx="255">
                        <c:v>3.61</c:v>
                      </c:pt>
                      <c:pt idx="256">
                        <c:v>3.48</c:v>
                      </c:pt>
                      <c:pt idx="257">
                        <c:v>3.55</c:v>
                      </c:pt>
                      <c:pt idx="258">
                        <c:v>3.57</c:v>
                      </c:pt>
                      <c:pt idx="259">
                        <c:v>3.4</c:v>
                      </c:pt>
                      <c:pt idx="260">
                        <c:v>3.43</c:v>
                      </c:pt>
                      <c:pt idx="261">
                        <c:v>3.51</c:v>
                      </c:pt>
                      <c:pt idx="262">
                        <c:v>3.56</c:v>
                      </c:pt>
                      <c:pt idx="263">
                        <c:v>3.52</c:v>
                      </c:pt>
                      <c:pt idx="264">
                        <c:v>3.51</c:v>
                      </c:pt>
                      <c:pt idx="265">
                        <c:v>3.54</c:v>
                      </c:pt>
                      <c:pt idx="266">
                        <c:v>3.58</c:v>
                      </c:pt>
                      <c:pt idx="267">
                        <c:v>3.62</c:v>
                      </c:pt>
                      <c:pt idx="268">
                        <c:v>3.59</c:v>
                      </c:pt>
                      <c:pt idx="269">
                        <c:v>3.43</c:v>
                      </c:pt>
                      <c:pt idx="270">
                        <c:v>3.44</c:v>
                      </c:pt>
                      <c:pt idx="271">
                        <c:v>3.61</c:v>
                      </c:pt>
                      <c:pt idx="272">
                        <c:v>3.73</c:v>
                      </c:pt>
                      <c:pt idx="273">
                        <c:v>3.78</c:v>
                      </c:pt>
                      <c:pt idx="274">
                        <c:v>3.75</c:v>
                      </c:pt>
                      <c:pt idx="275">
                        <c:v>3.79</c:v>
                      </c:pt>
                      <c:pt idx="276">
                        <c:v>3.86</c:v>
                      </c:pt>
                      <c:pt idx="277">
                        <c:v>3.84</c:v>
                      </c:pt>
                      <c:pt idx="278">
                        <c:v>3.9</c:v>
                      </c:pt>
                      <c:pt idx="279">
                        <c:v>3.94</c:v>
                      </c:pt>
                      <c:pt idx="280">
                        <c:v>3.98</c:v>
                      </c:pt>
                      <c:pt idx="281">
                        <c:v>3.95</c:v>
                      </c:pt>
                      <c:pt idx="282">
                        <c:v>4.08</c:v>
                      </c:pt>
                      <c:pt idx="283">
                        <c:v>4.07</c:v>
                      </c:pt>
                      <c:pt idx="284">
                        <c:v>4.0199999999999996</c:v>
                      </c:pt>
                      <c:pt idx="285">
                        <c:v>4.0999999999999996</c:v>
                      </c:pt>
                      <c:pt idx="286">
                        <c:v>4.08</c:v>
                      </c:pt>
                      <c:pt idx="287">
                        <c:v>4.07</c:v>
                      </c:pt>
                      <c:pt idx="288">
                        <c:v>4.17</c:v>
                      </c:pt>
                      <c:pt idx="289">
                        <c:v>4.24</c:v>
                      </c:pt>
                      <c:pt idx="290">
                        <c:v>4.1500000000000004</c:v>
                      </c:pt>
                      <c:pt idx="291">
                        <c:v>4.16</c:v>
                      </c:pt>
                      <c:pt idx="292">
                        <c:v>4.17</c:v>
                      </c:pt>
                      <c:pt idx="293">
                        <c:v>4.1900000000000004</c:v>
                      </c:pt>
                      <c:pt idx="294">
                        <c:v>4.0999999999999996</c:v>
                      </c:pt>
                      <c:pt idx="295">
                        <c:v>3.86</c:v>
                      </c:pt>
                      <c:pt idx="296">
                        <c:v>3.65</c:v>
                      </c:pt>
                      <c:pt idx="297">
                        <c:v>3.74</c:v>
                      </c:pt>
                      <c:pt idx="298">
                        <c:v>3.57</c:v>
                      </c:pt>
                      <c:pt idx="299">
                        <c:v>3.67</c:v>
                      </c:pt>
                      <c:pt idx="300">
                        <c:v>3.45</c:v>
                      </c:pt>
                      <c:pt idx="301">
                        <c:v>3.55</c:v>
                      </c:pt>
                      <c:pt idx="302">
                        <c:v>3.68</c:v>
                      </c:pt>
                      <c:pt idx="303">
                        <c:v>3.53</c:v>
                      </c:pt>
                      <c:pt idx="304">
                        <c:v>3.39</c:v>
                      </c:pt>
                      <c:pt idx="305">
                        <c:v>3.4</c:v>
                      </c:pt>
                      <c:pt idx="306">
                        <c:v>3.57</c:v>
                      </c:pt>
                      <c:pt idx="307">
                        <c:v>3.6</c:v>
                      </c:pt>
                      <c:pt idx="308">
                        <c:v>3.62</c:v>
                      </c:pt>
                      <c:pt idx="309">
                        <c:v>3.61</c:v>
                      </c:pt>
                      <c:pt idx="310">
                        <c:v>3.55</c:v>
                      </c:pt>
                    </c:numCache>
                  </c:numRef>
                </c:val>
                <c:smooth val="0"/>
                <c:extLst xmlns:c15="http://schemas.microsoft.com/office/drawing/2012/chart">
                  <c:ext xmlns:c16="http://schemas.microsoft.com/office/drawing/2014/chart" uri="{C3380CC4-5D6E-409C-BE32-E72D297353CC}">
                    <c16:uniqueId val="{0000000A-E9C0-4669-B44B-DC23BB232B54}"/>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Sheet1!$M$1</c15:sqref>
                        </c15:formulaRef>
                      </c:ext>
                    </c:extLst>
                    <c:strCache>
                      <c:ptCount val="1"/>
                      <c:pt idx="0">
                        <c:v>20 Yr</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Sheet1!$A$2:$A$312</c15:sqref>
                        </c15:formulaRef>
                      </c:ext>
                    </c:extLst>
                    <c:numCache>
                      <c:formatCode>m/d/yyyy</c:formatCode>
                      <c:ptCount val="311"/>
                      <c:pt idx="0">
                        <c:v>44564</c:v>
                      </c:pt>
                      <c:pt idx="1">
                        <c:v>44565</c:v>
                      </c:pt>
                      <c:pt idx="2">
                        <c:v>44566</c:v>
                      </c:pt>
                      <c:pt idx="3">
                        <c:v>44567</c:v>
                      </c:pt>
                      <c:pt idx="4">
                        <c:v>44568</c:v>
                      </c:pt>
                      <c:pt idx="5">
                        <c:v>44571</c:v>
                      </c:pt>
                      <c:pt idx="6">
                        <c:v>44572</c:v>
                      </c:pt>
                      <c:pt idx="7">
                        <c:v>44573</c:v>
                      </c:pt>
                      <c:pt idx="8">
                        <c:v>44574</c:v>
                      </c:pt>
                      <c:pt idx="9">
                        <c:v>44575</c:v>
                      </c:pt>
                      <c:pt idx="10">
                        <c:v>44579</c:v>
                      </c:pt>
                      <c:pt idx="11">
                        <c:v>44580</c:v>
                      </c:pt>
                      <c:pt idx="12">
                        <c:v>44581</c:v>
                      </c:pt>
                      <c:pt idx="13">
                        <c:v>44582</c:v>
                      </c:pt>
                      <c:pt idx="14">
                        <c:v>44585</c:v>
                      </c:pt>
                      <c:pt idx="15">
                        <c:v>44586</c:v>
                      </c:pt>
                      <c:pt idx="16">
                        <c:v>44587</c:v>
                      </c:pt>
                      <c:pt idx="17">
                        <c:v>44588</c:v>
                      </c:pt>
                      <c:pt idx="18">
                        <c:v>44589</c:v>
                      </c:pt>
                      <c:pt idx="19">
                        <c:v>44592</c:v>
                      </c:pt>
                      <c:pt idx="20">
                        <c:v>44593</c:v>
                      </c:pt>
                      <c:pt idx="21">
                        <c:v>44594</c:v>
                      </c:pt>
                      <c:pt idx="22">
                        <c:v>44595</c:v>
                      </c:pt>
                      <c:pt idx="23">
                        <c:v>44596</c:v>
                      </c:pt>
                      <c:pt idx="24">
                        <c:v>44599</c:v>
                      </c:pt>
                      <c:pt idx="25">
                        <c:v>44600</c:v>
                      </c:pt>
                      <c:pt idx="26">
                        <c:v>44601</c:v>
                      </c:pt>
                      <c:pt idx="27">
                        <c:v>44602</c:v>
                      </c:pt>
                      <c:pt idx="28">
                        <c:v>44603</c:v>
                      </c:pt>
                      <c:pt idx="29">
                        <c:v>44606</c:v>
                      </c:pt>
                      <c:pt idx="30">
                        <c:v>44607</c:v>
                      </c:pt>
                      <c:pt idx="31">
                        <c:v>44608</c:v>
                      </c:pt>
                      <c:pt idx="32">
                        <c:v>44609</c:v>
                      </c:pt>
                      <c:pt idx="33">
                        <c:v>44610</c:v>
                      </c:pt>
                      <c:pt idx="34">
                        <c:v>44614</c:v>
                      </c:pt>
                      <c:pt idx="35">
                        <c:v>44615</c:v>
                      </c:pt>
                      <c:pt idx="36">
                        <c:v>44616</c:v>
                      </c:pt>
                      <c:pt idx="37">
                        <c:v>44617</c:v>
                      </c:pt>
                      <c:pt idx="38">
                        <c:v>44620</c:v>
                      </c:pt>
                      <c:pt idx="39">
                        <c:v>44621</c:v>
                      </c:pt>
                      <c:pt idx="40">
                        <c:v>44622</c:v>
                      </c:pt>
                      <c:pt idx="41">
                        <c:v>44623</c:v>
                      </c:pt>
                      <c:pt idx="42">
                        <c:v>44624</c:v>
                      </c:pt>
                      <c:pt idx="43">
                        <c:v>44627</c:v>
                      </c:pt>
                      <c:pt idx="44">
                        <c:v>44628</c:v>
                      </c:pt>
                      <c:pt idx="45">
                        <c:v>44629</c:v>
                      </c:pt>
                      <c:pt idx="46">
                        <c:v>44630</c:v>
                      </c:pt>
                      <c:pt idx="47">
                        <c:v>44631</c:v>
                      </c:pt>
                      <c:pt idx="48">
                        <c:v>44634</c:v>
                      </c:pt>
                      <c:pt idx="49">
                        <c:v>44635</c:v>
                      </c:pt>
                      <c:pt idx="50">
                        <c:v>44636</c:v>
                      </c:pt>
                      <c:pt idx="51">
                        <c:v>44637</c:v>
                      </c:pt>
                      <c:pt idx="52">
                        <c:v>44638</c:v>
                      </c:pt>
                      <c:pt idx="53">
                        <c:v>44641</c:v>
                      </c:pt>
                      <c:pt idx="54">
                        <c:v>44642</c:v>
                      </c:pt>
                      <c:pt idx="55">
                        <c:v>44643</c:v>
                      </c:pt>
                      <c:pt idx="56">
                        <c:v>44644</c:v>
                      </c:pt>
                      <c:pt idx="57">
                        <c:v>44645</c:v>
                      </c:pt>
                      <c:pt idx="58">
                        <c:v>44648</c:v>
                      </c:pt>
                      <c:pt idx="59">
                        <c:v>44649</c:v>
                      </c:pt>
                      <c:pt idx="60">
                        <c:v>44650</c:v>
                      </c:pt>
                      <c:pt idx="61">
                        <c:v>44651</c:v>
                      </c:pt>
                      <c:pt idx="62">
                        <c:v>44652</c:v>
                      </c:pt>
                      <c:pt idx="63">
                        <c:v>44655</c:v>
                      </c:pt>
                      <c:pt idx="64">
                        <c:v>44656</c:v>
                      </c:pt>
                      <c:pt idx="65">
                        <c:v>44657</c:v>
                      </c:pt>
                      <c:pt idx="66">
                        <c:v>44658</c:v>
                      </c:pt>
                      <c:pt idx="67">
                        <c:v>44659</c:v>
                      </c:pt>
                      <c:pt idx="68">
                        <c:v>44662</c:v>
                      </c:pt>
                      <c:pt idx="69">
                        <c:v>44663</c:v>
                      </c:pt>
                      <c:pt idx="70">
                        <c:v>44664</c:v>
                      </c:pt>
                      <c:pt idx="71">
                        <c:v>44665</c:v>
                      </c:pt>
                      <c:pt idx="72">
                        <c:v>44669</c:v>
                      </c:pt>
                      <c:pt idx="73">
                        <c:v>44670</c:v>
                      </c:pt>
                      <c:pt idx="74">
                        <c:v>44671</c:v>
                      </c:pt>
                      <c:pt idx="75">
                        <c:v>44672</c:v>
                      </c:pt>
                      <c:pt idx="76">
                        <c:v>44673</c:v>
                      </c:pt>
                      <c:pt idx="77">
                        <c:v>44676</c:v>
                      </c:pt>
                      <c:pt idx="78">
                        <c:v>44677</c:v>
                      </c:pt>
                      <c:pt idx="79">
                        <c:v>44678</c:v>
                      </c:pt>
                      <c:pt idx="80">
                        <c:v>44679</c:v>
                      </c:pt>
                      <c:pt idx="81">
                        <c:v>44680</c:v>
                      </c:pt>
                      <c:pt idx="82">
                        <c:v>44683</c:v>
                      </c:pt>
                      <c:pt idx="83">
                        <c:v>44684</c:v>
                      </c:pt>
                      <c:pt idx="84">
                        <c:v>44685</c:v>
                      </c:pt>
                      <c:pt idx="85">
                        <c:v>44686</c:v>
                      </c:pt>
                      <c:pt idx="86">
                        <c:v>44687</c:v>
                      </c:pt>
                      <c:pt idx="87">
                        <c:v>44690</c:v>
                      </c:pt>
                      <c:pt idx="88">
                        <c:v>44691</c:v>
                      </c:pt>
                      <c:pt idx="89">
                        <c:v>44692</c:v>
                      </c:pt>
                      <c:pt idx="90">
                        <c:v>44693</c:v>
                      </c:pt>
                      <c:pt idx="91">
                        <c:v>44694</c:v>
                      </c:pt>
                      <c:pt idx="92">
                        <c:v>44697</c:v>
                      </c:pt>
                      <c:pt idx="93">
                        <c:v>44698</c:v>
                      </c:pt>
                      <c:pt idx="94">
                        <c:v>44699</c:v>
                      </c:pt>
                      <c:pt idx="95">
                        <c:v>44700</c:v>
                      </c:pt>
                      <c:pt idx="96">
                        <c:v>44701</c:v>
                      </c:pt>
                      <c:pt idx="97">
                        <c:v>44704</c:v>
                      </c:pt>
                      <c:pt idx="98">
                        <c:v>44705</c:v>
                      </c:pt>
                      <c:pt idx="99">
                        <c:v>44706</c:v>
                      </c:pt>
                      <c:pt idx="100">
                        <c:v>44707</c:v>
                      </c:pt>
                      <c:pt idx="101">
                        <c:v>44708</c:v>
                      </c:pt>
                      <c:pt idx="102">
                        <c:v>44712</c:v>
                      </c:pt>
                      <c:pt idx="103">
                        <c:v>44713</c:v>
                      </c:pt>
                      <c:pt idx="104">
                        <c:v>44714</c:v>
                      </c:pt>
                      <c:pt idx="105">
                        <c:v>44715</c:v>
                      </c:pt>
                      <c:pt idx="106">
                        <c:v>44718</c:v>
                      </c:pt>
                      <c:pt idx="107">
                        <c:v>44719</c:v>
                      </c:pt>
                      <c:pt idx="108">
                        <c:v>44720</c:v>
                      </c:pt>
                      <c:pt idx="109">
                        <c:v>44721</c:v>
                      </c:pt>
                      <c:pt idx="110">
                        <c:v>44722</c:v>
                      </c:pt>
                      <c:pt idx="111">
                        <c:v>44725</c:v>
                      </c:pt>
                      <c:pt idx="112">
                        <c:v>44726</c:v>
                      </c:pt>
                      <c:pt idx="113">
                        <c:v>44727</c:v>
                      </c:pt>
                      <c:pt idx="114">
                        <c:v>44728</c:v>
                      </c:pt>
                      <c:pt idx="115">
                        <c:v>44729</c:v>
                      </c:pt>
                      <c:pt idx="116">
                        <c:v>44733</c:v>
                      </c:pt>
                      <c:pt idx="117">
                        <c:v>44734</c:v>
                      </c:pt>
                      <c:pt idx="118">
                        <c:v>44735</c:v>
                      </c:pt>
                      <c:pt idx="119">
                        <c:v>44736</c:v>
                      </c:pt>
                      <c:pt idx="120">
                        <c:v>44739</c:v>
                      </c:pt>
                      <c:pt idx="121">
                        <c:v>44740</c:v>
                      </c:pt>
                      <c:pt idx="122">
                        <c:v>44741</c:v>
                      </c:pt>
                      <c:pt idx="123">
                        <c:v>44742</c:v>
                      </c:pt>
                      <c:pt idx="124">
                        <c:v>44743</c:v>
                      </c:pt>
                      <c:pt idx="125">
                        <c:v>44747</c:v>
                      </c:pt>
                      <c:pt idx="126">
                        <c:v>44748</c:v>
                      </c:pt>
                      <c:pt idx="127">
                        <c:v>44749</c:v>
                      </c:pt>
                      <c:pt idx="128">
                        <c:v>44750</c:v>
                      </c:pt>
                      <c:pt idx="129">
                        <c:v>44753</c:v>
                      </c:pt>
                      <c:pt idx="130">
                        <c:v>44754</c:v>
                      </c:pt>
                      <c:pt idx="131">
                        <c:v>44755</c:v>
                      </c:pt>
                      <c:pt idx="132">
                        <c:v>44756</c:v>
                      </c:pt>
                      <c:pt idx="133">
                        <c:v>44757</c:v>
                      </c:pt>
                      <c:pt idx="134">
                        <c:v>44760</c:v>
                      </c:pt>
                      <c:pt idx="135">
                        <c:v>44761</c:v>
                      </c:pt>
                      <c:pt idx="136">
                        <c:v>44762</c:v>
                      </c:pt>
                      <c:pt idx="137">
                        <c:v>44763</c:v>
                      </c:pt>
                      <c:pt idx="138">
                        <c:v>44764</c:v>
                      </c:pt>
                      <c:pt idx="139">
                        <c:v>44767</c:v>
                      </c:pt>
                      <c:pt idx="140">
                        <c:v>44768</c:v>
                      </c:pt>
                      <c:pt idx="141">
                        <c:v>44769</c:v>
                      </c:pt>
                      <c:pt idx="142">
                        <c:v>44770</c:v>
                      </c:pt>
                      <c:pt idx="143">
                        <c:v>44771</c:v>
                      </c:pt>
                      <c:pt idx="144">
                        <c:v>44774</c:v>
                      </c:pt>
                      <c:pt idx="145">
                        <c:v>44775</c:v>
                      </c:pt>
                      <c:pt idx="146">
                        <c:v>44776</c:v>
                      </c:pt>
                      <c:pt idx="147">
                        <c:v>44777</c:v>
                      </c:pt>
                      <c:pt idx="148">
                        <c:v>44778</c:v>
                      </c:pt>
                      <c:pt idx="149">
                        <c:v>44781</c:v>
                      </c:pt>
                      <c:pt idx="150">
                        <c:v>44782</c:v>
                      </c:pt>
                      <c:pt idx="151">
                        <c:v>44783</c:v>
                      </c:pt>
                      <c:pt idx="152">
                        <c:v>44784</c:v>
                      </c:pt>
                      <c:pt idx="153">
                        <c:v>44785</c:v>
                      </c:pt>
                      <c:pt idx="154">
                        <c:v>44788</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44810</c:v>
                      </c:pt>
                      <c:pt idx="170">
                        <c:v>44811</c:v>
                      </c:pt>
                      <c:pt idx="171">
                        <c:v>44812</c:v>
                      </c:pt>
                      <c:pt idx="172">
                        <c:v>44813</c:v>
                      </c:pt>
                      <c:pt idx="173">
                        <c:v>44816</c:v>
                      </c:pt>
                      <c:pt idx="174">
                        <c:v>44817</c:v>
                      </c:pt>
                      <c:pt idx="175">
                        <c:v>44818</c:v>
                      </c:pt>
                      <c:pt idx="176">
                        <c:v>44819</c:v>
                      </c:pt>
                      <c:pt idx="177">
                        <c:v>44820</c:v>
                      </c:pt>
                      <c:pt idx="178">
                        <c:v>44823</c:v>
                      </c:pt>
                      <c:pt idx="179">
                        <c:v>44824</c:v>
                      </c:pt>
                      <c:pt idx="180">
                        <c:v>44825</c:v>
                      </c:pt>
                      <c:pt idx="181">
                        <c:v>44826</c:v>
                      </c:pt>
                      <c:pt idx="182">
                        <c:v>44827</c:v>
                      </c:pt>
                      <c:pt idx="183">
                        <c:v>44830</c:v>
                      </c:pt>
                      <c:pt idx="184">
                        <c:v>44831</c:v>
                      </c:pt>
                      <c:pt idx="185">
                        <c:v>44832</c:v>
                      </c:pt>
                      <c:pt idx="186">
                        <c:v>44833</c:v>
                      </c:pt>
                      <c:pt idx="187">
                        <c:v>44834</c:v>
                      </c:pt>
                      <c:pt idx="188">
                        <c:v>44837</c:v>
                      </c:pt>
                      <c:pt idx="189">
                        <c:v>44838</c:v>
                      </c:pt>
                      <c:pt idx="190">
                        <c:v>44839</c:v>
                      </c:pt>
                      <c:pt idx="191">
                        <c:v>44840</c:v>
                      </c:pt>
                      <c:pt idx="192">
                        <c:v>44841</c:v>
                      </c:pt>
                      <c:pt idx="193">
                        <c:v>44845</c:v>
                      </c:pt>
                      <c:pt idx="194">
                        <c:v>44846</c:v>
                      </c:pt>
                      <c:pt idx="195">
                        <c:v>44847</c:v>
                      </c:pt>
                      <c:pt idx="196">
                        <c:v>44848</c:v>
                      </c:pt>
                      <c:pt idx="197">
                        <c:v>44851</c:v>
                      </c:pt>
                      <c:pt idx="198">
                        <c:v>44852</c:v>
                      </c:pt>
                      <c:pt idx="199">
                        <c:v>44853</c:v>
                      </c:pt>
                      <c:pt idx="200">
                        <c:v>44854</c:v>
                      </c:pt>
                      <c:pt idx="201">
                        <c:v>44855</c:v>
                      </c:pt>
                      <c:pt idx="202">
                        <c:v>44858</c:v>
                      </c:pt>
                      <c:pt idx="203">
                        <c:v>44859</c:v>
                      </c:pt>
                      <c:pt idx="204">
                        <c:v>44860</c:v>
                      </c:pt>
                      <c:pt idx="205">
                        <c:v>44861</c:v>
                      </c:pt>
                      <c:pt idx="206">
                        <c:v>44862</c:v>
                      </c:pt>
                      <c:pt idx="207">
                        <c:v>44865</c:v>
                      </c:pt>
                      <c:pt idx="208">
                        <c:v>44866</c:v>
                      </c:pt>
                      <c:pt idx="209">
                        <c:v>44867</c:v>
                      </c:pt>
                      <c:pt idx="210">
                        <c:v>44868</c:v>
                      </c:pt>
                      <c:pt idx="211">
                        <c:v>44869</c:v>
                      </c:pt>
                      <c:pt idx="212">
                        <c:v>44872</c:v>
                      </c:pt>
                      <c:pt idx="213">
                        <c:v>44873</c:v>
                      </c:pt>
                      <c:pt idx="214">
                        <c:v>44874</c:v>
                      </c:pt>
                      <c:pt idx="215">
                        <c:v>44875</c:v>
                      </c:pt>
                      <c:pt idx="216">
                        <c:v>44879</c:v>
                      </c:pt>
                      <c:pt idx="217">
                        <c:v>44880</c:v>
                      </c:pt>
                      <c:pt idx="218">
                        <c:v>44881</c:v>
                      </c:pt>
                      <c:pt idx="219">
                        <c:v>44882</c:v>
                      </c:pt>
                      <c:pt idx="220">
                        <c:v>44883</c:v>
                      </c:pt>
                      <c:pt idx="221">
                        <c:v>44886</c:v>
                      </c:pt>
                      <c:pt idx="222">
                        <c:v>44887</c:v>
                      </c:pt>
                      <c:pt idx="223">
                        <c:v>44888</c:v>
                      </c:pt>
                      <c:pt idx="224">
                        <c:v>44890</c:v>
                      </c:pt>
                      <c:pt idx="225">
                        <c:v>44893</c:v>
                      </c:pt>
                      <c:pt idx="226">
                        <c:v>44894</c:v>
                      </c:pt>
                      <c:pt idx="227">
                        <c:v>44895</c:v>
                      </c:pt>
                      <c:pt idx="228">
                        <c:v>44896</c:v>
                      </c:pt>
                      <c:pt idx="229">
                        <c:v>44897</c:v>
                      </c:pt>
                      <c:pt idx="230">
                        <c:v>44900</c:v>
                      </c:pt>
                      <c:pt idx="231">
                        <c:v>44901</c:v>
                      </c:pt>
                      <c:pt idx="232">
                        <c:v>44902</c:v>
                      </c:pt>
                      <c:pt idx="233">
                        <c:v>44903</c:v>
                      </c:pt>
                      <c:pt idx="234">
                        <c:v>44904</c:v>
                      </c:pt>
                      <c:pt idx="235">
                        <c:v>44907</c:v>
                      </c:pt>
                      <c:pt idx="236">
                        <c:v>44908</c:v>
                      </c:pt>
                      <c:pt idx="237">
                        <c:v>44909</c:v>
                      </c:pt>
                      <c:pt idx="238">
                        <c:v>44910</c:v>
                      </c:pt>
                      <c:pt idx="239">
                        <c:v>44911</c:v>
                      </c:pt>
                      <c:pt idx="240">
                        <c:v>44914</c:v>
                      </c:pt>
                      <c:pt idx="241">
                        <c:v>44915</c:v>
                      </c:pt>
                      <c:pt idx="242">
                        <c:v>44916</c:v>
                      </c:pt>
                      <c:pt idx="243">
                        <c:v>44917</c:v>
                      </c:pt>
                      <c:pt idx="244">
                        <c:v>44918</c:v>
                      </c:pt>
                      <c:pt idx="245">
                        <c:v>44922</c:v>
                      </c:pt>
                      <c:pt idx="246">
                        <c:v>44923</c:v>
                      </c:pt>
                      <c:pt idx="247">
                        <c:v>44924</c:v>
                      </c:pt>
                      <c:pt idx="248">
                        <c:v>44925</c:v>
                      </c:pt>
                      <c:pt idx="249">
                        <c:v>44929</c:v>
                      </c:pt>
                      <c:pt idx="250">
                        <c:v>44930</c:v>
                      </c:pt>
                      <c:pt idx="251">
                        <c:v>44931</c:v>
                      </c:pt>
                      <c:pt idx="252">
                        <c:v>44932</c:v>
                      </c:pt>
                      <c:pt idx="253">
                        <c:v>44935</c:v>
                      </c:pt>
                      <c:pt idx="254">
                        <c:v>44936</c:v>
                      </c:pt>
                      <c:pt idx="255">
                        <c:v>44937</c:v>
                      </c:pt>
                      <c:pt idx="256">
                        <c:v>44938</c:v>
                      </c:pt>
                      <c:pt idx="257">
                        <c:v>44939</c:v>
                      </c:pt>
                      <c:pt idx="258">
                        <c:v>44943</c:v>
                      </c:pt>
                      <c:pt idx="259">
                        <c:v>44944</c:v>
                      </c:pt>
                      <c:pt idx="260">
                        <c:v>44945</c:v>
                      </c:pt>
                      <c:pt idx="261">
                        <c:v>44946</c:v>
                      </c:pt>
                      <c:pt idx="262">
                        <c:v>44949</c:v>
                      </c:pt>
                      <c:pt idx="263">
                        <c:v>44950</c:v>
                      </c:pt>
                      <c:pt idx="264">
                        <c:v>44951</c:v>
                      </c:pt>
                      <c:pt idx="265">
                        <c:v>44952</c:v>
                      </c:pt>
                      <c:pt idx="266">
                        <c:v>44953</c:v>
                      </c:pt>
                      <c:pt idx="267">
                        <c:v>44956</c:v>
                      </c:pt>
                      <c:pt idx="268">
                        <c:v>44957</c:v>
                      </c:pt>
                      <c:pt idx="269">
                        <c:v>44958</c:v>
                      </c:pt>
                      <c:pt idx="270">
                        <c:v>44959</c:v>
                      </c:pt>
                      <c:pt idx="271">
                        <c:v>44960</c:v>
                      </c:pt>
                      <c:pt idx="272">
                        <c:v>44963</c:v>
                      </c:pt>
                      <c:pt idx="273">
                        <c:v>44964</c:v>
                      </c:pt>
                      <c:pt idx="274">
                        <c:v>44965</c:v>
                      </c:pt>
                      <c:pt idx="275">
                        <c:v>44966</c:v>
                      </c:pt>
                      <c:pt idx="276">
                        <c:v>44967</c:v>
                      </c:pt>
                      <c:pt idx="277">
                        <c:v>44970</c:v>
                      </c:pt>
                      <c:pt idx="278">
                        <c:v>44971</c:v>
                      </c:pt>
                      <c:pt idx="279">
                        <c:v>44972</c:v>
                      </c:pt>
                      <c:pt idx="280">
                        <c:v>44973</c:v>
                      </c:pt>
                      <c:pt idx="281">
                        <c:v>44974</c:v>
                      </c:pt>
                      <c:pt idx="282">
                        <c:v>44978</c:v>
                      </c:pt>
                      <c:pt idx="283">
                        <c:v>44979</c:v>
                      </c:pt>
                      <c:pt idx="284">
                        <c:v>44980</c:v>
                      </c:pt>
                      <c:pt idx="285">
                        <c:v>44981</c:v>
                      </c:pt>
                      <c:pt idx="286">
                        <c:v>44984</c:v>
                      </c:pt>
                      <c:pt idx="287">
                        <c:v>44985</c:v>
                      </c:pt>
                      <c:pt idx="288">
                        <c:v>44986</c:v>
                      </c:pt>
                      <c:pt idx="289">
                        <c:v>44987</c:v>
                      </c:pt>
                      <c:pt idx="290">
                        <c:v>44988</c:v>
                      </c:pt>
                      <c:pt idx="291">
                        <c:v>44991</c:v>
                      </c:pt>
                      <c:pt idx="292">
                        <c:v>44992</c:v>
                      </c:pt>
                      <c:pt idx="293">
                        <c:v>44993</c:v>
                      </c:pt>
                      <c:pt idx="294">
                        <c:v>44994</c:v>
                      </c:pt>
                      <c:pt idx="295">
                        <c:v>44995</c:v>
                      </c:pt>
                      <c:pt idx="296">
                        <c:v>44998</c:v>
                      </c:pt>
                      <c:pt idx="297">
                        <c:v>44999</c:v>
                      </c:pt>
                      <c:pt idx="298">
                        <c:v>45000</c:v>
                      </c:pt>
                      <c:pt idx="299">
                        <c:v>45001</c:v>
                      </c:pt>
                      <c:pt idx="300">
                        <c:v>45002</c:v>
                      </c:pt>
                      <c:pt idx="301">
                        <c:v>45005</c:v>
                      </c:pt>
                      <c:pt idx="302">
                        <c:v>45006</c:v>
                      </c:pt>
                      <c:pt idx="303">
                        <c:v>45007</c:v>
                      </c:pt>
                      <c:pt idx="304">
                        <c:v>45008</c:v>
                      </c:pt>
                      <c:pt idx="305">
                        <c:v>45009</c:v>
                      </c:pt>
                      <c:pt idx="306">
                        <c:v>45012</c:v>
                      </c:pt>
                      <c:pt idx="307">
                        <c:v>45013</c:v>
                      </c:pt>
                      <c:pt idx="308">
                        <c:v>45014</c:v>
                      </c:pt>
                      <c:pt idx="309">
                        <c:v>45015</c:v>
                      </c:pt>
                      <c:pt idx="310">
                        <c:v>45016</c:v>
                      </c:pt>
                    </c:numCache>
                  </c:numRef>
                </c:cat>
                <c:val>
                  <c:numRef>
                    <c:extLst xmlns:c15="http://schemas.microsoft.com/office/drawing/2012/chart">
                      <c:ext xmlns:c15="http://schemas.microsoft.com/office/drawing/2012/chart" uri="{02D57815-91ED-43cb-92C2-25804820EDAC}">
                        <c15:formulaRef>
                          <c15:sqref>Sheet1!$M$2:$M$312</c15:sqref>
                        </c15:formulaRef>
                      </c:ext>
                    </c:extLst>
                    <c:numCache>
                      <c:formatCode>General</c:formatCode>
                      <c:ptCount val="311"/>
                      <c:pt idx="0">
                        <c:v>2.0499999999999998</c:v>
                      </c:pt>
                      <c:pt idx="1">
                        <c:v>2.1</c:v>
                      </c:pt>
                      <c:pt idx="2">
                        <c:v>2.12</c:v>
                      </c:pt>
                      <c:pt idx="3">
                        <c:v>2.12</c:v>
                      </c:pt>
                      <c:pt idx="4">
                        <c:v>2.15</c:v>
                      </c:pt>
                      <c:pt idx="5">
                        <c:v>2.15</c:v>
                      </c:pt>
                      <c:pt idx="6">
                        <c:v>2.13</c:v>
                      </c:pt>
                      <c:pt idx="7">
                        <c:v>2.13</c:v>
                      </c:pt>
                      <c:pt idx="8">
                        <c:v>2.1</c:v>
                      </c:pt>
                      <c:pt idx="9">
                        <c:v>2.1800000000000002</c:v>
                      </c:pt>
                      <c:pt idx="10">
                        <c:v>2.2400000000000002</c:v>
                      </c:pt>
                      <c:pt idx="11">
                        <c:v>2.2000000000000002</c:v>
                      </c:pt>
                      <c:pt idx="12">
                        <c:v>2.19</c:v>
                      </c:pt>
                      <c:pt idx="13">
                        <c:v>2.13</c:v>
                      </c:pt>
                      <c:pt idx="14">
                        <c:v>2.15</c:v>
                      </c:pt>
                      <c:pt idx="15">
                        <c:v>2.1800000000000002</c:v>
                      </c:pt>
                      <c:pt idx="16">
                        <c:v>2.2200000000000002</c:v>
                      </c:pt>
                      <c:pt idx="17">
                        <c:v>2.17</c:v>
                      </c:pt>
                      <c:pt idx="18">
                        <c:v>2.14</c:v>
                      </c:pt>
                      <c:pt idx="19">
                        <c:v>2.17</c:v>
                      </c:pt>
                      <c:pt idx="20">
                        <c:v>2.19</c:v>
                      </c:pt>
                      <c:pt idx="21">
                        <c:v>2.17</c:v>
                      </c:pt>
                      <c:pt idx="22">
                        <c:v>2.2000000000000002</c:v>
                      </c:pt>
                      <c:pt idx="23">
                        <c:v>2.29</c:v>
                      </c:pt>
                      <c:pt idx="24">
                        <c:v>2.2799999999999998</c:v>
                      </c:pt>
                      <c:pt idx="25">
                        <c:v>2.31</c:v>
                      </c:pt>
                      <c:pt idx="26">
                        <c:v>2.31</c:v>
                      </c:pt>
                      <c:pt idx="27">
                        <c:v>2.37</c:v>
                      </c:pt>
                      <c:pt idx="28">
                        <c:v>2.2999999999999998</c:v>
                      </c:pt>
                      <c:pt idx="29">
                        <c:v>2.35</c:v>
                      </c:pt>
                      <c:pt idx="30">
                        <c:v>2.42</c:v>
                      </c:pt>
                      <c:pt idx="31">
                        <c:v>2.39</c:v>
                      </c:pt>
                      <c:pt idx="32">
                        <c:v>2.35</c:v>
                      </c:pt>
                      <c:pt idx="33">
                        <c:v>2.2999999999999998</c:v>
                      </c:pt>
                      <c:pt idx="34">
                        <c:v>2.31</c:v>
                      </c:pt>
                      <c:pt idx="35">
                        <c:v>2.36</c:v>
                      </c:pt>
                      <c:pt idx="36">
                        <c:v>2.36</c:v>
                      </c:pt>
                      <c:pt idx="37">
                        <c:v>2.37</c:v>
                      </c:pt>
                      <c:pt idx="38">
                        <c:v>2.25</c:v>
                      </c:pt>
                      <c:pt idx="39">
                        <c:v>2.19</c:v>
                      </c:pt>
                      <c:pt idx="40">
                        <c:v>2.3199999999999998</c:v>
                      </c:pt>
                      <c:pt idx="41">
                        <c:v>2.3199999999999998</c:v>
                      </c:pt>
                      <c:pt idx="42">
                        <c:v>2.23</c:v>
                      </c:pt>
                      <c:pt idx="43">
                        <c:v>2.29</c:v>
                      </c:pt>
                      <c:pt idx="44">
                        <c:v>2.34</c:v>
                      </c:pt>
                      <c:pt idx="45">
                        <c:v>2.38</c:v>
                      </c:pt>
                      <c:pt idx="46">
                        <c:v>2.4500000000000002</c:v>
                      </c:pt>
                      <c:pt idx="47">
                        <c:v>2.4500000000000002</c:v>
                      </c:pt>
                      <c:pt idx="48">
                        <c:v>2.56</c:v>
                      </c:pt>
                      <c:pt idx="49">
                        <c:v>2.57</c:v>
                      </c:pt>
                      <c:pt idx="50">
                        <c:v>2.56</c:v>
                      </c:pt>
                      <c:pt idx="51">
                        <c:v>2.6</c:v>
                      </c:pt>
                      <c:pt idx="52">
                        <c:v>2.5299999999999998</c:v>
                      </c:pt>
                      <c:pt idx="53">
                        <c:v>2.67</c:v>
                      </c:pt>
                      <c:pt idx="54">
                        <c:v>2.71</c:v>
                      </c:pt>
                      <c:pt idx="55">
                        <c:v>2.65</c:v>
                      </c:pt>
                      <c:pt idx="56">
                        <c:v>2.63</c:v>
                      </c:pt>
                      <c:pt idx="57">
                        <c:v>2.74</c:v>
                      </c:pt>
                      <c:pt idx="58">
                        <c:v>2.72</c:v>
                      </c:pt>
                      <c:pt idx="59">
                        <c:v>2.68</c:v>
                      </c:pt>
                      <c:pt idx="60">
                        <c:v>2.63</c:v>
                      </c:pt>
                      <c:pt idx="61">
                        <c:v>2.59</c:v>
                      </c:pt>
                      <c:pt idx="62">
                        <c:v>2.6</c:v>
                      </c:pt>
                      <c:pt idx="63">
                        <c:v>2.64</c:v>
                      </c:pt>
                      <c:pt idx="64">
                        <c:v>2.74</c:v>
                      </c:pt>
                      <c:pt idx="65">
                        <c:v>2.81</c:v>
                      </c:pt>
                      <c:pt idx="66">
                        <c:v>2.87</c:v>
                      </c:pt>
                      <c:pt idx="67">
                        <c:v>2.94</c:v>
                      </c:pt>
                      <c:pt idx="68">
                        <c:v>3.02</c:v>
                      </c:pt>
                      <c:pt idx="69">
                        <c:v>2.99</c:v>
                      </c:pt>
                      <c:pt idx="70">
                        <c:v>2.97</c:v>
                      </c:pt>
                      <c:pt idx="71">
                        <c:v>3.09</c:v>
                      </c:pt>
                      <c:pt idx="72">
                        <c:v>3.12</c:v>
                      </c:pt>
                      <c:pt idx="73">
                        <c:v>3.19</c:v>
                      </c:pt>
                      <c:pt idx="74">
                        <c:v>3.08</c:v>
                      </c:pt>
                      <c:pt idx="75">
                        <c:v>3.12</c:v>
                      </c:pt>
                      <c:pt idx="76">
                        <c:v>3.14</c:v>
                      </c:pt>
                      <c:pt idx="77">
                        <c:v>3.06</c:v>
                      </c:pt>
                      <c:pt idx="78">
                        <c:v>3.03</c:v>
                      </c:pt>
                      <c:pt idx="79">
                        <c:v>3.08</c:v>
                      </c:pt>
                      <c:pt idx="80">
                        <c:v>3.1</c:v>
                      </c:pt>
                      <c:pt idx="81">
                        <c:v>3.14</c:v>
                      </c:pt>
                      <c:pt idx="82">
                        <c:v>3.26</c:v>
                      </c:pt>
                      <c:pt idx="83">
                        <c:v>3.21</c:v>
                      </c:pt>
                      <c:pt idx="84">
                        <c:v>3.21</c:v>
                      </c:pt>
                      <c:pt idx="85">
                        <c:v>3.35</c:v>
                      </c:pt>
                      <c:pt idx="86">
                        <c:v>3.43</c:v>
                      </c:pt>
                      <c:pt idx="87">
                        <c:v>3.38</c:v>
                      </c:pt>
                      <c:pt idx="88">
                        <c:v>3.31</c:v>
                      </c:pt>
                      <c:pt idx="89">
                        <c:v>3.25</c:v>
                      </c:pt>
                      <c:pt idx="90">
                        <c:v>3.22</c:v>
                      </c:pt>
                      <c:pt idx="91">
                        <c:v>3.32</c:v>
                      </c:pt>
                      <c:pt idx="92">
                        <c:v>3.3</c:v>
                      </c:pt>
                      <c:pt idx="93">
                        <c:v>3.36</c:v>
                      </c:pt>
                      <c:pt idx="94">
                        <c:v>3.24</c:v>
                      </c:pt>
                      <c:pt idx="95">
                        <c:v>3.24</c:v>
                      </c:pt>
                      <c:pt idx="96">
                        <c:v>3.17</c:v>
                      </c:pt>
                      <c:pt idx="97">
                        <c:v>3.26</c:v>
                      </c:pt>
                      <c:pt idx="98">
                        <c:v>3.16</c:v>
                      </c:pt>
                      <c:pt idx="99">
                        <c:v>3.14</c:v>
                      </c:pt>
                      <c:pt idx="100">
                        <c:v>3.18</c:v>
                      </c:pt>
                      <c:pt idx="101">
                        <c:v>3.16</c:v>
                      </c:pt>
                      <c:pt idx="102">
                        <c:v>3.28</c:v>
                      </c:pt>
                      <c:pt idx="103">
                        <c:v>3.31</c:v>
                      </c:pt>
                      <c:pt idx="104">
                        <c:v>3.3</c:v>
                      </c:pt>
                      <c:pt idx="105">
                        <c:v>3.33</c:v>
                      </c:pt>
                      <c:pt idx="106">
                        <c:v>3.41</c:v>
                      </c:pt>
                      <c:pt idx="107">
                        <c:v>3.35</c:v>
                      </c:pt>
                      <c:pt idx="108">
                        <c:v>3.4</c:v>
                      </c:pt>
                      <c:pt idx="109">
                        <c:v>3.4</c:v>
                      </c:pt>
                      <c:pt idx="110">
                        <c:v>3.45</c:v>
                      </c:pt>
                      <c:pt idx="111">
                        <c:v>3.68</c:v>
                      </c:pt>
                      <c:pt idx="112">
                        <c:v>3.72</c:v>
                      </c:pt>
                      <c:pt idx="113">
                        <c:v>3.64</c:v>
                      </c:pt>
                      <c:pt idx="114">
                        <c:v>3.59</c:v>
                      </c:pt>
                      <c:pt idx="115">
                        <c:v>3.55</c:v>
                      </c:pt>
                      <c:pt idx="116">
                        <c:v>3.63</c:v>
                      </c:pt>
                      <c:pt idx="117">
                        <c:v>3.49</c:v>
                      </c:pt>
                      <c:pt idx="118">
                        <c:v>3.45</c:v>
                      </c:pt>
                      <c:pt idx="119">
                        <c:v>3.51</c:v>
                      </c:pt>
                      <c:pt idx="120">
                        <c:v>3.56</c:v>
                      </c:pt>
                      <c:pt idx="121">
                        <c:v>3.55</c:v>
                      </c:pt>
                      <c:pt idx="122">
                        <c:v>3.46</c:v>
                      </c:pt>
                      <c:pt idx="123">
                        <c:v>3.38</c:v>
                      </c:pt>
                      <c:pt idx="124">
                        <c:v>3.35</c:v>
                      </c:pt>
                      <c:pt idx="125">
                        <c:v>3.31</c:v>
                      </c:pt>
                      <c:pt idx="126">
                        <c:v>3.42</c:v>
                      </c:pt>
                      <c:pt idx="127">
                        <c:v>3.45</c:v>
                      </c:pt>
                      <c:pt idx="128">
                        <c:v>3.53</c:v>
                      </c:pt>
                      <c:pt idx="129">
                        <c:v>3.43</c:v>
                      </c:pt>
                      <c:pt idx="130">
                        <c:v>3.37</c:v>
                      </c:pt>
                      <c:pt idx="131">
                        <c:v>3.35</c:v>
                      </c:pt>
                      <c:pt idx="132">
                        <c:v>3.36</c:v>
                      </c:pt>
                      <c:pt idx="133">
                        <c:v>3.34</c:v>
                      </c:pt>
                      <c:pt idx="134">
                        <c:v>3.39</c:v>
                      </c:pt>
                      <c:pt idx="135">
                        <c:v>3.42</c:v>
                      </c:pt>
                      <c:pt idx="136">
                        <c:v>3.43</c:v>
                      </c:pt>
                      <c:pt idx="137">
                        <c:v>3.33</c:v>
                      </c:pt>
                      <c:pt idx="138">
                        <c:v>3.23</c:v>
                      </c:pt>
                      <c:pt idx="139">
                        <c:v>3.28</c:v>
                      </c:pt>
                      <c:pt idx="140">
                        <c:v>3.27</c:v>
                      </c:pt>
                      <c:pt idx="141">
                        <c:v>3.26</c:v>
                      </c:pt>
                      <c:pt idx="142">
                        <c:v>3.23</c:v>
                      </c:pt>
                      <c:pt idx="143">
                        <c:v>3.2</c:v>
                      </c:pt>
                      <c:pt idx="144">
                        <c:v>3.12</c:v>
                      </c:pt>
                      <c:pt idx="145">
                        <c:v>3.22</c:v>
                      </c:pt>
                      <c:pt idx="146">
                        <c:v>3.17</c:v>
                      </c:pt>
                      <c:pt idx="147">
                        <c:v>3.15</c:v>
                      </c:pt>
                      <c:pt idx="148">
                        <c:v>3.27</c:v>
                      </c:pt>
                      <c:pt idx="149">
                        <c:v>3.22</c:v>
                      </c:pt>
                      <c:pt idx="150">
                        <c:v>3.24</c:v>
                      </c:pt>
                      <c:pt idx="151">
                        <c:v>3.27</c:v>
                      </c:pt>
                      <c:pt idx="152">
                        <c:v>3.38</c:v>
                      </c:pt>
                      <c:pt idx="153">
                        <c:v>3.34</c:v>
                      </c:pt>
                      <c:pt idx="154">
                        <c:v>3.31</c:v>
                      </c:pt>
                      <c:pt idx="155">
                        <c:v>3.31</c:v>
                      </c:pt>
                      <c:pt idx="156">
                        <c:v>3.37</c:v>
                      </c:pt>
                      <c:pt idx="157">
                        <c:v>3.35</c:v>
                      </c:pt>
                      <c:pt idx="158">
                        <c:v>3.44</c:v>
                      </c:pt>
                      <c:pt idx="159">
                        <c:v>3.48</c:v>
                      </c:pt>
                      <c:pt idx="160">
                        <c:v>3.49</c:v>
                      </c:pt>
                      <c:pt idx="161">
                        <c:v>3.55</c:v>
                      </c:pt>
                      <c:pt idx="162">
                        <c:v>3.47</c:v>
                      </c:pt>
                      <c:pt idx="163">
                        <c:v>3.44</c:v>
                      </c:pt>
                      <c:pt idx="164">
                        <c:v>3.5</c:v>
                      </c:pt>
                      <c:pt idx="165">
                        <c:v>3.49</c:v>
                      </c:pt>
                      <c:pt idx="166">
                        <c:v>3.53</c:v>
                      </c:pt>
                      <c:pt idx="167">
                        <c:v>3.64</c:v>
                      </c:pt>
                      <c:pt idx="168">
                        <c:v>3.61</c:v>
                      </c:pt>
                      <c:pt idx="169">
                        <c:v>3.74</c:v>
                      </c:pt>
                      <c:pt idx="170">
                        <c:v>3.67</c:v>
                      </c:pt>
                      <c:pt idx="171">
                        <c:v>3.69</c:v>
                      </c:pt>
                      <c:pt idx="172">
                        <c:v>3.71</c:v>
                      </c:pt>
                      <c:pt idx="173">
                        <c:v>3.76</c:v>
                      </c:pt>
                      <c:pt idx="174">
                        <c:v>3.75</c:v>
                      </c:pt>
                      <c:pt idx="175">
                        <c:v>3.73</c:v>
                      </c:pt>
                      <c:pt idx="176">
                        <c:v>3.75</c:v>
                      </c:pt>
                      <c:pt idx="177">
                        <c:v>3.79</c:v>
                      </c:pt>
                      <c:pt idx="178">
                        <c:v>3.77</c:v>
                      </c:pt>
                      <c:pt idx="179">
                        <c:v>3.83</c:v>
                      </c:pt>
                      <c:pt idx="180">
                        <c:v>3.73</c:v>
                      </c:pt>
                      <c:pt idx="181">
                        <c:v>3.9</c:v>
                      </c:pt>
                      <c:pt idx="182">
                        <c:v>3.87</c:v>
                      </c:pt>
                      <c:pt idx="183">
                        <c:v>4.01</c:v>
                      </c:pt>
                      <c:pt idx="184">
                        <c:v>4.1500000000000004</c:v>
                      </c:pt>
                      <c:pt idx="185">
                        <c:v>3.98</c:v>
                      </c:pt>
                      <c:pt idx="186">
                        <c:v>4</c:v>
                      </c:pt>
                      <c:pt idx="187">
                        <c:v>4.08</c:v>
                      </c:pt>
                      <c:pt idx="188">
                        <c:v>4</c:v>
                      </c:pt>
                      <c:pt idx="189">
                        <c:v>3.95</c:v>
                      </c:pt>
                      <c:pt idx="190">
                        <c:v>4.05</c:v>
                      </c:pt>
                      <c:pt idx="191">
                        <c:v>4.08</c:v>
                      </c:pt>
                      <c:pt idx="192">
                        <c:v>4.13</c:v>
                      </c:pt>
                      <c:pt idx="193">
                        <c:v>4.1900000000000004</c:v>
                      </c:pt>
                      <c:pt idx="194">
                        <c:v>4.18</c:v>
                      </c:pt>
                      <c:pt idx="195">
                        <c:v>4.25</c:v>
                      </c:pt>
                      <c:pt idx="196">
                        <c:v>4.26</c:v>
                      </c:pt>
                      <c:pt idx="197">
                        <c:v>4.29</c:v>
                      </c:pt>
                      <c:pt idx="198">
                        <c:v>4.2699999999999996</c:v>
                      </c:pt>
                      <c:pt idx="199">
                        <c:v>4.38</c:v>
                      </c:pt>
                      <c:pt idx="200">
                        <c:v>4.47</c:v>
                      </c:pt>
                      <c:pt idx="201">
                        <c:v>4.54</c:v>
                      </c:pt>
                      <c:pt idx="202">
                        <c:v>4.59</c:v>
                      </c:pt>
                      <c:pt idx="203">
                        <c:v>4.45</c:v>
                      </c:pt>
                      <c:pt idx="204">
                        <c:v>4.38</c:v>
                      </c:pt>
                      <c:pt idx="205">
                        <c:v>4.32</c:v>
                      </c:pt>
                      <c:pt idx="206">
                        <c:v>4.38</c:v>
                      </c:pt>
                      <c:pt idx="207">
                        <c:v>4.4400000000000004</c:v>
                      </c:pt>
                      <c:pt idx="208">
                        <c:v>4.37</c:v>
                      </c:pt>
                      <c:pt idx="209">
                        <c:v>4.41</c:v>
                      </c:pt>
                      <c:pt idx="210">
                        <c:v>4.42</c:v>
                      </c:pt>
                      <c:pt idx="211">
                        <c:v>4.49</c:v>
                      </c:pt>
                      <c:pt idx="212">
                        <c:v>4.55</c:v>
                      </c:pt>
                      <c:pt idx="213">
                        <c:v>4.47</c:v>
                      </c:pt>
                      <c:pt idx="214">
                        <c:v>4.5</c:v>
                      </c:pt>
                      <c:pt idx="215">
                        <c:v>4.24</c:v>
                      </c:pt>
                      <c:pt idx="216">
                        <c:v>4.28</c:v>
                      </c:pt>
                      <c:pt idx="217">
                        <c:v>4.2</c:v>
                      </c:pt>
                      <c:pt idx="218">
                        <c:v>4.03</c:v>
                      </c:pt>
                      <c:pt idx="219">
                        <c:v>4.0999999999999996</c:v>
                      </c:pt>
                      <c:pt idx="220">
                        <c:v>4.13</c:v>
                      </c:pt>
                      <c:pt idx="221">
                        <c:v>4.1399999999999997</c:v>
                      </c:pt>
                      <c:pt idx="222">
                        <c:v>4.05</c:v>
                      </c:pt>
                      <c:pt idx="223">
                        <c:v>3.97</c:v>
                      </c:pt>
                      <c:pt idx="224">
                        <c:v>3.97</c:v>
                      </c:pt>
                      <c:pt idx="225">
                        <c:v>3.97</c:v>
                      </c:pt>
                      <c:pt idx="226">
                        <c:v>4.0199999999999996</c:v>
                      </c:pt>
                      <c:pt idx="227">
                        <c:v>4</c:v>
                      </c:pt>
                      <c:pt idx="228">
                        <c:v>3.85</c:v>
                      </c:pt>
                      <c:pt idx="229">
                        <c:v>3.79</c:v>
                      </c:pt>
                      <c:pt idx="230">
                        <c:v>3.84</c:v>
                      </c:pt>
                      <c:pt idx="231">
                        <c:v>3.77</c:v>
                      </c:pt>
                      <c:pt idx="232">
                        <c:v>3.66</c:v>
                      </c:pt>
                      <c:pt idx="233">
                        <c:v>3.71</c:v>
                      </c:pt>
                      <c:pt idx="234">
                        <c:v>3.82</c:v>
                      </c:pt>
                      <c:pt idx="235">
                        <c:v>3.84</c:v>
                      </c:pt>
                      <c:pt idx="236">
                        <c:v>3.74</c:v>
                      </c:pt>
                      <c:pt idx="237">
                        <c:v>3.74</c:v>
                      </c:pt>
                      <c:pt idx="238">
                        <c:v>3.69</c:v>
                      </c:pt>
                      <c:pt idx="239">
                        <c:v>3.73</c:v>
                      </c:pt>
                      <c:pt idx="240">
                        <c:v>3.82</c:v>
                      </c:pt>
                      <c:pt idx="241">
                        <c:v>3.94</c:v>
                      </c:pt>
                      <c:pt idx="242">
                        <c:v>3.93</c:v>
                      </c:pt>
                      <c:pt idx="243">
                        <c:v>3.91</c:v>
                      </c:pt>
                      <c:pt idx="244">
                        <c:v>3.99</c:v>
                      </c:pt>
                      <c:pt idx="245">
                        <c:v>4.0999999999999996</c:v>
                      </c:pt>
                      <c:pt idx="246">
                        <c:v>4.13</c:v>
                      </c:pt>
                      <c:pt idx="247">
                        <c:v>4.09</c:v>
                      </c:pt>
                      <c:pt idx="248">
                        <c:v>4.1399999999999997</c:v>
                      </c:pt>
                      <c:pt idx="249">
                        <c:v>4.0599999999999996</c:v>
                      </c:pt>
                      <c:pt idx="250">
                        <c:v>3.97</c:v>
                      </c:pt>
                      <c:pt idx="251">
                        <c:v>3.96</c:v>
                      </c:pt>
                      <c:pt idx="252">
                        <c:v>3.84</c:v>
                      </c:pt>
                      <c:pt idx="253">
                        <c:v>3.83</c:v>
                      </c:pt>
                      <c:pt idx="254">
                        <c:v>3.91</c:v>
                      </c:pt>
                      <c:pt idx="255">
                        <c:v>3.84</c:v>
                      </c:pt>
                      <c:pt idx="256">
                        <c:v>3.73</c:v>
                      </c:pt>
                      <c:pt idx="257">
                        <c:v>3.79</c:v>
                      </c:pt>
                      <c:pt idx="258">
                        <c:v>3.81</c:v>
                      </c:pt>
                      <c:pt idx="259">
                        <c:v>3.65</c:v>
                      </c:pt>
                      <c:pt idx="260">
                        <c:v>3.69</c:v>
                      </c:pt>
                      <c:pt idx="261">
                        <c:v>3.77</c:v>
                      </c:pt>
                      <c:pt idx="262">
                        <c:v>3.8</c:v>
                      </c:pt>
                      <c:pt idx="263">
                        <c:v>3.73</c:v>
                      </c:pt>
                      <c:pt idx="264">
                        <c:v>3.74</c:v>
                      </c:pt>
                      <c:pt idx="265">
                        <c:v>3.75</c:v>
                      </c:pt>
                      <c:pt idx="266">
                        <c:v>3.77</c:v>
                      </c:pt>
                      <c:pt idx="267">
                        <c:v>3.79</c:v>
                      </c:pt>
                      <c:pt idx="268">
                        <c:v>3.78</c:v>
                      </c:pt>
                      <c:pt idx="269">
                        <c:v>3.67</c:v>
                      </c:pt>
                      <c:pt idx="270">
                        <c:v>3.67</c:v>
                      </c:pt>
                      <c:pt idx="271">
                        <c:v>3.77</c:v>
                      </c:pt>
                      <c:pt idx="272">
                        <c:v>3.82</c:v>
                      </c:pt>
                      <c:pt idx="273">
                        <c:v>3.87</c:v>
                      </c:pt>
                      <c:pt idx="274">
                        <c:v>3.86</c:v>
                      </c:pt>
                      <c:pt idx="275">
                        <c:v>3.9</c:v>
                      </c:pt>
                      <c:pt idx="276">
                        <c:v>3.96</c:v>
                      </c:pt>
                      <c:pt idx="277">
                        <c:v>3.92</c:v>
                      </c:pt>
                      <c:pt idx="278">
                        <c:v>3.94</c:v>
                      </c:pt>
                      <c:pt idx="279">
                        <c:v>3.97</c:v>
                      </c:pt>
                      <c:pt idx="280">
                        <c:v>4.05</c:v>
                      </c:pt>
                      <c:pt idx="281">
                        <c:v>4.01</c:v>
                      </c:pt>
                      <c:pt idx="282">
                        <c:v>4.12</c:v>
                      </c:pt>
                      <c:pt idx="283">
                        <c:v>4.09</c:v>
                      </c:pt>
                      <c:pt idx="284">
                        <c:v>4.04</c:v>
                      </c:pt>
                      <c:pt idx="285">
                        <c:v>4.1100000000000003</c:v>
                      </c:pt>
                      <c:pt idx="286">
                        <c:v>4.1100000000000003</c:v>
                      </c:pt>
                      <c:pt idx="287">
                        <c:v>4.0999999999999996</c:v>
                      </c:pt>
                      <c:pt idx="288">
                        <c:v>4.17</c:v>
                      </c:pt>
                      <c:pt idx="289">
                        <c:v>4.24</c:v>
                      </c:pt>
                      <c:pt idx="290">
                        <c:v>4.12</c:v>
                      </c:pt>
                      <c:pt idx="291">
                        <c:v>4.1399999999999997</c:v>
                      </c:pt>
                      <c:pt idx="292">
                        <c:v>4.1100000000000003</c:v>
                      </c:pt>
                      <c:pt idx="293">
                        <c:v>4.1100000000000003</c:v>
                      </c:pt>
                      <c:pt idx="294">
                        <c:v>4.09</c:v>
                      </c:pt>
                      <c:pt idx="295">
                        <c:v>3.9</c:v>
                      </c:pt>
                      <c:pt idx="296">
                        <c:v>3.85</c:v>
                      </c:pt>
                      <c:pt idx="297">
                        <c:v>3.91</c:v>
                      </c:pt>
                      <c:pt idx="298">
                        <c:v>3.82</c:v>
                      </c:pt>
                      <c:pt idx="299">
                        <c:v>3.87</c:v>
                      </c:pt>
                      <c:pt idx="300">
                        <c:v>3.76</c:v>
                      </c:pt>
                      <c:pt idx="301">
                        <c:v>3.83</c:v>
                      </c:pt>
                      <c:pt idx="302">
                        <c:v>3.9</c:v>
                      </c:pt>
                      <c:pt idx="303">
                        <c:v>3.83</c:v>
                      </c:pt>
                      <c:pt idx="304">
                        <c:v>3.78</c:v>
                      </c:pt>
                      <c:pt idx="305">
                        <c:v>3.77</c:v>
                      </c:pt>
                      <c:pt idx="306">
                        <c:v>3.9</c:v>
                      </c:pt>
                      <c:pt idx="307">
                        <c:v>3.9</c:v>
                      </c:pt>
                      <c:pt idx="308">
                        <c:v>3.91</c:v>
                      </c:pt>
                      <c:pt idx="309">
                        <c:v>3.88</c:v>
                      </c:pt>
                      <c:pt idx="310">
                        <c:v>3.81</c:v>
                      </c:pt>
                    </c:numCache>
                  </c:numRef>
                </c:val>
                <c:smooth val="0"/>
                <c:extLst xmlns:c15="http://schemas.microsoft.com/office/drawing/2012/chart">
                  <c:ext xmlns:c16="http://schemas.microsoft.com/office/drawing/2014/chart" uri="{C3380CC4-5D6E-409C-BE32-E72D297353CC}">
                    <c16:uniqueId val="{0000000B-E9C0-4669-B44B-DC23BB232B54}"/>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Sheet1!$N$1</c15:sqref>
                        </c15:formulaRef>
                      </c:ext>
                    </c:extLst>
                    <c:strCache>
                      <c:ptCount val="1"/>
                      <c:pt idx="0">
                        <c:v>30 Yr</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Sheet1!$A$2:$A$312</c15:sqref>
                        </c15:formulaRef>
                      </c:ext>
                    </c:extLst>
                    <c:numCache>
                      <c:formatCode>m/d/yyyy</c:formatCode>
                      <c:ptCount val="311"/>
                      <c:pt idx="0">
                        <c:v>44564</c:v>
                      </c:pt>
                      <c:pt idx="1">
                        <c:v>44565</c:v>
                      </c:pt>
                      <c:pt idx="2">
                        <c:v>44566</c:v>
                      </c:pt>
                      <c:pt idx="3">
                        <c:v>44567</c:v>
                      </c:pt>
                      <c:pt idx="4">
                        <c:v>44568</c:v>
                      </c:pt>
                      <c:pt idx="5">
                        <c:v>44571</c:v>
                      </c:pt>
                      <c:pt idx="6">
                        <c:v>44572</c:v>
                      </c:pt>
                      <c:pt idx="7">
                        <c:v>44573</c:v>
                      </c:pt>
                      <c:pt idx="8">
                        <c:v>44574</c:v>
                      </c:pt>
                      <c:pt idx="9">
                        <c:v>44575</c:v>
                      </c:pt>
                      <c:pt idx="10">
                        <c:v>44579</c:v>
                      </c:pt>
                      <c:pt idx="11">
                        <c:v>44580</c:v>
                      </c:pt>
                      <c:pt idx="12">
                        <c:v>44581</c:v>
                      </c:pt>
                      <c:pt idx="13">
                        <c:v>44582</c:v>
                      </c:pt>
                      <c:pt idx="14">
                        <c:v>44585</c:v>
                      </c:pt>
                      <c:pt idx="15">
                        <c:v>44586</c:v>
                      </c:pt>
                      <c:pt idx="16">
                        <c:v>44587</c:v>
                      </c:pt>
                      <c:pt idx="17">
                        <c:v>44588</c:v>
                      </c:pt>
                      <c:pt idx="18">
                        <c:v>44589</c:v>
                      </c:pt>
                      <c:pt idx="19">
                        <c:v>44592</c:v>
                      </c:pt>
                      <c:pt idx="20">
                        <c:v>44593</c:v>
                      </c:pt>
                      <c:pt idx="21">
                        <c:v>44594</c:v>
                      </c:pt>
                      <c:pt idx="22">
                        <c:v>44595</c:v>
                      </c:pt>
                      <c:pt idx="23">
                        <c:v>44596</c:v>
                      </c:pt>
                      <c:pt idx="24">
                        <c:v>44599</c:v>
                      </c:pt>
                      <c:pt idx="25">
                        <c:v>44600</c:v>
                      </c:pt>
                      <c:pt idx="26">
                        <c:v>44601</c:v>
                      </c:pt>
                      <c:pt idx="27">
                        <c:v>44602</c:v>
                      </c:pt>
                      <c:pt idx="28">
                        <c:v>44603</c:v>
                      </c:pt>
                      <c:pt idx="29">
                        <c:v>44606</c:v>
                      </c:pt>
                      <c:pt idx="30">
                        <c:v>44607</c:v>
                      </c:pt>
                      <c:pt idx="31">
                        <c:v>44608</c:v>
                      </c:pt>
                      <c:pt idx="32">
                        <c:v>44609</c:v>
                      </c:pt>
                      <c:pt idx="33">
                        <c:v>44610</c:v>
                      </c:pt>
                      <c:pt idx="34">
                        <c:v>44614</c:v>
                      </c:pt>
                      <c:pt idx="35">
                        <c:v>44615</c:v>
                      </c:pt>
                      <c:pt idx="36">
                        <c:v>44616</c:v>
                      </c:pt>
                      <c:pt idx="37">
                        <c:v>44617</c:v>
                      </c:pt>
                      <c:pt idx="38">
                        <c:v>44620</c:v>
                      </c:pt>
                      <c:pt idx="39">
                        <c:v>44621</c:v>
                      </c:pt>
                      <c:pt idx="40">
                        <c:v>44622</c:v>
                      </c:pt>
                      <c:pt idx="41">
                        <c:v>44623</c:v>
                      </c:pt>
                      <c:pt idx="42">
                        <c:v>44624</c:v>
                      </c:pt>
                      <c:pt idx="43">
                        <c:v>44627</c:v>
                      </c:pt>
                      <c:pt idx="44">
                        <c:v>44628</c:v>
                      </c:pt>
                      <c:pt idx="45">
                        <c:v>44629</c:v>
                      </c:pt>
                      <c:pt idx="46">
                        <c:v>44630</c:v>
                      </c:pt>
                      <c:pt idx="47">
                        <c:v>44631</c:v>
                      </c:pt>
                      <c:pt idx="48">
                        <c:v>44634</c:v>
                      </c:pt>
                      <c:pt idx="49">
                        <c:v>44635</c:v>
                      </c:pt>
                      <c:pt idx="50">
                        <c:v>44636</c:v>
                      </c:pt>
                      <c:pt idx="51">
                        <c:v>44637</c:v>
                      </c:pt>
                      <c:pt idx="52">
                        <c:v>44638</c:v>
                      </c:pt>
                      <c:pt idx="53">
                        <c:v>44641</c:v>
                      </c:pt>
                      <c:pt idx="54">
                        <c:v>44642</c:v>
                      </c:pt>
                      <c:pt idx="55">
                        <c:v>44643</c:v>
                      </c:pt>
                      <c:pt idx="56">
                        <c:v>44644</c:v>
                      </c:pt>
                      <c:pt idx="57">
                        <c:v>44645</c:v>
                      </c:pt>
                      <c:pt idx="58">
                        <c:v>44648</c:v>
                      </c:pt>
                      <c:pt idx="59">
                        <c:v>44649</c:v>
                      </c:pt>
                      <c:pt idx="60">
                        <c:v>44650</c:v>
                      </c:pt>
                      <c:pt idx="61">
                        <c:v>44651</c:v>
                      </c:pt>
                      <c:pt idx="62">
                        <c:v>44652</c:v>
                      </c:pt>
                      <c:pt idx="63">
                        <c:v>44655</c:v>
                      </c:pt>
                      <c:pt idx="64">
                        <c:v>44656</c:v>
                      </c:pt>
                      <c:pt idx="65">
                        <c:v>44657</c:v>
                      </c:pt>
                      <c:pt idx="66">
                        <c:v>44658</c:v>
                      </c:pt>
                      <c:pt idx="67">
                        <c:v>44659</c:v>
                      </c:pt>
                      <c:pt idx="68">
                        <c:v>44662</c:v>
                      </c:pt>
                      <c:pt idx="69">
                        <c:v>44663</c:v>
                      </c:pt>
                      <c:pt idx="70">
                        <c:v>44664</c:v>
                      </c:pt>
                      <c:pt idx="71">
                        <c:v>44665</c:v>
                      </c:pt>
                      <c:pt idx="72">
                        <c:v>44669</c:v>
                      </c:pt>
                      <c:pt idx="73">
                        <c:v>44670</c:v>
                      </c:pt>
                      <c:pt idx="74">
                        <c:v>44671</c:v>
                      </c:pt>
                      <c:pt idx="75">
                        <c:v>44672</c:v>
                      </c:pt>
                      <c:pt idx="76">
                        <c:v>44673</c:v>
                      </c:pt>
                      <c:pt idx="77">
                        <c:v>44676</c:v>
                      </c:pt>
                      <c:pt idx="78">
                        <c:v>44677</c:v>
                      </c:pt>
                      <c:pt idx="79">
                        <c:v>44678</c:v>
                      </c:pt>
                      <c:pt idx="80">
                        <c:v>44679</c:v>
                      </c:pt>
                      <c:pt idx="81">
                        <c:v>44680</c:v>
                      </c:pt>
                      <c:pt idx="82">
                        <c:v>44683</c:v>
                      </c:pt>
                      <c:pt idx="83">
                        <c:v>44684</c:v>
                      </c:pt>
                      <c:pt idx="84">
                        <c:v>44685</c:v>
                      </c:pt>
                      <c:pt idx="85">
                        <c:v>44686</c:v>
                      </c:pt>
                      <c:pt idx="86">
                        <c:v>44687</c:v>
                      </c:pt>
                      <c:pt idx="87">
                        <c:v>44690</c:v>
                      </c:pt>
                      <c:pt idx="88">
                        <c:v>44691</c:v>
                      </c:pt>
                      <c:pt idx="89">
                        <c:v>44692</c:v>
                      </c:pt>
                      <c:pt idx="90">
                        <c:v>44693</c:v>
                      </c:pt>
                      <c:pt idx="91">
                        <c:v>44694</c:v>
                      </c:pt>
                      <c:pt idx="92">
                        <c:v>44697</c:v>
                      </c:pt>
                      <c:pt idx="93">
                        <c:v>44698</c:v>
                      </c:pt>
                      <c:pt idx="94">
                        <c:v>44699</c:v>
                      </c:pt>
                      <c:pt idx="95">
                        <c:v>44700</c:v>
                      </c:pt>
                      <c:pt idx="96">
                        <c:v>44701</c:v>
                      </c:pt>
                      <c:pt idx="97">
                        <c:v>44704</c:v>
                      </c:pt>
                      <c:pt idx="98">
                        <c:v>44705</c:v>
                      </c:pt>
                      <c:pt idx="99">
                        <c:v>44706</c:v>
                      </c:pt>
                      <c:pt idx="100">
                        <c:v>44707</c:v>
                      </c:pt>
                      <c:pt idx="101">
                        <c:v>44708</c:v>
                      </c:pt>
                      <c:pt idx="102">
                        <c:v>44712</c:v>
                      </c:pt>
                      <c:pt idx="103">
                        <c:v>44713</c:v>
                      </c:pt>
                      <c:pt idx="104">
                        <c:v>44714</c:v>
                      </c:pt>
                      <c:pt idx="105">
                        <c:v>44715</c:v>
                      </c:pt>
                      <c:pt idx="106">
                        <c:v>44718</c:v>
                      </c:pt>
                      <c:pt idx="107">
                        <c:v>44719</c:v>
                      </c:pt>
                      <c:pt idx="108">
                        <c:v>44720</c:v>
                      </c:pt>
                      <c:pt idx="109">
                        <c:v>44721</c:v>
                      </c:pt>
                      <c:pt idx="110">
                        <c:v>44722</c:v>
                      </c:pt>
                      <c:pt idx="111">
                        <c:v>44725</c:v>
                      </c:pt>
                      <c:pt idx="112">
                        <c:v>44726</c:v>
                      </c:pt>
                      <c:pt idx="113">
                        <c:v>44727</c:v>
                      </c:pt>
                      <c:pt idx="114">
                        <c:v>44728</c:v>
                      </c:pt>
                      <c:pt idx="115">
                        <c:v>44729</c:v>
                      </c:pt>
                      <c:pt idx="116">
                        <c:v>44733</c:v>
                      </c:pt>
                      <c:pt idx="117">
                        <c:v>44734</c:v>
                      </c:pt>
                      <c:pt idx="118">
                        <c:v>44735</c:v>
                      </c:pt>
                      <c:pt idx="119">
                        <c:v>44736</c:v>
                      </c:pt>
                      <c:pt idx="120">
                        <c:v>44739</c:v>
                      </c:pt>
                      <c:pt idx="121">
                        <c:v>44740</c:v>
                      </c:pt>
                      <c:pt idx="122">
                        <c:v>44741</c:v>
                      </c:pt>
                      <c:pt idx="123">
                        <c:v>44742</c:v>
                      </c:pt>
                      <c:pt idx="124">
                        <c:v>44743</c:v>
                      </c:pt>
                      <c:pt idx="125">
                        <c:v>44747</c:v>
                      </c:pt>
                      <c:pt idx="126">
                        <c:v>44748</c:v>
                      </c:pt>
                      <c:pt idx="127">
                        <c:v>44749</c:v>
                      </c:pt>
                      <c:pt idx="128">
                        <c:v>44750</c:v>
                      </c:pt>
                      <c:pt idx="129">
                        <c:v>44753</c:v>
                      </c:pt>
                      <c:pt idx="130">
                        <c:v>44754</c:v>
                      </c:pt>
                      <c:pt idx="131">
                        <c:v>44755</c:v>
                      </c:pt>
                      <c:pt idx="132">
                        <c:v>44756</c:v>
                      </c:pt>
                      <c:pt idx="133">
                        <c:v>44757</c:v>
                      </c:pt>
                      <c:pt idx="134">
                        <c:v>44760</c:v>
                      </c:pt>
                      <c:pt idx="135">
                        <c:v>44761</c:v>
                      </c:pt>
                      <c:pt idx="136">
                        <c:v>44762</c:v>
                      </c:pt>
                      <c:pt idx="137">
                        <c:v>44763</c:v>
                      </c:pt>
                      <c:pt idx="138">
                        <c:v>44764</c:v>
                      </c:pt>
                      <c:pt idx="139">
                        <c:v>44767</c:v>
                      </c:pt>
                      <c:pt idx="140">
                        <c:v>44768</c:v>
                      </c:pt>
                      <c:pt idx="141">
                        <c:v>44769</c:v>
                      </c:pt>
                      <c:pt idx="142">
                        <c:v>44770</c:v>
                      </c:pt>
                      <c:pt idx="143">
                        <c:v>44771</c:v>
                      </c:pt>
                      <c:pt idx="144">
                        <c:v>44774</c:v>
                      </c:pt>
                      <c:pt idx="145">
                        <c:v>44775</c:v>
                      </c:pt>
                      <c:pt idx="146">
                        <c:v>44776</c:v>
                      </c:pt>
                      <c:pt idx="147">
                        <c:v>44777</c:v>
                      </c:pt>
                      <c:pt idx="148">
                        <c:v>44778</c:v>
                      </c:pt>
                      <c:pt idx="149">
                        <c:v>44781</c:v>
                      </c:pt>
                      <c:pt idx="150">
                        <c:v>44782</c:v>
                      </c:pt>
                      <c:pt idx="151">
                        <c:v>44783</c:v>
                      </c:pt>
                      <c:pt idx="152">
                        <c:v>44784</c:v>
                      </c:pt>
                      <c:pt idx="153">
                        <c:v>44785</c:v>
                      </c:pt>
                      <c:pt idx="154">
                        <c:v>44788</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44810</c:v>
                      </c:pt>
                      <c:pt idx="170">
                        <c:v>44811</c:v>
                      </c:pt>
                      <c:pt idx="171">
                        <c:v>44812</c:v>
                      </c:pt>
                      <c:pt idx="172">
                        <c:v>44813</c:v>
                      </c:pt>
                      <c:pt idx="173">
                        <c:v>44816</c:v>
                      </c:pt>
                      <c:pt idx="174">
                        <c:v>44817</c:v>
                      </c:pt>
                      <c:pt idx="175">
                        <c:v>44818</c:v>
                      </c:pt>
                      <c:pt idx="176">
                        <c:v>44819</c:v>
                      </c:pt>
                      <c:pt idx="177">
                        <c:v>44820</c:v>
                      </c:pt>
                      <c:pt idx="178">
                        <c:v>44823</c:v>
                      </c:pt>
                      <c:pt idx="179">
                        <c:v>44824</c:v>
                      </c:pt>
                      <c:pt idx="180">
                        <c:v>44825</c:v>
                      </c:pt>
                      <c:pt idx="181">
                        <c:v>44826</c:v>
                      </c:pt>
                      <c:pt idx="182">
                        <c:v>44827</c:v>
                      </c:pt>
                      <c:pt idx="183">
                        <c:v>44830</c:v>
                      </c:pt>
                      <c:pt idx="184">
                        <c:v>44831</c:v>
                      </c:pt>
                      <c:pt idx="185">
                        <c:v>44832</c:v>
                      </c:pt>
                      <c:pt idx="186">
                        <c:v>44833</c:v>
                      </c:pt>
                      <c:pt idx="187">
                        <c:v>44834</c:v>
                      </c:pt>
                      <c:pt idx="188">
                        <c:v>44837</c:v>
                      </c:pt>
                      <c:pt idx="189">
                        <c:v>44838</c:v>
                      </c:pt>
                      <c:pt idx="190">
                        <c:v>44839</c:v>
                      </c:pt>
                      <c:pt idx="191">
                        <c:v>44840</c:v>
                      </c:pt>
                      <c:pt idx="192">
                        <c:v>44841</c:v>
                      </c:pt>
                      <c:pt idx="193">
                        <c:v>44845</c:v>
                      </c:pt>
                      <c:pt idx="194">
                        <c:v>44846</c:v>
                      </c:pt>
                      <c:pt idx="195">
                        <c:v>44847</c:v>
                      </c:pt>
                      <c:pt idx="196">
                        <c:v>44848</c:v>
                      </c:pt>
                      <c:pt idx="197">
                        <c:v>44851</c:v>
                      </c:pt>
                      <c:pt idx="198">
                        <c:v>44852</c:v>
                      </c:pt>
                      <c:pt idx="199">
                        <c:v>44853</c:v>
                      </c:pt>
                      <c:pt idx="200">
                        <c:v>44854</c:v>
                      </c:pt>
                      <c:pt idx="201">
                        <c:v>44855</c:v>
                      </c:pt>
                      <c:pt idx="202">
                        <c:v>44858</c:v>
                      </c:pt>
                      <c:pt idx="203">
                        <c:v>44859</c:v>
                      </c:pt>
                      <c:pt idx="204">
                        <c:v>44860</c:v>
                      </c:pt>
                      <c:pt idx="205">
                        <c:v>44861</c:v>
                      </c:pt>
                      <c:pt idx="206">
                        <c:v>44862</c:v>
                      </c:pt>
                      <c:pt idx="207">
                        <c:v>44865</c:v>
                      </c:pt>
                      <c:pt idx="208">
                        <c:v>44866</c:v>
                      </c:pt>
                      <c:pt idx="209">
                        <c:v>44867</c:v>
                      </c:pt>
                      <c:pt idx="210">
                        <c:v>44868</c:v>
                      </c:pt>
                      <c:pt idx="211">
                        <c:v>44869</c:v>
                      </c:pt>
                      <c:pt idx="212">
                        <c:v>44872</c:v>
                      </c:pt>
                      <c:pt idx="213">
                        <c:v>44873</c:v>
                      </c:pt>
                      <c:pt idx="214">
                        <c:v>44874</c:v>
                      </c:pt>
                      <c:pt idx="215">
                        <c:v>44875</c:v>
                      </c:pt>
                      <c:pt idx="216">
                        <c:v>44879</c:v>
                      </c:pt>
                      <c:pt idx="217">
                        <c:v>44880</c:v>
                      </c:pt>
                      <c:pt idx="218">
                        <c:v>44881</c:v>
                      </c:pt>
                      <c:pt idx="219">
                        <c:v>44882</c:v>
                      </c:pt>
                      <c:pt idx="220">
                        <c:v>44883</c:v>
                      </c:pt>
                      <c:pt idx="221">
                        <c:v>44886</c:v>
                      </c:pt>
                      <c:pt idx="222">
                        <c:v>44887</c:v>
                      </c:pt>
                      <c:pt idx="223">
                        <c:v>44888</c:v>
                      </c:pt>
                      <c:pt idx="224">
                        <c:v>44890</c:v>
                      </c:pt>
                      <c:pt idx="225">
                        <c:v>44893</c:v>
                      </c:pt>
                      <c:pt idx="226">
                        <c:v>44894</c:v>
                      </c:pt>
                      <c:pt idx="227">
                        <c:v>44895</c:v>
                      </c:pt>
                      <c:pt idx="228">
                        <c:v>44896</c:v>
                      </c:pt>
                      <c:pt idx="229">
                        <c:v>44897</c:v>
                      </c:pt>
                      <c:pt idx="230">
                        <c:v>44900</c:v>
                      </c:pt>
                      <c:pt idx="231">
                        <c:v>44901</c:v>
                      </c:pt>
                      <c:pt idx="232">
                        <c:v>44902</c:v>
                      </c:pt>
                      <c:pt idx="233">
                        <c:v>44903</c:v>
                      </c:pt>
                      <c:pt idx="234">
                        <c:v>44904</c:v>
                      </c:pt>
                      <c:pt idx="235">
                        <c:v>44907</c:v>
                      </c:pt>
                      <c:pt idx="236">
                        <c:v>44908</c:v>
                      </c:pt>
                      <c:pt idx="237">
                        <c:v>44909</c:v>
                      </c:pt>
                      <c:pt idx="238">
                        <c:v>44910</c:v>
                      </c:pt>
                      <c:pt idx="239">
                        <c:v>44911</c:v>
                      </c:pt>
                      <c:pt idx="240">
                        <c:v>44914</c:v>
                      </c:pt>
                      <c:pt idx="241">
                        <c:v>44915</c:v>
                      </c:pt>
                      <c:pt idx="242">
                        <c:v>44916</c:v>
                      </c:pt>
                      <c:pt idx="243">
                        <c:v>44917</c:v>
                      </c:pt>
                      <c:pt idx="244">
                        <c:v>44918</c:v>
                      </c:pt>
                      <c:pt idx="245">
                        <c:v>44922</c:v>
                      </c:pt>
                      <c:pt idx="246">
                        <c:v>44923</c:v>
                      </c:pt>
                      <c:pt idx="247">
                        <c:v>44924</c:v>
                      </c:pt>
                      <c:pt idx="248">
                        <c:v>44925</c:v>
                      </c:pt>
                      <c:pt idx="249">
                        <c:v>44929</c:v>
                      </c:pt>
                      <c:pt idx="250">
                        <c:v>44930</c:v>
                      </c:pt>
                      <c:pt idx="251">
                        <c:v>44931</c:v>
                      </c:pt>
                      <c:pt idx="252">
                        <c:v>44932</c:v>
                      </c:pt>
                      <c:pt idx="253">
                        <c:v>44935</c:v>
                      </c:pt>
                      <c:pt idx="254">
                        <c:v>44936</c:v>
                      </c:pt>
                      <c:pt idx="255">
                        <c:v>44937</c:v>
                      </c:pt>
                      <c:pt idx="256">
                        <c:v>44938</c:v>
                      </c:pt>
                      <c:pt idx="257">
                        <c:v>44939</c:v>
                      </c:pt>
                      <c:pt idx="258">
                        <c:v>44943</c:v>
                      </c:pt>
                      <c:pt idx="259">
                        <c:v>44944</c:v>
                      </c:pt>
                      <c:pt idx="260">
                        <c:v>44945</c:v>
                      </c:pt>
                      <c:pt idx="261">
                        <c:v>44946</c:v>
                      </c:pt>
                      <c:pt idx="262">
                        <c:v>44949</c:v>
                      </c:pt>
                      <c:pt idx="263">
                        <c:v>44950</c:v>
                      </c:pt>
                      <c:pt idx="264">
                        <c:v>44951</c:v>
                      </c:pt>
                      <c:pt idx="265">
                        <c:v>44952</c:v>
                      </c:pt>
                      <c:pt idx="266">
                        <c:v>44953</c:v>
                      </c:pt>
                      <c:pt idx="267">
                        <c:v>44956</c:v>
                      </c:pt>
                      <c:pt idx="268">
                        <c:v>44957</c:v>
                      </c:pt>
                      <c:pt idx="269">
                        <c:v>44958</c:v>
                      </c:pt>
                      <c:pt idx="270">
                        <c:v>44959</c:v>
                      </c:pt>
                      <c:pt idx="271">
                        <c:v>44960</c:v>
                      </c:pt>
                      <c:pt idx="272">
                        <c:v>44963</c:v>
                      </c:pt>
                      <c:pt idx="273">
                        <c:v>44964</c:v>
                      </c:pt>
                      <c:pt idx="274">
                        <c:v>44965</c:v>
                      </c:pt>
                      <c:pt idx="275">
                        <c:v>44966</c:v>
                      </c:pt>
                      <c:pt idx="276">
                        <c:v>44967</c:v>
                      </c:pt>
                      <c:pt idx="277">
                        <c:v>44970</c:v>
                      </c:pt>
                      <c:pt idx="278">
                        <c:v>44971</c:v>
                      </c:pt>
                      <c:pt idx="279">
                        <c:v>44972</c:v>
                      </c:pt>
                      <c:pt idx="280">
                        <c:v>44973</c:v>
                      </c:pt>
                      <c:pt idx="281">
                        <c:v>44974</c:v>
                      </c:pt>
                      <c:pt idx="282">
                        <c:v>44978</c:v>
                      </c:pt>
                      <c:pt idx="283">
                        <c:v>44979</c:v>
                      </c:pt>
                      <c:pt idx="284">
                        <c:v>44980</c:v>
                      </c:pt>
                      <c:pt idx="285">
                        <c:v>44981</c:v>
                      </c:pt>
                      <c:pt idx="286">
                        <c:v>44984</c:v>
                      </c:pt>
                      <c:pt idx="287">
                        <c:v>44985</c:v>
                      </c:pt>
                      <c:pt idx="288">
                        <c:v>44986</c:v>
                      </c:pt>
                      <c:pt idx="289">
                        <c:v>44987</c:v>
                      </c:pt>
                      <c:pt idx="290">
                        <c:v>44988</c:v>
                      </c:pt>
                      <c:pt idx="291">
                        <c:v>44991</c:v>
                      </c:pt>
                      <c:pt idx="292">
                        <c:v>44992</c:v>
                      </c:pt>
                      <c:pt idx="293">
                        <c:v>44993</c:v>
                      </c:pt>
                      <c:pt idx="294">
                        <c:v>44994</c:v>
                      </c:pt>
                      <c:pt idx="295">
                        <c:v>44995</c:v>
                      </c:pt>
                      <c:pt idx="296">
                        <c:v>44998</c:v>
                      </c:pt>
                      <c:pt idx="297">
                        <c:v>44999</c:v>
                      </c:pt>
                      <c:pt idx="298">
                        <c:v>45000</c:v>
                      </c:pt>
                      <c:pt idx="299">
                        <c:v>45001</c:v>
                      </c:pt>
                      <c:pt idx="300">
                        <c:v>45002</c:v>
                      </c:pt>
                      <c:pt idx="301">
                        <c:v>45005</c:v>
                      </c:pt>
                      <c:pt idx="302">
                        <c:v>45006</c:v>
                      </c:pt>
                      <c:pt idx="303">
                        <c:v>45007</c:v>
                      </c:pt>
                      <c:pt idx="304">
                        <c:v>45008</c:v>
                      </c:pt>
                      <c:pt idx="305">
                        <c:v>45009</c:v>
                      </c:pt>
                      <c:pt idx="306">
                        <c:v>45012</c:v>
                      </c:pt>
                      <c:pt idx="307">
                        <c:v>45013</c:v>
                      </c:pt>
                      <c:pt idx="308">
                        <c:v>45014</c:v>
                      </c:pt>
                      <c:pt idx="309">
                        <c:v>45015</c:v>
                      </c:pt>
                      <c:pt idx="310">
                        <c:v>45016</c:v>
                      </c:pt>
                    </c:numCache>
                  </c:numRef>
                </c:cat>
                <c:val>
                  <c:numRef>
                    <c:extLst xmlns:c15="http://schemas.microsoft.com/office/drawing/2012/chart">
                      <c:ext xmlns:c15="http://schemas.microsoft.com/office/drawing/2012/chart" uri="{02D57815-91ED-43cb-92C2-25804820EDAC}">
                        <c15:formulaRef>
                          <c15:sqref>Sheet1!$N$2:$N$312</c15:sqref>
                        </c15:formulaRef>
                      </c:ext>
                    </c:extLst>
                    <c:numCache>
                      <c:formatCode>General</c:formatCode>
                      <c:ptCount val="311"/>
                      <c:pt idx="0">
                        <c:v>2.0099999999999998</c:v>
                      </c:pt>
                      <c:pt idx="1">
                        <c:v>2.0699999999999998</c:v>
                      </c:pt>
                      <c:pt idx="2">
                        <c:v>2.09</c:v>
                      </c:pt>
                      <c:pt idx="3">
                        <c:v>2.09</c:v>
                      </c:pt>
                      <c:pt idx="4">
                        <c:v>2.11</c:v>
                      </c:pt>
                      <c:pt idx="5">
                        <c:v>2.11</c:v>
                      </c:pt>
                      <c:pt idx="6">
                        <c:v>2.08</c:v>
                      </c:pt>
                      <c:pt idx="7">
                        <c:v>2.08</c:v>
                      </c:pt>
                      <c:pt idx="8">
                        <c:v>2.0499999999999998</c:v>
                      </c:pt>
                      <c:pt idx="9">
                        <c:v>2.12</c:v>
                      </c:pt>
                      <c:pt idx="10">
                        <c:v>2.1800000000000002</c:v>
                      </c:pt>
                      <c:pt idx="11">
                        <c:v>2.14</c:v>
                      </c:pt>
                      <c:pt idx="12">
                        <c:v>2.14</c:v>
                      </c:pt>
                      <c:pt idx="13">
                        <c:v>2.0699999999999998</c:v>
                      </c:pt>
                      <c:pt idx="14">
                        <c:v>2.1</c:v>
                      </c:pt>
                      <c:pt idx="15">
                        <c:v>2.12</c:v>
                      </c:pt>
                      <c:pt idx="16">
                        <c:v>2.16</c:v>
                      </c:pt>
                      <c:pt idx="17">
                        <c:v>2.09</c:v>
                      </c:pt>
                      <c:pt idx="18">
                        <c:v>2.0699999999999998</c:v>
                      </c:pt>
                      <c:pt idx="19">
                        <c:v>2.11</c:v>
                      </c:pt>
                      <c:pt idx="20">
                        <c:v>2.12</c:v>
                      </c:pt>
                      <c:pt idx="21">
                        <c:v>2.11</c:v>
                      </c:pt>
                      <c:pt idx="22">
                        <c:v>2.14</c:v>
                      </c:pt>
                      <c:pt idx="23">
                        <c:v>2.23</c:v>
                      </c:pt>
                      <c:pt idx="24">
                        <c:v>2.2200000000000002</c:v>
                      </c:pt>
                      <c:pt idx="25">
                        <c:v>2.25</c:v>
                      </c:pt>
                      <c:pt idx="26">
                        <c:v>2.25</c:v>
                      </c:pt>
                      <c:pt idx="27">
                        <c:v>2.2999999999999998</c:v>
                      </c:pt>
                      <c:pt idx="28">
                        <c:v>2.2400000000000002</c:v>
                      </c:pt>
                      <c:pt idx="29">
                        <c:v>2.29</c:v>
                      </c:pt>
                      <c:pt idx="30">
                        <c:v>2.37</c:v>
                      </c:pt>
                      <c:pt idx="31">
                        <c:v>2.34</c:v>
                      </c:pt>
                      <c:pt idx="32">
                        <c:v>2.31</c:v>
                      </c:pt>
                      <c:pt idx="33">
                        <c:v>2.2400000000000002</c:v>
                      </c:pt>
                      <c:pt idx="34">
                        <c:v>2.2400000000000002</c:v>
                      </c:pt>
                      <c:pt idx="35">
                        <c:v>2.29</c:v>
                      </c:pt>
                      <c:pt idx="36">
                        <c:v>2.2799999999999998</c:v>
                      </c:pt>
                      <c:pt idx="37">
                        <c:v>2.29</c:v>
                      </c:pt>
                      <c:pt idx="38">
                        <c:v>2.17</c:v>
                      </c:pt>
                      <c:pt idx="39">
                        <c:v>2.11</c:v>
                      </c:pt>
                      <c:pt idx="40">
                        <c:v>2.2400000000000002</c:v>
                      </c:pt>
                      <c:pt idx="41">
                        <c:v>2.2400000000000002</c:v>
                      </c:pt>
                      <c:pt idx="42">
                        <c:v>2.16</c:v>
                      </c:pt>
                      <c:pt idx="43">
                        <c:v>2.19</c:v>
                      </c:pt>
                      <c:pt idx="44">
                        <c:v>2.2400000000000002</c:v>
                      </c:pt>
                      <c:pt idx="45">
                        <c:v>2.29</c:v>
                      </c:pt>
                      <c:pt idx="46">
                        <c:v>2.38</c:v>
                      </c:pt>
                      <c:pt idx="47">
                        <c:v>2.36</c:v>
                      </c:pt>
                      <c:pt idx="48">
                        <c:v>2.4700000000000002</c:v>
                      </c:pt>
                      <c:pt idx="49">
                        <c:v>2.4900000000000002</c:v>
                      </c:pt>
                      <c:pt idx="50">
                        <c:v>2.46</c:v>
                      </c:pt>
                      <c:pt idx="51">
                        <c:v>2.5</c:v>
                      </c:pt>
                      <c:pt idx="52">
                        <c:v>2.42</c:v>
                      </c:pt>
                      <c:pt idx="53">
                        <c:v>2.5499999999999998</c:v>
                      </c:pt>
                      <c:pt idx="54">
                        <c:v>2.6</c:v>
                      </c:pt>
                      <c:pt idx="55">
                        <c:v>2.52</c:v>
                      </c:pt>
                      <c:pt idx="56">
                        <c:v>2.5099999999999998</c:v>
                      </c:pt>
                      <c:pt idx="57">
                        <c:v>2.6</c:v>
                      </c:pt>
                      <c:pt idx="58">
                        <c:v>2.57</c:v>
                      </c:pt>
                      <c:pt idx="59">
                        <c:v>2.5299999999999998</c:v>
                      </c:pt>
                      <c:pt idx="60">
                        <c:v>2.48</c:v>
                      </c:pt>
                      <c:pt idx="61">
                        <c:v>2.44</c:v>
                      </c:pt>
                      <c:pt idx="62">
                        <c:v>2.44</c:v>
                      </c:pt>
                      <c:pt idx="63">
                        <c:v>2.48</c:v>
                      </c:pt>
                      <c:pt idx="64">
                        <c:v>2.57</c:v>
                      </c:pt>
                      <c:pt idx="65">
                        <c:v>2.63</c:v>
                      </c:pt>
                      <c:pt idx="66">
                        <c:v>2.69</c:v>
                      </c:pt>
                      <c:pt idx="67">
                        <c:v>2.76</c:v>
                      </c:pt>
                      <c:pt idx="68">
                        <c:v>2.84</c:v>
                      </c:pt>
                      <c:pt idx="69">
                        <c:v>2.82</c:v>
                      </c:pt>
                      <c:pt idx="70">
                        <c:v>2.81</c:v>
                      </c:pt>
                      <c:pt idx="71">
                        <c:v>2.92</c:v>
                      </c:pt>
                      <c:pt idx="72">
                        <c:v>2.95</c:v>
                      </c:pt>
                      <c:pt idx="73">
                        <c:v>3.01</c:v>
                      </c:pt>
                      <c:pt idx="74">
                        <c:v>2.9</c:v>
                      </c:pt>
                      <c:pt idx="75">
                        <c:v>2.94</c:v>
                      </c:pt>
                      <c:pt idx="76">
                        <c:v>2.95</c:v>
                      </c:pt>
                      <c:pt idx="77">
                        <c:v>2.88</c:v>
                      </c:pt>
                      <c:pt idx="78">
                        <c:v>2.86</c:v>
                      </c:pt>
                      <c:pt idx="79">
                        <c:v>2.91</c:v>
                      </c:pt>
                      <c:pt idx="80">
                        <c:v>2.92</c:v>
                      </c:pt>
                      <c:pt idx="81">
                        <c:v>2.96</c:v>
                      </c:pt>
                      <c:pt idx="82">
                        <c:v>3.07</c:v>
                      </c:pt>
                      <c:pt idx="83">
                        <c:v>3.03</c:v>
                      </c:pt>
                      <c:pt idx="84">
                        <c:v>3.01</c:v>
                      </c:pt>
                      <c:pt idx="85">
                        <c:v>3.15</c:v>
                      </c:pt>
                      <c:pt idx="86">
                        <c:v>3.23</c:v>
                      </c:pt>
                      <c:pt idx="87">
                        <c:v>3.19</c:v>
                      </c:pt>
                      <c:pt idx="88">
                        <c:v>3.12</c:v>
                      </c:pt>
                      <c:pt idx="89">
                        <c:v>3.05</c:v>
                      </c:pt>
                      <c:pt idx="90">
                        <c:v>3</c:v>
                      </c:pt>
                      <c:pt idx="91">
                        <c:v>3.1</c:v>
                      </c:pt>
                      <c:pt idx="92">
                        <c:v>3.09</c:v>
                      </c:pt>
                      <c:pt idx="93">
                        <c:v>3.17</c:v>
                      </c:pt>
                      <c:pt idx="94">
                        <c:v>3.07</c:v>
                      </c:pt>
                      <c:pt idx="95">
                        <c:v>3.05</c:v>
                      </c:pt>
                      <c:pt idx="96">
                        <c:v>2.99</c:v>
                      </c:pt>
                      <c:pt idx="97">
                        <c:v>3.08</c:v>
                      </c:pt>
                      <c:pt idx="98">
                        <c:v>2.98</c:v>
                      </c:pt>
                      <c:pt idx="99">
                        <c:v>2.97</c:v>
                      </c:pt>
                      <c:pt idx="100">
                        <c:v>2.99</c:v>
                      </c:pt>
                      <c:pt idx="101">
                        <c:v>2.97</c:v>
                      </c:pt>
                      <c:pt idx="102">
                        <c:v>3.07</c:v>
                      </c:pt>
                      <c:pt idx="103">
                        <c:v>3.09</c:v>
                      </c:pt>
                      <c:pt idx="104">
                        <c:v>3.09</c:v>
                      </c:pt>
                      <c:pt idx="105">
                        <c:v>3.11</c:v>
                      </c:pt>
                      <c:pt idx="106">
                        <c:v>3.19</c:v>
                      </c:pt>
                      <c:pt idx="107">
                        <c:v>3.13</c:v>
                      </c:pt>
                      <c:pt idx="108">
                        <c:v>3.18</c:v>
                      </c:pt>
                      <c:pt idx="109">
                        <c:v>3.18</c:v>
                      </c:pt>
                      <c:pt idx="110">
                        <c:v>3.2</c:v>
                      </c:pt>
                      <c:pt idx="111">
                        <c:v>3.42</c:v>
                      </c:pt>
                      <c:pt idx="112">
                        <c:v>3.45</c:v>
                      </c:pt>
                      <c:pt idx="113">
                        <c:v>3.39</c:v>
                      </c:pt>
                      <c:pt idx="114">
                        <c:v>3.35</c:v>
                      </c:pt>
                      <c:pt idx="115">
                        <c:v>3.3</c:v>
                      </c:pt>
                      <c:pt idx="116">
                        <c:v>3.39</c:v>
                      </c:pt>
                      <c:pt idx="117">
                        <c:v>3.25</c:v>
                      </c:pt>
                      <c:pt idx="118">
                        <c:v>3.21</c:v>
                      </c:pt>
                      <c:pt idx="119">
                        <c:v>3.26</c:v>
                      </c:pt>
                      <c:pt idx="120">
                        <c:v>3.31</c:v>
                      </c:pt>
                      <c:pt idx="121">
                        <c:v>3.3</c:v>
                      </c:pt>
                      <c:pt idx="122">
                        <c:v>3.22</c:v>
                      </c:pt>
                      <c:pt idx="123">
                        <c:v>3.14</c:v>
                      </c:pt>
                      <c:pt idx="124">
                        <c:v>3.11</c:v>
                      </c:pt>
                      <c:pt idx="125">
                        <c:v>3.05</c:v>
                      </c:pt>
                      <c:pt idx="126">
                        <c:v>3.14</c:v>
                      </c:pt>
                      <c:pt idx="127">
                        <c:v>3.2</c:v>
                      </c:pt>
                      <c:pt idx="128">
                        <c:v>3.27</c:v>
                      </c:pt>
                      <c:pt idx="129">
                        <c:v>3.18</c:v>
                      </c:pt>
                      <c:pt idx="130">
                        <c:v>3.13</c:v>
                      </c:pt>
                      <c:pt idx="131">
                        <c:v>3.08</c:v>
                      </c:pt>
                      <c:pt idx="132">
                        <c:v>3.11</c:v>
                      </c:pt>
                      <c:pt idx="133">
                        <c:v>3.1</c:v>
                      </c:pt>
                      <c:pt idx="134">
                        <c:v>3.14</c:v>
                      </c:pt>
                      <c:pt idx="135">
                        <c:v>3.17</c:v>
                      </c:pt>
                      <c:pt idx="136">
                        <c:v>3.17</c:v>
                      </c:pt>
                      <c:pt idx="137">
                        <c:v>3.08</c:v>
                      </c:pt>
                      <c:pt idx="138">
                        <c:v>3</c:v>
                      </c:pt>
                      <c:pt idx="139">
                        <c:v>3.04</c:v>
                      </c:pt>
                      <c:pt idx="140">
                        <c:v>3.03</c:v>
                      </c:pt>
                      <c:pt idx="141">
                        <c:v>3.03</c:v>
                      </c:pt>
                      <c:pt idx="142">
                        <c:v>3.02</c:v>
                      </c:pt>
                      <c:pt idx="143">
                        <c:v>3</c:v>
                      </c:pt>
                      <c:pt idx="144">
                        <c:v>2.92</c:v>
                      </c:pt>
                      <c:pt idx="145">
                        <c:v>3</c:v>
                      </c:pt>
                      <c:pt idx="146">
                        <c:v>2.96</c:v>
                      </c:pt>
                      <c:pt idx="147">
                        <c:v>2.97</c:v>
                      </c:pt>
                      <c:pt idx="148">
                        <c:v>3.06</c:v>
                      </c:pt>
                      <c:pt idx="149">
                        <c:v>3</c:v>
                      </c:pt>
                      <c:pt idx="150">
                        <c:v>3.01</c:v>
                      </c:pt>
                      <c:pt idx="151">
                        <c:v>3.04</c:v>
                      </c:pt>
                      <c:pt idx="152">
                        <c:v>3.15</c:v>
                      </c:pt>
                      <c:pt idx="153">
                        <c:v>3.12</c:v>
                      </c:pt>
                      <c:pt idx="154">
                        <c:v>3.1</c:v>
                      </c:pt>
                      <c:pt idx="155">
                        <c:v>3.11</c:v>
                      </c:pt>
                      <c:pt idx="156">
                        <c:v>3.15</c:v>
                      </c:pt>
                      <c:pt idx="157">
                        <c:v>3.14</c:v>
                      </c:pt>
                      <c:pt idx="158">
                        <c:v>3.22</c:v>
                      </c:pt>
                      <c:pt idx="159">
                        <c:v>3.24</c:v>
                      </c:pt>
                      <c:pt idx="160">
                        <c:v>3.26</c:v>
                      </c:pt>
                      <c:pt idx="161">
                        <c:v>3.32</c:v>
                      </c:pt>
                      <c:pt idx="162">
                        <c:v>3.25</c:v>
                      </c:pt>
                      <c:pt idx="163">
                        <c:v>3.21</c:v>
                      </c:pt>
                      <c:pt idx="164">
                        <c:v>3.25</c:v>
                      </c:pt>
                      <c:pt idx="165">
                        <c:v>3.23</c:v>
                      </c:pt>
                      <c:pt idx="166">
                        <c:v>3.27</c:v>
                      </c:pt>
                      <c:pt idx="167">
                        <c:v>3.37</c:v>
                      </c:pt>
                      <c:pt idx="168">
                        <c:v>3.35</c:v>
                      </c:pt>
                      <c:pt idx="169">
                        <c:v>3.49</c:v>
                      </c:pt>
                      <c:pt idx="170">
                        <c:v>3.42</c:v>
                      </c:pt>
                      <c:pt idx="171">
                        <c:v>3.45</c:v>
                      </c:pt>
                      <c:pt idx="172">
                        <c:v>3.47</c:v>
                      </c:pt>
                      <c:pt idx="173">
                        <c:v>3.53</c:v>
                      </c:pt>
                      <c:pt idx="174">
                        <c:v>3.51</c:v>
                      </c:pt>
                      <c:pt idx="175">
                        <c:v>3.47</c:v>
                      </c:pt>
                      <c:pt idx="176">
                        <c:v>3.48</c:v>
                      </c:pt>
                      <c:pt idx="177">
                        <c:v>3.52</c:v>
                      </c:pt>
                      <c:pt idx="178">
                        <c:v>3.52</c:v>
                      </c:pt>
                      <c:pt idx="179">
                        <c:v>3.59</c:v>
                      </c:pt>
                      <c:pt idx="180">
                        <c:v>3.5</c:v>
                      </c:pt>
                      <c:pt idx="181">
                        <c:v>3.65</c:v>
                      </c:pt>
                      <c:pt idx="182">
                        <c:v>3.61</c:v>
                      </c:pt>
                      <c:pt idx="183">
                        <c:v>3.72</c:v>
                      </c:pt>
                      <c:pt idx="184">
                        <c:v>3.87</c:v>
                      </c:pt>
                      <c:pt idx="185">
                        <c:v>3.7</c:v>
                      </c:pt>
                      <c:pt idx="186">
                        <c:v>3.71</c:v>
                      </c:pt>
                      <c:pt idx="187">
                        <c:v>3.79</c:v>
                      </c:pt>
                      <c:pt idx="188">
                        <c:v>3.73</c:v>
                      </c:pt>
                      <c:pt idx="189">
                        <c:v>3.7</c:v>
                      </c:pt>
                      <c:pt idx="190">
                        <c:v>3.78</c:v>
                      </c:pt>
                      <c:pt idx="191">
                        <c:v>3.81</c:v>
                      </c:pt>
                      <c:pt idx="192">
                        <c:v>3.86</c:v>
                      </c:pt>
                      <c:pt idx="193">
                        <c:v>3.92</c:v>
                      </c:pt>
                      <c:pt idx="194">
                        <c:v>3.9</c:v>
                      </c:pt>
                      <c:pt idx="195">
                        <c:v>3.97</c:v>
                      </c:pt>
                      <c:pt idx="196">
                        <c:v>3.99</c:v>
                      </c:pt>
                      <c:pt idx="197">
                        <c:v>4.04</c:v>
                      </c:pt>
                      <c:pt idx="198">
                        <c:v>4.04</c:v>
                      </c:pt>
                      <c:pt idx="199">
                        <c:v>4.1500000000000004</c:v>
                      </c:pt>
                      <c:pt idx="200">
                        <c:v>4.24</c:v>
                      </c:pt>
                      <c:pt idx="201">
                        <c:v>4.33</c:v>
                      </c:pt>
                      <c:pt idx="202">
                        <c:v>4.4000000000000004</c:v>
                      </c:pt>
                      <c:pt idx="203">
                        <c:v>4.26</c:v>
                      </c:pt>
                      <c:pt idx="204">
                        <c:v>4.1900000000000004</c:v>
                      </c:pt>
                      <c:pt idx="205">
                        <c:v>4.12</c:v>
                      </c:pt>
                      <c:pt idx="206">
                        <c:v>4.1500000000000004</c:v>
                      </c:pt>
                      <c:pt idx="207">
                        <c:v>4.22</c:v>
                      </c:pt>
                      <c:pt idx="208">
                        <c:v>4.1399999999999997</c:v>
                      </c:pt>
                      <c:pt idx="209">
                        <c:v>4.1500000000000004</c:v>
                      </c:pt>
                      <c:pt idx="210">
                        <c:v>4.18</c:v>
                      </c:pt>
                      <c:pt idx="211">
                        <c:v>4.2699999999999996</c:v>
                      </c:pt>
                      <c:pt idx="212">
                        <c:v>4.34</c:v>
                      </c:pt>
                      <c:pt idx="213">
                        <c:v>4.28</c:v>
                      </c:pt>
                      <c:pt idx="214">
                        <c:v>4.3099999999999996</c:v>
                      </c:pt>
                      <c:pt idx="215">
                        <c:v>4.03</c:v>
                      </c:pt>
                      <c:pt idx="216">
                        <c:v>4.07</c:v>
                      </c:pt>
                      <c:pt idx="217">
                        <c:v>3.98</c:v>
                      </c:pt>
                      <c:pt idx="218">
                        <c:v>3.85</c:v>
                      </c:pt>
                      <c:pt idx="219">
                        <c:v>3.89</c:v>
                      </c:pt>
                      <c:pt idx="220">
                        <c:v>3.92</c:v>
                      </c:pt>
                      <c:pt idx="221">
                        <c:v>3.91</c:v>
                      </c:pt>
                      <c:pt idx="222">
                        <c:v>3.83</c:v>
                      </c:pt>
                      <c:pt idx="223">
                        <c:v>3.74</c:v>
                      </c:pt>
                      <c:pt idx="224">
                        <c:v>3.74</c:v>
                      </c:pt>
                      <c:pt idx="225">
                        <c:v>3.74</c:v>
                      </c:pt>
                      <c:pt idx="226">
                        <c:v>3.81</c:v>
                      </c:pt>
                      <c:pt idx="227">
                        <c:v>3.8</c:v>
                      </c:pt>
                      <c:pt idx="228">
                        <c:v>3.64</c:v>
                      </c:pt>
                      <c:pt idx="229">
                        <c:v>3.56</c:v>
                      </c:pt>
                      <c:pt idx="230">
                        <c:v>3.62</c:v>
                      </c:pt>
                      <c:pt idx="231">
                        <c:v>3.52</c:v>
                      </c:pt>
                      <c:pt idx="232">
                        <c:v>3.42</c:v>
                      </c:pt>
                      <c:pt idx="233">
                        <c:v>3.44</c:v>
                      </c:pt>
                      <c:pt idx="234">
                        <c:v>3.56</c:v>
                      </c:pt>
                      <c:pt idx="235">
                        <c:v>3.57</c:v>
                      </c:pt>
                      <c:pt idx="236">
                        <c:v>3.53</c:v>
                      </c:pt>
                      <c:pt idx="237">
                        <c:v>3.52</c:v>
                      </c:pt>
                      <c:pt idx="238">
                        <c:v>3.48</c:v>
                      </c:pt>
                      <c:pt idx="239">
                        <c:v>3.53</c:v>
                      </c:pt>
                      <c:pt idx="240">
                        <c:v>3.62</c:v>
                      </c:pt>
                      <c:pt idx="241">
                        <c:v>3.74</c:v>
                      </c:pt>
                      <c:pt idx="242">
                        <c:v>3.74</c:v>
                      </c:pt>
                      <c:pt idx="243">
                        <c:v>3.73</c:v>
                      </c:pt>
                      <c:pt idx="244">
                        <c:v>3.82</c:v>
                      </c:pt>
                      <c:pt idx="245">
                        <c:v>3.93</c:v>
                      </c:pt>
                      <c:pt idx="246">
                        <c:v>3.98</c:v>
                      </c:pt>
                      <c:pt idx="247">
                        <c:v>3.92</c:v>
                      </c:pt>
                      <c:pt idx="248">
                        <c:v>3.97</c:v>
                      </c:pt>
                      <c:pt idx="249">
                        <c:v>3.88</c:v>
                      </c:pt>
                      <c:pt idx="250">
                        <c:v>3.81</c:v>
                      </c:pt>
                      <c:pt idx="251">
                        <c:v>3.78</c:v>
                      </c:pt>
                      <c:pt idx="252">
                        <c:v>3.67</c:v>
                      </c:pt>
                      <c:pt idx="253">
                        <c:v>3.66</c:v>
                      </c:pt>
                      <c:pt idx="254">
                        <c:v>3.74</c:v>
                      </c:pt>
                      <c:pt idx="255">
                        <c:v>3.67</c:v>
                      </c:pt>
                      <c:pt idx="256">
                        <c:v>3.56</c:v>
                      </c:pt>
                      <c:pt idx="257">
                        <c:v>3.61</c:v>
                      </c:pt>
                      <c:pt idx="258">
                        <c:v>3.64</c:v>
                      </c:pt>
                      <c:pt idx="259">
                        <c:v>3.54</c:v>
                      </c:pt>
                      <c:pt idx="260">
                        <c:v>3.57</c:v>
                      </c:pt>
                      <c:pt idx="261">
                        <c:v>3.66</c:v>
                      </c:pt>
                      <c:pt idx="262">
                        <c:v>3.69</c:v>
                      </c:pt>
                      <c:pt idx="263">
                        <c:v>3.62</c:v>
                      </c:pt>
                      <c:pt idx="264">
                        <c:v>3.62</c:v>
                      </c:pt>
                      <c:pt idx="265">
                        <c:v>3.62</c:v>
                      </c:pt>
                      <c:pt idx="266">
                        <c:v>3.64</c:v>
                      </c:pt>
                      <c:pt idx="267">
                        <c:v>3.66</c:v>
                      </c:pt>
                      <c:pt idx="268">
                        <c:v>3.65</c:v>
                      </c:pt>
                      <c:pt idx="269">
                        <c:v>3.55</c:v>
                      </c:pt>
                      <c:pt idx="270">
                        <c:v>3.55</c:v>
                      </c:pt>
                      <c:pt idx="271">
                        <c:v>3.63</c:v>
                      </c:pt>
                      <c:pt idx="272">
                        <c:v>3.67</c:v>
                      </c:pt>
                      <c:pt idx="273">
                        <c:v>3.72</c:v>
                      </c:pt>
                      <c:pt idx="274">
                        <c:v>3.7</c:v>
                      </c:pt>
                      <c:pt idx="275">
                        <c:v>3.75</c:v>
                      </c:pt>
                      <c:pt idx="276">
                        <c:v>3.83</c:v>
                      </c:pt>
                      <c:pt idx="277">
                        <c:v>3.79</c:v>
                      </c:pt>
                      <c:pt idx="278">
                        <c:v>3.81</c:v>
                      </c:pt>
                      <c:pt idx="279">
                        <c:v>3.85</c:v>
                      </c:pt>
                      <c:pt idx="280">
                        <c:v>3.92</c:v>
                      </c:pt>
                      <c:pt idx="281">
                        <c:v>3.88</c:v>
                      </c:pt>
                      <c:pt idx="282">
                        <c:v>3.98</c:v>
                      </c:pt>
                      <c:pt idx="283">
                        <c:v>3.94</c:v>
                      </c:pt>
                      <c:pt idx="284">
                        <c:v>3.88</c:v>
                      </c:pt>
                      <c:pt idx="285">
                        <c:v>3.93</c:v>
                      </c:pt>
                      <c:pt idx="286">
                        <c:v>3.93</c:v>
                      </c:pt>
                      <c:pt idx="287">
                        <c:v>3.93</c:v>
                      </c:pt>
                      <c:pt idx="288">
                        <c:v>3.97</c:v>
                      </c:pt>
                      <c:pt idx="289">
                        <c:v>4.03</c:v>
                      </c:pt>
                      <c:pt idx="290">
                        <c:v>3.9</c:v>
                      </c:pt>
                      <c:pt idx="291">
                        <c:v>3.92</c:v>
                      </c:pt>
                      <c:pt idx="292">
                        <c:v>3.88</c:v>
                      </c:pt>
                      <c:pt idx="293">
                        <c:v>3.88</c:v>
                      </c:pt>
                      <c:pt idx="294">
                        <c:v>3.88</c:v>
                      </c:pt>
                      <c:pt idx="295">
                        <c:v>3.7</c:v>
                      </c:pt>
                      <c:pt idx="296">
                        <c:v>3.7</c:v>
                      </c:pt>
                      <c:pt idx="297">
                        <c:v>3.77</c:v>
                      </c:pt>
                      <c:pt idx="298">
                        <c:v>3.7</c:v>
                      </c:pt>
                      <c:pt idx="299">
                        <c:v>3.71</c:v>
                      </c:pt>
                      <c:pt idx="300">
                        <c:v>3.6</c:v>
                      </c:pt>
                      <c:pt idx="301">
                        <c:v>3.65</c:v>
                      </c:pt>
                      <c:pt idx="302">
                        <c:v>3.73</c:v>
                      </c:pt>
                      <c:pt idx="303">
                        <c:v>3.68</c:v>
                      </c:pt>
                      <c:pt idx="304">
                        <c:v>3.66</c:v>
                      </c:pt>
                      <c:pt idx="305">
                        <c:v>3.64</c:v>
                      </c:pt>
                      <c:pt idx="306">
                        <c:v>3.77</c:v>
                      </c:pt>
                      <c:pt idx="307">
                        <c:v>3.77</c:v>
                      </c:pt>
                      <c:pt idx="308">
                        <c:v>3.78</c:v>
                      </c:pt>
                      <c:pt idx="309">
                        <c:v>3.74</c:v>
                      </c:pt>
                      <c:pt idx="310">
                        <c:v>3.67</c:v>
                      </c:pt>
                    </c:numCache>
                  </c:numRef>
                </c:val>
                <c:smooth val="0"/>
                <c:extLst xmlns:c15="http://schemas.microsoft.com/office/drawing/2012/chart">
                  <c:ext xmlns:c16="http://schemas.microsoft.com/office/drawing/2014/chart" uri="{C3380CC4-5D6E-409C-BE32-E72D297353CC}">
                    <c16:uniqueId val="{0000000C-E9C0-4669-B44B-DC23BB232B54}"/>
                  </c:ext>
                </c:extLst>
              </c15:ser>
            </c15:filteredLineSeries>
          </c:ext>
        </c:extLst>
      </c:lineChart>
      <c:dateAx>
        <c:axId val="415582656"/>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15571424"/>
        <c:crosses val="autoZero"/>
        <c:auto val="1"/>
        <c:lblOffset val="100"/>
        <c:baseTimeUnit val="days"/>
      </c:dateAx>
      <c:valAx>
        <c:axId val="415571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15582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dirty="0"/>
              <a:t>7-10 Year Corporate</a:t>
            </a:r>
            <a:r>
              <a:rPr lang="en-US" b="1" baseline="0" dirty="0"/>
              <a:t> Index</a:t>
            </a:r>
            <a:endParaRPr lang="en-US" b="1" dirty="0"/>
          </a:p>
          <a:p>
            <a:pPr>
              <a:defRPr b="1"/>
            </a:pPr>
            <a:r>
              <a:rPr lang="en-US" sz="1400" b="1" dirty="0"/>
              <a:t>January</a:t>
            </a:r>
            <a:r>
              <a:rPr lang="en-US" sz="1400" b="1" baseline="0" dirty="0"/>
              <a:t> 3, 2022 </a:t>
            </a:r>
            <a:r>
              <a:rPr lang="en-US" sz="1400" b="1" baseline="0"/>
              <a:t>– March 31, 2023</a:t>
            </a:r>
            <a:r>
              <a:rPr lang="en-US" sz="1400" b="1"/>
              <a:t>  </a:t>
            </a:r>
            <a:endParaRPr lang="en-US" sz="1400" b="1" dirty="0"/>
          </a:p>
        </c:rich>
      </c:tx>
      <c:layout>
        <c:manualLayout>
          <c:xMode val="edge"/>
          <c:yMode val="edge"/>
          <c:x val="0.35270934304841978"/>
          <c:y val="6.2140230168899122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9317176365363631E-2"/>
          <c:y val="0.14897036725734619"/>
          <c:w val="0.9047373209569447"/>
          <c:h val="0.74011208902622039"/>
        </c:manualLayout>
      </c:layout>
      <c:lineChart>
        <c:grouping val="standard"/>
        <c:varyColors val="0"/>
        <c:ser>
          <c:idx val="1"/>
          <c:order val="1"/>
          <c:tx>
            <c:strRef>
              <c:f>Sheet1!$C$1</c:f>
              <c:strCache>
                <c:ptCount val="1"/>
                <c:pt idx="0">
                  <c:v>Percent Change</c:v>
                </c:pt>
              </c:strCache>
            </c:strRef>
          </c:tx>
          <c:spPr>
            <a:ln w="28575" cap="rnd">
              <a:solidFill>
                <a:schemeClr val="accent5"/>
              </a:solidFill>
              <a:round/>
            </a:ln>
            <a:effectLst/>
          </c:spPr>
          <c:marker>
            <c:symbol val="none"/>
          </c:marker>
          <c:dLbls>
            <c:dLbl>
              <c:idx val="211"/>
              <c:layout>
                <c:manualLayout>
                  <c:x val="1.2408973583444827E-3"/>
                  <c:y val="6.680300792378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37-4C4C-B08B-56928E56502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Sheet1!$A$2:$A$329</c:f>
              <c:numCache>
                <c:formatCode>yyyy\-mm\-dd;@</c:formatCode>
                <c:ptCount val="328"/>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44681</c:v>
                </c:pt>
                <c:pt idx="86">
                  <c:v>44683</c:v>
                </c:pt>
                <c:pt idx="87">
                  <c:v>44684</c:v>
                </c:pt>
                <c:pt idx="88">
                  <c:v>44685</c:v>
                </c:pt>
                <c:pt idx="89">
                  <c:v>44686</c:v>
                </c:pt>
                <c:pt idx="90">
                  <c:v>44687</c:v>
                </c:pt>
                <c:pt idx="91">
                  <c:v>44690</c:v>
                </c:pt>
                <c:pt idx="92">
                  <c:v>44691</c:v>
                </c:pt>
                <c:pt idx="93">
                  <c:v>44692</c:v>
                </c:pt>
                <c:pt idx="94">
                  <c:v>44693</c:v>
                </c:pt>
                <c:pt idx="95">
                  <c:v>44694</c:v>
                </c:pt>
                <c:pt idx="96">
                  <c:v>44697</c:v>
                </c:pt>
                <c:pt idx="97">
                  <c:v>44698</c:v>
                </c:pt>
                <c:pt idx="98">
                  <c:v>44699</c:v>
                </c:pt>
                <c:pt idx="99">
                  <c:v>44700</c:v>
                </c:pt>
                <c:pt idx="100">
                  <c:v>44701</c:v>
                </c:pt>
                <c:pt idx="101">
                  <c:v>44704</c:v>
                </c:pt>
                <c:pt idx="102">
                  <c:v>44705</c:v>
                </c:pt>
                <c:pt idx="103">
                  <c:v>44706</c:v>
                </c:pt>
                <c:pt idx="104">
                  <c:v>44707</c:v>
                </c:pt>
                <c:pt idx="105">
                  <c:v>44708</c:v>
                </c:pt>
                <c:pt idx="106">
                  <c:v>44711</c:v>
                </c:pt>
                <c:pt idx="107">
                  <c:v>44712</c:v>
                </c:pt>
                <c:pt idx="108">
                  <c:v>44713</c:v>
                </c:pt>
                <c:pt idx="109">
                  <c:v>44714</c:v>
                </c:pt>
                <c:pt idx="110">
                  <c:v>44715</c:v>
                </c:pt>
                <c:pt idx="111">
                  <c:v>44718</c:v>
                </c:pt>
                <c:pt idx="112">
                  <c:v>44719</c:v>
                </c:pt>
                <c:pt idx="113">
                  <c:v>44720</c:v>
                </c:pt>
                <c:pt idx="114">
                  <c:v>44721</c:v>
                </c:pt>
                <c:pt idx="115">
                  <c:v>44722</c:v>
                </c:pt>
                <c:pt idx="116">
                  <c:v>44725</c:v>
                </c:pt>
                <c:pt idx="117">
                  <c:v>44726</c:v>
                </c:pt>
                <c:pt idx="118">
                  <c:v>44727</c:v>
                </c:pt>
                <c:pt idx="119">
                  <c:v>44728</c:v>
                </c:pt>
                <c:pt idx="120">
                  <c:v>44729</c:v>
                </c:pt>
                <c:pt idx="121">
                  <c:v>44732</c:v>
                </c:pt>
                <c:pt idx="122">
                  <c:v>44733</c:v>
                </c:pt>
                <c:pt idx="123">
                  <c:v>44734</c:v>
                </c:pt>
                <c:pt idx="124">
                  <c:v>44735</c:v>
                </c:pt>
                <c:pt idx="125">
                  <c:v>44736</c:v>
                </c:pt>
                <c:pt idx="126">
                  <c:v>44739</c:v>
                </c:pt>
                <c:pt idx="127">
                  <c:v>44740</c:v>
                </c:pt>
                <c:pt idx="128">
                  <c:v>44741</c:v>
                </c:pt>
                <c:pt idx="129">
                  <c:v>44742</c:v>
                </c:pt>
                <c:pt idx="130">
                  <c:v>44743</c:v>
                </c:pt>
                <c:pt idx="131">
                  <c:v>44746</c:v>
                </c:pt>
                <c:pt idx="132">
                  <c:v>44747</c:v>
                </c:pt>
                <c:pt idx="133">
                  <c:v>44748</c:v>
                </c:pt>
                <c:pt idx="134">
                  <c:v>44749</c:v>
                </c:pt>
                <c:pt idx="135">
                  <c:v>44750</c:v>
                </c:pt>
                <c:pt idx="136">
                  <c:v>44753</c:v>
                </c:pt>
                <c:pt idx="137">
                  <c:v>44754</c:v>
                </c:pt>
                <c:pt idx="138">
                  <c:v>44755</c:v>
                </c:pt>
                <c:pt idx="139">
                  <c:v>44756</c:v>
                </c:pt>
                <c:pt idx="140">
                  <c:v>44757</c:v>
                </c:pt>
                <c:pt idx="141">
                  <c:v>44760</c:v>
                </c:pt>
                <c:pt idx="142">
                  <c:v>44761</c:v>
                </c:pt>
                <c:pt idx="143">
                  <c:v>44762</c:v>
                </c:pt>
                <c:pt idx="144">
                  <c:v>44763</c:v>
                </c:pt>
                <c:pt idx="145">
                  <c:v>44764</c:v>
                </c:pt>
                <c:pt idx="146">
                  <c:v>44767</c:v>
                </c:pt>
                <c:pt idx="147">
                  <c:v>44768</c:v>
                </c:pt>
                <c:pt idx="148">
                  <c:v>44769</c:v>
                </c:pt>
                <c:pt idx="149">
                  <c:v>44770</c:v>
                </c:pt>
                <c:pt idx="150">
                  <c:v>44771</c:v>
                </c:pt>
                <c:pt idx="151">
                  <c:v>44773</c:v>
                </c:pt>
                <c:pt idx="152">
                  <c:v>44774</c:v>
                </c:pt>
                <c:pt idx="153">
                  <c:v>44775</c:v>
                </c:pt>
                <c:pt idx="154">
                  <c:v>44776</c:v>
                </c:pt>
                <c:pt idx="155">
                  <c:v>44777</c:v>
                </c:pt>
                <c:pt idx="156">
                  <c:v>44778</c:v>
                </c:pt>
                <c:pt idx="157">
                  <c:v>44781</c:v>
                </c:pt>
                <c:pt idx="158">
                  <c:v>44782</c:v>
                </c:pt>
                <c:pt idx="159">
                  <c:v>44783</c:v>
                </c:pt>
                <c:pt idx="160">
                  <c:v>44784</c:v>
                </c:pt>
                <c:pt idx="161">
                  <c:v>44785</c:v>
                </c:pt>
                <c:pt idx="162">
                  <c:v>44788</c:v>
                </c:pt>
                <c:pt idx="163">
                  <c:v>44789</c:v>
                </c:pt>
                <c:pt idx="164">
                  <c:v>44790</c:v>
                </c:pt>
                <c:pt idx="165">
                  <c:v>44791</c:v>
                </c:pt>
                <c:pt idx="166">
                  <c:v>44792</c:v>
                </c:pt>
                <c:pt idx="167">
                  <c:v>44795</c:v>
                </c:pt>
                <c:pt idx="168">
                  <c:v>44796</c:v>
                </c:pt>
                <c:pt idx="169">
                  <c:v>44797</c:v>
                </c:pt>
                <c:pt idx="170">
                  <c:v>44798</c:v>
                </c:pt>
                <c:pt idx="171">
                  <c:v>44799</c:v>
                </c:pt>
                <c:pt idx="172">
                  <c:v>44802</c:v>
                </c:pt>
                <c:pt idx="173">
                  <c:v>44803</c:v>
                </c:pt>
                <c:pt idx="174">
                  <c:v>44804</c:v>
                </c:pt>
                <c:pt idx="175">
                  <c:v>44805</c:v>
                </c:pt>
                <c:pt idx="176">
                  <c:v>44806</c:v>
                </c:pt>
                <c:pt idx="177">
                  <c:v>44809</c:v>
                </c:pt>
                <c:pt idx="178">
                  <c:v>44810</c:v>
                </c:pt>
                <c:pt idx="179">
                  <c:v>44811</c:v>
                </c:pt>
                <c:pt idx="180">
                  <c:v>44812</c:v>
                </c:pt>
                <c:pt idx="181">
                  <c:v>44813</c:v>
                </c:pt>
                <c:pt idx="182">
                  <c:v>44816</c:v>
                </c:pt>
                <c:pt idx="183">
                  <c:v>44817</c:v>
                </c:pt>
                <c:pt idx="184">
                  <c:v>44818</c:v>
                </c:pt>
                <c:pt idx="185">
                  <c:v>44819</c:v>
                </c:pt>
                <c:pt idx="186">
                  <c:v>44820</c:v>
                </c:pt>
                <c:pt idx="187">
                  <c:v>44823</c:v>
                </c:pt>
                <c:pt idx="188">
                  <c:v>44824</c:v>
                </c:pt>
                <c:pt idx="189">
                  <c:v>44825</c:v>
                </c:pt>
                <c:pt idx="190">
                  <c:v>44826</c:v>
                </c:pt>
                <c:pt idx="191">
                  <c:v>44827</c:v>
                </c:pt>
                <c:pt idx="192">
                  <c:v>44830</c:v>
                </c:pt>
                <c:pt idx="193">
                  <c:v>44831</c:v>
                </c:pt>
                <c:pt idx="194">
                  <c:v>44832</c:v>
                </c:pt>
                <c:pt idx="195">
                  <c:v>44833</c:v>
                </c:pt>
                <c:pt idx="196">
                  <c:v>44834</c:v>
                </c:pt>
                <c:pt idx="197">
                  <c:v>44837</c:v>
                </c:pt>
                <c:pt idx="198">
                  <c:v>44838</c:v>
                </c:pt>
                <c:pt idx="199">
                  <c:v>44839</c:v>
                </c:pt>
                <c:pt idx="200">
                  <c:v>44840</c:v>
                </c:pt>
                <c:pt idx="201">
                  <c:v>44841</c:v>
                </c:pt>
                <c:pt idx="202">
                  <c:v>44844</c:v>
                </c:pt>
                <c:pt idx="203">
                  <c:v>44845</c:v>
                </c:pt>
                <c:pt idx="204">
                  <c:v>44846</c:v>
                </c:pt>
                <c:pt idx="205">
                  <c:v>44847</c:v>
                </c:pt>
                <c:pt idx="206">
                  <c:v>44848</c:v>
                </c:pt>
                <c:pt idx="207">
                  <c:v>44851</c:v>
                </c:pt>
                <c:pt idx="208">
                  <c:v>44852</c:v>
                </c:pt>
                <c:pt idx="209">
                  <c:v>44853</c:v>
                </c:pt>
                <c:pt idx="210">
                  <c:v>44854</c:v>
                </c:pt>
                <c:pt idx="211">
                  <c:v>44855</c:v>
                </c:pt>
                <c:pt idx="212">
                  <c:v>44858</c:v>
                </c:pt>
                <c:pt idx="213">
                  <c:v>44859</c:v>
                </c:pt>
                <c:pt idx="214">
                  <c:v>44860</c:v>
                </c:pt>
                <c:pt idx="215">
                  <c:v>44861</c:v>
                </c:pt>
                <c:pt idx="216">
                  <c:v>44862</c:v>
                </c:pt>
                <c:pt idx="217">
                  <c:v>44865</c:v>
                </c:pt>
                <c:pt idx="218">
                  <c:v>44866</c:v>
                </c:pt>
                <c:pt idx="219">
                  <c:v>44867</c:v>
                </c:pt>
                <c:pt idx="220">
                  <c:v>44868</c:v>
                </c:pt>
                <c:pt idx="221">
                  <c:v>44869</c:v>
                </c:pt>
                <c:pt idx="222">
                  <c:v>44872</c:v>
                </c:pt>
                <c:pt idx="223">
                  <c:v>44873</c:v>
                </c:pt>
                <c:pt idx="224">
                  <c:v>44874</c:v>
                </c:pt>
                <c:pt idx="225">
                  <c:v>44875</c:v>
                </c:pt>
                <c:pt idx="226">
                  <c:v>44876</c:v>
                </c:pt>
                <c:pt idx="227">
                  <c:v>44879</c:v>
                </c:pt>
                <c:pt idx="228">
                  <c:v>44880</c:v>
                </c:pt>
                <c:pt idx="229">
                  <c:v>44881</c:v>
                </c:pt>
                <c:pt idx="230">
                  <c:v>44882</c:v>
                </c:pt>
                <c:pt idx="231">
                  <c:v>44883</c:v>
                </c:pt>
                <c:pt idx="232">
                  <c:v>44886</c:v>
                </c:pt>
                <c:pt idx="233">
                  <c:v>44887</c:v>
                </c:pt>
                <c:pt idx="234">
                  <c:v>44888</c:v>
                </c:pt>
                <c:pt idx="235">
                  <c:v>44889</c:v>
                </c:pt>
                <c:pt idx="236">
                  <c:v>44890</c:v>
                </c:pt>
                <c:pt idx="237">
                  <c:v>44893</c:v>
                </c:pt>
                <c:pt idx="238">
                  <c:v>44894</c:v>
                </c:pt>
                <c:pt idx="239">
                  <c:v>44895</c:v>
                </c:pt>
                <c:pt idx="240">
                  <c:v>44896</c:v>
                </c:pt>
                <c:pt idx="241">
                  <c:v>44897</c:v>
                </c:pt>
                <c:pt idx="242">
                  <c:v>44900</c:v>
                </c:pt>
                <c:pt idx="243">
                  <c:v>44901</c:v>
                </c:pt>
                <c:pt idx="244">
                  <c:v>44902</c:v>
                </c:pt>
                <c:pt idx="245">
                  <c:v>44903</c:v>
                </c:pt>
                <c:pt idx="246">
                  <c:v>44904</c:v>
                </c:pt>
                <c:pt idx="247">
                  <c:v>44907</c:v>
                </c:pt>
                <c:pt idx="248">
                  <c:v>44908</c:v>
                </c:pt>
                <c:pt idx="249">
                  <c:v>44909</c:v>
                </c:pt>
                <c:pt idx="250">
                  <c:v>44910</c:v>
                </c:pt>
                <c:pt idx="251">
                  <c:v>44911</c:v>
                </c:pt>
                <c:pt idx="252">
                  <c:v>44914</c:v>
                </c:pt>
                <c:pt idx="253">
                  <c:v>44915</c:v>
                </c:pt>
                <c:pt idx="254">
                  <c:v>44916</c:v>
                </c:pt>
                <c:pt idx="255">
                  <c:v>44917</c:v>
                </c:pt>
                <c:pt idx="256">
                  <c:v>44918</c:v>
                </c:pt>
                <c:pt idx="257">
                  <c:v>44921</c:v>
                </c:pt>
                <c:pt idx="258">
                  <c:v>44922</c:v>
                </c:pt>
                <c:pt idx="259">
                  <c:v>44923</c:v>
                </c:pt>
                <c:pt idx="260">
                  <c:v>44924</c:v>
                </c:pt>
                <c:pt idx="261">
                  <c:v>44925</c:v>
                </c:pt>
                <c:pt idx="262">
                  <c:v>44926</c:v>
                </c:pt>
                <c:pt idx="263">
                  <c:v>44928</c:v>
                </c:pt>
                <c:pt idx="264">
                  <c:v>44929</c:v>
                </c:pt>
                <c:pt idx="265">
                  <c:v>44930</c:v>
                </c:pt>
                <c:pt idx="266">
                  <c:v>44931</c:v>
                </c:pt>
                <c:pt idx="267">
                  <c:v>44932</c:v>
                </c:pt>
                <c:pt idx="268">
                  <c:v>44935</c:v>
                </c:pt>
                <c:pt idx="269">
                  <c:v>44936</c:v>
                </c:pt>
                <c:pt idx="270">
                  <c:v>44937</c:v>
                </c:pt>
                <c:pt idx="271">
                  <c:v>44938</c:v>
                </c:pt>
                <c:pt idx="272">
                  <c:v>44939</c:v>
                </c:pt>
                <c:pt idx="273">
                  <c:v>44942</c:v>
                </c:pt>
                <c:pt idx="274">
                  <c:v>44943</c:v>
                </c:pt>
                <c:pt idx="275">
                  <c:v>44944</c:v>
                </c:pt>
                <c:pt idx="276">
                  <c:v>44945</c:v>
                </c:pt>
                <c:pt idx="277" formatCode="yyyy\-mm\-dd">
                  <c:v>44946</c:v>
                </c:pt>
                <c:pt idx="278" formatCode="yyyy\-mm\-dd">
                  <c:v>44949</c:v>
                </c:pt>
                <c:pt idx="279" formatCode="yyyy\-mm\-dd">
                  <c:v>44950</c:v>
                </c:pt>
                <c:pt idx="280" formatCode="yyyy\-mm\-dd">
                  <c:v>44951</c:v>
                </c:pt>
                <c:pt idx="281" formatCode="yyyy\-mm\-dd">
                  <c:v>44952</c:v>
                </c:pt>
                <c:pt idx="282" formatCode="yyyy\-mm\-dd">
                  <c:v>44953</c:v>
                </c:pt>
                <c:pt idx="283" formatCode="yyyy\-mm\-dd">
                  <c:v>44956</c:v>
                </c:pt>
                <c:pt idx="284" formatCode="yyyy\-mm\-dd">
                  <c:v>44957</c:v>
                </c:pt>
                <c:pt idx="285" formatCode="yyyy\-mm\-dd">
                  <c:v>44958</c:v>
                </c:pt>
                <c:pt idx="286" formatCode="yyyy\-mm\-dd">
                  <c:v>44959</c:v>
                </c:pt>
                <c:pt idx="287" formatCode="yyyy\-mm\-dd">
                  <c:v>44960</c:v>
                </c:pt>
                <c:pt idx="288" formatCode="yyyy\-mm\-dd">
                  <c:v>44963</c:v>
                </c:pt>
                <c:pt idx="289" formatCode="yyyy\-mm\-dd">
                  <c:v>44964</c:v>
                </c:pt>
                <c:pt idx="290" formatCode="yyyy\-mm\-dd">
                  <c:v>44965</c:v>
                </c:pt>
                <c:pt idx="291" formatCode="yyyy\-mm\-dd">
                  <c:v>44966</c:v>
                </c:pt>
                <c:pt idx="292" formatCode="yyyy\-mm\-dd">
                  <c:v>44967</c:v>
                </c:pt>
                <c:pt idx="293" formatCode="yyyy\-mm\-dd">
                  <c:v>44970</c:v>
                </c:pt>
                <c:pt idx="294" formatCode="yyyy\-mm\-dd">
                  <c:v>44971</c:v>
                </c:pt>
                <c:pt idx="295" formatCode="yyyy\-mm\-dd">
                  <c:v>44972</c:v>
                </c:pt>
                <c:pt idx="296" formatCode="yyyy\-mm\-dd">
                  <c:v>44973</c:v>
                </c:pt>
                <c:pt idx="297" formatCode="yyyy\-mm\-dd">
                  <c:v>44974</c:v>
                </c:pt>
                <c:pt idx="298" formatCode="yyyy\-mm\-dd">
                  <c:v>44977</c:v>
                </c:pt>
                <c:pt idx="299" formatCode="yyyy\-mm\-dd">
                  <c:v>44978</c:v>
                </c:pt>
                <c:pt idx="300" formatCode="yyyy\-mm\-dd">
                  <c:v>44979</c:v>
                </c:pt>
                <c:pt idx="301" formatCode="yyyy\-mm\-dd">
                  <c:v>44980</c:v>
                </c:pt>
                <c:pt idx="302" formatCode="yyyy\-mm\-dd">
                  <c:v>44981</c:v>
                </c:pt>
                <c:pt idx="303" formatCode="yyyy\-mm\-dd">
                  <c:v>44984</c:v>
                </c:pt>
                <c:pt idx="304" formatCode="yyyy\-mm\-dd">
                  <c:v>44985</c:v>
                </c:pt>
                <c:pt idx="305" formatCode="yyyy\-mm\-dd">
                  <c:v>44986</c:v>
                </c:pt>
                <c:pt idx="306" formatCode="yyyy\-mm\-dd">
                  <c:v>44987</c:v>
                </c:pt>
                <c:pt idx="307" formatCode="yyyy\-mm\-dd">
                  <c:v>44988</c:v>
                </c:pt>
                <c:pt idx="308" formatCode="yyyy\-mm\-dd">
                  <c:v>44991</c:v>
                </c:pt>
                <c:pt idx="309" formatCode="yyyy\-mm\-dd">
                  <c:v>44992</c:v>
                </c:pt>
                <c:pt idx="310" formatCode="yyyy\-mm\-dd">
                  <c:v>44993</c:v>
                </c:pt>
                <c:pt idx="311" formatCode="yyyy\-mm\-dd">
                  <c:v>44994</c:v>
                </c:pt>
                <c:pt idx="312" formatCode="yyyy\-mm\-dd">
                  <c:v>44995</c:v>
                </c:pt>
                <c:pt idx="313" formatCode="yyyy\-mm\-dd">
                  <c:v>44998</c:v>
                </c:pt>
                <c:pt idx="314" formatCode="yyyy\-mm\-dd">
                  <c:v>44999</c:v>
                </c:pt>
                <c:pt idx="315" formatCode="yyyy\-mm\-dd">
                  <c:v>45000</c:v>
                </c:pt>
                <c:pt idx="316" formatCode="yyyy\-mm\-dd">
                  <c:v>45001</c:v>
                </c:pt>
                <c:pt idx="317" formatCode="yyyy\-mm\-dd">
                  <c:v>45002</c:v>
                </c:pt>
                <c:pt idx="318" formatCode="yyyy\-mm\-dd">
                  <c:v>45005</c:v>
                </c:pt>
                <c:pt idx="319" formatCode="yyyy\-mm\-dd">
                  <c:v>45006</c:v>
                </c:pt>
                <c:pt idx="320" formatCode="yyyy\-mm\-dd">
                  <c:v>45007</c:v>
                </c:pt>
                <c:pt idx="321" formatCode="yyyy\-mm\-dd">
                  <c:v>45008</c:v>
                </c:pt>
                <c:pt idx="322" formatCode="yyyy\-mm\-dd">
                  <c:v>45009</c:v>
                </c:pt>
                <c:pt idx="323" formatCode="yyyy\-mm\-dd">
                  <c:v>45012</c:v>
                </c:pt>
                <c:pt idx="324" formatCode="yyyy\-mm\-dd">
                  <c:v>45013</c:v>
                </c:pt>
                <c:pt idx="325" formatCode="yyyy\-mm\-dd">
                  <c:v>45014</c:v>
                </c:pt>
                <c:pt idx="326" formatCode="yyyy\-mm\-dd">
                  <c:v>45015</c:v>
                </c:pt>
                <c:pt idx="327" formatCode="yyyy\-mm\-dd">
                  <c:v>45016</c:v>
                </c:pt>
              </c:numCache>
            </c:numRef>
          </c:cat>
          <c:val>
            <c:numRef>
              <c:f>Sheet1!$C$2:$C$329</c:f>
              <c:numCache>
                <c:formatCode>0.0%</c:formatCode>
                <c:ptCount val="328"/>
                <c:pt idx="0">
                  <c:v>0</c:v>
                </c:pt>
                <c:pt idx="1">
                  <c:v>-2.1456518995330268E-3</c:v>
                </c:pt>
                <c:pt idx="2">
                  <c:v>-4.1808658336488346E-3</c:v>
                </c:pt>
                <c:pt idx="3">
                  <c:v>-6.7682695948505572E-3</c:v>
                </c:pt>
                <c:pt idx="4">
                  <c:v>-9.5134418780766228E-3</c:v>
                </c:pt>
                <c:pt idx="5">
                  <c:v>-1.0917581724094523E-2</c:v>
                </c:pt>
                <c:pt idx="6">
                  <c:v>-9.1190205730154079E-3</c:v>
                </c:pt>
                <c:pt idx="7">
                  <c:v>-7.5255585005679377E-3</c:v>
                </c:pt>
                <c:pt idx="8">
                  <c:v>-7.3520131263411616E-3</c:v>
                </c:pt>
                <c:pt idx="9">
                  <c:v>-1.2179729900290337E-2</c:v>
                </c:pt>
                <c:pt idx="10">
                  <c:v>-1.192730026505121E-2</c:v>
                </c:pt>
                <c:pt idx="11">
                  <c:v>-1.9342420800201928E-2</c:v>
                </c:pt>
                <c:pt idx="12">
                  <c:v>-1.6865455004417603E-2</c:v>
                </c:pt>
                <c:pt idx="13">
                  <c:v>-1.7559636501325249E-2</c:v>
                </c:pt>
                <c:pt idx="14">
                  <c:v>-1.4136059573393972E-2</c:v>
                </c:pt>
                <c:pt idx="15">
                  <c:v>-1.4909125331313968E-2</c:v>
                </c:pt>
                <c:pt idx="16">
                  <c:v>-1.790672724977916E-2</c:v>
                </c:pt>
                <c:pt idx="17">
                  <c:v>-2.109365139467374E-2</c:v>
                </c:pt>
                <c:pt idx="18">
                  <c:v>-2.0525684715385573E-2</c:v>
                </c:pt>
                <c:pt idx="19">
                  <c:v>-2.0746560646219828E-2</c:v>
                </c:pt>
                <c:pt idx="20">
                  <c:v>-2.0462577306575833E-2</c:v>
                </c:pt>
                <c:pt idx="21">
                  <c:v>-2.0509907863183137E-2</c:v>
                </c:pt>
                <c:pt idx="22">
                  <c:v>-1.7543859649122813E-2</c:v>
                </c:pt>
                <c:pt idx="23">
                  <c:v>-2.2860658841347987E-2</c:v>
                </c:pt>
                <c:pt idx="24">
                  <c:v>-3.1064621986621313E-2</c:v>
                </c:pt>
                <c:pt idx="25">
                  <c:v>-3.1190836804240788E-2</c:v>
                </c:pt>
                <c:pt idx="26">
                  <c:v>-3.3020951659724948E-2</c:v>
                </c:pt>
                <c:pt idx="27">
                  <c:v>-3.0906853464596793E-2</c:v>
                </c:pt>
                <c:pt idx="28">
                  <c:v>-3.857440363498682E-2</c:v>
                </c:pt>
                <c:pt idx="29">
                  <c:v>-3.5277041524675014E-2</c:v>
                </c:pt>
                <c:pt idx="30">
                  <c:v>-3.9284361984096898E-2</c:v>
                </c:pt>
                <c:pt idx="31">
                  <c:v>-4.253439353780139E-2</c:v>
                </c:pt>
                <c:pt idx="32">
                  <c:v>-4.4175186166855986E-2</c:v>
                </c:pt>
                <c:pt idx="33">
                  <c:v>-4.191909630190592E-2</c:v>
                </c:pt>
                <c:pt idx="34">
                  <c:v>-4.1098699987378626E-2</c:v>
                </c:pt>
                <c:pt idx="35">
                  <c:v>-4.0846270352139315E-2</c:v>
                </c:pt>
                <c:pt idx="36">
                  <c:v>-4.3749211157389903E-2</c:v>
                </c:pt>
                <c:pt idx="37">
                  <c:v>-4.6147292692162056E-2</c:v>
                </c:pt>
                <c:pt idx="38">
                  <c:v>-4.9933737220749674E-2</c:v>
                </c:pt>
                <c:pt idx="39">
                  <c:v>-4.7866969582229003E-2</c:v>
                </c:pt>
                <c:pt idx="40">
                  <c:v>-3.8716395304808908E-2</c:v>
                </c:pt>
                <c:pt idx="41">
                  <c:v>-3.1506373848289831E-2</c:v>
                </c:pt>
                <c:pt idx="42">
                  <c:v>-4.2139972232740179E-2</c:v>
                </c:pt>
                <c:pt idx="43">
                  <c:v>-4.0735832386722279E-2</c:v>
                </c:pt>
                <c:pt idx="44">
                  <c:v>-3.5939669317177972E-2</c:v>
                </c:pt>
                <c:pt idx="45">
                  <c:v>-4.1240691657200533E-2</c:v>
                </c:pt>
                <c:pt idx="46">
                  <c:v>-5.3231099331061481E-2</c:v>
                </c:pt>
                <c:pt idx="47">
                  <c:v>-5.6828221633219711E-2</c:v>
                </c:pt>
                <c:pt idx="48">
                  <c:v>-6.2160797677647317E-2</c:v>
                </c:pt>
                <c:pt idx="49">
                  <c:v>-6.3312507888426087E-2</c:v>
                </c:pt>
                <c:pt idx="50">
                  <c:v>-7.3125709958349147E-2</c:v>
                </c:pt>
                <c:pt idx="51">
                  <c:v>-7.4545626656569483E-2</c:v>
                </c:pt>
                <c:pt idx="52">
                  <c:v>-7.2478859018048805E-2</c:v>
                </c:pt>
                <c:pt idx="53">
                  <c:v>-6.776158020951667E-2</c:v>
                </c:pt>
                <c:pt idx="54">
                  <c:v>-6.3407169001640881E-2</c:v>
                </c:pt>
                <c:pt idx="55">
                  <c:v>-7.2131768269594887E-2</c:v>
                </c:pt>
                <c:pt idx="56">
                  <c:v>-7.4924271109428259E-2</c:v>
                </c:pt>
                <c:pt idx="57">
                  <c:v>-7.167423955572394E-2</c:v>
                </c:pt>
                <c:pt idx="58">
                  <c:v>-7.4119651647103393E-2</c:v>
                </c:pt>
                <c:pt idx="59">
                  <c:v>-8.2370945348984023E-2</c:v>
                </c:pt>
                <c:pt idx="60">
                  <c:v>-8.1029912911775859E-2</c:v>
                </c:pt>
                <c:pt idx="61">
                  <c:v>-7.3835668307459398E-2</c:v>
                </c:pt>
                <c:pt idx="62">
                  <c:v>-7.0364760822920647E-2</c:v>
                </c:pt>
                <c:pt idx="63">
                  <c:v>-6.9355042281963958E-2</c:v>
                </c:pt>
                <c:pt idx="64">
                  <c:v>-7.1690016407926369E-2</c:v>
                </c:pt>
                <c:pt idx="65">
                  <c:v>-7.2052884008582715E-2</c:v>
                </c:pt>
                <c:pt idx="66">
                  <c:v>-8.044616938028526E-2</c:v>
                </c:pt>
                <c:pt idx="67">
                  <c:v>-8.544743152846157E-2</c:v>
                </c:pt>
                <c:pt idx="68">
                  <c:v>-8.8587025116748666E-2</c:v>
                </c:pt>
                <c:pt idx="69">
                  <c:v>-9.37933863435568E-2</c:v>
                </c:pt>
                <c:pt idx="70">
                  <c:v>-0.10005679666792892</c:v>
                </c:pt>
                <c:pt idx="71">
                  <c:v>-9.7374731793512595E-2</c:v>
                </c:pt>
                <c:pt idx="72">
                  <c:v>-9.71380790104759E-2</c:v>
                </c:pt>
                <c:pt idx="73">
                  <c:v>-0.10365391897008716</c:v>
                </c:pt>
                <c:pt idx="74">
                  <c:v>-0.10365391897008716</c:v>
                </c:pt>
                <c:pt idx="75">
                  <c:v>-0.10725104127224538</c:v>
                </c:pt>
                <c:pt idx="76">
                  <c:v>-0.11158967562791874</c:v>
                </c:pt>
                <c:pt idx="77">
                  <c:v>-0.10736147923766261</c:v>
                </c:pt>
                <c:pt idx="78">
                  <c:v>-0.11291493121292447</c:v>
                </c:pt>
                <c:pt idx="79">
                  <c:v>-0.11536034330430393</c:v>
                </c:pt>
                <c:pt idx="80">
                  <c:v>-0.11165278303672847</c:v>
                </c:pt>
                <c:pt idx="81">
                  <c:v>-0.1084658588918339</c:v>
                </c:pt>
                <c:pt idx="82">
                  <c:v>-0.11222074971601664</c:v>
                </c:pt>
                <c:pt idx="83">
                  <c:v>-0.11641739240186809</c:v>
                </c:pt>
                <c:pt idx="84">
                  <c:v>-0.11895746560646216</c:v>
                </c:pt>
                <c:pt idx="85">
                  <c:v>-0.11886280449324756</c:v>
                </c:pt>
                <c:pt idx="86">
                  <c:v>-0.12637258614161306</c:v>
                </c:pt>
                <c:pt idx="87">
                  <c:v>-0.12337498422314787</c:v>
                </c:pt>
                <c:pt idx="88">
                  <c:v>-0.12042471286128997</c:v>
                </c:pt>
                <c:pt idx="89">
                  <c:v>-0.12858134544995581</c:v>
                </c:pt>
                <c:pt idx="90">
                  <c:v>-0.13260444276158032</c:v>
                </c:pt>
                <c:pt idx="91">
                  <c:v>-0.13203647608229213</c:v>
                </c:pt>
                <c:pt idx="92">
                  <c:v>-0.12717720560393792</c:v>
                </c:pt>
                <c:pt idx="93">
                  <c:v>-0.12309100088350369</c:v>
                </c:pt>
                <c:pt idx="94">
                  <c:v>-0.11894168875425973</c:v>
                </c:pt>
                <c:pt idx="95">
                  <c:v>-0.12613593335857637</c:v>
                </c:pt>
                <c:pt idx="96">
                  <c:v>-0.12337498422314787</c:v>
                </c:pt>
                <c:pt idx="97">
                  <c:v>-0.12919664268585129</c:v>
                </c:pt>
                <c:pt idx="98">
                  <c:v>-0.12681433800328157</c:v>
                </c:pt>
                <c:pt idx="99">
                  <c:v>-0.12580461946232488</c:v>
                </c:pt>
                <c:pt idx="100">
                  <c:v>-0.122081282342547</c:v>
                </c:pt>
                <c:pt idx="101">
                  <c:v>-0.12544175186166853</c:v>
                </c:pt>
                <c:pt idx="102">
                  <c:v>-0.11889435819765241</c:v>
                </c:pt>
                <c:pt idx="103">
                  <c:v>-0.11476082292061089</c:v>
                </c:pt>
                <c:pt idx="104">
                  <c:v>-0.11064306449577178</c:v>
                </c:pt>
                <c:pt idx="105">
                  <c:v>-0.10893916445790747</c:v>
                </c:pt>
                <c:pt idx="106">
                  <c:v>-0.1087182885270732</c:v>
                </c:pt>
                <c:pt idx="107">
                  <c:v>-0.11270983213429264</c:v>
                </c:pt>
                <c:pt idx="108">
                  <c:v>-0.11682759055913175</c:v>
                </c:pt>
                <c:pt idx="109">
                  <c:v>-0.11592830998359209</c:v>
                </c:pt>
                <c:pt idx="110">
                  <c:v>-0.11865770541461573</c:v>
                </c:pt>
                <c:pt idx="111">
                  <c:v>-0.12268080272624005</c:v>
                </c:pt>
                <c:pt idx="112">
                  <c:v>-0.1192730026505112</c:v>
                </c:pt>
                <c:pt idx="113">
                  <c:v>-0.12190773696832005</c:v>
                </c:pt>
                <c:pt idx="114">
                  <c:v>-0.12384828978922124</c:v>
                </c:pt>
                <c:pt idx="115">
                  <c:v>-0.13427678909503976</c:v>
                </c:pt>
                <c:pt idx="116">
                  <c:v>-0.15079515335100346</c:v>
                </c:pt>
                <c:pt idx="117">
                  <c:v>-0.15748453868484166</c:v>
                </c:pt>
                <c:pt idx="118">
                  <c:v>-0.15118957465606467</c:v>
                </c:pt>
                <c:pt idx="119">
                  <c:v>-0.14899659219992434</c:v>
                </c:pt>
                <c:pt idx="120">
                  <c:v>-0.14521014767133672</c:v>
                </c:pt>
                <c:pt idx="121">
                  <c:v>-0.144941941183895</c:v>
                </c:pt>
                <c:pt idx="122">
                  <c:v>-0.14801842736337253</c:v>
                </c:pt>
                <c:pt idx="123">
                  <c:v>-0.14235453742269344</c:v>
                </c:pt>
                <c:pt idx="124">
                  <c:v>-0.13841032437208131</c:v>
                </c:pt>
                <c:pt idx="125">
                  <c:v>-0.13987757162690911</c:v>
                </c:pt>
                <c:pt idx="126">
                  <c:v>-0.14328537170263797</c:v>
                </c:pt>
                <c:pt idx="127">
                  <c:v>-0.14588855231604195</c:v>
                </c:pt>
                <c:pt idx="128">
                  <c:v>-0.14109238924649764</c:v>
                </c:pt>
                <c:pt idx="129">
                  <c:v>-0.13656443266439489</c:v>
                </c:pt>
                <c:pt idx="130">
                  <c:v>-0.13295153351003405</c:v>
                </c:pt>
                <c:pt idx="131">
                  <c:v>-0.13269910387479492</c:v>
                </c:pt>
                <c:pt idx="132">
                  <c:v>-0.12903887416382695</c:v>
                </c:pt>
                <c:pt idx="133">
                  <c:v>-0.1338508140855737</c:v>
                </c:pt>
                <c:pt idx="134">
                  <c:v>-0.13643821784677523</c:v>
                </c:pt>
                <c:pt idx="135">
                  <c:v>-0.14019310867095799</c:v>
                </c:pt>
                <c:pt idx="136">
                  <c:v>-0.13388236778997856</c:v>
                </c:pt>
                <c:pt idx="137">
                  <c:v>-0.13293575665783161</c:v>
                </c:pt>
                <c:pt idx="138">
                  <c:v>-0.13082165846270363</c:v>
                </c:pt>
                <c:pt idx="139">
                  <c:v>-0.13451344187807646</c:v>
                </c:pt>
                <c:pt idx="140">
                  <c:v>-0.13105831124574033</c:v>
                </c:pt>
                <c:pt idx="141">
                  <c:v>-0.13097942698472798</c:v>
                </c:pt>
                <c:pt idx="142">
                  <c:v>-0.13362993815473942</c:v>
                </c:pt>
                <c:pt idx="143">
                  <c:v>-0.13378770667676396</c:v>
                </c:pt>
                <c:pt idx="144">
                  <c:v>-0.12559952038369307</c:v>
                </c:pt>
                <c:pt idx="145">
                  <c:v>-0.11747444149943208</c:v>
                </c:pt>
                <c:pt idx="146">
                  <c:v>-0.12020383693045572</c:v>
                </c:pt>
                <c:pt idx="147">
                  <c:v>-0.12028272119146789</c:v>
                </c:pt>
                <c:pt idx="148">
                  <c:v>-0.11569165720055541</c:v>
                </c:pt>
                <c:pt idx="149">
                  <c:v>-0.11095860153982083</c:v>
                </c:pt>
                <c:pt idx="150">
                  <c:v>-0.10657263662754017</c:v>
                </c:pt>
                <c:pt idx="151">
                  <c:v>-0.10649375236652782</c:v>
                </c:pt>
                <c:pt idx="152">
                  <c:v>-0.10400100971854107</c:v>
                </c:pt>
                <c:pt idx="153">
                  <c:v>-0.11256784046447056</c:v>
                </c:pt>
                <c:pt idx="154">
                  <c:v>-0.11209453489839717</c:v>
                </c:pt>
                <c:pt idx="155">
                  <c:v>-0.10762968572510416</c:v>
                </c:pt>
                <c:pt idx="156">
                  <c:v>-0.11722201186419295</c:v>
                </c:pt>
                <c:pt idx="157">
                  <c:v>-0.11222074971601664</c:v>
                </c:pt>
                <c:pt idx="158">
                  <c:v>-0.11517102107787454</c:v>
                </c:pt>
                <c:pt idx="159">
                  <c:v>-0.111810551558753</c:v>
                </c:pt>
                <c:pt idx="160">
                  <c:v>-0.11480815347721819</c:v>
                </c:pt>
                <c:pt idx="161">
                  <c:v>-0.11095860153982083</c:v>
                </c:pt>
                <c:pt idx="162">
                  <c:v>-0.10679351255837444</c:v>
                </c:pt>
                <c:pt idx="163">
                  <c:v>-0.1087656190836805</c:v>
                </c:pt>
                <c:pt idx="164">
                  <c:v>-0.1143821784677521</c:v>
                </c:pt>
                <c:pt idx="165">
                  <c:v>-0.11338823677899786</c:v>
                </c:pt>
                <c:pt idx="166">
                  <c:v>-0.12127666288022214</c:v>
                </c:pt>
                <c:pt idx="167">
                  <c:v>-0.12589928057553967</c:v>
                </c:pt>
                <c:pt idx="168">
                  <c:v>-0.12673545374226941</c:v>
                </c:pt>
                <c:pt idx="169">
                  <c:v>-0.12894421305061216</c:v>
                </c:pt>
                <c:pt idx="170">
                  <c:v>-0.12332765366654055</c:v>
                </c:pt>
                <c:pt idx="171">
                  <c:v>-0.12419538053767516</c:v>
                </c:pt>
                <c:pt idx="172">
                  <c:v>-0.13044301400984484</c:v>
                </c:pt>
                <c:pt idx="173">
                  <c:v>-0.13120030291556242</c:v>
                </c:pt>
                <c:pt idx="174">
                  <c:v>-0.13449766502587404</c:v>
                </c:pt>
                <c:pt idx="175">
                  <c:v>-0.14397955319954561</c:v>
                </c:pt>
                <c:pt idx="176">
                  <c:v>-0.13883629938154737</c:v>
                </c:pt>
                <c:pt idx="177">
                  <c:v>-0.13856809289410582</c:v>
                </c:pt>
                <c:pt idx="178">
                  <c:v>-0.14804998106777739</c:v>
                </c:pt>
                <c:pt idx="179">
                  <c:v>-0.14367979300769917</c:v>
                </c:pt>
                <c:pt idx="180">
                  <c:v>-0.14379023097311622</c:v>
                </c:pt>
                <c:pt idx="181">
                  <c:v>-0.14385333838192613</c:v>
                </c:pt>
                <c:pt idx="182">
                  <c:v>-0.14475261895746561</c:v>
                </c:pt>
                <c:pt idx="183">
                  <c:v>-0.14967499684462957</c:v>
                </c:pt>
                <c:pt idx="184">
                  <c:v>-0.14939101350498557</c:v>
                </c:pt>
                <c:pt idx="185">
                  <c:v>-0.15230973116243859</c:v>
                </c:pt>
                <c:pt idx="186">
                  <c:v>-0.15311435062476345</c:v>
                </c:pt>
                <c:pt idx="187">
                  <c:v>-0.15499179603685473</c:v>
                </c:pt>
                <c:pt idx="188">
                  <c:v>-0.15912533131389628</c:v>
                </c:pt>
                <c:pt idx="189">
                  <c:v>-0.15596996087340656</c:v>
                </c:pt>
                <c:pt idx="190">
                  <c:v>-0.16773949261643323</c:v>
                </c:pt>
                <c:pt idx="191">
                  <c:v>-0.16906474820143896</c:v>
                </c:pt>
                <c:pt idx="192">
                  <c:v>-0.18190710589423209</c:v>
                </c:pt>
                <c:pt idx="193">
                  <c:v>-0.19022150700492244</c:v>
                </c:pt>
                <c:pt idx="194">
                  <c:v>-0.17927237157642306</c:v>
                </c:pt>
                <c:pt idx="195">
                  <c:v>-0.18566199671841482</c:v>
                </c:pt>
                <c:pt idx="196">
                  <c:v>-0.18482582355168492</c:v>
                </c:pt>
                <c:pt idx="197">
                  <c:v>-0.17438154739366415</c:v>
                </c:pt>
                <c:pt idx="198">
                  <c:v>-0.16961693802852454</c:v>
                </c:pt>
                <c:pt idx="199">
                  <c:v>-0.17689006689385334</c:v>
                </c:pt>
                <c:pt idx="200">
                  <c:v>-0.17914615675880358</c:v>
                </c:pt>
                <c:pt idx="201">
                  <c:v>-0.18362678278429884</c:v>
                </c:pt>
                <c:pt idx="202">
                  <c:v>-0.18335857629685728</c:v>
                </c:pt>
                <c:pt idx="203">
                  <c:v>-0.18985863940426609</c:v>
                </c:pt>
                <c:pt idx="204">
                  <c:v>-0.19077369683200818</c:v>
                </c:pt>
                <c:pt idx="205">
                  <c:v>-0.19394484412470023</c:v>
                </c:pt>
                <c:pt idx="206">
                  <c:v>-0.19735264420042917</c:v>
                </c:pt>
                <c:pt idx="207">
                  <c:v>-0.19702133030417779</c:v>
                </c:pt>
                <c:pt idx="208">
                  <c:v>-0.19391329042029537</c:v>
                </c:pt>
                <c:pt idx="209">
                  <c:v>-0.20153351003407802</c:v>
                </c:pt>
                <c:pt idx="210">
                  <c:v>-0.2065189953300518</c:v>
                </c:pt>
                <c:pt idx="211">
                  <c:v>-0.20634544995582482</c:v>
                </c:pt>
                <c:pt idx="212">
                  <c:v>-0.2050675249274265</c:v>
                </c:pt>
                <c:pt idx="213">
                  <c:v>-0.19579073583238674</c:v>
                </c:pt>
                <c:pt idx="214">
                  <c:v>-0.19168875425975007</c:v>
                </c:pt>
                <c:pt idx="215">
                  <c:v>-0.18727123564306455</c:v>
                </c:pt>
                <c:pt idx="216">
                  <c:v>-0.18936955698599028</c:v>
                </c:pt>
                <c:pt idx="217">
                  <c:v>-0.19200429130379912</c:v>
                </c:pt>
                <c:pt idx="218">
                  <c:v>-0.18993752366527827</c:v>
                </c:pt>
                <c:pt idx="219">
                  <c:v>-0.19031616811813706</c:v>
                </c:pt>
                <c:pt idx="220">
                  <c:v>-0.19525432285750355</c:v>
                </c:pt>
                <c:pt idx="221">
                  <c:v>-0.19504922377887171</c:v>
                </c:pt>
                <c:pt idx="222">
                  <c:v>-0.19594850435441127</c:v>
                </c:pt>
                <c:pt idx="223">
                  <c:v>-0.19067903571879341</c:v>
                </c:pt>
                <c:pt idx="224">
                  <c:v>-0.18974820143884888</c:v>
                </c:pt>
                <c:pt idx="225">
                  <c:v>-0.17165215196264053</c:v>
                </c:pt>
                <c:pt idx="226">
                  <c:v>-0.17155749084942573</c:v>
                </c:pt>
                <c:pt idx="227">
                  <c:v>-0.17032689637763479</c:v>
                </c:pt>
                <c:pt idx="228">
                  <c:v>-0.1626277925028399</c:v>
                </c:pt>
                <c:pt idx="229">
                  <c:v>-0.15701123311876811</c:v>
                </c:pt>
                <c:pt idx="230">
                  <c:v>-0.16179161933611017</c:v>
                </c:pt>
                <c:pt idx="231">
                  <c:v>-0.16235958601539832</c:v>
                </c:pt>
                <c:pt idx="232">
                  <c:v>-0.16204404897134927</c:v>
                </c:pt>
                <c:pt idx="233">
                  <c:v>-0.15750031553704411</c:v>
                </c:pt>
                <c:pt idx="234">
                  <c:v>-0.15319323488577563</c:v>
                </c:pt>
                <c:pt idx="235">
                  <c:v>-0.153098573772561</c:v>
                </c:pt>
                <c:pt idx="236">
                  <c:v>-0.1520730783794017</c:v>
                </c:pt>
                <c:pt idx="237">
                  <c:v>-0.15205730152719929</c:v>
                </c:pt>
                <c:pt idx="238">
                  <c:v>-0.15611195254322863</c:v>
                </c:pt>
                <c:pt idx="239">
                  <c:v>-0.14995898018427373</c:v>
                </c:pt>
                <c:pt idx="240">
                  <c:v>-0.13957781143506251</c:v>
                </c:pt>
                <c:pt idx="241">
                  <c:v>-0.13730594471791002</c:v>
                </c:pt>
                <c:pt idx="242">
                  <c:v>-0.14336425596365013</c:v>
                </c:pt>
                <c:pt idx="243">
                  <c:v>-0.13899406790357191</c:v>
                </c:pt>
                <c:pt idx="244">
                  <c:v>-0.13285687239681943</c:v>
                </c:pt>
                <c:pt idx="245">
                  <c:v>-0.13527073078379404</c:v>
                </c:pt>
                <c:pt idx="246">
                  <c:v>-0.14003534014893346</c:v>
                </c:pt>
                <c:pt idx="247">
                  <c:v>-0.1404928688628046</c:v>
                </c:pt>
                <c:pt idx="248">
                  <c:v>-0.13315663258866586</c:v>
                </c:pt>
                <c:pt idx="249">
                  <c:v>-0.13129496402877702</c:v>
                </c:pt>
                <c:pt idx="250">
                  <c:v>-0.13050612141865459</c:v>
                </c:pt>
                <c:pt idx="251">
                  <c:v>-0.13336173166729787</c:v>
                </c:pt>
                <c:pt idx="252">
                  <c:v>-0.13960936513946737</c:v>
                </c:pt>
                <c:pt idx="253">
                  <c:v>-0.14593588287264925</c:v>
                </c:pt>
                <c:pt idx="254">
                  <c:v>-0.14446863561782161</c:v>
                </c:pt>
                <c:pt idx="255">
                  <c:v>-0.14442130506121431</c:v>
                </c:pt>
                <c:pt idx="256">
                  <c:v>-0.1473242458664647</c:v>
                </c:pt>
                <c:pt idx="257">
                  <c:v>-0.1473242458664647</c:v>
                </c:pt>
                <c:pt idx="258">
                  <c:v>-0.15273570617190466</c:v>
                </c:pt>
                <c:pt idx="259">
                  <c:v>-0.15489713492364013</c:v>
                </c:pt>
                <c:pt idx="260">
                  <c:v>-0.1519784172661871</c:v>
                </c:pt>
                <c:pt idx="261">
                  <c:v>-0.15159977281332832</c:v>
                </c:pt>
                <c:pt idx="262">
                  <c:v>-0.1515839959611259</c:v>
                </c:pt>
                <c:pt idx="263">
                  <c:v>-0.1515839959611259</c:v>
                </c:pt>
                <c:pt idx="264">
                  <c:v>-0.14965921999242712</c:v>
                </c:pt>
                <c:pt idx="265">
                  <c:v>-0.14404266060835552</c:v>
                </c:pt>
                <c:pt idx="266">
                  <c:v>-0.14467373469645342</c:v>
                </c:pt>
                <c:pt idx="267">
                  <c:v>-0.13539694560141369</c:v>
                </c:pt>
                <c:pt idx="268">
                  <c:v>-0.13153161681181372</c:v>
                </c:pt>
                <c:pt idx="269">
                  <c:v>-0.13514451596617455</c:v>
                </c:pt>
                <c:pt idx="270">
                  <c:v>-0.12843935378013391</c:v>
                </c:pt>
                <c:pt idx="271">
                  <c:v>-0.12108734065379274</c:v>
                </c:pt>
                <c:pt idx="272">
                  <c:v>-0.12351697589296995</c:v>
                </c:pt>
                <c:pt idx="273">
                  <c:v>-0.12324876940552822</c:v>
                </c:pt>
                <c:pt idx="274">
                  <c:v>-0.12359586015398212</c:v>
                </c:pt>
                <c:pt idx="275">
                  <c:v>-0.11294648491732934</c:v>
                </c:pt>
                <c:pt idx="276">
                  <c:v>-0.11504480626025507</c:v>
                </c:pt>
                <c:pt idx="277">
                  <c:v>-0.11960431654676268</c:v>
                </c:pt>
                <c:pt idx="278">
                  <c:v>-0.1205824813833145</c:v>
                </c:pt>
                <c:pt idx="279">
                  <c:v>-0.11621229332323627</c:v>
                </c:pt>
                <c:pt idx="280">
                  <c:v>-0.11586520257478236</c:v>
                </c:pt>
                <c:pt idx="281">
                  <c:v>-0.11635428499305818</c:v>
                </c:pt>
                <c:pt idx="282">
                  <c:v>-0.11720623501199053</c:v>
                </c:pt>
                <c:pt idx="283">
                  <c:v>-0.11928877950271363</c:v>
                </c:pt>
                <c:pt idx="284">
                  <c:v>-0.11532878959989906</c:v>
                </c:pt>
                <c:pt idx="285">
                  <c:v>-0.10925470150195632</c:v>
                </c:pt>
                <c:pt idx="286">
                  <c:v>-0.10611510791366904</c:v>
                </c:pt>
                <c:pt idx="287">
                  <c:v>-0.11332512937018811</c:v>
                </c:pt>
                <c:pt idx="288">
                  <c:v>-0.11924144894610633</c:v>
                </c:pt>
                <c:pt idx="289">
                  <c:v>-0.12193929067272509</c:v>
                </c:pt>
                <c:pt idx="290">
                  <c:v>-0.11966742395557241</c:v>
                </c:pt>
                <c:pt idx="291">
                  <c:v>-0.12378518238041152</c:v>
                </c:pt>
                <c:pt idx="292">
                  <c:v>-0.12957528713871008</c:v>
                </c:pt>
                <c:pt idx="293">
                  <c:v>-0.12798182506626277</c:v>
                </c:pt>
                <c:pt idx="294">
                  <c:v>-0.13069544364508398</c:v>
                </c:pt>
                <c:pt idx="295">
                  <c:v>-0.13320396314527336</c:v>
                </c:pt>
                <c:pt idx="296">
                  <c:v>-0.13673797803862184</c:v>
                </c:pt>
                <c:pt idx="297">
                  <c:v>-0.13612268080272638</c:v>
                </c:pt>
                <c:pt idx="298">
                  <c:v>-0.13583869746308219</c:v>
                </c:pt>
                <c:pt idx="299">
                  <c:v>-0.14569923008961255</c:v>
                </c:pt>
                <c:pt idx="300">
                  <c:v>-0.14443708191341673</c:v>
                </c:pt>
                <c:pt idx="301">
                  <c:v>-0.14118705035971224</c:v>
                </c:pt>
                <c:pt idx="302">
                  <c:v>-0.14563612268080281</c:v>
                </c:pt>
                <c:pt idx="303">
                  <c:v>-0.14379023097311622</c:v>
                </c:pt>
                <c:pt idx="304">
                  <c:v>-0.14349047078126978</c:v>
                </c:pt>
                <c:pt idx="305">
                  <c:v>-0.14894926164331704</c:v>
                </c:pt>
                <c:pt idx="306">
                  <c:v>-0.15150511170011371</c:v>
                </c:pt>
                <c:pt idx="307">
                  <c:v>-0.14386911523412857</c:v>
                </c:pt>
                <c:pt idx="308">
                  <c:v>-0.14371134671210403</c:v>
                </c:pt>
                <c:pt idx="309">
                  <c:v>-0.14472106525306072</c:v>
                </c:pt>
                <c:pt idx="310">
                  <c:v>-0.14663006436955706</c:v>
                </c:pt>
                <c:pt idx="311">
                  <c:v>-0.14500504859270491</c:v>
                </c:pt>
                <c:pt idx="312">
                  <c:v>-0.13640666414237038</c:v>
                </c:pt>
                <c:pt idx="313">
                  <c:v>-0.13475009466111335</c:v>
                </c:pt>
                <c:pt idx="314">
                  <c:v>-0.13905717531238165</c:v>
                </c:pt>
                <c:pt idx="315">
                  <c:v>-0.13375615297235907</c:v>
                </c:pt>
                <c:pt idx="316">
                  <c:v>-0.13743215953552948</c:v>
                </c:pt>
                <c:pt idx="317">
                  <c:v>-0.12962261769531755</c:v>
                </c:pt>
                <c:pt idx="318">
                  <c:v>-0.13167360848163578</c:v>
                </c:pt>
                <c:pt idx="319">
                  <c:v>-0.13153161681181372</c:v>
                </c:pt>
                <c:pt idx="320">
                  <c:v>-0.12126088602801971</c:v>
                </c:pt>
                <c:pt idx="321">
                  <c:v>-0.11962009339896511</c:v>
                </c:pt>
                <c:pt idx="322">
                  <c:v>-0.1206771424965291</c:v>
                </c:pt>
                <c:pt idx="323">
                  <c:v>-0.12660923892464976</c:v>
                </c:pt>
                <c:pt idx="324">
                  <c:v>-0.12771361857882121</c:v>
                </c:pt>
                <c:pt idx="325">
                  <c:v>-0.12670390003786453</c:v>
                </c:pt>
                <c:pt idx="326">
                  <c:v>-0.12342231477975517</c:v>
                </c:pt>
                <c:pt idx="327">
                  <c:v>-0.11801085447431539</c:v>
                </c:pt>
              </c:numCache>
            </c:numRef>
          </c:val>
          <c:smooth val="0"/>
          <c:extLst>
            <c:ext xmlns:c16="http://schemas.microsoft.com/office/drawing/2014/chart" uri="{C3380CC4-5D6E-409C-BE32-E72D297353CC}">
              <c16:uniqueId val="{00000001-7337-4C4C-B08B-56928E56502C}"/>
            </c:ext>
          </c:extLst>
        </c:ser>
        <c:dLbls>
          <c:showLegendKey val="0"/>
          <c:showVal val="0"/>
          <c:showCatName val="0"/>
          <c:showSerName val="0"/>
          <c:showPercent val="0"/>
          <c:showBubbleSize val="0"/>
        </c:dLbls>
        <c:smooth val="0"/>
        <c:axId val="832048224"/>
        <c:axId val="832043632"/>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7-10 Year US Corp Index</c:v>
                      </c:pt>
                    </c:strCache>
                  </c:strRef>
                </c:tx>
                <c:spPr>
                  <a:ln w="28575" cap="rnd">
                    <a:solidFill>
                      <a:schemeClr val="accent1"/>
                    </a:solidFill>
                    <a:round/>
                  </a:ln>
                  <a:effectLst/>
                </c:spPr>
                <c:marker>
                  <c:symbol val="none"/>
                </c:marker>
                <c:cat>
                  <c:numRef>
                    <c:extLst>
                      <c:ext uri="{02D57815-91ED-43cb-92C2-25804820EDAC}">
                        <c15:formulaRef>
                          <c15:sqref>Sheet1!$A$2:$A$329</c15:sqref>
                        </c15:formulaRef>
                      </c:ext>
                    </c:extLst>
                    <c:numCache>
                      <c:formatCode>yyyy\-mm\-dd;@</c:formatCode>
                      <c:ptCount val="328"/>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44681</c:v>
                      </c:pt>
                      <c:pt idx="86">
                        <c:v>44683</c:v>
                      </c:pt>
                      <c:pt idx="87">
                        <c:v>44684</c:v>
                      </c:pt>
                      <c:pt idx="88">
                        <c:v>44685</c:v>
                      </c:pt>
                      <c:pt idx="89">
                        <c:v>44686</c:v>
                      </c:pt>
                      <c:pt idx="90">
                        <c:v>44687</c:v>
                      </c:pt>
                      <c:pt idx="91">
                        <c:v>44690</c:v>
                      </c:pt>
                      <c:pt idx="92">
                        <c:v>44691</c:v>
                      </c:pt>
                      <c:pt idx="93">
                        <c:v>44692</c:v>
                      </c:pt>
                      <c:pt idx="94">
                        <c:v>44693</c:v>
                      </c:pt>
                      <c:pt idx="95">
                        <c:v>44694</c:v>
                      </c:pt>
                      <c:pt idx="96">
                        <c:v>44697</c:v>
                      </c:pt>
                      <c:pt idx="97">
                        <c:v>44698</c:v>
                      </c:pt>
                      <c:pt idx="98">
                        <c:v>44699</c:v>
                      </c:pt>
                      <c:pt idx="99">
                        <c:v>44700</c:v>
                      </c:pt>
                      <c:pt idx="100">
                        <c:v>44701</c:v>
                      </c:pt>
                      <c:pt idx="101">
                        <c:v>44704</c:v>
                      </c:pt>
                      <c:pt idx="102">
                        <c:v>44705</c:v>
                      </c:pt>
                      <c:pt idx="103">
                        <c:v>44706</c:v>
                      </c:pt>
                      <c:pt idx="104">
                        <c:v>44707</c:v>
                      </c:pt>
                      <c:pt idx="105">
                        <c:v>44708</c:v>
                      </c:pt>
                      <c:pt idx="106">
                        <c:v>44711</c:v>
                      </c:pt>
                      <c:pt idx="107">
                        <c:v>44712</c:v>
                      </c:pt>
                      <c:pt idx="108">
                        <c:v>44713</c:v>
                      </c:pt>
                      <c:pt idx="109">
                        <c:v>44714</c:v>
                      </c:pt>
                      <c:pt idx="110">
                        <c:v>44715</c:v>
                      </c:pt>
                      <c:pt idx="111">
                        <c:v>44718</c:v>
                      </c:pt>
                      <c:pt idx="112">
                        <c:v>44719</c:v>
                      </c:pt>
                      <c:pt idx="113">
                        <c:v>44720</c:v>
                      </c:pt>
                      <c:pt idx="114">
                        <c:v>44721</c:v>
                      </c:pt>
                      <c:pt idx="115">
                        <c:v>44722</c:v>
                      </c:pt>
                      <c:pt idx="116">
                        <c:v>44725</c:v>
                      </c:pt>
                      <c:pt idx="117">
                        <c:v>44726</c:v>
                      </c:pt>
                      <c:pt idx="118">
                        <c:v>44727</c:v>
                      </c:pt>
                      <c:pt idx="119">
                        <c:v>44728</c:v>
                      </c:pt>
                      <c:pt idx="120">
                        <c:v>44729</c:v>
                      </c:pt>
                      <c:pt idx="121">
                        <c:v>44732</c:v>
                      </c:pt>
                      <c:pt idx="122">
                        <c:v>44733</c:v>
                      </c:pt>
                      <c:pt idx="123">
                        <c:v>44734</c:v>
                      </c:pt>
                      <c:pt idx="124">
                        <c:v>44735</c:v>
                      </c:pt>
                      <c:pt idx="125">
                        <c:v>44736</c:v>
                      </c:pt>
                      <c:pt idx="126">
                        <c:v>44739</c:v>
                      </c:pt>
                      <c:pt idx="127">
                        <c:v>44740</c:v>
                      </c:pt>
                      <c:pt idx="128">
                        <c:v>44741</c:v>
                      </c:pt>
                      <c:pt idx="129">
                        <c:v>44742</c:v>
                      </c:pt>
                      <c:pt idx="130">
                        <c:v>44743</c:v>
                      </c:pt>
                      <c:pt idx="131">
                        <c:v>44746</c:v>
                      </c:pt>
                      <c:pt idx="132">
                        <c:v>44747</c:v>
                      </c:pt>
                      <c:pt idx="133">
                        <c:v>44748</c:v>
                      </c:pt>
                      <c:pt idx="134">
                        <c:v>44749</c:v>
                      </c:pt>
                      <c:pt idx="135">
                        <c:v>44750</c:v>
                      </c:pt>
                      <c:pt idx="136">
                        <c:v>44753</c:v>
                      </c:pt>
                      <c:pt idx="137">
                        <c:v>44754</c:v>
                      </c:pt>
                      <c:pt idx="138">
                        <c:v>44755</c:v>
                      </c:pt>
                      <c:pt idx="139">
                        <c:v>44756</c:v>
                      </c:pt>
                      <c:pt idx="140">
                        <c:v>44757</c:v>
                      </c:pt>
                      <c:pt idx="141">
                        <c:v>44760</c:v>
                      </c:pt>
                      <c:pt idx="142">
                        <c:v>44761</c:v>
                      </c:pt>
                      <c:pt idx="143">
                        <c:v>44762</c:v>
                      </c:pt>
                      <c:pt idx="144">
                        <c:v>44763</c:v>
                      </c:pt>
                      <c:pt idx="145">
                        <c:v>44764</c:v>
                      </c:pt>
                      <c:pt idx="146">
                        <c:v>44767</c:v>
                      </c:pt>
                      <c:pt idx="147">
                        <c:v>44768</c:v>
                      </c:pt>
                      <c:pt idx="148">
                        <c:v>44769</c:v>
                      </c:pt>
                      <c:pt idx="149">
                        <c:v>44770</c:v>
                      </c:pt>
                      <c:pt idx="150">
                        <c:v>44771</c:v>
                      </c:pt>
                      <c:pt idx="151">
                        <c:v>44773</c:v>
                      </c:pt>
                      <c:pt idx="152">
                        <c:v>44774</c:v>
                      </c:pt>
                      <c:pt idx="153">
                        <c:v>44775</c:v>
                      </c:pt>
                      <c:pt idx="154">
                        <c:v>44776</c:v>
                      </c:pt>
                      <c:pt idx="155">
                        <c:v>44777</c:v>
                      </c:pt>
                      <c:pt idx="156">
                        <c:v>44778</c:v>
                      </c:pt>
                      <c:pt idx="157">
                        <c:v>44781</c:v>
                      </c:pt>
                      <c:pt idx="158">
                        <c:v>44782</c:v>
                      </c:pt>
                      <c:pt idx="159">
                        <c:v>44783</c:v>
                      </c:pt>
                      <c:pt idx="160">
                        <c:v>44784</c:v>
                      </c:pt>
                      <c:pt idx="161">
                        <c:v>44785</c:v>
                      </c:pt>
                      <c:pt idx="162">
                        <c:v>44788</c:v>
                      </c:pt>
                      <c:pt idx="163">
                        <c:v>44789</c:v>
                      </c:pt>
                      <c:pt idx="164">
                        <c:v>44790</c:v>
                      </c:pt>
                      <c:pt idx="165">
                        <c:v>44791</c:v>
                      </c:pt>
                      <c:pt idx="166">
                        <c:v>44792</c:v>
                      </c:pt>
                      <c:pt idx="167">
                        <c:v>44795</c:v>
                      </c:pt>
                      <c:pt idx="168">
                        <c:v>44796</c:v>
                      </c:pt>
                      <c:pt idx="169">
                        <c:v>44797</c:v>
                      </c:pt>
                      <c:pt idx="170">
                        <c:v>44798</c:v>
                      </c:pt>
                      <c:pt idx="171">
                        <c:v>44799</c:v>
                      </c:pt>
                      <c:pt idx="172">
                        <c:v>44802</c:v>
                      </c:pt>
                      <c:pt idx="173">
                        <c:v>44803</c:v>
                      </c:pt>
                      <c:pt idx="174">
                        <c:v>44804</c:v>
                      </c:pt>
                      <c:pt idx="175">
                        <c:v>44805</c:v>
                      </c:pt>
                      <c:pt idx="176">
                        <c:v>44806</c:v>
                      </c:pt>
                      <c:pt idx="177">
                        <c:v>44809</c:v>
                      </c:pt>
                      <c:pt idx="178">
                        <c:v>44810</c:v>
                      </c:pt>
                      <c:pt idx="179">
                        <c:v>44811</c:v>
                      </c:pt>
                      <c:pt idx="180">
                        <c:v>44812</c:v>
                      </c:pt>
                      <c:pt idx="181">
                        <c:v>44813</c:v>
                      </c:pt>
                      <c:pt idx="182">
                        <c:v>44816</c:v>
                      </c:pt>
                      <c:pt idx="183">
                        <c:v>44817</c:v>
                      </c:pt>
                      <c:pt idx="184">
                        <c:v>44818</c:v>
                      </c:pt>
                      <c:pt idx="185">
                        <c:v>44819</c:v>
                      </c:pt>
                      <c:pt idx="186">
                        <c:v>44820</c:v>
                      </c:pt>
                      <c:pt idx="187">
                        <c:v>44823</c:v>
                      </c:pt>
                      <c:pt idx="188">
                        <c:v>44824</c:v>
                      </c:pt>
                      <c:pt idx="189">
                        <c:v>44825</c:v>
                      </c:pt>
                      <c:pt idx="190">
                        <c:v>44826</c:v>
                      </c:pt>
                      <c:pt idx="191">
                        <c:v>44827</c:v>
                      </c:pt>
                      <c:pt idx="192">
                        <c:v>44830</c:v>
                      </c:pt>
                      <c:pt idx="193">
                        <c:v>44831</c:v>
                      </c:pt>
                      <c:pt idx="194">
                        <c:v>44832</c:v>
                      </c:pt>
                      <c:pt idx="195">
                        <c:v>44833</c:v>
                      </c:pt>
                      <c:pt idx="196">
                        <c:v>44834</c:v>
                      </c:pt>
                      <c:pt idx="197">
                        <c:v>44837</c:v>
                      </c:pt>
                      <c:pt idx="198">
                        <c:v>44838</c:v>
                      </c:pt>
                      <c:pt idx="199">
                        <c:v>44839</c:v>
                      </c:pt>
                      <c:pt idx="200">
                        <c:v>44840</c:v>
                      </c:pt>
                      <c:pt idx="201">
                        <c:v>44841</c:v>
                      </c:pt>
                      <c:pt idx="202">
                        <c:v>44844</c:v>
                      </c:pt>
                      <c:pt idx="203">
                        <c:v>44845</c:v>
                      </c:pt>
                      <c:pt idx="204">
                        <c:v>44846</c:v>
                      </c:pt>
                      <c:pt idx="205">
                        <c:v>44847</c:v>
                      </c:pt>
                      <c:pt idx="206">
                        <c:v>44848</c:v>
                      </c:pt>
                      <c:pt idx="207">
                        <c:v>44851</c:v>
                      </c:pt>
                      <c:pt idx="208">
                        <c:v>44852</c:v>
                      </c:pt>
                      <c:pt idx="209">
                        <c:v>44853</c:v>
                      </c:pt>
                      <c:pt idx="210">
                        <c:v>44854</c:v>
                      </c:pt>
                      <c:pt idx="211">
                        <c:v>44855</c:v>
                      </c:pt>
                      <c:pt idx="212">
                        <c:v>44858</c:v>
                      </c:pt>
                      <c:pt idx="213">
                        <c:v>44859</c:v>
                      </c:pt>
                      <c:pt idx="214">
                        <c:v>44860</c:v>
                      </c:pt>
                      <c:pt idx="215">
                        <c:v>44861</c:v>
                      </c:pt>
                      <c:pt idx="216">
                        <c:v>44862</c:v>
                      </c:pt>
                      <c:pt idx="217">
                        <c:v>44865</c:v>
                      </c:pt>
                      <c:pt idx="218">
                        <c:v>44866</c:v>
                      </c:pt>
                      <c:pt idx="219">
                        <c:v>44867</c:v>
                      </c:pt>
                      <c:pt idx="220">
                        <c:v>44868</c:v>
                      </c:pt>
                      <c:pt idx="221">
                        <c:v>44869</c:v>
                      </c:pt>
                      <c:pt idx="222">
                        <c:v>44872</c:v>
                      </c:pt>
                      <c:pt idx="223">
                        <c:v>44873</c:v>
                      </c:pt>
                      <c:pt idx="224">
                        <c:v>44874</c:v>
                      </c:pt>
                      <c:pt idx="225">
                        <c:v>44875</c:v>
                      </c:pt>
                      <c:pt idx="226">
                        <c:v>44876</c:v>
                      </c:pt>
                      <c:pt idx="227">
                        <c:v>44879</c:v>
                      </c:pt>
                      <c:pt idx="228">
                        <c:v>44880</c:v>
                      </c:pt>
                      <c:pt idx="229">
                        <c:v>44881</c:v>
                      </c:pt>
                      <c:pt idx="230">
                        <c:v>44882</c:v>
                      </c:pt>
                      <c:pt idx="231">
                        <c:v>44883</c:v>
                      </c:pt>
                      <c:pt idx="232">
                        <c:v>44886</c:v>
                      </c:pt>
                      <c:pt idx="233">
                        <c:v>44887</c:v>
                      </c:pt>
                      <c:pt idx="234">
                        <c:v>44888</c:v>
                      </c:pt>
                      <c:pt idx="235">
                        <c:v>44889</c:v>
                      </c:pt>
                      <c:pt idx="236">
                        <c:v>44890</c:v>
                      </c:pt>
                      <c:pt idx="237">
                        <c:v>44893</c:v>
                      </c:pt>
                      <c:pt idx="238">
                        <c:v>44894</c:v>
                      </c:pt>
                      <c:pt idx="239">
                        <c:v>44895</c:v>
                      </c:pt>
                      <c:pt idx="240">
                        <c:v>44896</c:v>
                      </c:pt>
                      <c:pt idx="241">
                        <c:v>44897</c:v>
                      </c:pt>
                      <c:pt idx="242">
                        <c:v>44900</c:v>
                      </c:pt>
                      <c:pt idx="243">
                        <c:v>44901</c:v>
                      </c:pt>
                      <c:pt idx="244">
                        <c:v>44902</c:v>
                      </c:pt>
                      <c:pt idx="245">
                        <c:v>44903</c:v>
                      </c:pt>
                      <c:pt idx="246">
                        <c:v>44904</c:v>
                      </c:pt>
                      <c:pt idx="247">
                        <c:v>44907</c:v>
                      </c:pt>
                      <c:pt idx="248">
                        <c:v>44908</c:v>
                      </c:pt>
                      <c:pt idx="249">
                        <c:v>44909</c:v>
                      </c:pt>
                      <c:pt idx="250">
                        <c:v>44910</c:v>
                      </c:pt>
                      <c:pt idx="251">
                        <c:v>44911</c:v>
                      </c:pt>
                      <c:pt idx="252">
                        <c:v>44914</c:v>
                      </c:pt>
                      <c:pt idx="253">
                        <c:v>44915</c:v>
                      </c:pt>
                      <c:pt idx="254">
                        <c:v>44916</c:v>
                      </c:pt>
                      <c:pt idx="255">
                        <c:v>44917</c:v>
                      </c:pt>
                      <c:pt idx="256">
                        <c:v>44918</c:v>
                      </c:pt>
                      <c:pt idx="257">
                        <c:v>44921</c:v>
                      </c:pt>
                      <c:pt idx="258">
                        <c:v>44922</c:v>
                      </c:pt>
                      <c:pt idx="259">
                        <c:v>44923</c:v>
                      </c:pt>
                      <c:pt idx="260">
                        <c:v>44924</c:v>
                      </c:pt>
                      <c:pt idx="261">
                        <c:v>44925</c:v>
                      </c:pt>
                      <c:pt idx="262">
                        <c:v>44926</c:v>
                      </c:pt>
                      <c:pt idx="263">
                        <c:v>44928</c:v>
                      </c:pt>
                      <c:pt idx="264">
                        <c:v>44929</c:v>
                      </c:pt>
                      <c:pt idx="265">
                        <c:v>44930</c:v>
                      </c:pt>
                      <c:pt idx="266">
                        <c:v>44931</c:v>
                      </c:pt>
                      <c:pt idx="267">
                        <c:v>44932</c:v>
                      </c:pt>
                      <c:pt idx="268">
                        <c:v>44935</c:v>
                      </c:pt>
                      <c:pt idx="269">
                        <c:v>44936</c:v>
                      </c:pt>
                      <c:pt idx="270">
                        <c:v>44937</c:v>
                      </c:pt>
                      <c:pt idx="271">
                        <c:v>44938</c:v>
                      </c:pt>
                      <c:pt idx="272">
                        <c:v>44939</c:v>
                      </c:pt>
                      <c:pt idx="273">
                        <c:v>44942</c:v>
                      </c:pt>
                      <c:pt idx="274">
                        <c:v>44943</c:v>
                      </c:pt>
                      <c:pt idx="275">
                        <c:v>44944</c:v>
                      </c:pt>
                      <c:pt idx="276">
                        <c:v>44945</c:v>
                      </c:pt>
                      <c:pt idx="277" formatCode="yyyy\-mm\-dd">
                        <c:v>44946</c:v>
                      </c:pt>
                      <c:pt idx="278" formatCode="yyyy\-mm\-dd">
                        <c:v>44949</c:v>
                      </c:pt>
                      <c:pt idx="279" formatCode="yyyy\-mm\-dd">
                        <c:v>44950</c:v>
                      </c:pt>
                      <c:pt idx="280" formatCode="yyyy\-mm\-dd">
                        <c:v>44951</c:v>
                      </c:pt>
                      <c:pt idx="281" formatCode="yyyy\-mm\-dd">
                        <c:v>44952</c:v>
                      </c:pt>
                      <c:pt idx="282" formatCode="yyyy\-mm\-dd">
                        <c:v>44953</c:v>
                      </c:pt>
                      <c:pt idx="283" formatCode="yyyy\-mm\-dd">
                        <c:v>44956</c:v>
                      </c:pt>
                      <c:pt idx="284" formatCode="yyyy\-mm\-dd">
                        <c:v>44957</c:v>
                      </c:pt>
                      <c:pt idx="285" formatCode="yyyy\-mm\-dd">
                        <c:v>44958</c:v>
                      </c:pt>
                      <c:pt idx="286" formatCode="yyyy\-mm\-dd">
                        <c:v>44959</c:v>
                      </c:pt>
                      <c:pt idx="287" formatCode="yyyy\-mm\-dd">
                        <c:v>44960</c:v>
                      </c:pt>
                      <c:pt idx="288" formatCode="yyyy\-mm\-dd">
                        <c:v>44963</c:v>
                      </c:pt>
                      <c:pt idx="289" formatCode="yyyy\-mm\-dd">
                        <c:v>44964</c:v>
                      </c:pt>
                      <c:pt idx="290" formatCode="yyyy\-mm\-dd">
                        <c:v>44965</c:v>
                      </c:pt>
                      <c:pt idx="291" formatCode="yyyy\-mm\-dd">
                        <c:v>44966</c:v>
                      </c:pt>
                      <c:pt idx="292" formatCode="yyyy\-mm\-dd">
                        <c:v>44967</c:v>
                      </c:pt>
                      <c:pt idx="293" formatCode="yyyy\-mm\-dd">
                        <c:v>44970</c:v>
                      </c:pt>
                      <c:pt idx="294" formatCode="yyyy\-mm\-dd">
                        <c:v>44971</c:v>
                      </c:pt>
                      <c:pt idx="295" formatCode="yyyy\-mm\-dd">
                        <c:v>44972</c:v>
                      </c:pt>
                      <c:pt idx="296" formatCode="yyyy\-mm\-dd">
                        <c:v>44973</c:v>
                      </c:pt>
                      <c:pt idx="297" formatCode="yyyy\-mm\-dd">
                        <c:v>44974</c:v>
                      </c:pt>
                      <c:pt idx="298" formatCode="yyyy\-mm\-dd">
                        <c:v>44977</c:v>
                      </c:pt>
                      <c:pt idx="299" formatCode="yyyy\-mm\-dd">
                        <c:v>44978</c:v>
                      </c:pt>
                      <c:pt idx="300" formatCode="yyyy\-mm\-dd">
                        <c:v>44979</c:v>
                      </c:pt>
                      <c:pt idx="301" formatCode="yyyy\-mm\-dd">
                        <c:v>44980</c:v>
                      </c:pt>
                      <c:pt idx="302" formatCode="yyyy\-mm\-dd">
                        <c:v>44981</c:v>
                      </c:pt>
                      <c:pt idx="303" formatCode="yyyy\-mm\-dd">
                        <c:v>44984</c:v>
                      </c:pt>
                      <c:pt idx="304" formatCode="yyyy\-mm\-dd">
                        <c:v>44985</c:v>
                      </c:pt>
                      <c:pt idx="305" formatCode="yyyy\-mm\-dd">
                        <c:v>44986</c:v>
                      </c:pt>
                      <c:pt idx="306" formatCode="yyyy\-mm\-dd">
                        <c:v>44987</c:v>
                      </c:pt>
                      <c:pt idx="307" formatCode="yyyy\-mm\-dd">
                        <c:v>44988</c:v>
                      </c:pt>
                      <c:pt idx="308" formatCode="yyyy\-mm\-dd">
                        <c:v>44991</c:v>
                      </c:pt>
                      <c:pt idx="309" formatCode="yyyy\-mm\-dd">
                        <c:v>44992</c:v>
                      </c:pt>
                      <c:pt idx="310" formatCode="yyyy\-mm\-dd">
                        <c:v>44993</c:v>
                      </c:pt>
                      <c:pt idx="311" formatCode="yyyy\-mm\-dd">
                        <c:v>44994</c:v>
                      </c:pt>
                      <c:pt idx="312" formatCode="yyyy\-mm\-dd">
                        <c:v>44995</c:v>
                      </c:pt>
                      <c:pt idx="313" formatCode="yyyy\-mm\-dd">
                        <c:v>44998</c:v>
                      </c:pt>
                      <c:pt idx="314" formatCode="yyyy\-mm\-dd">
                        <c:v>44999</c:v>
                      </c:pt>
                      <c:pt idx="315" formatCode="yyyy\-mm\-dd">
                        <c:v>45000</c:v>
                      </c:pt>
                      <c:pt idx="316" formatCode="yyyy\-mm\-dd">
                        <c:v>45001</c:v>
                      </c:pt>
                      <c:pt idx="317" formatCode="yyyy\-mm\-dd">
                        <c:v>45002</c:v>
                      </c:pt>
                      <c:pt idx="318" formatCode="yyyy\-mm\-dd">
                        <c:v>45005</c:v>
                      </c:pt>
                      <c:pt idx="319" formatCode="yyyy\-mm\-dd">
                        <c:v>45006</c:v>
                      </c:pt>
                      <c:pt idx="320" formatCode="yyyy\-mm\-dd">
                        <c:v>45007</c:v>
                      </c:pt>
                      <c:pt idx="321" formatCode="yyyy\-mm\-dd">
                        <c:v>45008</c:v>
                      </c:pt>
                      <c:pt idx="322" formatCode="yyyy\-mm\-dd">
                        <c:v>45009</c:v>
                      </c:pt>
                      <c:pt idx="323" formatCode="yyyy\-mm\-dd">
                        <c:v>45012</c:v>
                      </c:pt>
                      <c:pt idx="324" formatCode="yyyy\-mm\-dd">
                        <c:v>45013</c:v>
                      </c:pt>
                      <c:pt idx="325" formatCode="yyyy\-mm\-dd">
                        <c:v>45014</c:v>
                      </c:pt>
                      <c:pt idx="326" formatCode="yyyy\-mm\-dd">
                        <c:v>45015</c:v>
                      </c:pt>
                      <c:pt idx="327" formatCode="yyyy\-mm\-dd">
                        <c:v>45016</c:v>
                      </c:pt>
                    </c:numCache>
                  </c:numRef>
                </c:cat>
                <c:val>
                  <c:numRef>
                    <c:extLst>
                      <c:ext uri="{02D57815-91ED-43cb-92C2-25804820EDAC}">
                        <c15:formulaRef>
                          <c15:sqref>Sheet1!$B$2:$B$329</c15:sqref>
                        </c15:formulaRef>
                      </c:ext>
                    </c:extLst>
                    <c:numCache>
                      <c:formatCode>0.000</c:formatCode>
                      <c:ptCount val="328"/>
                      <c:pt idx="0">
                        <c:v>633.84</c:v>
                      </c:pt>
                      <c:pt idx="1">
                        <c:v>632.48</c:v>
                      </c:pt>
                      <c:pt idx="2">
                        <c:v>631.19000000000005</c:v>
                      </c:pt>
                      <c:pt idx="3">
                        <c:v>629.54999999999995</c:v>
                      </c:pt>
                      <c:pt idx="4">
                        <c:v>627.80999999999995</c:v>
                      </c:pt>
                      <c:pt idx="5">
                        <c:v>626.91999999999996</c:v>
                      </c:pt>
                      <c:pt idx="6">
                        <c:v>628.05999999999995</c:v>
                      </c:pt>
                      <c:pt idx="7">
                        <c:v>629.07000000000005</c:v>
                      </c:pt>
                      <c:pt idx="8">
                        <c:v>629.17999999999995</c:v>
                      </c:pt>
                      <c:pt idx="9">
                        <c:v>626.12</c:v>
                      </c:pt>
                      <c:pt idx="10">
                        <c:v>626.28</c:v>
                      </c:pt>
                      <c:pt idx="11">
                        <c:v>621.58000000000004</c:v>
                      </c:pt>
                      <c:pt idx="12">
                        <c:v>623.15</c:v>
                      </c:pt>
                      <c:pt idx="13">
                        <c:v>622.71</c:v>
                      </c:pt>
                      <c:pt idx="14">
                        <c:v>624.88</c:v>
                      </c:pt>
                      <c:pt idx="15">
                        <c:v>624.39</c:v>
                      </c:pt>
                      <c:pt idx="16">
                        <c:v>622.49</c:v>
                      </c:pt>
                      <c:pt idx="17">
                        <c:v>620.47</c:v>
                      </c:pt>
                      <c:pt idx="18">
                        <c:v>620.83000000000004</c:v>
                      </c:pt>
                      <c:pt idx="19">
                        <c:v>620.69000000000005</c:v>
                      </c:pt>
                      <c:pt idx="20">
                        <c:v>620.87</c:v>
                      </c:pt>
                      <c:pt idx="21">
                        <c:v>620.84</c:v>
                      </c:pt>
                      <c:pt idx="22">
                        <c:v>622.72</c:v>
                      </c:pt>
                      <c:pt idx="23">
                        <c:v>619.35</c:v>
                      </c:pt>
                      <c:pt idx="24">
                        <c:v>614.15</c:v>
                      </c:pt>
                      <c:pt idx="25">
                        <c:v>614.07000000000005</c:v>
                      </c:pt>
                      <c:pt idx="26">
                        <c:v>612.91</c:v>
                      </c:pt>
                      <c:pt idx="27">
                        <c:v>614.25</c:v>
                      </c:pt>
                      <c:pt idx="28">
                        <c:v>609.39</c:v>
                      </c:pt>
                      <c:pt idx="29">
                        <c:v>611.48</c:v>
                      </c:pt>
                      <c:pt idx="30">
                        <c:v>608.94000000000005</c:v>
                      </c:pt>
                      <c:pt idx="31">
                        <c:v>606.88</c:v>
                      </c:pt>
                      <c:pt idx="32">
                        <c:v>605.84</c:v>
                      </c:pt>
                      <c:pt idx="33">
                        <c:v>607.27</c:v>
                      </c:pt>
                      <c:pt idx="34">
                        <c:v>607.79</c:v>
                      </c:pt>
                      <c:pt idx="35">
                        <c:v>607.95000000000005</c:v>
                      </c:pt>
                      <c:pt idx="36">
                        <c:v>606.11</c:v>
                      </c:pt>
                      <c:pt idx="37">
                        <c:v>604.59</c:v>
                      </c:pt>
                      <c:pt idx="38">
                        <c:v>602.19000000000005</c:v>
                      </c:pt>
                      <c:pt idx="39">
                        <c:v>603.5</c:v>
                      </c:pt>
                      <c:pt idx="40">
                        <c:v>609.29999999999995</c:v>
                      </c:pt>
                      <c:pt idx="41">
                        <c:v>613.87</c:v>
                      </c:pt>
                      <c:pt idx="42">
                        <c:v>607.13</c:v>
                      </c:pt>
                      <c:pt idx="43">
                        <c:v>608.02</c:v>
                      </c:pt>
                      <c:pt idx="44">
                        <c:v>611.05999999999995</c:v>
                      </c:pt>
                      <c:pt idx="45">
                        <c:v>607.70000000000005</c:v>
                      </c:pt>
                      <c:pt idx="46">
                        <c:v>600.1</c:v>
                      </c:pt>
                      <c:pt idx="47">
                        <c:v>597.82000000000005</c:v>
                      </c:pt>
                      <c:pt idx="48">
                        <c:v>594.44000000000005</c:v>
                      </c:pt>
                      <c:pt idx="49">
                        <c:v>593.71</c:v>
                      </c:pt>
                      <c:pt idx="50">
                        <c:v>587.49</c:v>
                      </c:pt>
                      <c:pt idx="51">
                        <c:v>586.59</c:v>
                      </c:pt>
                      <c:pt idx="52">
                        <c:v>587.9</c:v>
                      </c:pt>
                      <c:pt idx="53">
                        <c:v>590.89</c:v>
                      </c:pt>
                      <c:pt idx="54">
                        <c:v>593.65</c:v>
                      </c:pt>
                      <c:pt idx="55">
                        <c:v>588.12</c:v>
                      </c:pt>
                      <c:pt idx="56">
                        <c:v>586.35</c:v>
                      </c:pt>
                      <c:pt idx="57">
                        <c:v>588.41</c:v>
                      </c:pt>
                      <c:pt idx="58">
                        <c:v>586.86</c:v>
                      </c:pt>
                      <c:pt idx="59">
                        <c:v>581.63</c:v>
                      </c:pt>
                      <c:pt idx="60">
                        <c:v>582.48</c:v>
                      </c:pt>
                      <c:pt idx="61">
                        <c:v>587.04</c:v>
                      </c:pt>
                      <c:pt idx="62">
                        <c:v>589.24</c:v>
                      </c:pt>
                      <c:pt idx="63">
                        <c:v>589.88</c:v>
                      </c:pt>
                      <c:pt idx="64">
                        <c:v>588.4</c:v>
                      </c:pt>
                      <c:pt idx="65">
                        <c:v>588.16999999999996</c:v>
                      </c:pt>
                      <c:pt idx="66">
                        <c:v>582.85</c:v>
                      </c:pt>
                      <c:pt idx="67">
                        <c:v>579.67999999999995</c:v>
                      </c:pt>
                      <c:pt idx="68">
                        <c:v>577.69000000000005</c:v>
                      </c:pt>
                      <c:pt idx="69">
                        <c:v>574.39</c:v>
                      </c:pt>
                      <c:pt idx="70">
                        <c:v>570.41999999999996</c:v>
                      </c:pt>
                      <c:pt idx="71">
                        <c:v>572.12</c:v>
                      </c:pt>
                      <c:pt idx="72">
                        <c:v>572.27</c:v>
                      </c:pt>
                      <c:pt idx="73">
                        <c:v>568.14</c:v>
                      </c:pt>
                      <c:pt idx="74">
                        <c:v>568.14</c:v>
                      </c:pt>
                      <c:pt idx="75">
                        <c:v>565.86</c:v>
                      </c:pt>
                      <c:pt idx="76">
                        <c:v>563.11</c:v>
                      </c:pt>
                      <c:pt idx="77">
                        <c:v>565.79</c:v>
                      </c:pt>
                      <c:pt idx="78">
                        <c:v>562.27</c:v>
                      </c:pt>
                      <c:pt idx="79">
                        <c:v>560.72</c:v>
                      </c:pt>
                      <c:pt idx="80">
                        <c:v>563.07000000000005</c:v>
                      </c:pt>
                      <c:pt idx="81">
                        <c:v>565.09</c:v>
                      </c:pt>
                      <c:pt idx="82">
                        <c:v>562.71</c:v>
                      </c:pt>
                      <c:pt idx="83">
                        <c:v>560.04999999999995</c:v>
                      </c:pt>
                      <c:pt idx="84">
                        <c:v>558.44000000000005</c:v>
                      </c:pt>
                      <c:pt idx="85">
                        <c:v>558.5</c:v>
                      </c:pt>
                      <c:pt idx="86">
                        <c:v>553.74</c:v>
                      </c:pt>
                      <c:pt idx="87">
                        <c:v>555.64</c:v>
                      </c:pt>
                      <c:pt idx="88">
                        <c:v>557.51</c:v>
                      </c:pt>
                      <c:pt idx="89">
                        <c:v>552.34</c:v>
                      </c:pt>
                      <c:pt idx="90">
                        <c:v>549.79</c:v>
                      </c:pt>
                      <c:pt idx="91">
                        <c:v>550.15</c:v>
                      </c:pt>
                      <c:pt idx="92">
                        <c:v>553.23</c:v>
                      </c:pt>
                      <c:pt idx="93">
                        <c:v>555.82000000000005</c:v>
                      </c:pt>
                      <c:pt idx="94">
                        <c:v>558.45000000000005</c:v>
                      </c:pt>
                      <c:pt idx="95">
                        <c:v>553.89</c:v>
                      </c:pt>
                      <c:pt idx="96">
                        <c:v>555.64</c:v>
                      </c:pt>
                      <c:pt idx="97">
                        <c:v>551.95000000000005</c:v>
                      </c:pt>
                      <c:pt idx="98">
                        <c:v>553.46</c:v>
                      </c:pt>
                      <c:pt idx="99">
                        <c:v>554.1</c:v>
                      </c:pt>
                      <c:pt idx="100">
                        <c:v>556.46</c:v>
                      </c:pt>
                      <c:pt idx="101">
                        <c:v>554.33000000000004</c:v>
                      </c:pt>
                      <c:pt idx="102">
                        <c:v>558.48</c:v>
                      </c:pt>
                      <c:pt idx="103">
                        <c:v>561.1</c:v>
                      </c:pt>
                      <c:pt idx="104">
                        <c:v>563.71</c:v>
                      </c:pt>
                      <c:pt idx="105">
                        <c:v>564.79</c:v>
                      </c:pt>
                      <c:pt idx="106">
                        <c:v>564.92999999999995</c:v>
                      </c:pt>
                      <c:pt idx="107">
                        <c:v>562.4</c:v>
                      </c:pt>
                      <c:pt idx="108">
                        <c:v>559.79</c:v>
                      </c:pt>
                      <c:pt idx="109">
                        <c:v>560.36</c:v>
                      </c:pt>
                      <c:pt idx="110">
                        <c:v>558.63</c:v>
                      </c:pt>
                      <c:pt idx="111">
                        <c:v>556.08000000000004</c:v>
                      </c:pt>
                      <c:pt idx="112">
                        <c:v>558.24</c:v>
                      </c:pt>
                      <c:pt idx="113">
                        <c:v>556.57000000000005</c:v>
                      </c:pt>
                      <c:pt idx="114">
                        <c:v>555.34</c:v>
                      </c:pt>
                      <c:pt idx="115">
                        <c:v>548.73</c:v>
                      </c:pt>
                      <c:pt idx="116">
                        <c:v>538.26</c:v>
                      </c:pt>
                      <c:pt idx="117">
                        <c:v>534.02</c:v>
                      </c:pt>
                      <c:pt idx="118">
                        <c:v>538.01</c:v>
                      </c:pt>
                      <c:pt idx="119">
                        <c:v>539.4</c:v>
                      </c:pt>
                      <c:pt idx="120">
                        <c:v>541.79999999999995</c:v>
                      </c:pt>
                      <c:pt idx="121">
                        <c:v>541.97</c:v>
                      </c:pt>
                      <c:pt idx="122">
                        <c:v>540.02</c:v>
                      </c:pt>
                      <c:pt idx="123">
                        <c:v>543.61</c:v>
                      </c:pt>
                      <c:pt idx="124">
                        <c:v>546.11</c:v>
                      </c:pt>
                      <c:pt idx="125">
                        <c:v>545.17999999999995</c:v>
                      </c:pt>
                      <c:pt idx="126">
                        <c:v>543.02</c:v>
                      </c:pt>
                      <c:pt idx="127">
                        <c:v>541.37</c:v>
                      </c:pt>
                      <c:pt idx="128">
                        <c:v>544.41</c:v>
                      </c:pt>
                      <c:pt idx="129">
                        <c:v>547.28</c:v>
                      </c:pt>
                      <c:pt idx="130">
                        <c:v>549.57000000000005</c:v>
                      </c:pt>
                      <c:pt idx="131">
                        <c:v>549.73</c:v>
                      </c:pt>
                      <c:pt idx="132">
                        <c:v>552.04999999999995</c:v>
                      </c:pt>
                      <c:pt idx="133">
                        <c:v>549</c:v>
                      </c:pt>
                      <c:pt idx="134">
                        <c:v>547.36</c:v>
                      </c:pt>
                      <c:pt idx="135">
                        <c:v>544.98</c:v>
                      </c:pt>
                      <c:pt idx="136">
                        <c:v>548.98</c:v>
                      </c:pt>
                      <c:pt idx="137">
                        <c:v>549.58000000000004</c:v>
                      </c:pt>
                      <c:pt idx="138">
                        <c:v>550.91999999999996</c:v>
                      </c:pt>
                      <c:pt idx="139">
                        <c:v>548.58000000000004</c:v>
                      </c:pt>
                      <c:pt idx="140">
                        <c:v>550.77</c:v>
                      </c:pt>
                      <c:pt idx="141">
                        <c:v>550.82000000000005</c:v>
                      </c:pt>
                      <c:pt idx="142">
                        <c:v>549.14</c:v>
                      </c:pt>
                      <c:pt idx="143">
                        <c:v>549.04</c:v>
                      </c:pt>
                      <c:pt idx="144">
                        <c:v>554.23</c:v>
                      </c:pt>
                      <c:pt idx="145">
                        <c:v>559.38</c:v>
                      </c:pt>
                      <c:pt idx="146">
                        <c:v>557.65</c:v>
                      </c:pt>
                      <c:pt idx="147">
                        <c:v>557.6</c:v>
                      </c:pt>
                      <c:pt idx="148">
                        <c:v>560.51</c:v>
                      </c:pt>
                      <c:pt idx="149">
                        <c:v>563.51</c:v>
                      </c:pt>
                      <c:pt idx="150">
                        <c:v>566.29</c:v>
                      </c:pt>
                      <c:pt idx="151">
                        <c:v>566.34</c:v>
                      </c:pt>
                      <c:pt idx="152">
                        <c:v>567.91999999999996</c:v>
                      </c:pt>
                      <c:pt idx="153">
                        <c:v>562.49</c:v>
                      </c:pt>
                      <c:pt idx="154">
                        <c:v>562.79</c:v>
                      </c:pt>
                      <c:pt idx="155">
                        <c:v>565.62</c:v>
                      </c:pt>
                      <c:pt idx="156">
                        <c:v>559.54</c:v>
                      </c:pt>
                      <c:pt idx="157">
                        <c:v>562.71</c:v>
                      </c:pt>
                      <c:pt idx="158">
                        <c:v>560.84</c:v>
                      </c:pt>
                      <c:pt idx="159">
                        <c:v>562.97</c:v>
                      </c:pt>
                      <c:pt idx="160">
                        <c:v>561.07000000000005</c:v>
                      </c:pt>
                      <c:pt idx="161">
                        <c:v>563.51</c:v>
                      </c:pt>
                      <c:pt idx="162">
                        <c:v>566.15</c:v>
                      </c:pt>
                      <c:pt idx="163">
                        <c:v>564.9</c:v>
                      </c:pt>
                      <c:pt idx="164">
                        <c:v>561.34</c:v>
                      </c:pt>
                      <c:pt idx="165">
                        <c:v>561.97</c:v>
                      </c:pt>
                      <c:pt idx="166">
                        <c:v>556.97</c:v>
                      </c:pt>
                      <c:pt idx="167">
                        <c:v>554.04</c:v>
                      </c:pt>
                      <c:pt idx="168">
                        <c:v>553.51</c:v>
                      </c:pt>
                      <c:pt idx="169">
                        <c:v>552.11</c:v>
                      </c:pt>
                      <c:pt idx="170">
                        <c:v>555.66999999999996</c:v>
                      </c:pt>
                      <c:pt idx="171">
                        <c:v>555.12</c:v>
                      </c:pt>
                      <c:pt idx="172">
                        <c:v>551.16</c:v>
                      </c:pt>
                      <c:pt idx="173">
                        <c:v>550.67999999999995</c:v>
                      </c:pt>
                      <c:pt idx="174">
                        <c:v>548.59</c:v>
                      </c:pt>
                      <c:pt idx="175">
                        <c:v>542.58000000000004</c:v>
                      </c:pt>
                      <c:pt idx="176">
                        <c:v>545.84</c:v>
                      </c:pt>
                      <c:pt idx="177">
                        <c:v>546.01</c:v>
                      </c:pt>
                      <c:pt idx="178">
                        <c:v>540</c:v>
                      </c:pt>
                      <c:pt idx="179">
                        <c:v>542.77</c:v>
                      </c:pt>
                      <c:pt idx="180">
                        <c:v>542.70000000000005</c:v>
                      </c:pt>
                      <c:pt idx="181">
                        <c:v>542.66</c:v>
                      </c:pt>
                      <c:pt idx="182">
                        <c:v>542.09</c:v>
                      </c:pt>
                      <c:pt idx="183">
                        <c:v>538.97</c:v>
                      </c:pt>
                      <c:pt idx="184">
                        <c:v>539.15</c:v>
                      </c:pt>
                      <c:pt idx="185">
                        <c:v>537.29999999999995</c:v>
                      </c:pt>
                      <c:pt idx="186">
                        <c:v>536.79</c:v>
                      </c:pt>
                      <c:pt idx="187">
                        <c:v>535.6</c:v>
                      </c:pt>
                      <c:pt idx="188">
                        <c:v>532.98</c:v>
                      </c:pt>
                      <c:pt idx="189">
                        <c:v>534.98</c:v>
                      </c:pt>
                      <c:pt idx="190">
                        <c:v>527.52</c:v>
                      </c:pt>
                      <c:pt idx="191">
                        <c:v>526.67999999999995</c:v>
                      </c:pt>
                      <c:pt idx="192">
                        <c:v>518.54</c:v>
                      </c:pt>
                      <c:pt idx="193">
                        <c:v>513.27</c:v>
                      </c:pt>
                      <c:pt idx="194">
                        <c:v>520.21</c:v>
                      </c:pt>
                      <c:pt idx="195">
                        <c:v>516.16</c:v>
                      </c:pt>
                      <c:pt idx="196">
                        <c:v>516.69000000000005</c:v>
                      </c:pt>
                      <c:pt idx="197">
                        <c:v>523.30999999999995</c:v>
                      </c:pt>
                      <c:pt idx="198">
                        <c:v>526.33000000000004</c:v>
                      </c:pt>
                      <c:pt idx="199">
                        <c:v>521.72</c:v>
                      </c:pt>
                      <c:pt idx="200">
                        <c:v>520.29</c:v>
                      </c:pt>
                      <c:pt idx="201">
                        <c:v>517.45000000000005</c:v>
                      </c:pt>
                      <c:pt idx="202">
                        <c:v>517.62</c:v>
                      </c:pt>
                      <c:pt idx="203">
                        <c:v>513.5</c:v>
                      </c:pt>
                      <c:pt idx="204">
                        <c:v>512.91999999999996</c:v>
                      </c:pt>
                      <c:pt idx="205">
                        <c:v>510.91</c:v>
                      </c:pt>
                      <c:pt idx="206">
                        <c:v>508.75</c:v>
                      </c:pt>
                      <c:pt idx="207">
                        <c:v>508.96</c:v>
                      </c:pt>
                      <c:pt idx="208">
                        <c:v>510.93</c:v>
                      </c:pt>
                      <c:pt idx="209">
                        <c:v>506.1</c:v>
                      </c:pt>
                      <c:pt idx="210">
                        <c:v>502.94</c:v>
                      </c:pt>
                      <c:pt idx="211">
                        <c:v>503.05</c:v>
                      </c:pt>
                      <c:pt idx="212">
                        <c:v>503.86</c:v>
                      </c:pt>
                      <c:pt idx="213">
                        <c:v>509.74</c:v>
                      </c:pt>
                      <c:pt idx="214">
                        <c:v>512.34</c:v>
                      </c:pt>
                      <c:pt idx="215">
                        <c:v>515.14</c:v>
                      </c:pt>
                      <c:pt idx="216">
                        <c:v>513.80999999999995</c:v>
                      </c:pt>
                      <c:pt idx="217">
                        <c:v>512.14</c:v>
                      </c:pt>
                      <c:pt idx="218">
                        <c:v>513.45000000000005</c:v>
                      </c:pt>
                      <c:pt idx="219">
                        <c:v>513.21</c:v>
                      </c:pt>
                      <c:pt idx="220">
                        <c:v>510.08</c:v>
                      </c:pt>
                      <c:pt idx="221">
                        <c:v>510.21</c:v>
                      </c:pt>
                      <c:pt idx="222">
                        <c:v>509.64</c:v>
                      </c:pt>
                      <c:pt idx="223">
                        <c:v>512.98</c:v>
                      </c:pt>
                      <c:pt idx="224">
                        <c:v>513.57000000000005</c:v>
                      </c:pt>
                      <c:pt idx="225">
                        <c:v>525.04</c:v>
                      </c:pt>
                      <c:pt idx="226">
                        <c:v>525.1</c:v>
                      </c:pt>
                      <c:pt idx="227">
                        <c:v>525.88</c:v>
                      </c:pt>
                      <c:pt idx="228">
                        <c:v>530.76</c:v>
                      </c:pt>
                      <c:pt idx="229">
                        <c:v>534.32000000000005</c:v>
                      </c:pt>
                      <c:pt idx="230">
                        <c:v>531.29</c:v>
                      </c:pt>
                      <c:pt idx="231">
                        <c:v>530.92999999999995</c:v>
                      </c:pt>
                      <c:pt idx="232">
                        <c:v>531.13</c:v>
                      </c:pt>
                      <c:pt idx="233">
                        <c:v>534.01</c:v>
                      </c:pt>
                      <c:pt idx="234">
                        <c:v>536.74</c:v>
                      </c:pt>
                      <c:pt idx="235">
                        <c:v>536.79999999999995</c:v>
                      </c:pt>
                      <c:pt idx="236">
                        <c:v>537.45000000000005</c:v>
                      </c:pt>
                      <c:pt idx="237">
                        <c:v>537.46</c:v>
                      </c:pt>
                      <c:pt idx="238">
                        <c:v>534.89</c:v>
                      </c:pt>
                      <c:pt idx="239">
                        <c:v>538.79</c:v>
                      </c:pt>
                      <c:pt idx="240">
                        <c:v>545.37</c:v>
                      </c:pt>
                      <c:pt idx="241">
                        <c:v>546.80999999999995</c:v>
                      </c:pt>
                      <c:pt idx="242">
                        <c:v>542.97</c:v>
                      </c:pt>
                      <c:pt idx="243">
                        <c:v>545.74</c:v>
                      </c:pt>
                      <c:pt idx="244">
                        <c:v>549.63</c:v>
                      </c:pt>
                      <c:pt idx="245">
                        <c:v>548.1</c:v>
                      </c:pt>
                      <c:pt idx="246">
                        <c:v>545.08000000000004</c:v>
                      </c:pt>
                      <c:pt idx="247">
                        <c:v>544.79</c:v>
                      </c:pt>
                      <c:pt idx="248">
                        <c:v>549.44000000000005</c:v>
                      </c:pt>
                      <c:pt idx="249">
                        <c:v>550.62</c:v>
                      </c:pt>
                      <c:pt idx="250">
                        <c:v>551.12</c:v>
                      </c:pt>
                      <c:pt idx="251">
                        <c:v>549.30999999999995</c:v>
                      </c:pt>
                      <c:pt idx="252">
                        <c:v>545.35</c:v>
                      </c:pt>
                      <c:pt idx="253">
                        <c:v>541.34</c:v>
                      </c:pt>
                      <c:pt idx="254">
                        <c:v>542.27</c:v>
                      </c:pt>
                      <c:pt idx="255">
                        <c:v>542.29999999999995</c:v>
                      </c:pt>
                      <c:pt idx="256">
                        <c:v>540.46</c:v>
                      </c:pt>
                      <c:pt idx="257">
                        <c:v>540.46</c:v>
                      </c:pt>
                      <c:pt idx="258">
                        <c:v>537.03</c:v>
                      </c:pt>
                      <c:pt idx="259">
                        <c:v>535.66</c:v>
                      </c:pt>
                      <c:pt idx="260">
                        <c:v>537.51</c:v>
                      </c:pt>
                      <c:pt idx="261">
                        <c:v>537.75</c:v>
                      </c:pt>
                      <c:pt idx="262">
                        <c:v>537.76</c:v>
                      </c:pt>
                      <c:pt idx="263">
                        <c:v>537.76</c:v>
                      </c:pt>
                      <c:pt idx="264">
                        <c:v>538.98</c:v>
                      </c:pt>
                      <c:pt idx="265">
                        <c:v>542.54</c:v>
                      </c:pt>
                      <c:pt idx="266">
                        <c:v>542.14</c:v>
                      </c:pt>
                      <c:pt idx="267">
                        <c:v>548.02</c:v>
                      </c:pt>
                      <c:pt idx="268">
                        <c:v>550.47</c:v>
                      </c:pt>
                      <c:pt idx="269">
                        <c:v>548.17999999999995</c:v>
                      </c:pt>
                      <c:pt idx="270">
                        <c:v>552.42999999999995</c:v>
                      </c:pt>
                      <c:pt idx="271">
                        <c:v>557.09</c:v>
                      </c:pt>
                      <c:pt idx="272">
                        <c:v>555.54999999999995</c:v>
                      </c:pt>
                      <c:pt idx="273">
                        <c:v>555.72</c:v>
                      </c:pt>
                      <c:pt idx="274">
                        <c:v>555.5</c:v>
                      </c:pt>
                      <c:pt idx="275">
                        <c:v>562.25</c:v>
                      </c:pt>
                      <c:pt idx="276">
                        <c:v>560.91999999999996</c:v>
                      </c:pt>
                      <c:pt idx="277" formatCode="0.00">
                        <c:v>558.03</c:v>
                      </c:pt>
                      <c:pt idx="278" formatCode="0.00">
                        <c:v>557.41</c:v>
                      </c:pt>
                      <c:pt idx="279" formatCode="0.00">
                        <c:v>560.17999999999995</c:v>
                      </c:pt>
                      <c:pt idx="280" formatCode="0.00">
                        <c:v>560.4</c:v>
                      </c:pt>
                      <c:pt idx="281" formatCode="0.00">
                        <c:v>560.09</c:v>
                      </c:pt>
                      <c:pt idx="282" formatCode="0.00">
                        <c:v>559.54999999999995</c:v>
                      </c:pt>
                      <c:pt idx="283" formatCode="0.00">
                        <c:v>558.23</c:v>
                      </c:pt>
                      <c:pt idx="284" formatCode="0.00">
                        <c:v>560.74</c:v>
                      </c:pt>
                      <c:pt idx="285" formatCode="0.00">
                        <c:v>564.59</c:v>
                      </c:pt>
                      <c:pt idx="286" formatCode="0.00">
                        <c:v>566.58000000000004</c:v>
                      </c:pt>
                      <c:pt idx="287" formatCode="0.00">
                        <c:v>562.01</c:v>
                      </c:pt>
                      <c:pt idx="288" formatCode="0.00">
                        <c:v>558.26</c:v>
                      </c:pt>
                      <c:pt idx="289" formatCode="0.00">
                        <c:v>556.54999999999995</c:v>
                      </c:pt>
                      <c:pt idx="290" formatCode="0.00">
                        <c:v>557.99</c:v>
                      </c:pt>
                      <c:pt idx="291" formatCode="0.00">
                        <c:v>555.38</c:v>
                      </c:pt>
                      <c:pt idx="292" formatCode="0.00">
                        <c:v>551.71</c:v>
                      </c:pt>
                      <c:pt idx="293" formatCode="0.00">
                        <c:v>552.72</c:v>
                      </c:pt>
                      <c:pt idx="294" formatCode="0.00">
                        <c:v>551</c:v>
                      </c:pt>
                      <c:pt idx="295" formatCode="0.00">
                        <c:v>549.41</c:v>
                      </c:pt>
                      <c:pt idx="296" formatCode="0.00">
                        <c:v>547.16999999999996</c:v>
                      </c:pt>
                      <c:pt idx="297" formatCode="0.00">
                        <c:v>547.55999999999995</c:v>
                      </c:pt>
                      <c:pt idx="298" formatCode="0.00">
                        <c:v>547.74</c:v>
                      </c:pt>
                      <c:pt idx="299" formatCode="0.00">
                        <c:v>541.49</c:v>
                      </c:pt>
                      <c:pt idx="300" formatCode="0.00">
                        <c:v>542.29</c:v>
                      </c:pt>
                      <c:pt idx="301" formatCode="0.00">
                        <c:v>544.35</c:v>
                      </c:pt>
                      <c:pt idx="302" formatCode="0.00">
                        <c:v>541.53</c:v>
                      </c:pt>
                      <c:pt idx="303" formatCode="0.00">
                        <c:v>542.70000000000005</c:v>
                      </c:pt>
                      <c:pt idx="304" formatCode="0.00">
                        <c:v>542.89</c:v>
                      </c:pt>
                      <c:pt idx="305" formatCode="0.00">
                        <c:v>539.42999999999995</c:v>
                      </c:pt>
                      <c:pt idx="306" formatCode="0.00">
                        <c:v>537.80999999999995</c:v>
                      </c:pt>
                      <c:pt idx="307" formatCode="0.00">
                        <c:v>542.65</c:v>
                      </c:pt>
                      <c:pt idx="308" formatCode="0.00">
                        <c:v>542.75</c:v>
                      </c:pt>
                      <c:pt idx="309" formatCode="0.00">
                        <c:v>542.11</c:v>
                      </c:pt>
                      <c:pt idx="310" formatCode="0.00">
                        <c:v>540.9</c:v>
                      </c:pt>
                      <c:pt idx="311" formatCode="0.00">
                        <c:v>541.92999999999995</c:v>
                      </c:pt>
                      <c:pt idx="312" formatCode="0.00">
                        <c:v>547.38</c:v>
                      </c:pt>
                      <c:pt idx="313" formatCode="0.00">
                        <c:v>548.42999999999995</c:v>
                      </c:pt>
                      <c:pt idx="314" formatCode="0.00">
                        <c:v>545.70000000000005</c:v>
                      </c:pt>
                      <c:pt idx="315" formatCode="0.00">
                        <c:v>549.05999999999995</c:v>
                      </c:pt>
                      <c:pt idx="316" formatCode="0.00">
                        <c:v>546.73</c:v>
                      </c:pt>
                      <c:pt idx="317" formatCode="0.00">
                        <c:v>551.67999999999995</c:v>
                      </c:pt>
                      <c:pt idx="318" formatCode="0.00">
                        <c:v>550.38</c:v>
                      </c:pt>
                      <c:pt idx="319" formatCode="0.00">
                        <c:v>550.47</c:v>
                      </c:pt>
                      <c:pt idx="320" formatCode="0.00">
                        <c:v>556.98</c:v>
                      </c:pt>
                      <c:pt idx="321" formatCode="0.00">
                        <c:v>558.02</c:v>
                      </c:pt>
                      <c:pt idx="322" formatCode="0.00">
                        <c:v>557.35</c:v>
                      </c:pt>
                      <c:pt idx="323" formatCode="0.00">
                        <c:v>553.59</c:v>
                      </c:pt>
                      <c:pt idx="324" formatCode="0.00">
                        <c:v>552.89</c:v>
                      </c:pt>
                      <c:pt idx="325" formatCode="0.00">
                        <c:v>553.53</c:v>
                      </c:pt>
                      <c:pt idx="326" formatCode="0.00">
                        <c:v>555.61</c:v>
                      </c:pt>
                      <c:pt idx="327" formatCode="0.00">
                        <c:v>559.04</c:v>
                      </c:pt>
                    </c:numCache>
                  </c:numRef>
                </c:val>
                <c:smooth val="0"/>
                <c:extLst>
                  <c:ext xmlns:c16="http://schemas.microsoft.com/office/drawing/2014/chart" uri="{C3380CC4-5D6E-409C-BE32-E72D297353CC}">
                    <c16:uniqueId val="{00000002-7337-4C4C-B08B-56928E56502C}"/>
                  </c:ext>
                </c:extLst>
              </c15:ser>
            </c15:filteredLineSeries>
          </c:ext>
        </c:extLst>
      </c:lineChart>
      <c:dateAx>
        <c:axId val="832048224"/>
        <c:scaling>
          <c:orientation val="minMax"/>
        </c:scaling>
        <c:delete val="0"/>
        <c:axPos val="b"/>
        <c:numFmt formatCode="[$-409]mmmm\-yy;@" sourceLinked="0"/>
        <c:majorTickMark val="none"/>
        <c:minorTickMark val="none"/>
        <c:tickLblPos val="low"/>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32043632"/>
        <c:crosses val="autoZero"/>
        <c:auto val="1"/>
        <c:lblOffset val="100"/>
        <c:baseTimeUnit val="days"/>
      </c:dateAx>
      <c:valAx>
        <c:axId val="832043632"/>
        <c:scaling>
          <c:orientation val="minMax"/>
        </c:scaling>
        <c:delete val="0"/>
        <c:axPos val="l"/>
        <c:majorGridlines>
          <c:spPr>
            <a:ln w="9525" cap="flat" cmpd="sng" algn="ctr">
              <a:solidFill>
                <a:schemeClr val="bg1">
                  <a:lumMod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32048224"/>
        <c:crosses val="autoZero"/>
        <c:crossBetween val="between"/>
      </c:valAx>
      <c:spPr>
        <a:noFill/>
        <a:ln>
          <a:noFill/>
        </a:ln>
        <a:effectLst/>
      </c:spPr>
    </c:plotArea>
    <c:legend>
      <c:legendPos val="b"/>
      <c:layout>
        <c:manualLayout>
          <c:xMode val="edge"/>
          <c:yMode val="edge"/>
          <c:x val="9.0788578728379893E-2"/>
          <c:y val="0.70245271590642244"/>
          <c:w val="0.19219935051467904"/>
          <c:h val="4.92421745795149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882472085187443E-2"/>
          <c:y val="2.4397778896288264E-2"/>
          <c:w val="0.91969474076053881"/>
          <c:h val="0.83191234104245182"/>
        </c:manualLayout>
      </c:layout>
      <c:barChart>
        <c:barDir val="col"/>
        <c:grouping val="clustered"/>
        <c:varyColors val="0"/>
        <c:ser>
          <c:idx val="0"/>
          <c:order val="0"/>
          <c:spPr>
            <a:solidFill>
              <a:schemeClr val="accent6"/>
            </a:solidFill>
            <a:ln>
              <a:noFill/>
            </a:ln>
            <a:effectLst/>
          </c:spPr>
          <c:invertIfNegative val="0"/>
          <c:dPt>
            <c:idx val="0"/>
            <c:invertIfNegative val="0"/>
            <c:bubble3D val="0"/>
            <c:spPr>
              <a:solidFill>
                <a:srgbClr val="F06C00"/>
              </a:solidFill>
              <a:ln>
                <a:noFill/>
              </a:ln>
              <a:effectLst/>
            </c:spPr>
            <c:extLst>
              <c:ext xmlns:c16="http://schemas.microsoft.com/office/drawing/2014/chart" uri="{C3380CC4-5D6E-409C-BE32-E72D297353CC}">
                <c16:uniqueId val="{00000001-56A8-4057-81BC-5048C919A28E}"/>
              </c:ext>
            </c:extLst>
          </c:dPt>
          <c:dPt>
            <c:idx val="1"/>
            <c:invertIfNegative val="0"/>
            <c:bubble3D val="0"/>
            <c:spPr>
              <a:solidFill>
                <a:srgbClr val="252A36">
                  <a:lumMod val="90000"/>
                  <a:lumOff val="10000"/>
                </a:srgbClr>
              </a:solidFill>
              <a:ln>
                <a:noFill/>
              </a:ln>
              <a:effectLst/>
            </c:spPr>
            <c:extLst>
              <c:ext xmlns:c16="http://schemas.microsoft.com/office/drawing/2014/chart" uri="{C3380CC4-5D6E-409C-BE32-E72D297353CC}">
                <c16:uniqueId val="{00000003-56A8-4057-81BC-5048C919A28E}"/>
              </c:ext>
            </c:extLst>
          </c:dPt>
          <c:dPt>
            <c:idx val="2"/>
            <c:invertIfNegative val="0"/>
            <c:bubble3D val="0"/>
            <c:spPr>
              <a:solidFill>
                <a:srgbClr val="252A36">
                  <a:lumMod val="75000"/>
                  <a:lumOff val="25000"/>
                </a:srgbClr>
              </a:solidFill>
              <a:ln>
                <a:noFill/>
              </a:ln>
              <a:effectLst/>
            </c:spPr>
            <c:extLst>
              <c:ext xmlns:c16="http://schemas.microsoft.com/office/drawing/2014/chart" uri="{C3380CC4-5D6E-409C-BE32-E72D297353CC}">
                <c16:uniqueId val="{00000005-56A8-4057-81BC-5048C919A28E}"/>
              </c:ext>
            </c:extLst>
          </c:dPt>
          <c:dPt>
            <c:idx val="3"/>
            <c:invertIfNegative val="0"/>
            <c:bubble3D val="0"/>
            <c:spPr>
              <a:solidFill>
                <a:srgbClr val="252A36">
                  <a:lumMod val="50000"/>
                  <a:lumOff val="50000"/>
                </a:srgbClr>
              </a:solidFill>
              <a:ln>
                <a:noFill/>
              </a:ln>
              <a:effectLst/>
            </c:spPr>
            <c:extLst>
              <c:ext xmlns:c16="http://schemas.microsoft.com/office/drawing/2014/chart" uri="{C3380CC4-5D6E-409C-BE32-E72D297353CC}">
                <c16:uniqueId val="{00000007-56A8-4057-81BC-5048C919A28E}"/>
              </c:ext>
            </c:extLst>
          </c:dPt>
          <c:dPt>
            <c:idx val="4"/>
            <c:invertIfNegative val="0"/>
            <c:bubble3D val="0"/>
            <c:spPr>
              <a:solidFill>
                <a:srgbClr val="252A36">
                  <a:lumMod val="25000"/>
                  <a:lumOff val="75000"/>
                </a:srgbClr>
              </a:solidFill>
              <a:ln>
                <a:noFill/>
              </a:ln>
              <a:effectLst/>
            </c:spPr>
            <c:extLst>
              <c:ext xmlns:c16="http://schemas.microsoft.com/office/drawing/2014/chart" uri="{C3380CC4-5D6E-409C-BE32-E72D297353CC}">
                <c16:uniqueId val="{00000009-56A8-4057-81BC-5048C919A28E}"/>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'Page 6 2021'!$D$5:$H$5</c:f>
              <c:strCache>
                <c:ptCount val="5"/>
                <c:pt idx="0">
                  <c:v>Continually 
Invested</c:v>
                </c:pt>
                <c:pt idx="1">
                  <c:v>Missed 10 
Best Days</c:v>
                </c:pt>
                <c:pt idx="2">
                  <c:v>Missed 20 
Best Days</c:v>
                </c:pt>
                <c:pt idx="3">
                  <c:v>Missed 30 
Best Days</c:v>
                </c:pt>
                <c:pt idx="4">
                  <c:v>Missed 40 
Best Days</c:v>
                </c:pt>
              </c:strCache>
            </c:strRef>
          </c:cat>
          <c:val>
            <c:numRef>
              <c:f>'Page 6 2021'!$D$6:$H$6</c:f>
              <c:numCache>
                <c:formatCode>"$"#,##0</c:formatCode>
                <c:ptCount val="5"/>
                <c:pt idx="0">
                  <c:v>33098.727296307654</c:v>
                </c:pt>
                <c:pt idx="1">
                  <c:v>15163.671815802227</c:v>
                </c:pt>
                <c:pt idx="2">
                  <c:v>8899.8292824480086</c:v>
                </c:pt>
                <c:pt idx="3">
                  <c:v>5624.8828158436063</c:v>
                </c:pt>
                <c:pt idx="4">
                  <c:v>3721.1956647270295</c:v>
                </c:pt>
              </c:numCache>
            </c:numRef>
          </c:val>
          <c:extLst>
            <c:ext xmlns:c16="http://schemas.microsoft.com/office/drawing/2014/chart" uri="{C3380CC4-5D6E-409C-BE32-E72D297353CC}">
              <c16:uniqueId val="{0000000A-56A8-4057-81BC-5048C919A28E}"/>
            </c:ext>
          </c:extLst>
        </c:ser>
        <c:dLbls>
          <c:dLblPos val="outEnd"/>
          <c:showLegendKey val="0"/>
          <c:showVal val="1"/>
          <c:showCatName val="0"/>
          <c:showSerName val="0"/>
          <c:showPercent val="0"/>
          <c:showBubbleSize val="0"/>
        </c:dLbls>
        <c:gapWidth val="86"/>
        <c:overlap val="-27"/>
        <c:axId val="818251840"/>
        <c:axId val="818249872"/>
      </c:barChart>
      <c:catAx>
        <c:axId val="818251840"/>
        <c:scaling>
          <c:orientation val="minMax"/>
        </c:scaling>
        <c:delete val="0"/>
        <c:axPos val="b"/>
        <c:numFmt formatCode="General" sourceLinked="1"/>
        <c:majorTickMark val="out"/>
        <c:minorTickMark val="none"/>
        <c:tickLblPos val="nextTo"/>
        <c:spPr>
          <a:noFill/>
          <a:ln w="9525" cap="flat" cmpd="sng" algn="ctr">
            <a:solidFill>
              <a:srgbClr val="252A36"/>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18249872"/>
        <c:crosses val="autoZero"/>
        <c:auto val="1"/>
        <c:lblAlgn val="ctr"/>
        <c:lblOffset val="100"/>
        <c:noMultiLvlLbl val="0"/>
      </c:catAx>
      <c:valAx>
        <c:axId val="818249872"/>
        <c:scaling>
          <c:orientation val="minMax"/>
        </c:scaling>
        <c:delete val="0"/>
        <c:axPos val="l"/>
        <c:numFmt formatCode="&quot;$&quot;#,##0" sourceLinked="1"/>
        <c:majorTickMark val="out"/>
        <c:minorTickMark val="none"/>
        <c:tickLblPos val="nextTo"/>
        <c:spPr>
          <a:noFill/>
          <a:ln>
            <a:solidFill>
              <a:srgbClr val="252A36"/>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18251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75204580234884"/>
          <c:y val="3.1640358965194924E-2"/>
          <c:w val="0.78658142328757297"/>
          <c:h val="0.91097689438439111"/>
        </c:manualLayout>
      </c:layout>
      <c:barChart>
        <c:barDir val="bar"/>
        <c:grouping val="stacked"/>
        <c:varyColors val="0"/>
        <c:ser>
          <c:idx val="0"/>
          <c:order val="0"/>
          <c:tx>
            <c:strRef>
              <c:f>'Impact on staying invested'!$B$1</c:f>
              <c:strCache>
                <c:ptCount val="1"/>
                <c:pt idx="0">
                  <c:v>Significant impact</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'Impact on staying invested'!$A$2:$A$8</c:f>
              <c:strCache>
                <c:ptCount val="7"/>
                <c:pt idx="0">
                  <c:v>Insured guaranteed
income</c:v>
                </c:pt>
                <c:pt idx="1">
                  <c:v>Education</c:v>
                </c:pt>
                <c:pt idx="2">
                  <c:v>Insured downside
protection</c:v>
                </c:pt>
                <c:pt idx="3">
                  <c:v>Reassurance,
encouragement</c:v>
                </c:pt>
                <c:pt idx="4">
                  <c:v>Options strategies</c:v>
                </c:pt>
                <c:pt idx="5">
                  <c:v>Bucketing (risk assets for
longer term goals)</c:v>
                </c:pt>
                <c:pt idx="6">
                  <c:v>Other</c:v>
                </c:pt>
              </c:strCache>
            </c:strRef>
          </c:cat>
          <c:val>
            <c:numRef>
              <c:f>'Impact on staying invested'!$B$2:$B$8</c:f>
              <c:numCache>
                <c:formatCode>0%</c:formatCode>
                <c:ptCount val="7"/>
                <c:pt idx="0">
                  <c:v>0.51</c:v>
                </c:pt>
                <c:pt idx="1">
                  <c:v>0.49</c:v>
                </c:pt>
                <c:pt idx="2">
                  <c:v>0.48</c:v>
                </c:pt>
                <c:pt idx="3">
                  <c:v>0.45</c:v>
                </c:pt>
                <c:pt idx="4">
                  <c:v>0.45</c:v>
                </c:pt>
                <c:pt idx="5">
                  <c:v>0.44</c:v>
                </c:pt>
                <c:pt idx="6">
                  <c:v>0.09</c:v>
                </c:pt>
              </c:numCache>
            </c:numRef>
          </c:val>
          <c:extLst>
            <c:ext xmlns:c16="http://schemas.microsoft.com/office/drawing/2014/chart" uri="{C3380CC4-5D6E-409C-BE32-E72D297353CC}">
              <c16:uniqueId val="{00000000-9EFF-43BC-9EC6-558EFAE87809}"/>
            </c:ext>
          </c:extLst>
        </c:ser>
        <c:ser>
          <c:idx val="1"/>
          <c:order val="1"/>
          <c:tx>
            <c:strRef>
              <c:f>'Impact on staying invested'!$C$1</c:f>
              <c:strCache>
                <c:ptCount val="1"/>
                <c:pt idx="0">
                  <c:v>Moderate impact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'Impact on staying invested'!$A$2:$A$8</c:f>
              <c:strCache>
                <c:ptCount val="7"/>
                <c:pt idx="0">
                  <c:v>Insured guaranteed
income</c:v>
                </c:pt>
                <c:pt idx="1">
                  <c:v>Education</c:v>
                </c:pt>
                <c:pt idx="2">
                  <c:v>Insured downside
protection</c:v>
                </c:pt>
                <c:pt idx="3">
                  <c:v>Reassurance,
encouragement</c:v>
                </c:pt>
                <c:pt idx="4">
                  <c:v>Options strategies</c:v>
                </c:pt>
                <c:pt idx="5">
                  <c:v>Bucketing (risk assets for
longer term goals)</c:v>
                </c:pt>
                <c:pt idx="6">
                  <c:v>Other</c:v>
                </c:pt>
              </c:strCache>
            </c:strRef>
          </c:cat>
          <c:val>
            <c:numRef>
              <c:f>'Impact on staying invested'!$C$2:$C$8</c:f>
              <c:numCache>
                <c:formatCode>0%</c:formatCode>
                <c:ptCount val="7"/>
                <c:pt idx="0">
                  <c:v>0.41</c:v>
                </c:pt>
                <c:pt idx="1">
                  <c:v>0.41</c:v>
                </c:pt>
                <c:pt idx="2">
                  <c:v>0.41</c:v>
                </c:pt>
                <c:pt idx="3">
                  <c:v>0.43</c:v>
                </c:pt>
                <c:pt idx="4">
                  <c:v>0.41</c:v>
                </c:pt>
                <c:pt idx="5">
                  <c:v>0.44</c:v>
                </c:pt>
                <c:pt idx="6">
                  <c:v>0.09</c:v>
                </c:pt>
              </c:numCache>
            </c:numRef>
          </c:val>
          <c:extLst>
            <c:ext xmlns:c16="http://schemas.microsoft.com/office/drawing/2014/chart" uri="{C3380CC4-5D6E-409C-BE32-E72D297353CC}">
              <c16:uniqueId val="{00000001-9EFF-43BC-9EC6-558EFAE87809}"/>
            </c:ext>
          </c:extLst>
        </c:ser>
        <c:ser>
          <c:idx val="2"/>
          <c:order val="2"/>
          <c:tx>
            <c:strRef>
              <c:f>'Impact on staying invested'!$D$1</c:f>
              <c:strCache>
                <c:ptCount val="1"/>
                <c:pt idx="0">
                  <c:v>No impact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'Impact on staying invested'!$A$2:$A$8</c:f>
              <c:strCache>
                <c:ptCount val="7"/>
                <c:pt idx="0">
                  <c:v>Insured guaranteed
income</c:v>
                </c:pt>
                <c:pt idx="1">
                  <c:v>Education</c:v>
                </c:pt>
                <c:pt idx="2">
                  <c:v>Insured downside
protection</c:v>
                </c:pt>
                <c:pt idx="3">
                  <c:v>Reassurance,
encouragement</c:v>
                </c:pt>
                <c:pt idx="4">
                  <c:v>Options strategies</c:v>
                </c:pt>
                <c:pt idx="5">
                  <c:v>Bucketing (risk assets for
longer term goals)</c:v>
                </c:pt>
                <c:pt idx="6">
                  <c:v>Other</c:v>
                </c:pt>
              </c:strCache>
            </c:strRef>
          </c:cat>
          <c:val>
            <c:numRef>
              <c:f>'Impact on staying invested'!$D$2:$D$8</c:f>
              <c:numCache>
                <c:formatCode>0%</c:formatCode>
                <c:ptCount val="7"/>
                <c:pt idx="0">
                  <c:v>0.08</c:v>
                </c:pt>
                <c:pt idx="1">
                  <c:v>0.09</c:v>
                </c:pt>
                <c:pt idx="2">
                  <c:v>0.1</c:v>
                </c:pt>
                <c:pt idx="3">
                  <c:v>0.1</c:v>
                </c:pt>
                <c:pt idx="4">
                  <c:v>0.11</c:v>
                </c:pt>
                <c:pt idx="5">
                  <c:v>0.11</c:v>
                </c:pt>
                <c:pt idx="6">
                  <c:v>7.0000000000000007E-2</c:v>
                </c:pt>
              </c:numCache>
            </c:numRef>
          </c:val>
          <c:extLst>
            <c:ext xmlns:c16="http://schemas.microsoft.com/office/drawing/2014/chart" uri="{C3380CC4-5D6E-409C-BE32-E72D297353CC}">
              <c16:uniqueId val="{00000002-9EFF-43BC-9EC6-558EFAE87809}"/>
            </c:ext>
          </c:extLst>
        </c:ser>
        <c:ser>
          <c:idx val="3"/>
          <c:order val="3"/>
          <c:tx>
            <c:strRef>
              <c:f>'Impact on staying invested'!$E$1</c:f>
              <c:strCache>
                <c:ptCount val="1"/>
                <c:pt idx="0">
                  <c:v>Do not use</c:v>
                </c:pt>
              </c:strCache>
            </c:strRef>
          </c:tx>
          <c:spPr>
            <a:solidFill>
              <a:schemeClr val="tx1">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'Impact on staying invested'!$A$2:$A$8</c:f>
              <c:strCache>
                <c:ptCount val="7"/>
                <c:pt idx="0">
                  <c:v>Insured guaranteed
income</c:v>
                </c:pt>
                <c:pt idx="1">
                  <c:v>Education</c:v>
                </c:pt>
                <c:pt idx="2">
                  <c:v>Insured downside
protection</c:v>
                </c:pt>
                <c:pt idx="3">
                  <c:v>Reassurance,
encouragement</c:v>
                </c:pt>
                <c:pt idx="4">
                  <c:v>Options strategies</c:v>
                </c:pt>
                <c:pt idx="5">
                  <c:v>Bucketing (risk assets for
longer term goals)</c:v>
                </c:pt>
                <c:pt idx="6">
                  <c:v>Other</c:v>
                </c:pt>
              </c:strCache>
            </c:strRef>
          </c:cat>
          <c:val>
            <c:numRef>
              <c:f>'Impact on staying invested'!$E$2:$E$8</c:f>
              <c:numCache>
                <c:formatCode>0%</c:formatCode>
                <c:ptCount val="7"/>
                <c:pt idx="0">
                  <c:v>0</c:v>
                </c:pt>
                <c:pt idx="1">
                  <c:v>1.000000000000012E-2</c:v>
                </c:pt>
                <c:pt idx="2">
                  <c:v>1.000000000000012E-2</c:v>
                </c:pt>
                <c:pt idx="3">
                  <c:v>2.0000000000000018E-2</c:v>
                </c:pt>
                <c:pt idx="4">
                  <c:v>3.0000000000000027E-2</c:v>
                </c:pt>
                <c:pt idx="5">
                  <c:v>1.0000000000000009E-2</c:v>
                </c:pt>
                <c:pt idx="6">
                  <c:v>0.75</c:v>
                </c:pt>
              </c:numCache>
            </c:numRef>
          </c:val>
          <c:extLst>
            <c:ext xmlns:c16="http://schemas.microsoft.com/office/drawing/2014/chart" uri="{C3380CC4-5D6E-409C-BE32-E72D297353CC}">
              <c16:uniqueId val="{00000003-9EFF-43BC-9EC6-558EFAE87809}"/>
            </c:ext>
          </c:extLst>
        </c:ser>
        <c:dLbls>
          <c:showLegendKey val="0"/>
          <c:showVal val="1"/>
          <c:showCatName val="0"/>
          <c:showSerName val="0"/>
          <c:showPercent val="0"/>
          <c:showBubbleSize val="0"/>
        </c:dLbls>
        <c:gapWidth val="182"/>
        <c:overlap val="100"/>
        <c:axId val="1642257423"/>
        <c:axId val="1642260335"/>
      </c:barChart>
      <c:catAx>
        <c:axId val="164225742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42260335"/>
        <c:crosses val="autoZero"/>
        <c:auto val="1"/>
        <c:lblAlgn val="ctr"/>
        <c:lblOffset val="100"/>
        <c:noMultiLvlLbl val="0"/>
      </c:catAx>
      <c:valAx>
        <c:axId val="1642260335"/>
        <c:scaling>
          <c:orientation val="minMax"/>
          <c:max val="1"/>
        </c:scaling>
        <c:delete val="1"/>
        <c:axPos val="b"/>
        <c:numFmt formatCode="0%" sourceLinked="1"/>
        <c:majorTickMark val="none"/>
        <c:minorTickMark val="none"/>
        <c:tickLblPos val="nextTo"/>
        <c:crossAx val="1642257423"/>
        <c:crosses val="max"/>
        <c:crossBetween val="between"/>
      </c:valAx>
      <c:spPr>
        <a:noFill/>
        <a:ln>
          <a:noFill/>
        </a:ln>
        <a:effectLst/>
      </c:spPr>
    </c:plotArea>
    <c:legend>
      <c:legendPos val="b"/>
      <c:layout>
        <c:manualLayout>
          <c:xMode val="edge"/>
          <c:yMode val="edge"/>
          <c:x val="0.21370925948958505"/>
          <c:y val="0.91034863250598586"/>
          <c:w val="0.56552981171857875"/>
          <c:h val="7.007941282081181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470339343903871E-2"/>
          <c:y val="3.0120481927710843E-2"/>
          <c:w val="0.95380508968443622"/>
          <c:h val="0.85487231675449116"/>
        </c:manualLayout>
      </c:layout>
      <c:areaChart>
        <c:grouping val="standard"/>
        <c:varyColors val="0"/>
        <c:ser>
          <c:idx val="0"/>
          <c:order val="0"/>
          <c:tx>
            <c:strRef>
              <c:f>Sheet1!$B$1</c:f>
              <c:strCache>
                <c:ptCount val="1"/>
                <c:pt idx="0">
                  <c:v>S&amp;P 500</c:v>
                </c:pt>
              </c:strCache>
            </c:strRef>
          </c:tx>
          <c:spPr>
            <a:solidFill>
              <a:schemeClr val="tx2"/>
            </a:solidFill>
            <a:ln>
              <a:noFill/>
            </a:ln>
            <a:effectLst/>
          </c:spPr>
          <c:cat>
            <c:numRef>
              <c:f>Sheet1!$A$2:$A$84</c:f>
              <c:numCache>
                <c:formatCode>General</c:formatCode>
                <c:ptCount val="83"/>
                <c:pt idx="0">
                  <c:v>1940</c:v>
                </c:pt>
                <c:pt idx="1">
                  <c:v>1941</c:v>
                </c:pt>
                <c:pt idx="2">
                  <c:v>1942</c:v>
                </c:pt>
                <c:pt idx="3">
                  <c:v>1943</c:v>
                </c:pt>
                <c:pt idx="4">
                  <c:v>1944</c:v>
                </c:pt>
                <c:pt idx="5">
                  <c:v>1945</c:v>
                </c:pt>
                <c:pt idx="6">
                  <c:v>1946</c:v>
                </c:pt>
                <c:pt idx="7">
                  <c:v>1947</c:v>
                </c:pt>
                <c:pt idx="8">
                  <c:v>1948</c:v>
                </c:pt>
                <c:pt idx="9">
                  <c:v>1949</c:v>
                </c:pt>
                <c:pt idx="10">
                  <c:v>1950</c:v>
                </c:pt>
                <c:pt idx="11">
                  <c:v>1951</c:v>
                </c:pt>
                <c:pt idx="12">
                  <c:v>1952</c:v>
                </c:pt>
                <c:pt idx="13">
                  <c:v>1953</c:v>
                </c:pt>
                <c:pt idx="14">
                  <c:v>1954</c:v>
                </c:pt>
                <c:pt idx="15">
                  <c:v>1955</c:v>
                </c:pt>
                <c:pt idx="16">
                  <c:v>1956</c:v>
                </c:pt>
                <c:pt idx="17">
                  <c:v>1957</c:v>
                </c:pt>
                <c:pt idx="18">
                  <c:v>1958</c:v>
                </c:pt>
                <c:pt idx="19">
                  <c:v>1959</c:v>
                </c:pt>
                <c:pt idx="20">
                  <c:v>1960</c:v>
                </c:pt>
                <c:pt idx="21">
                  <c:v>1961</c:v>
                </c:pt>
                <c:pt idx="22">
                  <c:v>1962</c:v>
                </c:pt>
                <c:pt idx="23">
                  <c:v>1963</c:v>
                </c:pt>
                <c:pt idx="24">
                  <c:v>1964</c:v>
                </c:pt>
                <c:pt idx="25">
                  <c:v>1965</c:v>
                </c:pt>
                <c:pt idx="26">
                  <c:v>1966</c:v>
                </c:pt>
                <c:pt idx="27">
                  <c:v>1967</c:v>
                </c:pt>
                <c:pt idx="28">
                  <c:v>1968</c:v>
                </c:pt>
                <c:pt idx="29">
                  <c:v>1969</c:v>
                </c:pt>
                <c:pt idx="30">
                  <c:v>1970</c:v>
                </c:pt>
                <c:pt idx="31">
                  <c:v>1971</c:v>
                </c:pt>
                <c:pt idx="32">
                  <c:v>1972</c:v>
                </c:pt>
                <c:pt idx="33">
                  <c:v>1973</c:v>
                </c:pt>
                <c:pt idx="34">
                  <c:v>1974</c:v>
                </c:pt>
                <c:pt idx="35">
                  <c:v>1975</c:v>
                </c:pt>
                <c:pt idx="36">
                  <c:v>1976</c:v>
                </c:pt>
                <c:pt idx="37">
                  <c:v>1977</c:v>
                </c:pt>
                <c:pt idx="38">
                  <c:v>1978</c:v>
                </c:pt>
                <c:pt idx="39">
                  <c:v>1979</c:v>
                </c:pt>
                <c:pt idx="40">
                  <c:v>1980</c:v>
                </c:pt>
                <c:pt idx="41">
                  <c:v>1981</c:v>
                </c:pt>
                <c:pt idx="42">
                  <c:v>1982</c:v>
                </c:pt>
                <c:pt idx="43">
                  <c:v>1983</c:v>
                </c:pt>
                <c:pt idx="44">
                  <c:v>1984</c:v>
                </c:pt>
                <c:pt idx="45">
                  <c:v>1985</c:v>
                </c:pt>
                <c:pt idx="46">
                  <c:v>1986</c:v>
                </c:pt>
                <c:pt idx="47">
                  <c:v>1987</c:v>
                </c:pt>
                <c:pt idx="48">
                  <c:v>1988</c:v>
                </c:pt>
                <c:pt idx="49">
                  <c:v>1989</c:v>
                </c:pt>
                <c:pt idx="50">
                  <c:v>1990</c:v>
                </c:pt>
                <c:pt idx="51">
                  <c:v>1991</c:v>
                </c:pt>
                <c:pt idx="52">
                  <c:v>1992</c:v>
                </c:pt>
                <c:pt idx="53">
                  <c:v>1993</c:v>
                </c:pt>
                <c:pt idx="54">
                  <c:v>1994</c:v>
                </c:pt>
                <c:pt idx="55">
                  <c:v>1995</c:v>
                </c:pt>
                <c:pt idx="56">
                  <c:v>1996</c:v>
                </c:pt>
                <c:pt idx="57">
                  <c:v>1997</c:v>
                </c:pt>
                <c:pt idx="58">
                  <c:v>1998</c:v>
                </c:pt>
                <c:pt idx="59">
                  <c:v>1999</c:v>
                </c:pt>
                <c:pt idx="60">
                  <c:v>2000</c:v>
                </c:pt>
                <c:pt idx="61">
                  <c:v>2001</c:v>
                </c:pt>
                <c:pt idx="62">
                  <c:v>2002</c:v>
                </c:pt>
                <c:pt idx="63">
                  <c:v>2003</c:v>
                </c:pt>
                <c:pt idx="64">
                  <c:v>2004</c:v>
                </c:pt>
                <c:pt idx="65">
                  <c:v>2005</c:v>
                </c:pt>
                <c:pt idx="66">
                  <c:v>2006</c:v>
                </c:pt>
                <c:pt idx="67">
                  <c:v>2007</c:v>
                </c:pt>
                <c:pt idx="68">
                  <c:v>2008</c:v>
                </c:pt>
                <c:pt idx="69">
                  <c:v>2009</c:v>
                </c:pt>
                <c:pt idx="70">
                  <c:v>2010</c:v>
                </c:pt>
                <c:pt idx="71">
                  <c:v>2011</c:v>
                </c:pt>
                <c:pt idx="72">
                  <c:v>2012</c:v>
                </c:pt>
                <c:pt idx="73">
                  <c:v>2013</c:v>
                </c:pt>
                <c:pt idx="74">
                  <c:v>2014</c:v>
                </c:pt>
                <c:pt idx="75">
                  <c:v>2015</c:v>
                </c:pt>
                <c:pt idx="76">
                  <c:v>2016</c:v>
                </c:pt>
                <c:pt idx="77">
                  <c:v>2017</c:v>
                </c:pt>
                <c:pt idx="78">
                  <c:v>2018</c:v>
                </c:pt>
                <c:pt idx="79">
                  <c:v>2019</c:v>
                </c:pt>
                <c:pt idx="80">
                  <c:v>2020</c:v>
                </c:pt>
                <c:pt idx="81">
                  <c:v>2021</c:v>
                </c:pt>
                <c:pt idx="82">
                  <c:v>2022</c:v>
                </c:pt>
              </c:numCache>
            </c:numRef>
          </c:cat>
          <c:val>
            <c:numRef>
              <c:f>Sheet1!$B$2:$B$84</c:f>
              <c:numCache>
                <c:formatCode>_(* #,##0_);_(* \(#,##0\);_(* "-"??_);_(@_)</c:formatCode>
                <c:ptCount val="83"/>
                <c:pt idx="0" formatCode="General">
                  <c:v>1</c:v>
                </c:pt>
                <c:pt idx="1">
                  <c:v>0.9022</c:v>
                </c:pt>
                <c:pt idx="2">
                  <c:v>0.79763501999999997</c:v>
                </c:pt>
                <c:pt idx="3">
                  <c:v>0.95987398306799998</c:v>
                </c:pt>
                <c:pt idx="4">
                  <c:v>1.2084813446826119</c:v>
                </c:pt>
                <c:pt idx="5">
                  <c:v>1.4471564102574277</c:v>
                </c:pt>
                <c:pt idx="6">
                  <c:v>1.9745002061552344</c:v>
                </c:pt>
                <c:pt idx="7">
                  <c:v>1.815158039518507</c:v>
                </c:pt>
                <c:pt idx="8">
                  <c:v>1.9188035635750136</c:v>
                </c:pt>
                <c:pt idx="9">
                  <c:v>2.0243377595716394</c:v>
                </c:pt>
                <c:pt idx="10">
                  <c:v>2.4047108245951505</c:v>
                </c:pt>
                <c:pt idx="11">
                  <c:v>3.1672446270742727</c:v>
                </c:pt>
                <c:pt idx="12">
                  <c:v>3.9280167864975128</c:v>
                </c:pt>
                <c:pt idx="13">
                  <c:v>4.6495934701771056</c:v>
                </c:pt>
                <c:pt idx="14">
                  <c:v>4.6035624948223521</c:v>
                </c:pt>
                <c:pt idx="15">
                  <c:v>7.0259570795978741</c:v>
                </c:pt>
                <c:pt idx="16">
                  <c:v>9.2433491339189615</c:v>
                </c:pt>
                <c:pt idx="17">
                  <c:v>9.849712837104045</c:v>
                </c:pt>
                <c:pt idx="18">
                  <c:v>8.7879137932642291</c:v>
                </c:pt>
                <c:pt idx="19">
                  <c:v>12.598353214023598</c:v>
                </c:pt>
                <c:pt idx="20">
                  <c:v>14.10511625842082</c:v>
                </c:pt>
                <c:pt idx="21">
                  <c:v>14.171410304835396</c:v>
                </c:pt>
                <c:pt idx="22">
                  <c:v>17.982102535805634</c:v>
                </c:pt>
                <c:pt idx="23">
                  <c:v>16.4122649844298</c:v>
                </c:pt>
                <c:pt idx="24">
                  <c:v>20.154261400879793</c:v>
                </c:pt>
                <c:pt idx="25">
                  <c:v>23.475683679744783</c:v>
                </c:pt>
                <c:pt idx="26">
                  <c:v>26.398406297873009</c:v>
                </c:pt>
                <c:pt idx="27">
                  <c:v>23.742726624306982</c:v>
                </c:pt>
                <c:pt idx="28">
                  <c:v>29.436232468815795</c:v>
                </c:pt>
                <c:pt idx="29">
                  <c:v>32.691879779866824</c:v>
                </c:pt>
                <c:pt idx="30">
                  <c:v>29.913069998578145</c:v>
                </c:pt>
                <c:pt idx="31">
                  <c:v>31.11258410552113</c:v>
                </c:pt>
                <c:pt idx="32">
                  <c:v>35.564794891021201</c:v>
                </c:pt>
                <c:pt idx="33">
                  <c:v>42.314992961337026</c:v>
                </c:pt>
                <c:pt idx="34">
                  <c:v>36.111614993205016</c:v>
                </c:pt>
                <c:pt idx="35">
                  <c:v>26.552870504503652</c:v>
                </c:pt>
                <c:pt idx="36">
                  <c:v>36.430538332179012</c:v>
                </c:pt>
                <c:pt idx="37">
                  <c:v>45.115578670570486</c:v>
                </c:pt>
                <c:pt idx="38">
                  <c:v>41.876280122023523</c:v>
                </c:pt>
                <c:pt idx="39">
                  <c:v>44.623364098028262</c:v>
                </c:pt>
                <c:pt idx="40">
                  <c:v>52.851912437704677</c:v>
                </c:pt>
                <c:pt idx="41">
                  <c:v>69.98650245000853</c:v>
                </c:pt>
                <c:pt idx="42">
                  <c:v>66.550165179713105</c:v>
                </c:pt>
                <c:pt idx="43">
                  <c:v>80.891725775941282</c:v>
                </c:pt>
                <c:pt idx="44">
                  <c:v>99.140899110993644</c:v>
                </c:pt>
                <c:pt idx="45">
                  <c:v>105.35703348525294</c:v>
                </c:pt>
                <c:pt idx="46">
                  <c:v>138.78682021012369</c:v>
                </c:pt>
                <c:pt idx="47">
                  <c:v>164.69831954335379</c:v>
                </c:pt>
                <c:pt idx="48">
                  <c:v>173.34498131937985</c:v>
                </c:pt>
                <c:pt idx="49">
                  <c:v>202.13758271652884</c:v>
                </c:pt>
                <c:pt idx="50">
                  <c:v>266.19498267939684</c:v>
                </c:pt>
                <c:pt idx="51">
                  <c:v>257.94293821633556</c:v>
                </c:pt>
                <c:pt idx="52">
                  <c:v>336.53815149085301</c:v>
                </c:pt>
                <c:pt idx="53">
                  <c:v>362.18235863445602</c:v>
                </c:pt>
                <c:pt idx="54">
                  <c:v>398.69034038480919</c:v>
                </c:pt>
                <c:pt idx="55">
                  <c:v>403.95305287788869</c:v>
                </c:pt>
                <c:pt idx="56">
                  <c:v>555.75861014939926</c:v>
                </c:pt>
                <c:pt idx="57">
                  <c:v>683.36078703970134</c:v>
                </c:pt>
                <c:pt idx="58">
                  <c:v>911.32994559614576</c:v>
                </c:pt>
                <c:pt idx="59">
                  <c:v>1171.7880440475242</c:v>
                </c:pt>
                <c:pt idx="60">
                  <c:v>1418.3322485151232</c:v>
                </c:pt>
                <c:pt idx="61">
                  <c:v>1289.2640139002469</c:v>
                </c:pt>
                <c:pt idx="62">
                  <c:v>1135.9705226475076</c:v>
                </c:pt>
                <c:pt idx="63">
                  <c:v>884.92103714240841</c:v>
                </c:pt>
                <c:pt idx="64">
                  <c:v>1138.7163905948512</c:v>
                </c:pt>
                <c:pt idx="65">
                  <c:v>1262.6087338915711</c:v>
                </c:pt>
                <c:pt idx="66">
                  <c:v>1324.6028227256472</c:v>
                </c:pt>
                <c:pt idx="67">
                  <c:v>1533.7576084340269</c:v>
                </c:pt>
                <c:pt idx="68">
                  <c:v>1617.9609011370549</c:v>
                </c:pt>
                <c:pt idx="69">
                  <c:v>1019.3153677163446</c:v>
                </c:pt>
                <c:pt idx="70">
                  <c:v>1289.0262140140892</c:v>
                </c:pt>
                <c:pt idx="71">
                  <c:v>1483.1535618446112</c:v>
                </c:pt>
                <c:pt idx="72">
                  <c:v>1514.4481019995324</c:v>
                </c:pt>
                <c:pt idx="73">
                  <c:v>1756.7597983194573</c:v>
                </c:pt>
                <c:pt idx="74">
                  <c:v>2325.7742969951296</c:v>
                </c:pt>
                <c:pt idx="75">
                  <c:v>2644.1727982537627</c:v>
                </c:pt>
                <c:pt idx="76">
                  <c:v>2680.6623828696647</c:v>
                </c:pt>
                <c:pt idx="77">
                  <c:v>3001.2696038608765</c:v>
                </c:pt>
                <c:pt idx="78">
                  <c:v>3656.4467583837059</c:v>
                </c:pt>
                <c:pt idx="79">
                  <c:v>3496.2943903664996</c:v>
                </c:pt>
                <c:pt idx="80">
                  <c:v>4597.2774938929106</c:v>
                </c:pt>
                <c:pt idx="81">
                  <c:v>5443.176552769206</c:v>
                </c:pt>
                <c:pt idx="82">
                  <c:v>7005.9125410692459</c:v>
                </c:pt>
              </c:numCache>
            </c:numRef>
          </c:val>
          <c:extLst>
            <c:ext xmlns:c16="http://schemas.microsoft.com/office/drawing/2014/chart" uri="{C3380CC4-5D6E-409C-BE32-E72D297353CC}">
              <c16:uniqueId val="{00000000-F2B9-4E16-97C6-419C2F5CACF8}"/>
            </c:ext>
          </c:extLst>
        </c:ser>
        <c:dLbls>
          <c:showLegendKey val="0"/>
          <c:showVal val="0"/>
          <c:showCatName val="0"/>
          <c:showSerName val="0"/>
          <c:showPercent val="0"/>
          <c:showBubbleSize val="0"/>
        </c:dLbls>
        <c:axId val="730765312"/>
        <c:axId val="730764656"/>
      </c:areaChart>
      <c:catAx>
        <c:axId val="730765312"/>
        <c:scaling>
          <c:orientation val="minMax"/>
        </c:scaling>
        <c:delete val="0"/>
        <c:axPos val="b"/>
        <c:numFmt formatCode="General" sourceLinked="1"/>
        <c:majorTickMark val="out"/>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730764656"/>
        <c:crosses val="autoZero"/>
        <c:auto val="1"/>
        <c:lblAlgn val="ctr"/>
        <c:lblOffset val="100"/>
        <c:tickMarkSkip val="2"/>
        <c:noMultiLvlLbl val="0"/>
      </c:catAx>
      <c:valAx>
        <c:axId val="730764656"/>
        <c:scaling>
          <c:orientation val="minMax"/>
          <c:max val="7000"/>
        </c:scaling>
        <c:delete val="1"/>
        <c:axPos val="l"/>
        <c:numFmt formatCode="#,##0" sourceLinked="0"/>
        <c:majorTickMark val="none"/>
        <c:minorTickMark val="none"/>
        <c:tickLblPos val="nextTo"/>
        <c:crossAx val="730765312"/>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2"/>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tx1"/>
              </a:solidFill>
              <a:ln w="19050">
                <a:solidFill>
                  <a:schemeClr val="lt1"/>
                </a:solidFill>
              </a:ln>
              <a:effectLst/>
            </c:spPr>
            <c:extLst>
              <c:ext xmlns:c16="http://schemas.microsoft.com/office/drawing/2014/chart" uri="{C3380CC4-5D6E-409C-BE32-E72D297353CC}">
                <c16:uniqueId val="{00000001-7D4A-4FA6-AF49-97378D582D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4A-4FA6-AF49-97378D582DFC}"/>
              </c:ext>
            </c:extLst>
          </c:dPt>
          <c:dPt>
            <c:idx val="2"/>
            <c:bubble3D val="0"/>
            <c:spPr>
              <a:solidFill>
                <a:srgbClr val="FF6719"/>
              </a:solidFill>
              <a:ln w="19050">
                <a:solidFill>
                  <a:schemeClr val="lt1"/>
                </a:solidFill>
              </a:ln>
              <a:effectLst/>
            </c:spPr>
            <c:extLst>
              <c:ext xmlns:c16="http://schemas.microsoft.com/office/drawing/2014/chart" uri="{C3380CC4-5D6E-409C-BE32-E72D297353CC}">
                <c16:uniqueId val="{00000005-7D4A-4FA6-AF49-97378D582DFC}"/>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'Open to annuities'!$A$2:$A$4</c:f>
              <c:strCache>
                <c:ptCount val="3"/>
                <c:pt idx="0">
                  <c:v>Yes</c:v>
                </c:pt>
                <c:pt idx="1">
                  <c:v>No</c:v>
                </c:pt>
                <c:pt idx="2">
                  <c:v>Don't know</c:v>
                </c:pt>
              </c:strCache>
            </c:strRef>
          </c:cat>
          <c:val>
            <c:numRef>
              <c:f>'Open to annuities'!$B$2:$B$4</c:f>
              <c:numCache>
                <c:formatCode>0%</c:formatCode>
                <c:ptCount val="3"/>
                <c:pt idx="0">
                  <c:v>0.91</c:v>
                </c:pt>
                <c:pt idx="1">
                  <c:v>0.08</c:v>
                </c:pt>
                <c:pt idx="2">
                  <c:v>0.01</c:v>
                </c:pt>
              </c:numCache>
            </c:numRef>
          </c:val>
          <c:extLst>
            <c:ext xmlns:c16="http://schemas.microsoft.com/office/drawing/2014/chart" uri="{C3380CC4-5D6E-409C-BE32-E72D297353CC}">
              <c16:uniqueId val="{00000006-7D4A-4FA6-AF49-97378D582DFC}"/>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2397" tIns="46198" rIns="92397" bIns="46198" rtlCol="0"/>
          <a:lstStyle>
            <a:lvl1pPr algn="l">
              <a:defRPr sz="1300"/>
            </a:lvl1pPr>
          </a:lstStyle>
          <a:p>
            <a:endParaRPr lang="en-GB"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2397" tIns="46198" rIns="92397" bIns="46198" rtlCol="0"/>
          <a:lstStyle>
            <a:lvl1pPr algn="r">
              <a:defRPr sz="1300"/>
            </a:lvl1pPr>
          </a:lstStyle>
          <a:p>
            <a:fld id="{9A5C795E-0641-4229-B22C-21EE3405BBAE}" type="datetimeFigureOut">
              <a:rPr lang="en-GB" smtClean="0"/>
              <a:t>20/04/2023</a:t>
            </a:fld>
            <a:endParaRPr lang="en-GB"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2397" tIns="46198" rIns="92397" bIns="46198" rtlCol="0" anchor="b"/>
          <a:lstStyle>
            <a:lvl1pPr algn="l">
              <a:defRPr sz="1300"/>
            </a:lvl1pPr>
          </a:lstStyle>
          <a:p>
            <a:endParaRPr lang="en-GB"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2397" tIns="46198" rIns="92397" bIns="46198" rtlCol="0" anchor="b"/>
          <a:lstStyle>
            <a:lvl1pPr algn="r">
              <a:defRPr sz="1300"/>
            </a:lvl1pPr>
          </a:lstStyle>
          <a:p>
            <a:fld id="{E5104667-F05A-4B32-AE0F-94352E085834}" type="slidenum">
              <a:rPr lang="en-GB" smtClean="0"/>
              <a:t>‹#›</a:t>
            </a:fld>
            <a:endParaRPr lang="en-GB" dirty="0"/>
          </a:p>
        </p:txBody>
      </p:sp>
    </p:spTree>
    <p:extLst>
      <p:ext uri="{BB962C8B-B14F-4D97-AF65-F5344CB8AC3E}">
        <p14:creationId xmlns:p14="http://schemas.microsoft.com/office/powerpoint/2010/main" val="3046450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2397" tIns="46198" rIns="92397" bIns="46198" rtlCol="0"/>
          <a:lstStyle>
            <a:lvl1pPr algn="l">
              <a:defRPr sz="1300"/>
            </a:lvl1pPr>
          </a:lstStyle>
          <a:p>
            <a:endParaRPr lang="en-GB" dirty="0"/>
          </a:p>
        </p:txBody>
      </p:sp>
      <p:sp>
        <p:nvSpPr>
          <p:cNvPr id="3" name="Date Placeholder 2"/>
          <p:cNvSpPr>
            <a:spLocks noGrp="1"/>
          </p:cNvSpPr>
          <p:nvPr>
            <p:ph type="dt" idx="1"/>
          </p:nvPr>
        </p:nvSpPr>
        <p:spPr>
          <a:xfrm>
            <a:off x="3978132" y="0"/>
            <a:ext cx="3043343" cy="465455"/>
          </a:xfrm>
          <a:prstGeom prst="rect">
            <a:avLst/>
          </a:prstGeom>
        </p:spPr>
        <p:txBody>
          <a:bodyPr vert="horz" lIns="92397" tIns="46198" rIns="92397" bIns="46198" rtlCol="0"/>
          <a:lstStyle>
            <a:lvl1pPr algn="r">
              <a:defRPr sz="1300"/>
            </a:lvl1pPr>
          </a:lstStyle>
          <a:p>
            <a:fld id="{116888DF-5E9D-4CFB-B25D-FD227B3D7E51}" type="datetimeFigureOut">
              <a:rPr lang="en-GB" smtClean="0"/>
              <a:t>20/04/2023</a:t>
            </a:fld>
            <a:endParaRPr lang="en-GB" dirty="0"/>
          </a:p>
        </p:txBody>
      </p:sp>
      <p:sp>
        <p:nvSpPr>
          <p:cNvPr id="4" name="Slide Image Placeholder 3"/>
          <p:cNvSpPr>
            <a:spLocks noGrp="1" noRot="1" noChangeAspect="1"/>
          </p:cNvSpPr>
          <p:nvPr>
            <p:ph type="sldImg" idx="2"/>
          </p:nvPr>
        </p:nvSpPr>
        <p:spPr>
          <a:xfrm>
            <a:off x="409575" y="698500"/>
            <a:ext cx="6205538" cy="3490913"/>
          </a:xfrm>
          <a:prstGeom prst="rect">
            <a:avLst/>
          </a:prstGeom>
          <a:noFill/>
          <a:ln w="12700">
            <a:solidFill>
              <a:prstClr val="black"/>
            </a:solidFill>
          </a:ln>
        </p:spPr>
        <p:txBody>
          <a:bodyPr vert="horz" lIns="92397" tIns="46198" rIns="92397" bIns="46198" rtlCol="0" anchor="ctr"/>
          <a:lstStyle/>
          <a:p>
            <a:endParaRPr lang="en-GB"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2397" tIns="46198" rIns="92397" bIns="461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42030"/>
            <a:ext cx="3043343" cy="465455"/>
          </a:xfrm>
          <a:prstGeom prst="rect">
            <a:avLst/>
          </a:prstGeom>
        </p:spPr>
        <p:txBody>
          <a:bodyPr vert="horz" lIns="92397" tIns="46198" rIns="92397" bIns="46198"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2397" tIns="46198" rIns="92397" bIns="46198" rtlCol="0" anchor="b"/>
          <a:lstStyle>
            <a:lvl1pPr algn="r">
              <a:defRPr sz="1300"/>
            </a:lvl1pPr>
          </a:lstStyle>
          <a:p>
            <a:fld id="{49908495-6651-4F57-B722-ED584C511E7B}" type="slidenum">
              <a:rPr lang="en-GB" smtClean="0"/>
              <a:t>‹#›</a:t>
            </a:fld>
            <a:endParaRPr lang="en-GB" dirty="0"/>
          </a:p>
        </p:txBody>
      </p:sp>
    </p:spTree>
    <p:extLst>
      <p:ext uri="{BB962C8B-B14F-4D97-AF65-F5344CB8AC3E}">
        <p14:creationId xmlns:p14="http://schemas.microsoft.com/office/powerpoint/2010/main" val="292700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ederalreserve.gov/mediacenter/files/FOMCpresconf20220921.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morningstar.com/articles/1101202/articl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The market has been volatile, it has gone down, it has gone up but at the end of the day if you look at your 401k or IRA the balance is not where it was at the end of last year. While that is the case, we can’t just stick our heads in the sand. We must move forward so we need to figure out what the future should look like for us. </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a:t>
            </a:fld>
            <a:endParaRPr lang="en-GB" dirty="0"/>
          </a:p>
        </p:txBody>
      </p:sp>
    </p:spTree>
    <p:extLst>
      <p:ext uri="{BB962C8B-B14F-4D97-AF65-F5344CB8AC3E}">
        <p14:creationId xmlns:p14="http://schemas.microsoft.com/office/powerpoint/2010/main" val="3389179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04040"/>
                </a:solidFill>
                <a:effectLst/>
                <a:latin typeface="knowledge-regular"/>
              </a:rPr>
              <a:t>A major risk event usually sees investors rushing back to bonds, generally seen as the safest assets, and this time may not be different, even if a Russian invasion of Ukraine risks further fanning oil prices -- and therefore inflation.</a:t>
            </a:r>
          </a:p>
          <a:p>
            <a:endParaRPr lang="en-US" b="0" i="0" dirty="0">
              <a:solidFill>
                <a:srgbClr val="404040"/>
              </a:solidFill>
              <a:effectLst/>
              <a:latin typeface="knowledge-regular"/>
            </a:endParaRPr>
          </a:p>
          <a:p>
            <a:pPr algn="l"/>
            <a:r>
              <a:rPr lang="en-US" b="0" i="0" u="none" strike="noStrike" dirty="0">
                <a:solidFill>
                  <a:srgbClr val="404040"/>
                </a:solidFill>
                <a:effectLst/>
                <a:latin typeface="knowledge-regular"/>
              </a:rPr>
              <a:t>Any interruption to the flow of grain out of the Black Sea region is likely to have a major impact on prices and add further fuel to food inflation at a time when affordability is a major concern across the globe following the economic damage caused by the COVID-19 pandemic. Four major exporters - Ukraine, Russia, Kazakhstan and Romania - ship grain from ports in the Black Sea which could face disruptions from any military action or sanctions.</a:t>
            </a:r>
          </a:p>
          <a:p>
            <a:pPr algn="l"/>
            <a:endParaRPr lang="en-US" b="0" i="0" u="none" strike="noStrike" dirty="0">
              <a:solidFill>
                <a:srgbClr val="404040"/>
              </a:solidFill>
              <a:effectLst/>
              <a:latin typeface="knowledge-regular"/>
            </a:endParaRPr>
          </a:p>
          <a:p>
            <a:pPr algn="l"/>
            <a:r>
              <a:rPr lang="en-US" b="0" i="0" u="none" strike="noStrike" dirty="0">
                <a:solidFill>
                  <a:srgbClr val="404040"/>
                </a:solidFill>
                <a:effectLst/>
                <a:latin typeface="knowledge-regular"/>
              </a:rPr>
              <a:t>Ukraine is projected to be the world's third largest exporter of corn in the 2021/22 season and fourth largest exporter of wheat, according to International Grains Council data. Russia is the world's top wheat exporter. </a:t>
            </a:r>
          </a:p>
          <a:p>
            <a:pPr algn="l"/>
            <a:endParaRPr lang="en-US" b="0" i="0" u="none" strike="noStrike" dirty="0">
              <a:solidFill>
                <a:srgbClr val="404040"/>
              </a:solidFill>
              <a:effectLst/>
              <a:latin typeface="knowledge-regular"/>
            </a:endParaRPr>
          </a:p>
          <a:p>
            <a:pPr algn="l"/>
            <a:r>
              <a:rPr lang="en-US" b="0" i="0" u="none" strike="noStrike" dirty="0">
                <a:solidFill>
                  <a:srgbClr val="404040"/>
                </a:solidFill>
                <a:effectLst/>
                <a:latin typeface="knowledge-regular"/>
              </a:rPr>
              <a:t>Natural Gas and Oil: </a:t>
            </a:r>
            <a:r>
              <a:rPr lang="en-US" b="0" i="0" dirty="0">
                <a:solidFill>
                  <a:srgbClr val="404040"/>
                </a:solidFill>
                <a:effectLst/>
                <a:latin typeface="knowledge-regular"/>
              </a:rPr>
              <a:t>Energy markets are likely to be hit if tensions turn into conflict. Europe relies on Russia for around 35% of its natural gas, mostly coming through pipelines which cross Belarus and Poland to Germany, Nord Stream 1 which goes directly to Germany, and others through Ukraine.</a:t>
            </a:r>
            <a:endParaRPr lang="en-US" b="0" i="0" u="none" strike="noStrike" dirty="0">
              <a:solidFill>
                <a:srgbClr val="404040"/>
              </a:solidFill>
              <a:effectLst/>
              <a:latin typeface="knowledge-regular"/>
            </a:endParaRPr>
          </a:p>
          <a:p>
            <a:pPr algn="l"/>
            <a:endParaRPr lang="en-US" b="0" i="0" u="none" strike="noStrike" dirty="0">
              <a:solidFill>
                <a:srgbClr val="404040"/>
              </a:solidFill>
              <a:effectLst/>
              <a:latin typeface="knowledge-regular"/>
            </a:endParaRPr>
          </a:p>
          <a:p>
            <a:pPr algn="l"/>
            <a:r>
              <a:rPr lang="en-US" b="0" i="0" u="none" strike="noStrike" dirty="0">
                <a:solidFill>
                  <a:srgbClr val="404040"/>
                </a:solidFill>
                <a:effectLst/>
                <a:latin typeface="knowledge-regular"/>
              </a:rPr>
              <a:t>Western company exposure: </a:t>
            </a:r>
            <a:r>
              <a:rPr lang="en-US" b="0" i="0" dirty="0">
                <a:solidFill>
                  <a:srgbClr val="404040"/>
                </a:solidFill>
                <a:effectLst/>
                <a:latin typeface="knowledge-regular"/>
              </a:rPr>
              <a:t>Britain's BP owns a 19.75% stake in Rosneft, which makes up a third of its production, and also has a number of joint ventures with Russia's largest oil producer.</a:t>
            </a:r>
            <a:endParaRPr lang="en-US" b="0" i="0" u="none" strike="noStrike" dirty="0">
              <a:solidFill>
                <a:srgbClr val="404040"/>
              </a:solidFill>
              <a:effectLst/>
              <a:latin typeface="knowledge-regular"/>
            </a:endParaRPr>
          </a:p>
          <a:p>
            <a:pPr algn="l"/>
            <a:endParaRPr lang="en-US"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10</a:t>
            </a:fld>
            <a:endParaRPr lang="en-GB" dirty="0"/>
          </a:p>
        </p:txBody>
      </p:sp>
    </p:spTree>
    <p:extLst>
      <p:ext uri="{BB962C8B-B14F-4D97-AF65-F5344CB8AC3E}">
        <p14:creationId xmlns:p14="http://schemas.microsoft.com/office/powerpoint/2010/main" val="280028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there is a lot of negative news and volatility in the market lets zoom out a bit and see why its best not to panic. </a:t>
            </a:r>
          </a:p>
        </p:txBody>
      </p:sp>
      <p:sp>
        <p:nvSpPr>
          <p:cNvPr id="4" name="Slide Number Placeholder 3"/>
          <p:cNvSpPr>
            <a:spLocks noGrp="1"/>
          </p:cNvSpPr>
          <p:nvPr>
            <p:ph type="sldNum" sz="quarter" idx="5"/>
          </p:nvPr>
        </p:nvSpPr>
        <p:spPr/>
        <p:txBody>
          <a:bodyPr/>
          <a:lstStyle/>
          <a:p>
            <a:fld id="{49908495-6651-4F57-B722-ED584C511E7B}" type="slidenum">
              <a:rPr lang="en-GB" smtClean="0"/>
              <a:t>11</a:t>
            </a:fld>
            <a:endParaRPr lang="en-GB" dirty="0"/>
          </a:p>
        </p:txBody>
      </p:sp>
    </p:spTree>
    <p:extLst>
      <p:ext uri="{BB962C8B-B14F-4D97-AF65-F5344CB8AC3E}">
        <p14:creationId xmlns:p14="http://schemas.microsoft.com/office/powerpoint/2010/main" val="1634171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when markets are volatile or we see large decreases, people get emotional, and they lose sight of their long-term goals and plans. This leads them to change their allocation to be more conservative or consider sell out of everything and go completely to cash. </a:t>
            </a:r>
          </a:p>
          <a:p>
            <a:endParaRPr lang="en-US" dirty="0"/>
          </a:p>
          <a:p>
            <a:r>
              <a:rPr lang="en-US" dirty="0"/>
              <a:t>Here you can see how letting your emotions drive your asset allocation might have affected you between 1999 and 2022. Remember that during this period you have the tech bubble bursting, the global financial crisis and the COVID 19 Pandemic. If you would have invested just $10,000 at the beginning of that period and stayed invested you would have more than double what you would have if you were able to just miss the 10 best days.</a:t>
            </a:r>
          </a:p>
          <a:p>
            <a:endParaRPr lang="en-US" dirty="0"/>
          </a:p>
          <a:p>
            <a:r>
              <a:rPr lang="en-US" dirty="0"/>
              <a:t>I say “JUST” miss because that’s the other part of this equation. Sure you may sell out of your positions on the way down or at the quote unquote right time, but then you have to be able to get back in at the right time. You know what they say about lighting striking in the same place twice.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12</a:t>
            </a:fld>
            <a:endParaRPr lang="en-GB" dirty="0"/>
          </a:p>
        </p:txBody>
      </p:sp>
    </p:spTree>
    <p:extLst>
      <p:ext uri="{BB962C8B-B14F-4D97-AF65-F5344CB8AC3E}">
        <p14:creationId xmlns:p14="http://schemas.microsoft.com/office/powerpoint/2010/main" val="4167325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908495-6651-4F57-B722-ED584C511E7B}" type="slidenum">
              <a:rPr lang="en-GB" smtClean="0"/>
              <a:t>13</a:t>
            </a:fld>
            <a:endParaRPr lang="en-GB" dirty="0"/>
          </a:p>
        </p:txBody>
      </p:sp>
    </p:spTree>
    <p:extLst>
      <p:ext uri="{BB962C8B-B14F-4D97-AF65-F5344CB8AC3E}">
        <p14:creationId xmlns:p14="http://schemas.microsoft.com/office/powerpoint/2010/main" val="2418426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 What has the impact of each of the following been on the likelihood that your clients will remain invested in a portfolio allocation that aligns with their financial goals? </a:t>
            </a:r>
          </a:p>
          <a:p>
            <a:r>
              <a:rPr lang="en-US" dirty="0"/>
              <a:t>Dovetailing with the previous slides on maintaining investment allocations and client behavior, financial advisors are most likely to point to insured guaranteed income as an important tool to keep clients invested during periods of extraordinary market volatility. However, they also point to education, and in fact view education as equivalent to both guaranteed income and downside protection for the purpose of helping investors stay the course. And only slightly below these are other strategies such as options, bucketing to segregate assets by utilization time horizon, and simply reassuring or encouraging their clients to remain invested.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ability to empirically, and simply, show how lifetime income or downside protection strategies using annuities enable the portfolio to be more resilient during market downturns could impact these perceptions.</a:t>
            </a:r>
          </a:p>
          <a:p>
            <a:endParaRPr lang="en-US" dirty="0"/>
          </a:p>
        </p:txBody>
      </p:sp>
      <p:sp>
        <p:nvSpPr>
          <p:cNvPr id="4" name="Slide Number Placeholder 3"/>
          <p:cNvSpPr>
            <a:spLocks noGrp="1"/>
          </p:cNvSpPr>
          <p:nvPr>
            <p:ph type="sldNum" sz="quarter" idx="5"/>
          </p:nvPr>
        </p:nvSpPr>
        <p:spPr/>
        <p:txBody>
          <a:bodyPr/>
          <a:lstStyle/>
          <a:p>
            <a:fld id="{9AF6D7C7-14AF-CA4B-A4B0-ACAE9C08A3D3}" type="slidenum">
              <a:rPr lang="en-US" smtClean="0"/>
              <a:t>14</a:t>
            </a:fld>
            <a:endParaRPr lang="en-US" dirty="0"/>
          </a:p>
        </p:txBody>
      </p:sp>
    </p:spTree>
    <p:extLst>
      <p:ext uri="{BB962C8B-B14F-4D97-AF65-F5344CB8AC3E}">
        <p14:creationId xmlns:p14="http://schemas.microsoft.com/office/powerpoint/2010/main" val="3446872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based on all the charts we’ve seen on the past couple slides I think we can all agree that taking the long view and staying invested is probably in your best interest. </a:t>
            </a:r>
          </a:p>
          <a:p>
            <a:endParaRPr lang="en-US" dirty="0"/>
          </a:p>
          <a:p>
            <a:r>
              <a:rPr lang="en-US" dirty="0"/>
              <a:t>I always remind people that your long-term goals are not built on short term emotions. </a:t>
            </a:r>
          </a:p>
          <a:p>
            <a:endParaRPr lang="en-US" dirty="0"/>
          </a:p>
          <a:p>
            <a:pPr>
              <a:spcAft>
                <a:spcPts val="579"/>
              </a:spcAft>
            </a:pPr>
            <a:r>
              <a:rPr lang="en-US" dirty="0">
                <a:latin typeface="Arial" panose="020B0604020202020204" pitchFamily="34" charset="0"/>
                <a:cs typeface="Arial" panose="020B0604020202020204" pitchFamily="34" charset="0"/>
              </a:rPr>
              <a:t>Warren Buffet once said, "Someone's sitting in the shade today because someone planted a tree a long time ago.”  </a:t>
            </a:r>
            <a:r>
              <a:rPr lang="en-US" dirty="0"/>
              <a:t>That tree and the shade it provides takes time to develop. You can’t continually transplant a tree and expect it to grow to its potential. Your assets are the same.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15</a:t>
            </a:fld>
            <a:endParaRPr lang="en-GB" dirty="0"/>
          </a:p>
        </p:txBody>
      </p:sp>
    </p:spTree>
    <p:extLst>
      <p:ext uri="{BB962C8B-B14F-4D97-AF65-F5344CB8AC3E}">
        <p14:creationId xmlns:p14="http://schemas.microsoft.com/office/powerpoint/2010/main" val="3079254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I want to leave with some concrete ideas that all of you can put into practice to help you stay on the right track.</a:t>
            </a:r>
          </a:p>
          <a:p>
            <a:endParaRPr lang="en-US"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16</a:t>
            </a:fld>
            <a:endParaRPr lang="en-GB" dirty="0"/>
          </a:p>
        </p:txBody>
      </p:sp>
    </p:spTree>
    <p:extLst>
      <p:ext uri="{BB962C8B-B14F-4D97-AF65-F5344CB8AC3E}">
        <p14:creationId xmlns:p14="http://schemas.microsoft.com/office/powerpoint/2010/main" val="3857437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(LEFT) One of the most interesting, and important, findings in the study is the extent to which financial advisors perceive their clients to be open to discussing annuities. An IRI report published in 20151 found that 71 percent of advisors believed their clients were very or somewhat receptive to annuities, with only 23 percent saying they thought clients were very receptive. One in five advisors thought their clients were somewhat or very reluctant to discuss annuities, with the remaining 10 percent neutral. While the questions were posed somewhat differently in each survey, having over nine in 10 advisors indicate their clients are open to discussing annuities is a significant improvement over the 2015 results.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Key inference: This merits further exploration into why most advisors perceive their clients are more receptive to annuities and whether this shift is rooted in product design, education and perception, or both.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2 (RIGHT): </a:t>
            </a:r>
            <a:r>
              <a:rPr lang="en-US" sz="1200" dirty="0"/>
              <a:t>By a large margin, financial advisors believe that their clients who have owned annuities for five or more years are financially better off due to the impact of annuities on their portfolios. Of course, “better off” can be the result of different annuity driven outcomes, such as guaranteed income contributing to financial security, downside protection preventing or limiting loss of principal, or both these aspects of annuities supporting decisions to remain allocated to risk assets during periods of high market volatility. Regardless, a finding that nearly nine in 10 advisors believe their clients who own annuities would not be as well situated financially if they did not own the product is significant.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inference: </a:t>
            </a:r>
            <a:r>
              <a:rPr lang="en-US" sz="1200" dirty="0">
                <a:solidFill>
                  <a:schemeClr val="tx1"/>
                </a:solidFill>
              </a:rPr>
              <a:t>Exploring the specific aspects of annuities that advisors feel contribute most to their clients overall financial well being, or segmenting clients to further understand which annuity aspects impact which segments, would enhance this finding.</a:t>
            </a:r>
          </a:p>
          <a:p>
            <a:endParaRPr lang="en-US" dirty="0"/>
          </a:p>
          <a:p>
            <a:endParaRPr lang="en-US" dirty="0"/>
          </a:p>
        </p:txBody>
      </p:sp>
      <p:sp>
        <p:nvSpPr>
          <p:cNvPr id="4" name="Slide Number Placeholder 3"/>
          <p:cNvSpPr>
            <a:spLocks noGrp="1"/>
          </p:cNvSpPr>
          <p:nvPr>
            <p:ph type="sldNum" sz="quarter" idx="5"/>
          </p:nvPr>
        </p:nvSpPr>
        <p:spPr/>
        <p:txBody>
          <a:bodyPr/>
          <a:lstStyle/>
          <a:p>
            <a:fld id="{9AF6D7C7-14AF-CA4B-A4B0-ACAE9C08A3D3}" type="slidenum">
              <a:rPr lang="en-US" smtClean="0"/>
              <a:t>17</a:t>
            </a:fld>
            <a:endParaRPr lang="en-US" dirty="0"/>
          </a:p>
        </p:txBody>
      </p:sp>
    </p:spTree>
    <p:extLst>
      <p:ext uri="{BB962C8B-B14F-4D97-AF65-F5344CB8AC3E}">
        <p14:creationId xmlns:p14="http://schemas.microsoft.com/office/powerpoint/2010/main" val="2623055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F6D7C7-14AF-CA4B-A4B0-ACAE9C08A3D3}" type="slidenum">
              <a:rPr lang="en-US" smtClean="0"/>
              <a:t>18</a:t>
            </a:fld>
            <a:endParaRPr lang="en-US" dirty="0"/>
          </a:p>
        </p:txBody>
      </p:sp>
    </p:spTree>
    <p:extLst>
      <p:ext uri="{BB962C8B-B14F-4D97-AF65-F5344CB8AC3E}">
        <p14:creationId xmlns:p14="http://schemas.microsoft.com/office/powerpoint/2010/main" val="904603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Living benefits are perceived by financial advisors as the most important aspect of variable annuities, followed closely by tax deferral. A majority also find low cost, investment ratings, and death benefits to be of equal importance. The meaningful difference between the percentage selecting living benefits versus historic returns as important aspects of VAs suggest that what the product guarantees the client is more important to advisors than the past performance of the investment options offered in the product. </a:t>
            </a:r>
            <a:r>
              <a:rPr lang="en-US" sz="1200" b="1" dirty="0"/>
              <a:t>In IRI research published in 2015, living benefits were selected as most important by 52 percent of advisors.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Despite sales of VA products having fallen in recent years, living benefits are still valued by advisors. This suggests that sales could rebound strongly with even modest increases in these income guarantees.</a:t>
            </a:r>
          </a:p>
          <a:p>
            <a:endParaRPr lang="en-US" dirty="0"/>
          </a:p>
        </p:txBody>
      </p:sp>
      <p:sp>
        <p:nvSpPr>
          <p:cNvPr id="4" name="Slide Number Placeholder 3"/>
          <p:cNvSpPr>
            <a:spLocks noGrp="1"/>
          </p:cNvSpPr>
          <p:nvPr>
            <p:ph type="sldNum" sz="quarter" idx="5"/>
          </p:nvPr>
        </p:nvSpPr>
        <p:spPr/>
        <p:txBody>
          <a:bodyPr/>
          <a:lstStyle/>
          <a:p>
            <a:fld id="{9AF6D7C7-14AF-CA4B-A4B0-ACAE9C08A3D3}" type="slidenum">
              <a:rPr lang="en-US" smtClean="0"/>
              <a:t>19</a:t>
            </a:fld>
            <a:endParaRPr lang="en-US" dirty="0"/>
          </a:p>
        </p:txBody>
      </p:sp>
    </p:spTree>
    <p:extLst>
      <p:ext uri="{BB962C8B-B14F-4D97-AF65-F5344CB8AC3E}">
        <p14:creationId xmlns:p14="http://schemas.microsoft.com/office/powerpoint/2010/main" val="400617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a:p>
            <a:r>
              <a:rPr lang="en-US" dirty="0"/>
              <a:t>Review of recent market events. </a:t>
            </a:r>
          </a:p>
          <a:p>
            <a:r>
              <a:rPr lang="en-US" dirty="0"/>
              <a:t>Reasons why you shouldn’t panic (Stay the course.)</a:t>
            </a:r>
          </a:p>
          <a:p>
            <a:r>
              <a:rPr lang="en-US" dirty="0"/>
              <a:t>Financial planning ideas and strategies to consider</a:t>
            </a:r>
          </a:p>
        </p:txBody>
      </p:sp>
      <p:sp>
        <p:nvSpPr>
          <p:cNvPr id="4" name="Slide Number Placeholder 3"/>
          <p:cNvSpPr>
            <a:spLocks noGrp="1"/>
          </p:cNvSpPr>
          <p:nvPr>
            <p:ph type="sldNum" sz="quarter" idx="5"/>
          </p:nvPr>
        </p:nvSpPr>
        <p:spPr/>
        <p:txBody>
          <a:bodyPr/>
          <a:lstStyle/>
          <a:p>
            <a:fld id="{49908495-6651-4F57-B722-ED584C511E7B}" type="slidenum">
              <a:rPr lang="en-GB" smtClean="0"/>
              <a:t>2</a:t>
            </a:fld>
            <a:endParaRPr lang="en-GB" dirty="0"/>
          </a:p>
        </p:txBody>
      </p:sp>
    </p:spTree>
    <p:extLst>
      <p:ext uri="{BB962C8B-B14F-4D97-AF65-F5344CB8AC3E}">
        <p14:creationId xmlns:p14="http://schemas.microsoft.com/office/powerpoint/2010/main" val="865539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with VAs, living benefits are highly valued when offered in FIAs. However, close behind living benefits, advisors are equally interested in other aspects of FIAs for their clients, such as a strong insurer brand, the highest rates and caps they can find, the issuer’s track record of offering competitive renewal rates, and a generous free withdrawal provision. Annuities are often criticized as being illiquid, and a liberal free withdrawal policy can help deflect that criticism.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Except for living benefits by a modest margin, advisors are equally likely to view many other aspects of fixed and FIAs as very important aspects of the product, highlighting the importance of strength in all aspects listed.</a:t>
            </a:r>
          </a:p>
          <a:p>
            <a:endParaRPr lang="en-US" dirty="0"/>
          </a:p>
        </p:txBody>
      </p:sp>
      <p:sp>
        <p:nvSpPr>
          <p:cNvPr id="4" name="Slide Number Placeholder 3"/>
          <p:cNvSpPr>
            <a:spLocks noGrp="1"/>
          </p:cNvSpPr>
          <p:nvPr>
            <p:ph type="sldNum" sz="quarter" idx="5"/>
          </p:nvPr>
        </p:nvSpPr>
        <p:spPr/>
        <p:txBody>
          <a:bodyPr/>
          <a:lstStyle/>
          <a:p>
            <a:fld id="{9AF6D7C7-14AF-CA4B-A4B0-ACAE9C08A3D3}" type="slidenum">
              <a:rPr lang="en-US" smtClean="0"/>
              <a:t>20</a:t>
            </a:fld>
            <a:endParaRPr lang="en-US" dirty="0"/>
          </a:p>
        </p:txBody>
      </p:sp>
    </p:spTree>
    <p:extLst>
      <p:ext uri="{BB962C8B-B14F-4D97-AF65-F5344CB8AC3E}">
        <p14:creationId xmlns:p14="http://schemas.microsoft.com/office/powerpoint/2010/main" val="1320513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Living benefits were selected most often as being “very important” aspects of RILAs, despite relatively few RILAs yet offering such benefits. The fact that RILAs do not have an explicit cost was least likely to be noted as very important, indicating that for more advisors the value proposition of the product itself is more important than whether the annuity is a directly charged or spread product. Advisors also slightly favored a range of different strategies to choose from within the products and the availability of death benefits.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Living/death benefits and a range of strategies differentiate RILAs from buffered exchange-traded funds (ETFs). As most advisors assess these features as very important, they should be used to promote RILAs as a value-added alternative.</a:t>
            </a:r>
          </a:p>
          <a:p>
            <a:endParaRPr lang="en-US" dirty="0"/>
          </a:p>
        </p:txBody>
      </p:sp>
      <p:sp>
        <p:nvSpPr>
          <p:cNvPr id="4" name="Slide Number Placeholder 3"/>
          <p:cNvSpPr>
            <a:spLocks noGrp="1"/>
          </p:cNvSpPr>
          <p:nvPr>
            <p:ph type="sldNum" sz="quarter" idx="5"/>
          </p:nvPr>
        </p:nvSpPr>
        <p:spPr/>
        <p:txBody>
          <a:bodyPr/>
          <a:lstStyle/>
          <a:p>
            <a:fld id="{9AF6D7C7-14AF-CA4B-A4B0-ACAE9C08A3D3}" type="slidenum">
              <a:rPr lang="en-US" smtClean="0"/>
              <a:t>21</a:t>
            </a:fld>
            <a:endParaRPr lang="en-US" dirty="0"/>
          </a:p>
        </p:txBody>
      </p:sp>
    </p:spTree>
    <p:extLst>
      <p:ext uri="{BB962C8B-B14F-4D97-AF65-F5344CB8AC3E}">
        <p14:creationId xmlns:p14="http://schemas.microsoft.com/office/powerpoint/2010/main" val="3721150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Part of that plan is going to include your goals. And when it comes to this aspect of planning the data is clear. People who set goals relative to their finances tend to do better. They tend to be better savers, they tend to achieve better returns over time. They tend to meet their goals and objectives, whatever those may be. </a:t>
            </a:r>
          </a:p>
          <a:p>
            <a:pPr defTabSz="882762">
              <a:defRPr/>
            </a:pPr>
            <a:endParaRPr lang="en-US" dirty="0"/>
          </a:p>
          <a:p>
            <a:pPr defTabSz="882762">
              <a:defRPr/>
            </a:pPr>
            <a:r>
              <a:rPr lang="en-US" dirty="0"/>
              <a:t>So at this point review the goals you’ve created. Maybe they have changed, or maybe they need to be altered. But overall if you decide on those goals and write them out in your financial plan you’re more likely to achieve them.</a:t>
            </a:r>
          </a:p>
          <a:p>
            <a:pPr defTabSz="882762">
              <a:defRPr/>
            </a:pPr>
            <a:endParaRPr lang="en-US" dirty="0"/>
          </a:p>
          <a:p>
            <a:pPr defTabSz="882762">
              <a:defRPr/>
            </a:pPr>
            <a:r>
              <a:rPr lang="en-US" dirty="0"/>
              <a:t>Here we can see a list of goals that may be helpful to you. Not all of these will apply but I feel its important to go through these and figure out what makes sense for your situation and your family. </a:t>
            </a:r>
          </a:p>
        </p:txBody>
      </p:sp>
      <p:sp>
        <p:nvSpPr>
          <p:cNvPr id="4" name="Slide Number Placeholder 3"/>
          <p:cNvSpPr>
            <a:spLocks noGrp="1"/>
          </p:cNvSpPr>
          <p:nvPr>
            <p:ph type="sldNum" sz="quarter" idx="5"/>
          </p:nvPr>
        </p:nvSpPr>
        <p:spPr/>
        <p:txBody>
          <a:bodyPr/>
          <a:lstStyle/>
          <a:p>
            <a:fld id="{49908495-6651-4F57-B722-ED584C511E7B}" type="slidenum">
              <a:rPr lang="en-GB" smtClean="0"/>
              <a:t>22</a:t>
            </a:fld>
            <a:endParaRPr lang="en-GB" dirty="0"/>
          </a:p>
        </p:txBody>
      </p:sp>
    </p:spTree>
    <p:extLst>
      <p:ext uri="{BB962C8B-B14F-4D97-AF65-F5344CB8AC3E}">
        <p14:creationId xmlns:p14="http://schemas.microsoft.com/office/powerpoint/2010/main" val="1552307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Let’s now talk about some more concrete ideas specifically when it comes to cash and liquidity. Many people have been financially impacted by this pandemic, so something that may be a good idea is to simply increase the amount you have in your emergency savings. You might have three months of expenses saved up now but having an extra month or even a few months may help you feel more comfortable during periods like this in the future. </a:t>
            </a:r>
          </a:p>
          <a:p>
            <a:pPr defTabSz="882762">
              <a:defRPr/>
            </a:pPr>
            <a:endParaRPr lang="en-US" dirty="0"/>
          </a:p>
          <a:p>
            <a:pPr defTabSz="882762">
              <a:defRPr/>
            </a:pPr>
            <a:r>
              <a:rPr lang="en-US" dirty="0"/>
              <a:t>Also, even if they may be increasing, we know that interest rates are quite low these days so it’s a great time to reach out to lenders and request a lower rate or refinance any outstanding debt. Doing this for credit cards, student loans, your mortgage or your car may be a great way to decrease your payments and give yourself some extra liquidity. </a:t>
            </a:r>
          </a:p>
          <a:p>
            <a:pPr defTabSz="882762">
              <a:defRPr/>
            </a:pPr>
            <a:endParaRPr lang="en-US" dirty="0"/>
          </a:p>
          <a:p>
            <a:pPr defTabSz="882762">
              <a:defRPr/>
            </a:pPr>
            <a:r>
              <a:rPr lang="en-US" dirty="0"/>
              <a:t>Finally, if you’ve lived in your house for a while, it might be a good time to look into a home equity line of credit. This way you have an extra liquidity source for the future whether you want to improve your house or if you have emergency expenses that need to be covered. </a:t>
            </a:r>
          </a:p>
        </p:txBody>
      </p:sp>
      <p:sp>
        <p:nvSpPr>
          <p:cNvPr id="4" name="Slide Number Placeholder 3"/>
          <p:cNvSpPr>
            <a:spLocks noGrp="1"/>
          </p:cNvSpPr>
          <p:nvPr>
            <p:ph type="sldNum" sz="quarter" idx="5"/>
          </p:nvPr>
        </p:nvSpPr>
        <p:spPr/>
        <p:txBody>
          <a:bodyPr/>
          <a:lstStyle/>
          <a:p>
            <a:fld id="{49908495-6651-4F57-B722-ED584C511E7B}" type="slidenum">
              <a:rPr lang="en-GB" smtClean="0"/>
              <a:t>23</a:t>
            </a:fld>
            <a:endParaRPr lang="en-GB" dirty="0"/>
          </a:p>
        </p:txBody>
      </p:sp>
    </p:spTree>
    <p:extLst>
      <p:ext uri="{BB962C8B-B14F-4D97-AF65-F5344CB8AC3E}">
        <p14:creationId xmlns:p14="http://schemas.microsoft.com/office/powerpoint/2010/main" val="2242002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Weather its your Roth account, a traditional qualified account or an after-tax nonqualified account, dollar cost averaging is a wonderful way to </a:t>
            </a:r>
            <a:r>
              <a:rPr lang="en-US" sz="1700" dirty="0">
                <a:latin typeface="Calibri" panose="020F0502020204030204" pitchFamily="34" charset="0"/>
                <a:ea typeface="DengXian" panose="02010600030101010101" pitchFamily="2" charset="-122"/>
                <a:cs typeface="Mangal" panose="02040503050203030202" pitchFamily="18" charset="0"/>
              </a:rPr>
              <a:t>create a disciplined investing strategy with small incremental investments. </a:t>
            </a:r>
          </a:p>
          <a:p>
            <a:endParaRPr lang="en-US" sz="1700" dirty="0">
              <a:latin typeface="Calibri" panose="020F0502020204030204" pitchFamily="34" charset="0"/>
              <a:ea typeface="DengXian" panose="02010600030101010101" pitchFamily="2" charset="-122"/>
              <a:cs typeface="Mangal" panose="02040503050203030202" pitchFamily="18" charset="0"/>
            </a:endParaRPr>
          </a:p>
          <a:p>
            <a:r>
              <a:rPr lang="en-US" sz="1700" dirty="0">
                <a:latin typeface="Calibri" panose="020F0502020204030204" pitchFamily="34" charset="0"/>
                <a:ea typeface="DengXian" panose="02010600030101010101" pitchFamily="2" charset="-122"/>
                <a:cs typeface="Mangal" panose="02040503050203030202" pitchFamily="18" charset="0"/>
              </a:rPr>
              <a:t>This strategy will then help you build assets that can be used for future expenses associated with health care, education, and/or retirement. Along with that a dollar cost averaging helps you avoid having to decide the precise moment you should invest in the market. This helps us avoid the many behavioral and emotions problems that can get in the way us developing successful savings and investing plans. </a:t>
            </a:r>
          </a:p>
          <a:p>
            <a:endParaRPr lang="en-US" dirty="0"/>
          </a:p>
          <a:p>
            <a:pPr defTabSz="882762">
              <a:defRPr/>
            </a:pPr>
            <a:r>
              <a:rPr lang="en-US" sz="1700" dirty="0">
                <a:latin typeface="Calibri" panose="020F0502020204030204" pitchFamily="34" charset="0"/>
                <a:ea typeface="DengXian" panose="02010600030101010101" pitchFamily="2" charset="-122"/>
                <a:cs typeface="Mangal" panose="02040503050203030202" pitchFamily="18" charset="0"/>
              </a:rPr>
              <a:t>As you can see, through this type of approach, at the end of the 12-month period where there was significant volatility, you end up with more shares and you will have paid a lower average share price for those shares. Furthermore, you’ve created a larger investment with lower tax ramifications just by systematically investing. </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24</a:t>
            </a:fld>
            <a:endParaRPr lang="en-GB" dirty="0"/>
          </a:p>
        </p:txBody>
      </p:sp>
    </p:spTree>
    <p:extLst>
      <p:ext uri="{BB962C8B-B14F-4D97-AF65-F5344CB8AC3E}">
        <p14:creationId xmlns:p14="http://schemas.microsoft.com/office/powerpoint/2010/main" val="3582137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final idea that I want to leave you with is a way to put this into practice by using a bucketing approach.</a:t>
            </a:r>
          </a:p>
          <a:p>
            <a:endParaRPr lang="en-US" dirty="0"/>
          </a:p>
          <a:p>
            <a:r>
              <a:rPr lang="en-US" dirty="0"/>
              <a:t>This stems from the idea that many people in retirement, their time horizon may be 20 or 30 years, and creating a long-term investment strategy for such a long time horizon can be quite daunting.  One of the challenges, of course, is on one hand keeping ample monies available or liquid, if you will, to meet today’s expenses while at the same time keeping a portion of one’s portfolio invested in growth orientated investments to make sure that your portfolio keeps pace with inflation. </a:t>
            </a:r>
          </a:p>
          <a:p>
            <a:pPr eaLnBrk="1" hangingPunct="1"/>
            <a:endParaRPr lang="en-US" dirty="0"/>
          </a:p>
          <a:p>
            <a:pPr defTabSz="842950">
              <a:defRPr/>
            </a:pPr>
            <a:r>
              <a:rPr lang="en-US" dirty="0"/>
              <a:t>So how do you do that?  Well you take that 20 or 30 year time period and break it up into smaller periods. So, for the most near term period, that is for the next two years, we would suggest having cash available to help meet expenses for the next 24 months. Then for expenses that you are likely to incur in Years 3 through 10, we would suggest earmarking some of your more conservative investments to meet those needs.  These investments are likely to include bonds.  And then for Years 10 and after, we would suggest using your more aggressive investments, namely stocks, to meet these needs. </a:t>
            </a:r>
          </a:p>
          <a:p>
            <a:pPr defTabSz="842950">
              <a:defRPr/>
            </a:pPr>
            <a:endParaRPr lang="en-US" dirty="0"/>
          </a:p>
          <a:p>
            <a:pPr defTabSz="842950">
              <a:defRPr/>
            </a:pPr>
            <a:r>
              <a:rPr lang="en-US" dirty="0"/>
              <a:t>So the benefit, of course, is that over the next 24 months regardless of what happens in the markets, you have peace of mind that there is adequate liquidity available for your needs.  At the same time, your stocks and other aggressive assets are working for you…earmarked for those expenses that are not going to occur for at least ten years or longer. </a:t>
            </a:r>
          </a:p>
          <a:p>
            <a:endParaRPr lang="en-US" dirty="0"/>
          </a:p>
          <a:p>
            <a:pPr defTabSz="804932">
              <a:defRPr/>
            </a:pPr>
            <a:r>
              <a:rPr lang="en-US" dirty="0"/>
              <a:t>Overall what this allows you to do is in Years following positive market returns you are able to rebalance in order to refill your cash bucket.  Alternatively, in years following negative market returns, you simply stay the course knowing that you have liquidity available as well as and if needed sufficient bonds to carry your cash flow from Years 3 through 10. In essence, it helps to avoid selling low and buying high or making bad decisions.</a:t>
            </a:r>
          </a:p>
          <a:p>
            <a:pPr defTabSz="804932">
              <a:defRPr/>
            </a:pPr>
            <a:endParaRPr lang="en-US"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25</a:t>
            </a:fld>
            <a:endParaRPr lang="en-GB" dirty="0"/>
          </a:p>
        </p:txBody>
      </p:sp>
    </p:spTree>
    <p:extLst>
      <p:ext uri="{BB962C8B-B14F-4D97-AF65-F5344CB8AC3E}">
        <p14:creationId xmlns:p14="http://schemas.microsoft.com/office/powerpoint/2010/main" val="2080036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Discipline is key in times like these. If you able to stay the course, you’ll be able to meet your goals. </a:t>
            </a:r>
            <a:br>
              <a:rPr lang="en-US" dirty="0"/>
            </a:br>
            <a:endParaRPr lang="en-US" dirty="0"/>
          </a:p>
          <a:p>
            <a:r>
              <a:rPr lang="en-US" dirty="0"/>
              <a:t>Remember your long-term goals are not reached based on short term emotions. </a:t>
            </a:r>
          </a:p>
          <a:p>
            <a:endParaRPr lang="en-US" dirty="0"/>
          </a:p>
          <a:p>
            <a:r>
              <a:rPr lang="en-US" dirty="0"/>
              <a:t>So I hope that this has helped you view this period of time, while unprecedented, with </a:t>
            </a:r>
            <a:r>
              <a:rPr lang="en-US"/>
              <a:t>a long-term </a:t>
            </a:r>
            <a:r>
              <a:rPr lang="en-US" dirty="0"/>
              <a:t>lens; and that we’ve been able to give you some ideas on how to meet your goals.</a:t>
            </a:r>
          </a:p>
          <a:p>
            <a:endParaRPr lang="en-US"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26</a:t>
            </a:fld>
            <a:endParaRPr lang="en-GB" dirty="0"/>
          </a:p>
        </p:txBody>
      </p:sp>
    </p:spTree>
    <p:extLst>
      <p:ext uri="{BB962C8B-B14F-4D97-AF65-F5344CB8AC3E}">
        <p14:creationId xmlns:p14="http://schemas.microsoft.com/office/powerpoint/2010/main" val="3527004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1419"/>
                </a:solidFill>
                <a:effectLst/>
                <a:latin typeface="TwitterChirp"/>
              </a:rPr>
              <a:t>Since WWII, the S&amp;P 500 finished the year down more than 20% only three times. 1972, 2002, and 2008. This year could be number 4. (But I'd still say we have time for a nice year-end bounce) The following year stocks gained 31.5%, 26.4%, and 23.5%.</a:t>
            </a:r>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27</a:t>
            </a:fld>
            <a:endParaRPr lang="en-GB" dirty="0"/>
          </a:p>
        </p:txBody>
      </p:sp>
    </p:spTree>
    <p:extLst>
      <p:ext uri="{BB962C8B-B14F-4D97-AF65-F5344CB8AC3E}">
        <p14:creationId xmlns:p14="http://schemas.microsoft.com/office/powerpoint/2010/main" val="90943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taking a look at what’s going on in the markets and around the world.</a:t>
            </a:r>
          </a:p>
        </p:txBody>
      </p:sp>
      <p:sp>
        <p:nvSpPr>
          <p:cNvPr id="4" name="Slide Number Placeholder 3"/>
          <p:cNvSpPr>
            <a:spLocks noGrp="1"/>
          </p:cNvSpPr>
          <p:nvPr>
            <p:ph type="sldNum" sz="quarter" idx="5"/>
          </p:nvPr>
        </p:nvSpPr>
        <p:spPr/>
        <p:txBody>
          <a:bodyPr/>
          <a:lstStyle/>
          <a:p>
            <a:fld id="{49908495-6651-4F57-B722-ED584C511E7B}" type="slidenum">
              <a:rPr lang="en-GB" smtClean="0"/>
              <a:t>3</a:t>
            </a:fld>
            <a:endParaRPr lang="en-GB" dirty="0"/>
          </a:p>
        </p:txBody>
      </p:sp>
    </p:spTree>
    <p:extLst>
      <p:ext uri="{BB962C8B-B14F-4D97-AF65-F5344CB8AC3E}">
        <p14:creationId xmlns:p14="http://schemas.microsoft.com/office/powerpoint/2010/main" val="3930047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seen more volatility in the markets since the beginning of the year, and much of that volatility has been negative. </a:t>
            </a:r>
          </a:p>
          <a:p>
            <a:pPr defTabSz="882762">
              <a:defRPr/>
            </a:pPr>
            <a:r>
              <a:rPr lang="en-US" dirty="0"/>
              <a:t>Source: Federal Reserve Economic Data, https://fred.stlouisfed.org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4</a:t>
            </a:fld>
            <a:endParaRPr lang="en-GB" dirty="0"/>
          </a:p>
        </p:txBody>
      </p:sp>
    </p:spTree>
    <p:extLst>
      <p:ext uri="{BB962C8B-B14F-4D97-AF65-F5344CB8AC3E}">
        <p14:creationId xmlns:p14="http://schemas.microsoft.com/office/powerpoint/2010/main" val="158803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understand where all the volatility puts us. And to do that we need to understand the difference between a market correction and a bear market. As you can see a correction is a decrease of 10% off the most recent peak and a bear market is a drop in 20% or more off the peak. So unfortunately based on all this we can say that we are in a bear market.</a:t>
            </a:r>
          </a:p>
          <a:p>
            <a:endParaRPr lang="en-US" dirty="0"/>
          </a:p>
          <a:p>
            <a:r>
              <a:rPr lang="en-US" dirty="0"/>
              <a:t>Even though we all wish that weren’t the case I think its important to help you understand what that may mean for you. As you can see there have been 12 bear markets since WWII with an average decline of 32.5%. Plus and this is most important for you it has taken approximately two years to recover. </a:t>
            </a:r>
          </a:p>
          <a:p>
            <a:endParaRPr lang="en-US" dirty="0"/>
          </a:p>
          <a:p>
            <a:r>
              <a:rPr lang="en-US" dirty="0"/>
              <a:t>By understanding this I believe it allows you to set expectations. Sure we may be stressed, we may be angry that we’ve lost money, we may be somewhere within the five stages of grief but by having these expectations it allows you to think about or discuss with your advisors what type changes you may need to make. Whether it be to your portfolio, your spending or other aspects of your life. </a:t>
            </a:r>
          </a:p>
          <a:p>
            <a:endParaRPr lang="en-US" dirty="0"/>
          </a:p>
          <a:p>
            <a:r>
              <a:rPr lang="en-US" dirty="0"/>
              <a:t>Again what’s interesting is that this is the first bear market created by a global public health crisis. So it will be interesting to see how this plays out. </a:t>
            </a:r>
          </a:p>
          <a:p>
            <a:endParaRPr lang="en-US" dirty="0"/>
          </a:p>
          <a:p>
            <a:r>
              <a:rPr lang="en-US" dirty="0"/>
              <a:t>There have been 26 market corrections (not including Thursday) since World War II with an average decline of 13.7% over an average of four months.  Recoveries have taken four months on average.  The most recent corrections occurred from September 2018 to December 2018. The S&amp;P 500 bounced into and out of correction throughout the autumn of 2018 before plunging into a bear market (a 20% decline from its all-time high) on Christmas Eve.</a:t>
            </a:r>
          </a:p>
          <a:p>
            <a:endParaRPr lang="en-US" dirty="0"/>
          </a:p>
          <a:p>
            <a:r>
              <a:rPr lang="en-US" dirty="0"/>
              <a:t>There have been 12 bear markets since World War II with an average decline of 32.5% as measured on a close-to-close basis. The most recent was October 2007 to March 2009, when the market dropped 57% and then took more than four years to recover. The S&amp;P 500 closed in a bear market in December 2018 using intraday data.</a:t>
            </a:r>
          </a:p>
          <a:p>
            <a:r>
              <a:rPr lang="en-US" dirty="0"/>
              <a:t>Bear markets have lasted 14.5 months on average and have taken two years to recover on average.</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5</a:t>
            </a:fld>
            <a:endParaRPr lang="en-GB" dirty="0"/>
          </a:p>
        </p:txBody>
      </p:sp>
    </p:spTree>
    <p:extLst>
      <p:ext uri="{BB962C8B-B14F-4D97-AF65-F5344CB8AC3E}">
        <p14:creationId xmlns:p14="http://schemas.microsoft.com/office/powerpoint/2010/main" val="337495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did we get here? Well much of this, as with many of the changes we see today stem from the pandemic. </a:t>
            </a:r>
          </a:p>
          <a:p>
            <a:endParaRPr lang="en-US" dirty="0"/>
          </a:p>
          <a:p>
            <a:r>
              <a:rPr lang="en-US" dirty="0"/>
              <a:t>COVID 19 cases have improved significantly recently. At this point all 50 states have gotten rid of mask mandates. Businesses are able to be fully open and people are starting to travel and take advantage of restrictions being eased. While that is the case the economy and supply chain is still getting back up to speed after two years of issues which leads to ongoing uncertainty.</a:t>
            </a:r>
          </a:p>
        </p:txBody>
      </p:sp>
      <p:sp>
        <p:nvSpPr>
          <p:cNvPr id="4" name="Slide Number Placeholder 3"/>
          <p:cNvSpPr>
            <a:spLocks noGrp="1"/>
          </p:cNvSpPr>
          <p:nvPr>
            <p:ph type="sldNum" sz="quarter" idx="5"/>
          </p:nvPr>
        </p:nvSpPr>
        <p:spPr/>
        <p:txBody>
          <a:bodyPr/>
          <a:lstStyle/>
          <a:p>
            <a:fld id="{49908495-6651-4F57-B722-ED584C511E7B}" type="slidenum">
              <a:rPr lang="en-GB" smtClean="0"/>
              <a:t>6</a:t>
            </a:fld>
            <a:endParaRPr lang="en-GB" dirty="0"/>
          </a:p>
        </p:txBody>
      </p:sp>
    </p:spTree>
    <p:extLst>
      <p:ext uri="{BB962C8B-B14F-4D97-AF65-F5344CB8AC3E}">
        <p14:creationId xmlns:p14="http://schemas.microsoft.com/office/powerpoint/2010/main" val="3613542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Inflation definition: the increase in prices for goods and services over a period of time. </a:t>
            </a:r>
          </a:p>
          <a:p>
            <a:endParaRPr lang="en-US" b="0" i="0" dirty="0">
              <a:solidFill>
                <a:srgbClr val="3E4855"/>
              </a:solidFill>
              <a:effectLst/>
              <a:latin typeface="Lato" panose="020F0502020204030203" pitchFamily="34" charset="0"/>
            </a:endParaRPr>
          </a:p>
          <a:p>
            <a:r>
              <a:rPr lang="en-US" b="0" i="0" dirty="0">
                <a:solidFill>
                  <a:srgbClr val="3E4855"/>
                </a:solidFill>
                <a:effectLst/>
                <a:latin typeface="Lato" panose="020F0502020204030203" pitchFamily="34" charset="0"/>
              </a:rPr>
              <a:t>From a macro level, inflation is generally a sign that the economy is starting to heat up. It’s not necessarily a bad thing for the economy, but because it impacts people on a day-to-day basis, we all notice it more through things like higher gas and food prices. </a:t>
            </a:r>
          </a:p>
          <a:p>
            <a:endParaRPr lang="en-US" b="0" i="0" dirty="0">
              <a:solidFill>
                <a:srgbClr val="3E4855"/>
              </a:solidFill>
              <a:effectLst/>
              <a:latin typeface="Lato" panose="020F0502020204030203" pitchFamily="34" charset="0"/>
            </a:endParaRPr>
          </a:p>
          <a:p>
            <a:r>
              <a:rPr lang="en-US" b="0" i="0" dirty="0">
                <a:solidFill>
                  <a:srgbClr val="3E4855"/>
                </a:solidFill>
                <a:effectLst/>
                <a:latin typeface="Lato" panose="020F0502020204030203" pitchFamily="34" charset="0"/>
              </a:rPr>
              <a:t>February 2022 = 7.9%</a:t>
            </a:r>
          </a:p>
          <a:p>
            <a:endParaRPr lang="en-US" b="0" i="0" dirty="0">
              <a:solidFill>
                <a:srgbClr val="3E4855"/>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1E1E1E"/>
                </a:solidFill>
                <a:effectLst/>
                <a:latin typeface="Univers" panose="020B0503020202020204" pitchFamily="34" charset="0"/>
              </a:rPr>
              <a:t>A shockingly high August Consumer Price Index reading.</a:t>
            </a:r>
            <a:r>
              <a:rPr lang="en-US" b="0" i="0" dirty="0">
                <a:solidFill>
                  <a:srgbClr val="1E1E1E"/>
                </a:solidFill>
                <a:effectLst/>
                <a:latin typeface="Univers" panose="020B0503020202020204" pitchFamily="34" charset="0"/>
              </a:rPr>
              <a:t> The report released on Sept. 13 showed inflationary pressures were far from peaking, adding pressure on the Fed to maintain its aggressive tightening stance.</a:t>
            </a:r>
          </a:p>
          <a:p>
            <a:endParaRPr lang="en-US" b="0" i="0" dirty="0">
              <a:solidFill>
                <a:srgbClr val="3E4855"/>
              </a:solidFill>
              <a:effectLst/>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7</a:t>
            </a:fld>
            <a:endParaRPr lang="en-GB" dirty="0"/>
          </a:p>
        </p:txBody>
      </p:sp>
    </p:spTree>
    <p:extLst>
      <p:ext uri="{BB962C8B-B14F-4D97-AF65-F5344CB8AC3E}">
        <p14:creationId xmlns:p14="http://schemas.microsoft.com/office/powerpoint/2010/main" val="377289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b="0" i="0" dirty="0">
                <a:solidFill>
                  <a:srgbClr val="111111"/>
                </a:solidFill>
                <a:effectLst/>
                <a:latin typeface="SourceSansPro"/>
              </a:rPr>
              <a:t>We have also heard a lot about interest rates increasing. </a:t>
            </a:r>
          </a:p>
          <a:p>
            <a:pPr defTabSz="882762">
              <a:defRPr/>
            </a:pPr>
            <a:endParaRPr lang="en-US" b="0" i="0" dirty="0">
              <a:solidFill>
                <a:srgbClr val="111111"/>
              </a:solidFill>
              <a:effectLst/>
              <a:latin typeface="SourceSansPro"/>
            </a:endParaRPr>
          </a:p>
          <a:p>
            <a:pPr defTabSz="882762">
              <a:defRPr/>
            </a:pPr>
            <a:r>
              <a:rPr lang="en-US" b="0" i="0" dirty="0">
                <a:solidFill>
                  <a:srgbClr val="111111"/>
                </a:solidFill>
                <a:effectLst/>
                <a:latin typeface="SourceSansPro"/>
              </a:rPr>
              <a:t>When the Federal Open Market Committee (FOMC) changes the interest rate, it impacts both the economy and the stock markets because borrowing becomes either more or less expensive for individuals and businesses.</a:t>
            </a:r>
          </a:p>
          <a:p>
            <a:endParaRPr lang="en-US" dirty="0"/>
          </a:p>
          <a:p>
            <a:pPr defTabSz="882762">
              <a:defRPr/>
            </a:pPr>
            <a:r>
              <a:rPr lang="en-US" b="0" i="0" dirty="0">
                <a:solidFill>
                  <a:srgbClr val="111111"/>
                </a:solidFill>
                <a:effectLst/>
                <a:latin typeface="SourceSansPro"/>
              </a:rPr>
              <a:t>Higher interest rates tend to negatively affect earnings and stock prices (with the exception of the financial sector).</a:t>
            </a:r>
          </a:p>
          <a:p>
            <a:endParaRPr lang="en-US" dirty="0"/>
          </a:p>
          <a:p>
            <a:pPr algn="l"/>
            <a:r>
              <a:rPr lang="en-US" b="0" i="0" dirty="0">
                <a:solidFill>
                  <a:srgbClr val="111111"/>
                </a:solidFill>
                <a:effectLst/>
                <a:latin typeface="SourceSansPro"/>
              </a:rPr>
              <a:t>This is because it costs financial institutions more to borrow money, these same financial institutions often increase the rates they charge their customers to borrow money. So individual consumers are impacted through increases to their credit card and mortgage interest rates, especially if these loans carry a variable interest rate. </a:t>
            </a:r>
          </a:p>
          <a:p>
            <a:pPr algn="l"/>
            <a:endParaRPr lang="en-US" b="0" i="0" dirty="0">
              <a:solidFill>
                <a:srgbClr val="111111"/>
              </a:solidFill>
              <a:effectLst/>
              <a:latin typeface="SourceSansPro"/>
            </a:endParaRPr>
          </a:p>
          <a:p>
            <a:pPr algn="l"/>
            <a:r>
              <a:rPr lang="en-US" b="0" i="0" dirty="0">
                <a:solidFill>
                  <a:srgbClr val="111111"/>
                </a:solidFill>
                <a:effectLst/>
                <a:latin typeface="SourceSansPro"/>
              </a:rPr>
              <a:t>When the interest rate for credit cards and mortgages increases, the amount of money that consumers can spend decreases. And as we all know we still have to pay our bills.  When those bills become more expensive, households are left with less disposable income. When consumers have less discretionary spending money, businesses' revenues and profits decrease.</a:t>
            </a:r>
          </a:p>
          <a:p>
            <a:pPr algn="l"/>
            <a:endParaRPr lang="en-US" b="0" i="0" dirty="0">
              <a:solidFill>
                <a:srgbClr val="111111"/>
              </a:solidFill>
              <a:effectLst/>
              <a:latin typeface="SourceSansPro"/>
            </a:endParaRPr>
          </a:p>
          <a:p>
            <a:pPr algn="l"/>
            <a:r>
              <a:rPr lang="en-US" b="0" i="0" dirty="0">
                <a:solidFill>
                  <a:srgbClr val="111111"/>
                </a:solidFill>
                <a:effectLst/>
                <a:latin typeface="Verdana" panose="020B0604030504040204" pitchFamily="34" charset="0"/>
              </a:rPr>
              <a:t>Investors need to remember that Fed rate hikes usually happen near the middle of the economic cycle, with potentially years left of gains in stocks and the economy,”</a:t>
            </a:r>
          </a:p>
          <a:p>
            <a:pPr algn="l"/>
            <a:endParaRPr lang="en-US" b="0" i="0" dirty="0">
              <a:solidFill>
                <a:srgbClr val="111111"/>
              </a:solidFill>
              <a:effectLst/>
              <a:latin typeface="Verdana" panose="020B0604030504040204" pitchFamily="34" charset="0"/>
            </a:endParaRPr>
          </a:p>
          <a:p>
            <a:pPr algn="l"/>
            <a:r>
              <a:rPr lang="en-US" b="0" i="0">
                <a:solidFill>
                  <a:srgbClr val="1E1E1E"/>
                </a:solidFill>
                <a:effectLst/>
                <a:latin typeface="Univers" panose="020B0503020202020204" pitchFamily="34" charset="0"/>
              </a:rPr>
              <a:t>Bond </a:t>
            </a:r>
            <a:r>
              <a:rPr lang="en-US" b="0" i="0" dirty="0">
                <a:solidFill>
                  <a:srgbClr val="1E1E1E"/>
                </a:solidFill>
                <a:effectLst/>
                <a:latin typeface="Univers" panose="020B0503020202020204" pitchFamily="34" charset="0"/>
              </a:rPr>
              <a:t>yields have soared to their highest levels in years, with the 2-year Treasury at 4.16% and the 10-year note topping 4% briefly Tuesday for the first time in 14 years, before settling at 3.82%. The credit markets are responding to </a:t>
            </a:r>
            <a:r>
              <a:rPr lang="en-US" b="0" i="0" u="none" strike="noStrike" dirty="0">
                <a:solidFill>
                  <a:srgbClr val="1E1E1E"/>
                </a:solidFill>
                <a:effectLst/>
                <a:latin typeface="Univers" panose="020B0503020202020204" pitchFamily="34" charset="0"/>
                <a:hlinkClick r:id="rId3"/>
              </a:rPr>
              <a:t>Federal Reserve projections</a:t>
            </a:r>
            <a:r>
              <a:rPr lang="en-US" b="0" i="0" dirty="0">
                <a:solidFill>
                  <a:srgbClr val="1E1E1E"/>
                </a:solidFill>
                <a:effectLst/>
                <a:latin typeface="Univers" panose="020B0503020202020204" pitchFamily="34" charset="0"/>
              </a:rPr>
              <a:t> that the appropriate federal-funds rate will be 4.40% at year-end, one percentage point higher than projected in June. Turmoil surrounding budget policies in the U.K. under new Prime Minister Liz Truss, concerns about a looming recession in Europe, and slowing growth in China also attracted overseas investors to the perceived haven of the U.S. bond market.</a:t>
            </a:r>
            <a:endParaRPr lang="en-US" b="0" i="0" dirty="0">
              <a:solidFill>
                <a:srgbClr val="111111"/>
              </a:solidFill>
              <a:effectLst/>
              <a:latin typeface="SourceSansPro"/>
            </a:endParaRPr>
          </a:p>
          <a:p>
            <a:endParaRPr lang="en-US" dirty="0"/>
          </a:p>
          <a:p>
            <a:pPr algn="l">
              <a:buFont typeface="+mj-lt"/>
              <a:buAutoNum type="arabicPeriod"/>
            </a:pPr>
            <a:r>
              <a:rPr lang="en-US" b="0" i="1" dirty="0">
                <a:solidFill>
                  <a:srgbClr val="1E1E1E"/>
                </a:solidFill>
                <a:effectLst/>
                <a:latin typeface="Univers" panose="020B0503020202020204" pitchFamily="34" charset="0"/>
              </a:rPr>
              <a:t>A more hawkish </a:t>
            </a:r>
            <a:r>
              <a:rPr lang="en-US" b="0" i="1" u="none" strike="noStrike" dirty="0">
                <a:solidFill>
                  <a:srgbClr val="1E1E1E"/>
                </a:solidFill>
                <a:effectLst/>
                <a:latin typeface="Univers" panose="020B0503020202020204" pitchFamily="34" charset="0"/>
                <a:hlinkClick r:id="rId3"/>
              </a:rPr>
              <a:t>Federal Reserve Board</a:t>
            </a:r>
            <a:r>
              <a:rPr lang="en-US" b="0" i="1" dirty="0">
                <a:solidFill>
                  <a:srgbClr val="1E1E1E"/>
                </a:solidFill>
                <a:effectLst/>
                <a:latin typeface="Univers" panose="020B0503020202020204" pitchFamily="34" charset="0"/>
              </a:rPr>
              <a:t> raised the federal-funds rate by another 0.75% on Sept. 21.</a:t>
            </a:r>
            <a:r>
              <a:rPr lang="en-US" b="0" i="0" dirty="0">
                <a:solidFill>
                  <a:srgbClr val="1E1E1E"/>
                </a:solidFill>
                <a:effectLst/>
                <a:latin typeface="Univers" panose="020B0503020202020204" pitchFamily="34" charset="0"/>
              </a:rPr>
              <a:t> It was the third 0.75% hike in a row and the fifth increase this year, bringing rates to 3.00%. Chairman Jerome Powell adopted a sterner tone in describing the central bank’s determination to fight escalating inflation. He vowed the Fed would move rates “purposefully to a level that will be sufficiently restrictive” to bring inflation down to the target 2% level, reiterating past statements that it “will likely require maintaining a restrictive policy stance for some time” and that it is “likely to require a sustained period of below-trend growth.”</a:t>
            </a:r>
          </a:p>
          <a:p>
            <a:pPr algn="l">
              <a:buFont typeface="+mj-lt"/>
              <a:buAutoNum type="arabicPeriod"/>
            </a:pPr>
            <a:r>
              <a:rPr lang="en-US" b="0" i="1" dirty="0">
                <a:solidFill>
                  <a:srgbClr val="1E1E1E"/>
                </a:solidFill>
                <a:effectLst/>
                <a:latin typeface="Univers" panose="020B0503020202020204" pitchFamily="34" charset="0"/>
              </a:rPr>
              <a:t>A surging </a:t>
            </a:r>
            <a:r>
              <a:rPr lang="en-US" b="0" i="1" u="none" strike="noStrike" dirty="0">
                <a:solidFill>
                  <a:srgbClr val="1E1E1E"/>
                </a:solidFill>
                <a:effectLst/>
                <a:latin typeface="Univers" panose="020B0503020202020204" pitchFamily="34" charset="0"/>
                <a:hlinkClick r:id="rId4"/>
              </a:rPr>
              <a:t>U.S. dollar that</a:t>
            </a:r>
            <a:r>
              <a:rPr lang="en-US" b="0" i="1" dirty="0">
                <a:solidFill>
                  <a:srgbClr val="1E1E1E"/>
                </a:solidFill>
                <a:effectLst/>
                <a:latin typeface="Univers" panose="020B0503020202020204" pitchFamily="34" charset="0"/>
              </a:rPr>
              <a:t> is gaining strength from rising rates.</a:t>
            </a:r>
            <a:r>
              <a:rPr lang="en-US" b="0" i="0" dirty="0">
                <a:solidFill>
                  <a:srgbClr val="1E1E1E"/>
                </a:solidFill>
                <a:effectLst/>
                <a:latin typeface="Univers" panose="020B0503020202020204" pitchFamily="34" charset="0"/>
              </a:rPr>
              <a:t> The stronger dollar is pressuring corporate earnings. It is also driving other currencies lower, which in turn, leads foreign investors to flock to the safe haven of U.S. Treasuries, driving up yields and making bonds are more attractive alternative to equities.</a:t>
            </a:r>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8</a:t>
            </a:fld>
            <a:endParaRPr lang="en-GB" dirty="0"/>
          </a:p>
        </p:txBody>
      </p:sp>
    </p:spTree>
    <p:extLst>
      <p:ext uri="{BB962C8B-B14F-4D97-AF65-F5344CB8AC3E}">
        <p14:creationId xmlns:p14="http://schemas.microsoft.com/office/powerpoint/2010/main" val="3177532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seen more volatility in the markets since the beginning of the year, and much of that volatility has been negative. </a:t>
            </a:r>
          </a:p>
          <a:p>
            <a:pPr defTabSz="882762">
              <a:defRPr/>
            </a:pPr>
            <a:r>
              <a:rPr lang="en-US" dirty="0"/>
              <a:t>Source: Federal Reserve Economic Data, https://fred.stlouisfed.org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908495-6651-4F57-B722-ED584C511E7B}" type="slidenum">
              <a:rPr lang="en-GB" smtClean="0"/>
              <a:t>9</a:t>
            </a:fld>
            <a:endParaRPr lang="en-GB" dirty="0"/>
          </a:p>
        </p:txBody>
      </p:sp>
    </p:spTree>
    <p:extLst>
      <p:ext uri="{BB962C8B-B14F-4D97-AF65-F5344CB8AC3E}">
        <p14:creationId xmlns:p14="http://schemas.microsoft.com/office/powerpoint/2010/main" val="1974988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49E65D-97B6-4F49-878D-02F4C667F9EB}"/>
              </a:ext>
            </a:extLst>
          </p:cNvPr>
          <p:cNvSpPr>
            <a:spLocks noGrp="1"/>
          </p:cNvSpPr>
          <p:nvPr>
            <p:ph type="body" sz="quarter" idx="18" hasCustomPrompt="1"/>
          </p:nvPr>
        </p:nvSpPr>
        <p:spPr>
          <a:xfrm>
            <a:off x="902668" y="3829080"/>
            <a:ext cx="1023381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10" name="Title 1"/>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1</a:t>
            </a:r>
            <a:endParaRPr lang="en-GB" dirty="0"/>
          </a:p>
        </p:txBody>
      </p:sp>
      <p:grpSp>
        <p:nvGrpSpPr>
          <p:cNvPr id="28" name="Group 27">
            <a:extLst>
              <a:ext uri="{FF2B5EF4-FFF2-40B4-BE49-F238E27FC236}">
                <a16:creationId xmlns:a16="http://schemas.microsoft.com/office/drawing/2014/main" id="{1310505E-36E8-4AC6-8C6F-015A2B389ABB}"/>
              </a:ext>
            </a:extLst>
          </p:cNvPr>
          <p:cNvGrpSpPr/>
          <p:nvPr userDrawn="1"/>
        </p:nvGrpSpPr>
        <p:grpSpPr>
          <a:xfrm>
            <a:off x="355600" y="2"/>
            <a:ext cx="273600" cy="6857999"/>
            <a:chOff x="228600" y="0"/>
            <a:chExt cx="274320" cy="6857999"/>
          </a:xfrm>
        </p:grpSpPr>
        <p:sp>
          <p:nvSpPr>
            <p:cNvPr id="29" name="Rectangle 28">
              <a:extLst>
                <a:ext uri="{FF2B5EF4-FFF2-40B4-BE49-F238E27FC236}">
                  <a16:creationId xmlns:a16="http://schemas.microsoft.com/office/drawing/2014/main" id="{3D193E7C-15D7-4E7E-861C-84C7D8A00F8F}"/>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EAF8DEE0-2780-4E37-A5CC-29934AF17B7F}"/>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CC93C63A-79F9-4A1A-9BF6-6B12C29CE30D}"/>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34" name="Straight Connector 33">
            <a:extLst>
              <a:ext uri="{FF2B5EF4-FFF2-40B4-BE49-F238E27FC236}">
                <a16:creationId xmlns:a16="http://schemas.microsoft.com/office/drawing/2014/main" id="{7939F271-BB2F-4AD3-9196-17C764A899CE}"/>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75F0AD5-F083-46CD-B7C6-E245D0C87107}"/>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13" name="Text Placeholder 12">
            <a:extLst>
              <a:ext uri="{FF2B5EF4-FFF2-40B4-BE49-F238E27FC236}">
                <a16:creationId xmlns:a16="http://schemas.microsoft.com/office/drawing/2014/main" id="{FA26A9DA-F14B-49B9-BEF0-219DB3D3F81E}"/>
              </a:ext>
            </a:extLst>
          </p:cNvPr>
          <p:cNvSpPr>
            <a:spLocks noGrp="1"/>
          </p:cNvSpPr>
          <p:nvPr>
            <p:ph type="body" sz="quarter" idx="19" hasCustomPrompt="1"/>
          </p:nvPr>
        </p:nvSpPr>
        <p:spPr>
          <a:xfrm>
            <a:off x="902669" y="4354309"/>
            <a:ext cx="10234530"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pic>
        <p:nvPicPr>
          <p:cNvPr id="24" name="Picture 23" descr="A close up of a sign&#10;&#10;Description automatically generated">
            <a:extLst>
              <a:ext uri="{FF2B5EF4-FFF2-40B4-BE49-F238E27FC236}">
                <a16:creationId xmlns:a16="http://schemas.microsoft.com/office/drawing/2014/main" id="{11B6E704-40D9-4EC6-BE23-514326E5C035}"/>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sp>
        <p:nvSpPr>
          <p:cNvPr id="14" name="Rectangle 13">
            <a:extLst>
              <a:ext uri="{FF2B5EF4-FFF2-40B4-BE49-F238E27FC236}">
                <a16:creationId xmlns:a16="http://schemas.microsoft.com/office/drawing/2014/main" id="{644DB6C6-E498-4D0D-BA9B-6A9FE9622EE3}"/>
              </a:ext>
            </a:extLst>
          </p:cNvPr>
          <p:cNvSpPr/>
          <p:nvPr userDrawn="1"/>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15" name="Straight Connector 14">
            <a:extLst>
              <a:ext uri="{FF2B5EF4-FFF2-40B4-BE49-F238E27FC236}">
                <a16:creationId xmlns:a16="http://schemas.microsoft.com/office/drawing/2014/main" id="{D5FB5EC9-7774-4F47-8622-970442EF8F4B}"/>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70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ull Size Tab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2010C22-46F6-4E8B-84FE-A27152F2EFE6}"/>
              </a:ext>
            </a:extLst>
          </p:cNvPr>
          <p:cNvSpPr>
            <a:spLocks noGrp="1"/>
          </p:cNvSpPr>
          <p:nvPr>
            <p:ph type="title" hasCustomPrompt="1"/>
          </p:nvPr>
        </p:nvSpPr>
        <p:spPr>
          <a:xfrm>
            <a:off x="902670" y="391893"/>
            <a:ext cx="10234530" cy="648072"/>
          </a:xfrm>
          <a:prstGeom prst="rect">
            <a:avLst/>
          </a:prstGeo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9" name="Subtitle 2">
            <a:extLst>
              <a:ext uri="{FF2B5EF4-FFF2-40B4-BE49-F238E27FC236}">
                <a16:creationId xmlns:a16="http://schemas.microsoft.com/office/drawing/2014/main" id="{CEA6579A-60CC-4D44-9EC9-E3EFFF240EEA}"/>
              </a:ext>
            </a:extLst>
          </p:cNvPr>
          <p:cNvSpPr>
            <a:spLocks noGrp="1"/>
          </p:cNvSpPr>
          <p:nvPr>
            <p:ph type="subTitle" idx="10" hasCustomPrompt="1"/>
          </p:nvPr>
        </p:nvSpPr>
        <p:spPr>
          <a:xfrm>
            <a:off x="902670" y="1054699"/>
            <a:ext cx="10234530" cy="338554"/>
          </a:xfr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14" name="Text Placeholder 2">
            <a:extLst>
              <a:ext uri="{FF2B5EF4-FFF2-40B4-BE49-F238E27FC236}">
                <a16:creationId xmlns:a16="http://schemas.microsoft.com/office/drawing/2014/main" id="{C616123C-DF3C-4B48-80D7-049373CFD70F}"/>
              </a:ext>
            </a:extLst>
          </p:cNvPr>
          <p:cNvSpPr>
            <a:spLocks noGrp="1"/>
          </p:cNvSpPr>
          <p:nvPr>
            <p:ph type="body" sz="quarter" idx="22" hasCustomPrompt="1"/>
          </p:nvPr>
        </p:nvSpPr>
        <p:spPr>
          <a:xfrm>
            <a:off x="902670" y="5716125"/>
            <a:ext cx="10234530" cy="477837"/>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
        <p:nvSpPr>
          <p:cNvPr id="15" name="Text Placeholder 3">
            <a:extLst>
              <a:ext uri="{FF2B5EF4-FFF2-40B4-BE49-F238E27FC236}">
                <a16:creationId xmlns:a16="http://schemas.microsoft.com/office/drawing/2014/main" id="{28A50051-BF99-4DDA-BAB9-B44C73DCFD6C}"/>
              </a:ext>
            </a:extLst>
          </p:cNvPr>
          <p:cNvSpPr>
            <a:spLocks noGrp="1"/>
          </p:cNvSpPr>
          <p:nvPr>
            <p:ph type="body" sz="quarter" idx="29" hasCustomPrompt="1"/>
          </p:nvPr>
        </p:nvSpPr>
        <p:spPr>
          <a:xfrm>
            <a:off x="902670" y="1642469"/>
            <a:ext cx="1023453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Table Header – Title Case</a:t>
            </a:r>
          </a:p>
        </p:txBody>
      </p:sp>
      <p:sp>
        <p:nvSpPr>
          <p:cNvPr id="16" name="Text Placeholder 4">
            <a:extLst>
              <a:ext uri="{FF2B5EF4-FFF2-40B4-BE49-F238E27FC236}">
                <a16:creationId xmlns:a16="http://schemas.microsoft.com/office/drawing/2014/main" id="{6E9D6746-3547-41F4-85DC-890C73C4BC16}"/>
              </a:ext>
            </a:extLst>
          </p:cNvPr>
          <p:cNvSpPr>
            <a:spLocks noGrp="1"/>
          </p:cNvSpPr>
          <p:nvPr>
            <p:ph type="body" sz="quarter" idx="31" hasCustomPrompt="1"/>
          </p:nvPr>
        </p:nvSpPr>
        <p:spPr>
          <a:xfrm>
            <a:off x="902670" y="1857470"/>
            <a:ext cx="10234530" cy="202057"/>
          </a:xfrm>
        </p:spPr>
        <p:txBody>
          <a:bodyPr/>
          <a:lstStyle>
            <a:lvl1pPr marL="0" indent="0">
              <a:buNone/>
              <a:defRPr sz="1200">
                <a:solidFill>
                  <a:schemeClr val="tx2"/>
                </a:solidFill>
              </a:defRPr>
            </a:lvl1pPr>
          </a:lstStyle>
          <a:p>
            <a:pPr lvl="0"/>
            <a:r>
              <a:rPr lang="en-US" dirty="0"/>
              <a:t>Table sub-header (00/00/0000) – Sentence case</a:t>
            </a:r>
          </a:p>
        </p:txBody>
      </p:sp>
      <p:sp>
        <p:nvSpPr>
          <p:cNvPr id="3" name="Table Placeholder 2">
            <a:extLst>
              <a:ext uri="{FF2B5EF4-FFF2-40B4-BE49-F238E27FC236}">
                <a16:creationId xmlns:a16="http://schemas.microsoft.com/office/drawing/2014/main" id="{4A45986E-B3F2-4B4F-AA17-7E0CBA07D0D9}"/>
              </a:ext>
            </a:extLst>
          </p:cNvPr>
          <p:cNvSpPr>
            <a:spLocks noGrp="1"/>
          </p:cNvSpPr>
          <p:nvPr>
            <p:ph type="tbl" sz="quarter" idx="32"/>
          </p:nvPr>
        </p:nvSpPr>
        <p:spPr>
          <a:xfrm>
            <a:off x="902670" y="2200275"/>
            <a:ext cx="10234530" cy="3179317"/>
          </a:xfrm>
        </p:spPr>
        <p:txBody>
          <a:bodyPr/>
          <a:lstStyle>
            <a:lvl1pPr marL="0" indent="0">
              <a:buNone/>
              <a:defRPr>
                <a:solidFill>
                  <a:schemeClr val="tx2"/>
                </a:solidFill>
              </a:defRPr>
            </a:lvl1pPr>
          </a:lstStyle>
          <a:p>
            <a:endParaRPr lang="en-GB" dirty="0"/>
          </a:p>
        </p:txBody>
      </p:sp>
    </p:spTree>
    <p:extLst>
      <p:ext uri="{BB962C8B-B14F-4D97-AF65-F5344CB8AC3E}">
        <p14:creationId xmlns:p14="http://schemas.microsoft.com/office/powerpoint/2010/main" val="4377146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01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Size Char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2010C22-46F6-4E8B-84FE-A27152F2EFE6}"/>
              </a:ext>
            </a:extLst>
          </p:cNvPr>
          <p:cNvSpPr>
            <a:spLocks noGrp="1"/>
          </p:cNvSpPr>
          <p:nvPr>
            <p:ph type="title" hasCustomPrompt="1"/>
          </p:nvPr>
        </p:nvSpPr>
        <p:spPr>
          <a:xfrm>
            <a:off x="902670" y="391893"/>
            <a:ext cx="10234530" cy="648072"/>
          </a:xfrm>
          <a:prstGeom prst="rect">
            <a:avLst/>
          </a:prstGeo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9" name="Subtitle 2">
            <a:extLst>
              <a:ext uri="{FF2B5EF4-FFF2-40B4-BE49-F238E27FC236}">
                <a16:creationId xmlns:a16="http://schemas.microsoft.com/office/drawing/2014/main" id="{CEA6579A-60CC-4D44-9EC9-E3EFFF240EEA}"/>
              </a:ext>
            </a:extLst>
          </p:cNvPr>
          <p:cNvSpPr>
            <a:spLocks noGrp="1"/>
          </p:cNvSpPr>
          <p:nvPr>
            <p:ph type="subTitle" idx="10" hasCustomPrompt="1"/>
          </p:nvPr>
        </p:nvSpPr>
        <p:spPr>
          <a:xfrm>
            <a:off x="902670" y="1054699"/>
            <a:ext cx="10234530" cy="338554"/>
          </a:xfr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13" name="Chart Placeholder 8">
            <a:extLst>
              <a:ext uri="{FF2B5EF4-FFF2-40B4-BE49-F238E27FC236}">
                <a16:creationId xmlns:a16="http://schemas.microsoft.com/office/drawing/2014/main" id="{7E316800-45D7-475F-A681-876C87C8AA8D}"/>
              </a:ext>
            </a:extLst>
          </p:cNvPr>
          <p:cNvSpPr>
            <a:spLocks noGrp="1"/>
          </p:cNvSpPr>
          <p:nvPr>
            <p:ph type="chart" sz="quarter" idx="13"/>
          </p:nvPr>
        </p:nvSpPr>
        <p:spPr>
          <a:xfrm>
            <a:off x="902670" y="2200275"/>
            <a:ext cx="10234530" cy="3179317"/>
          </a:xfrm>
          <a:prstGeom prst="rect">
            <a:avLst/>
          </a:prstGeom>
          <a:noFill/>
        </p:spPr>
        <p:txBody>
          <a:bodyPr/>
          <a:lstStyle>
            <a:lvl1pPr marL="0" indent="0">
              <a:buNone/>
              <a:defRPr>
                <a:solidFill>
                  <a:schemeClr val="tx2"/>
                </a:solidFill>
              </a:defRPr>
            </a:lvl1pPr>
          </a:lstStyle>
          <a:p>
            <a:r>
              <a:rPr lang="en-GB" dirty="0"/>
              <a:t>Click icon to add chart</a:t>
            </a:r>
          </a:p>
        </p:txBody>
      </p:sp>
      <p:sp>
        <p:nvSpPr>
          <p:cNvPr id="14" name="Text Placeholder 2">
            <a:extLst>
              <a:ext uri="{FF2B5EF4-FFF2-40B4-BE49-F238E27FC236}">
                <a16:creationId xmlns:a16="http://schemas.microsoft.com/office/drawing/2014/main" id="{C616123C-DF3C-4B48-80D7-049373CFD70F}"/>
              </a:ext>
            </a:extLst>
          </p:cNvPr>
          <p:cNvSpPr>
            <a:spLocks noGrp="1"/>
          </p:cNvSpPr>
          <p:nvPr>
            <p:ph type="body" sz="quarter" idx="22" hasCustomPrompt="1"/>
          </p:nvPr>
        </p:nvSpPr>
        <p:spPr>
          <a:xfrm>
            <a:off x="902670" y="5716125"/>
            <a:ext cx="10234530" cy="477837"/>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
        <p:nvSpPr>
          <p:cNvPr id="15" name="Text Placeholder 3">
            <a:extLst>
              <a:ext uri="{FF2B5EF4-FFF2-40B4-BE49-F238E27FC236}">
                <a16:creationId xmlns:a16="http://schemas.microsoft.com/office/drawing/2014/main" id="{28A50051-BF99-4DDA-BAB9-B44C73DCFD6C}"/>
              </a:ext>
            </a:extLst>
          </p:cNvPr>
          <p:cNvSpPr>
            <a:spLocks noGrp="1"/>
          </p:cNvSpPr>
          <p:nvPr>
            <p:ph type="body" sz="quarter" idx="29" hasCustomPrompt="1"/>
          </p:nvPr>
        </p:nvSpPr>
        <p:spPr>
          <a:xfrm>
            <a:off x="902670" y="1642469"/>
            <a:ext cx="1023453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Graph Header – Title Case</a:t>
            </a:r>
          </a:p>
        </p:txBody>
      </p:sp>
      <p:sp>
        <p:nvSpPr>
          <p:cNvPr id="16" name="Text Placeholder 4">
            <a:extLst>
              <a:ext uri="{FF2B5EF4-FFF2-40B4-BE49-F238E27FC236}">
                <a16:creationId xmlns:a16="http://schemas.microsoft.com/office/drawing/2014/main" id="{6E9D6746-3547-41F4-85DC-890C73C4BC16}"/>
              </a:ext>
            </a:extLst>
          </p:cNvPr>
          <p:cNvSpPr>
            <a:spLocks noGrp="1"/>
          </p:cNvSpPr>
          <p:nvPr>
            <p:ph type="body" sz="quarter" idx="31" hasCustomPrompt="1"/>
          </p:nvPr>
        </p:nvSpPr>
        <p:spPr>
          <a:xfrm>
            <a:off x="902670" y="1857470"/>
            <a:ext cx="10234530" cy="202057"/>
          </a:xfrm>
        </p:spPr>
        <p:txBody>
          <a:bodyPr/>
          <a:lstStyle>
            <a:lvl1pPr marL="0" indent="0">
              <a:buNone/>
              <a:defRPr sz="1200">
                <a:solidFill>
                  <a:schemeClr val="tx2"/>
                </a:solidFill>
              </a:defRPr>
            </a:lvl1pPr>
          </a:lstStyle>
          <a:p>
            <a:pPr lvl="0"/>
            <a:r>
              <a:rPr lang="en-US" dirty="0"/>
              <a:t>Graph sub-header (00/00/0000) – Sentence case</a:t>
            </a:r>
          </a:p>
        </p:txBody>
      </p:sp>
    </p:spTree>
    <p:extLst>
      <p:ext uri="{BB962C8B-B14F-4D97-AF65-F5344CB8AC3E}">
        <p14:creationId xmlns:p14="http://schemas.microsoft.com/office/powerpoint/2010/main" val="2498043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Chart Layout">
    <p:spTree>
      <p:nvGrpSpPr>
        <p:cNvPr id="1" name=""/>
        <p:cNvGrpSpPr/>
        <p:nvPr/>
      </p:nvGrpSpPr>
      <p:grpSpPr>
        <a:xfrm>
          <a:off x="0" y="0"/>
          <a:ext cx="0" cy="0"/>
          <a:chOff x="0" y="0"/>
          <a:chExt cx="0" cy="0"/>
        </a:xfrm>
      </p:grpSpPr>
      <p:sp>
        <p:nvSpPr>
          <p:cNvPr id="7" name="Chart Placeholder 8"/>
          <p:cNvSpPr>
            <a:spLocks noGrp="1"/>
          </p:cNvSpPr>
          <p:nvPr>
            <p:ph type="chart" sz="quarter" idx="13"/>
          </p:nvPr>
        </p:nvSpPr>
        <p:spPr>
          <a:xfrm>
            <a:off x="6205200" y="2200275"/>
            <a:ext cx="4932000" cy="3390900"/>
          </a:xfrm>
          <a:prstGeom prst="rect">
            <a:avLst/>
          </a:prstGeom>
          <a:noFill/>
        </p:spPr>
        <p:txBody>
          <a:bodyPr/>
          <a:lstStyle>
            <a:lvl1pPr marL="0" indent="0">
              <a:buNone/>
              <a:defRPr>
                <a:solidFill>
                  <a:schemeClr val="tx2"/>
                </a:solidFill>
              </a:defRPr>
            </a:lvl1pPr>
          </a:lstStyle>
          <a:p>
            <a:r>
              <a:rPr lang="en-GB" dirty="0"/>
              <a:t>Click icon to add chart</a:t>
            </a:r>
          </a:p>
        </p:txBody>
      </p:sp>
      <p:sp>
        <p:nvSpPr>
          <p:cNvPr id="12" name="Text Placeholder 2"/>
          <p:cNvSpPr>
            <a:spLocks noGrp="1"/>
          </p:cNvSpPr>
          <p:nvPr>
            <p:ph type="body" sz="quarter" idx="21" hasCustomPrompt="1"/>
          </p:nvPr>
        </p:nvSpPr>
        <p:spPr>
          <a:xfrm>
            <a:off x="902670" y="5718770"/>
            <a:ext cx="4932000" cy="477837"/>
          </a:xfrm>
          <a:prstGeom prst="rect">
            <a:avLst/>
          </a:prstGeom>
        </p:spPr>
        <p:txBody>
          <a:bodyPr bIns="36000" anchor="b" anchorCtr="0"/>
          <a:lstStyle>
            <a:lvl1pPr marL="0" indent="0">
              <a:spcAft>
                <a:spcPts val="200"/>
              </a:spcAft>
              <a:buNone/>
              <a:defRPr lang="en-GB" sz="800" b="0" kern="1200" dirty="0">
                <a:solidFill>
                  <a:schemeClr val="tx2"/>
                </a:solidFill>
                <a:latin typeface="+mn-lt"/>
                <a:ea typeface="+mn-ea"/>
                <a:cs typeface="+mn-cs"/>
              </a:defRPr>
            </a:lvl1pPr>
          </a:lstStyle>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Source: </a:t>
            </a:r>
            <a:endParaRPr lang="en-US" sz="800" b="0" kern="1200" dirty="0">
              <a:solidFill>
                <a:schemeClr val="tx1"/>
              </a:solidFill>
              <a:latin typeface="+mn-lt"/>
              <a:ea typeface="+mn-ea"/>
              <a:cs typeface="+mn-cs"/>
            </a:endParaRPr>
          </a:p>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Note:</a:t>
            </a:r>
            <a:endParaRPr lang="en-GB" dirty="0"/>
          </a:p>
        </p:txBody>
      </p:sp>
      <p:sp>
        <p:nvSpPr>
          <p:cNvPr id="13" name="Text Placeholder 2"/>
          <p:cNvSpPr>
            <a:spLocks noGrp="1"/>
          </p:cNvSpPr>
          <p:nvPr>
            <p:ph type="body" sz="quarter" idx="22" hasCustomPrompt="1"/>
          </p:nvPr>
        </p:nvSpPr>
        <p:spPr>
          <a:xfrm>
            <a:off x="6205200" y="5718770"/>
            <a:ext cx="4932000" cy="477837"/>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
        <p:nvSpPr>
          <p:cNvPr id="16" name="Text Placeholder 3">
            <a:extLst>
              <a:ext uri="{FF2B5EF4-FFF2-40B4-BE49-F238E27FC236}">
                <a16:creationId xmlns:a16="http://schemas.microsoft.com/office/drawing/2014/main" id="{5D5A7542-75F7-4413-AC34-936140C75A8B}"/>
              </a:ext>
            </a:extLst>
          </p:cNvPr>
          <p:cNvSpPr>
            <a:spLocks noGrp="1"/>
          </p:cNvSpPr>
          <p:nvPr>
            <p:ph type="body" sz="quarter" idx="29" hasCustomPrompt="1"/>
          </p:nvPr>
        </p:nvSpPr>
        <p:spPr>
          <a:xfrm>
            <a:off x="6205200" y="1642469"/>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Graph Header – Title Case</a:t>
            </a:r>
          </a:p>
        </p:txBody>
      </p:sp>
      <p:sp>
        <p:nvSpPr>
          <p:cNvPr id="21" name="Title 1">
            <a:extLst>
              <a:ext uri="{FF2B5EF4-FFF2-40B4-BE49-F238E27FC236}">
                <a16:creationId xmlns:a16="http://schemas.microsoft.com/office/drawing/2014/main" id="{90DFD788-F04C-42AD-8944-E02AAB74CAEE}"/>
              </a:ext>
            </a:extLst>
          </p:cNvPr>
          <p:cNvSpPr>
            <a:spLocks noGrp="1"/>
          </p:cNvSpPr>
          <p:nvPr>
            <p:ph type="title" hasCustomPrompt="1"/>
          </p:nvPr>
        </p:nvSpPr>
        <p:spPr>
          <a:xfrm>
            <a:off x="902670" y="391893"/>
            <a:ext cx="10234530" cy="648072"/>
          </a:xfrm>
          <a:prstGeom prst="rect">
            <a:avLst/>
          </a:prstGeo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22" name="Content Placeholder 2">
            <a:extLst>
              <a:ext uri="{FF2B5EF4-FFF2-40B4-BE49-F238E27FC236}">
                <a16:creationId xmlns:a16="http://schemas.microsoft.com/office/drawing/2014/main" id="{EADD0F97-8D27-4A47-AE53-0F77E69AAAC9}"/>
              </a:ext>
            </a:extLst>
          </p:cNvPr>
          <p:cNvSpPr>
            <a:spLocks noGrp="1"/>
          </p:cNvSpPr>
          <p:nvPr>
            <p:ph idx="30"/>
          </p:nvPr>
        </p:nvSpPr>
        <p:spPr>
          <a:xfrm>
            <a:off x="902670" y="1637740"/>
            <a:ext cx="4932000" cy="3953435"/>
          </a:xfrm>
        </p:spPr>
        <p:txBody>
          <a:bodyPr/>
          <a:lstStyle>
            <a:lvl1pPr marL="268288" indent="-268288">
              <a:buFont typeface="Wingdings" panose="05000000000000000000" pitchFamily="2" charset="2"/>
              <a:buChar char="§"/>
              <a:defRPr sz="1800">
                <a:solidFill>
                  <a:schemeClr val="tx2"/>
                </a:solidFill>
              </a:defRPr>
            </a:lvl1pPr>
            <a:lvl2pPr marL="538163" indent="-269875">
              <a:buFont typeface="Wingdings" panose="05000000000000000000" pitchFamily="2" charset="2"/>
              <a:buChar char="§"/>
              <a:defRPr sz="1600">
                <a:solidFill>
                  <a:schemeClr val="tx2"/>
                </a:solidFill>
              </a:defRPr>
            </a:lvl2pPr>
            <a:lvl3pPr marL="806450" indent="-268288">
              <a:buClr>
                <a:schemeClr val="tx2"/>
              </a:buClr>
              <a:buSzPct val="100000"/>
              <a:buFont typeface="Arial" pitchFamily="34" charset="0"/>
              <a:buChar char="-"/>
              <a:defRPr sz="1400">
                <a:solidFill>
                  <a:schemeClr val="tx2"/>
                </a:solidFill>
              </a:defRPr>
            </a:lvl3pPr>
            <a:lvl4pPr marL="1076325" indent="-269875">
              <a:buFont typeface="Wingdings" panose="05000000000000000000" pitchFamily="2" charset="2"/>
              <a:buChar char="§"/>
              <a:defRPr sz="1200">
                <a:solidFill>
                  <a:schemeClr val="tx2"/>
                </a:solidFill>
              </a:defRPr>
            </a:lvl4pPr>
            <a:lvl5pPr marL="1344613" indent="-268288">
              <a:buFont typeface="Arial" pitchFamily="34" charset="0"/>
              <a:buChar char="-"/>
              <a:defRPr sz="1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Subtitle 2">
            <a:extLst>
              <a:ext uri="{FF2B5EF4-FFF2-40B4-BE49-F238E27FC236}">
                <a16:creationId xmlns:a16="http://schemas.microsoft.com/office/drawing/2014/main" id="{A73CE4B6-135B-4012-B037-4EBB94AA4E04}"/>
              </a:ext>
            </a:extLst>
          </p:cNvPr>
          <p:cNvSpPr>
            <a:spLocks noGrp="1"/>
          </p:cNvSpPr>
          <p:nvPr>
            <p:ph type="subTitle" idx="10" hasCustomPrompt="1"/>
          </p:nvPr>
        </p:nvSpPr>
        <p:spPr>
          <a:xfrm>
            <a:off x="902670" y="1054699"/>
            <a:ext cx="10234530" cy="338554"/>
          </a:xfr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5" name="Text Placeholder 4">
            <a:extLst>
              <a:ext uri="{FF2B5EF4-FFF2-40B4-BE49-F238E27FC236}">
                <a16:creationId xmlns:a16="http://schemas.microsoft.com/office/drawing/2014/main" id="{FB852131-66B0-4FC3-B949-0799D08347B6}"/>
              </a:ext>
            </a:extLst>
          </p:cNvPr>
          <p:cNvSpPr>
            <a:spLocks noGrp="1"/>
          </p:cNvSpPr>
          <p:nvPr>
            <p:ph type="body" sz="quarter" idx="31" hasCustomPrompt="1"/>
          </p:nvPr>
        </p:nvSpPr>
        <p:spPr>
          <a:xfrm>
            <a:off x="6205200" y="1857470"/>
            <a:ext cx="4932000" cy="202057"/>
          </a:xfrm>
        </p:spPr>
        <p:txBody>
          <a:bodyPr/>
          <a:lstStyle>
            <a:lvl1pPr marL="0" indent="0">
              <a:buNone/>
              <a:defRPr sz="1200">
                <a:solidFill>
                  <a:schemeClr val="tx2"/>
                </a:solidFill>
              </a:defRPr>
            </a:lvl1pPr>
          </a:lstStyle>
          <a:p>
            <a:pPr lvl="0"/>
            <a:r>
              <a:rPr lang="en-US" dirty="0"/>
              <a:t>Graph sub-header (00/00/0000) – Sentence case</a:t>
            </a:r>
          </a:p>
        </p:txBody>
      </p:sp>
    </p:spTree>
    <p:extLst>
      <p:ext uri="{BB962C8B-B14F-4D97-AF65-F5344CB8AC3E}">
        <p14:creationId xmlns:p14="http://schemas.microsoft.com/office/powerpoint/2010/main" val="4262101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12" name="Text Placeholder 2"/>
          <p:cNvSpPr>
            <a:spLocks noGrp="1"/>
          </p:cNvSpPr>
          <p:nvPr>
            <p:ph type="body" sz="quarter" idx="21" hasCustomPrompt="1"/>
          </p:nvPr>
        </p:nvSpPr>
        <p:spPr>
          <a:xfrm>
            <a:off x="902670" y="5718770"/>
            <a:ext cx="4932000" cy="477837"/>
          </a:xfrm>
          <a:prstGeom prst="rect">
            <a:avLst/>
          </a:prstGeom>
        </p:spPr>
        <p:txBody>
          <a:bodyPr bIns="36000" anchor="b" anchorCtr="0"/>
          <a:lstStyle>
            <a:lvl1pPr marL="0" indent="0">
              <a:spcAft>
                <a:spcPts val="200"/>
              </a:spcAft>
              <a:buNone/>
              <a:defRPr lang="en-GB" sz="800" b="0" kern="1200" dirty="0">
                <a:solidFill>
                  <a:schemeClr val="tx2"/>
                </a:solidFill>
                <a:latin typeface="+mn-lt"/>
                <a:ea typeface="+mn-ea"/>
                <a:cs typeface="+mn-cs"/>
              </a:defRPr>
            </a:lvl1pPr>
          </a:lstStyle>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Source: </a:t>
            </a:r>
            <a:endParaRPr lang="en-US" sz="800" b="0" kern="1200" dirty="0">
              <a:solidFill>
                <a:schemeClr val="tx1"/>
              </a:solidFill>
              <a:latin typeface="+mn-lt"/>
              <a:ea typeface="+mn-ea"/>
              <a:cs typeface="+mn-cs"/>
            </a:endParaRPr>
          </a:p>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Note:</a:t>
            </a:r>
            <a:endParaRPr lang="en-GB" dirty="0"/>
          </a:p>
        </p:txBody>
      </p:sp>
      <p:sp>
        <p:nvSpPr>
          <p:cNvPr id="13" name="Text Placeholder 2"/>
          <p:cNvSpPr>
            <a:spLocks noGrp="1"/>
          </p:cNvSpPr>
          <p:nvPr>
            <p:ph type="body" sz="quarter" idx="22" hasCustomPrompt="1"/>
          </p:nvPr>
        </p:nvSpPr>
        <p:spPr>
          <a:xfrm>
            <a:off x="6205200" y="5718770"/>
            <a:ext cx="4932000" cy="477837"/>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
        <p:nvSpPr>
          <p:cNvPr id="21" name="Title 1">
            <a:extLst>
              <a:ext uri="{FF2B5EF4-FFF2-40B4-BE49-F238E27FC236}">
                <a16:creationId xmlns:a16="http://schemas.microsoft.com/office/drawing/2014/main" id="{90DFD788-F04C-42AD-8944-E02AAB74CAEE}"/>
              </a:ext>
            </a:extLst>
          </p:cNvPr>
          <p:cNvSpPr>
            <a:spLocks noGrp="1"/>
          </p:cNvSpPr>
          <p:nvPr>
            <p:ph type="title" hasCustomPrompt="1"/>
          </p:nvPr>
        </p:nvSpPr>
        <p:spPr>
          <a:xfrm>
            <a:off x="902670" y="391893"/>
            <a:ext cx="10234530" cy="648072"/>
          </a:xfrm>
          <a:prstGeom prst="rect">
            <a:avLst/>
          </a:prstGeo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22" name="Content Placeholder 2">
            <a:extLst>
              <a:ext uri="{FF2B5EF4-FFF2-40B4-BE49-F238E27FC236}">
                <a16:creationId xmlns:a16="http://schemas.microsoft.com/office/drawing/2014/main" id="{EADD0F97-8D27-4A47-AE53-0F77E69AAAC9}"/>
              </a:ext>
            </a:extLst>
          </p:cNvPr>
          <p:cNvSpPr>
            <a:spLocks noGrp="1"/>
          </p:cNvSpPr>
          <p:nvPr>
            <p:ph idx="30"/>
          </p:nvPr>
        </p:nvSpPr>
        <p:spPr>
          <a:xfrm>
            <a:off x="902670" y="1637740"/>
            <a:ext cx="4932000" cy="3953435"/>
          </a:xfrm>
        </p:spPr>
        <p:txBody>
          <a:bodyPr/>
          <a:lstStyle>
            <a:lvl1pPr marL="268288" indent="-268288">
              <a:buFont typeface="Wingdings" panose="05000000000000000000" pitchFamily="2" charset="2"/>
              <a:buChar char="§"/>
              <a:defRPr sz="1800">
                <a:solidFill>
                  <a:schemeClr val="tx2"/>
                </a:solidFill>
              </a:defRPr>
            </a:lvl1pPr>
            <a:lvl2pPr marL="538163" indent="-269875">
              <a:buFont typeface="Wingdings" panose="05000000000000000000" pitchFamily="2" charset="2"/>
              <a:buChar char="§"/>
              <a:defRPr sz="1600">
                <a:solidFill>
                  <a:schemeClr val="tx2"/>
                </a:solidFill>
              </a:defRPr>
            </a:lvl2pPr>
            <a:lvl3pPr marL="806450" indent="-268288">
              <a:buClr>
                <a:schemeClr val="tx2"/>
              </a:buClr>
              <a:buSzPct val="100000"/>
              <a:buFont typeface="Arial" pitchFamily="34" charset="0"/>
              <a:buChar char="-"/>
              <a:defRPr sz="1400">
                <a:solidFill>
                  <a:schemeClr val="tx2"/>
                </a:solidFill>
              </a:defRPr>
            </a:lvl3pPr>
            <a:lvl4pPr marL="1076325" indent="-269875">
              <a:buFont typeface="Wingdings" panose="05000000000000000000" pitchFamily="2" charset="2"/>
              <a:buChar char="§"/>
              <a:defRPr sz="1200">
                <a:solidFill>
                  <a:schemeClr val="tx2"/>
                </a:solidFill>
              </a:defRPr>
            </a:lvl4pPr>
            <a:lvl5pPr marL="1344613" indent="-268288">
              <a:buFont typeface="Arial" pitchFamily="34" charset="0"/>
              <a:buChar char="-"/>
              <a:defRPr sz="1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Subtitle 2">
            <a:extLst>
              <a:ext uri="{FF2B5EF4-FFF2-40B4-BE49-F238E27FC236}">
                <a16:creationId xmlns:a16="http://schemas.microsoft.com/office/drawing/2014/main" id="{A73CE4B6-135B-4012-B037-4EBB94AA4E04}"/>
              </a:ext>
            </a:extLst>
          </p:cNvPr>
          <p:cNvSpPr>
            <a:spLocks noGrp="1"/>
          </p:cNvSpPr>
          <p:nvPr>
            <p:ph type="subTitle" idx="10" hasCustomPrompt="1"/>
          </p:nvPr>
        </p:nvSpPr>
        <p:spPr>
          <a:xfrm>
            <a:off x="902670" y="1054699"/>
            <a:ext cx="10234530" cy="338554"/>
          </a:xfr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10" name="Content Placeholder 2">
            <a:extLst>
              <a:ext uri="{FF2B5EF4-FFF2-40B4-BE49-F238E27FC236}">
                <a16:creationId xmlns:a16="http://schemas.microsoft.com/office/drawing/2014/main" id="{591BF000-AF24-4451-96F1-227336E8C687}"/>
              </a:ext>
            </a:extLst>
          </p:cNvPr>
          <p:cNvSpPr>
            <a:spLocks noGrp="1"/>
          </p:cNvSpPr>
          <p:nvPr>
            <p:ph idx="31"/>
          </p:nvPr>
        </p:nvSpPr>
        <p:spPr>
          <a:xfrm>
            <a:off x="6205200" y="1637740"/>
            <a:ext cx="4932000" cy="3953435"/>
          </a:xfrm>
        </p:spPr>
        <p:txBody>
          <a:bodyPr/>
          <a:lstStyle>
            <a:lvl1pPr marL="268288" indent="-268288">
              <a:buFont typeface="Wingdings" panose="05000000000000000000" pitchFamily="2" charset="2"/>
              <a:buChar char="§"/>
              <a:defRPr sz="1800">
                <a:solidFill>
                  <a:schemeClr val="tx2"/>
                </a:solidFill>
              </a:defRPr>
            </a:lvl1pPr>
            <a:lvl2pPr marL="538163" indent="-269875">
              <a:buFont typeface="Wingdings" panose="05000000000000000000" pitchFamily="2" charset="2"/>
              <a:buChar char="§"/>
              <a:defRPr sz="1600">
                <a:solidFill>
                  <a:schemeClr val="tx2"/>
                </a:solidFill>
              </a:defRPr>
            </a:lvl2pPr>
            <a:lvl3pPr marL="806450" indent="-268288">
              <a:buClr>
                <a:schemeClr val="tx2"/>
              </a:buClr>
              <a:buSzPct val="100000"/>
              <a:buFont typeface="Arial" pitchFamily="34" charset="0"/>
              <a:buChar char="-"/>
              <a:defRPr sz="1400">
                <a:solidFill>
                  <a:schemeClr val="tx2"/>
                </a:solidFill>
              </a:defRPr>
            </a:lvl3pPr>
            <a:lvl4pPr marL="1076325" indent="-269875">
              <a:buFont typeface="Wingdings" panose="05000000000000000000" pitchFamily="2" charset="2"/>
              <a:buChar char="§"/>
              <a:defRPr sz="1200">
                <a:solidFill>
                  <a:schemeClr val="tx2"/>
                </a:solidFill>
              </a:defRPr>
            </a:lvl4pPr>
            <a:lvl5pPr marL="1344613" indent="-268288">
              <a:buFont typeface="Arial" pitchFamily="34" charset="0"/>
              <a:buChar char="-"/>
              <a:defRPr sz="1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1677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7" name="Chart Placeholder 8"/>
          <p:cNvSpPr>
            <a:spLocks noGrp="1"/>
          </p:cNvSpPr>
          <p:nvPr>
            <p:ph type="chart" sz="quarter" idx="13"/>
          </p:nvPr>
        </p:nvSpPr>
        <p:spPr>
          <a:xfrm>
            <a:off x="6209879" y="2200275"/>
            <a:ext cx="4932000" cy="3390900"/>
          </a:xfrm>
          <a:prstGeom prst="rect">
            <a:avLst/>
          </a:prstGeom>
          <a:noFill/>
        </p:spPr>
        <p:txBody>
          <a:bodyPr/>
          <a:lstStyle>
            <a:lvl1pPr marL="0" indent="0">
              <a:buNone/>
              <a:defRPr>
                <a:solidFill>
                  <a:schemeClr val="tx2"/>
                </a:solidFill>
              </a:defRPr>
            </a:lvl1pPr>
          </a:lstStyle>
          <a:p>
            <a:r>
              <a:rPr lang="en-GB" dirty="0"/>
              <a:t>Click icon to add chart</a:t>
            </a:r>
          </a:p>
        </p:txBody>
      </p:sp>
      <p:sp>
        <p:nvSpPr>
          <p:cNvPr id="12" name="Text Placeholder 2"/>
          <p:cNvSpPr>
            <a:spLocks noGrp="1"/>
          </p:cNvSpPr>
          <p:nvPr>
            <p:ph type="body" sz="quarter" idx="21" hasCustomPrompt="1"/>
          </p:nvPr>
        </p:nvSpPr>
        <p:spPr>
          <a:xfrm>
            <a:off x="907349" y="5718770"/>
            <a:ext cx="4932000" cy="477837"/>
          </a:xfrm>
          <a:prstGeom prst="rect">
            <a:avLst/>
          </a:prstGeom>
        </p:spPr>
        <p:txBody>
          <a:bodyPr bIns="36000" anchor="b" anchorCtr="0"/>
          <a:lstStyle>
            <a:lvl1pPr marL="0" indent="0">
              <a:spcAft>
                <a:spcPts val="200"/>
              </a:spcAft>
              <a:buNone/>
              <a:defRPr lang="en-GB" sz="800" b="0" kern="1200" dirty="0">
                <a:solidFill>
                  <a:schemeClr val="tx2"/>
                </a:solidFill>
                <a:latin typeface="+mn-lt"/>
                <a:ea typeface="+mn-ea"/>
                <a:cs typeface="+mn-cs"/>
              </a:defRPr>
            </a:lvl1pPr>
          </a:lstStyle>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Source: </a:t>
            </a:r>
            <a:endParaRPr lang="en-US" sz="800" b="0" kern="1200" dirty="0">
              <a:solidFill>
                <a:schemeClr val="tx1"/>
              </a:solidFill>
              <a:latin typeface="+mn-lt"/>
              <a:ea typeface="+mn-ea"/>
              <a:cs typeface="+mn-cs"/>
            </a:endParaRPr>
          </a:p>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Note:</a:t>
            </a:r>
            <a:endParaRPr lang="en-GB" dirty="0"/>
          </a:p>
        </p:txBody>
      </p:sp>
      <p:sp>
        <p:nvSpPr>
          <p:cNvPr id="13" name="Text Placeholder 2"/>
          <p:cNvSpPr>
            <a:spLocks noGrp="1"/>
          </p:cNvSpPr>
          <p:nvPr>
            <p:ph type="body" sz="quarter" idx="22" hasCustomPrompt="1"/>
          </p:nvPr>
        </p:nvSpPr>
        <p:spPr>
          <a:xfrm>
            <a:off x="6209879" y="5718770"/>
            <a:ext cx="4932000" cy="477837"/>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
        <p:nvSpPr>
          <p:cNvPr id="16" name="Text Placeholder 3">
            <a:extLst>
              <a:ext uri="{FF2B5EF4-FFF2-40B4-BE49-F238E27FC236}">
                <a16:creationId xmlns:a16="http://schemas.microsoft.com/office/drawing/2014/main" id="{5D5A7542-75F7-4413-AC34-936140C75A8B}"/>
              </a:ext>
            </a:extLst>
          </p:cNvPr>
          <p:cNvSpPr>
            <a:spLocks noGrp="1"/>
          </p:cNvSpPr>
          <p:nvPr>
            <p:ph type="body" sz="quarter" idx="29" hasCustomPrompt="1"/>
          </p:nvPr>
        </p:nvSpPr>
        <p:spPr>
          <a:xfrm>
            <a:off x="6209879" y="1642469"/>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Graph Header – Title Case</a:t>
            </a:r>
          </a:p>
        </p:txBody>
      </p:sp>
      <p:sp>
        <p:nvSpPr>
          <p:cNvPr id="21" name="Title 1">
            <a:extLst>
              <a:ext uri="{FF2B5EF4-FFF2-40B4-BE49-F238E27FC236}">
                <a16:creationId xmlns:a16="http://schemas.microsoft.com/office/drawing/2014/main" id="{90DFD788-F04C-42AD-8944-E02AAB74CAEE}"/>
              </a:ext>
            </a:extLst>
          </p:cNvPr>
          <p:cNvSpPr>
            <a:spLocks noGrp="1"/>
          </p:cNvSpPr>
          <p:nvPr>
            <p:ph type="title" hasCustomPrompt="1"/>
          </p:nvPr>
        </p:nvSpPr>
        <p:spPr>
          <a:xfrm>
            <a:off x="902670" y="391893"/>
            <a:ext cx="10215451" cy="648072"/>
          </a:xfrm>
          <a:prstGeom prst="rect">
            <a:avLst/>
          </a:prstGeo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23" name="Subtitle 2">
            <a:extLst>
              <a:ext uri="{FF2B5EF4-FFF2-40B4-BE49-F238E27FC236}">
                <a16:creationId xmlns:a16="http://schemas.microsoft.com/office/drawing/2014/main" id="{A73CE4B6-135B-4012-B037-4EBB94AA4E04}"/>
              </a:ext>
            </a:extLst>
          </p:cNvPr>
          <p:cNvSpPr>
            <a:spLocks noGrp="1"/>
          </p:cNvSpPr>
          <p:nvPr>
            <p:ph type="subTitle" idx="10" hasCustomPrompt="1"/>
          </p:nvPr>
        </p:nvSpPr>
        <p:spPr>
          <a:xfrm>
            <a:off x="902670" y="1054699"/>
            <a:ext cx="10215451" cy="338554"/>
          </a:xfr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5" name="Text Placeholder 4">
            <a:extLst>
              <a:ext uri="{FF2B5EF4-FFF2-40B4-BE49-F238E27FC236}">
                <a16:creationId xmlns:a16="http://schemas.microsoft.com/office/drawing/2014/main" id="{FB852131-66B0-4FC3-B949-0799D08347B6}"/>
              </a:ext>
            </a:extLst>
          </p:cNvPr>
          <p:cNvSpPr>
            <a:spLocks noGrp="1"/>
          </p:cNvSpPr>
          <p:nvPr>
            <p:ph type="body" sz="quarter" idx="31" hasCustomPrompt="1"/>
          </p:nvPr>
        </p:nvSpPr>
        <p:spPr>
          <a:xfrm>
            <a:off x="6209879" y="1857470"/>
            <a:ext cx="4932000" cy="202057"/>
          </a:xfrm>
        </p:spPr>
        <p:txBody>
          <a:bodyPr/>
          <a:lstStyle>
            <a:lvl1pPr marL="0" indent="0">
              <a:buNone/>
              <a:defRPr sz="1200">
                <a:solidFill>
                  <a:schemeClr val="tx2"/>
                </a:solidFill>
              </a:defRPr>
            </a:lvl1pPr>
          </a:lstStyle>
          <a:p>
            <a:pPr lvl="0"/>
            <a:r>
              <a:rPr lang="en-US" dirty="0"/>
              <a:t>Graph sub-header (00/00/0000) – Sentence case</a:t>
            </a:r>
          </a:p>
        </p:txBody>
      </p:sp>
      <p:sp>
        <p:nvSpPr>
          <p:cNvPr id="10" name="Chart Placeholder 8">
            <a:extLst>
              <a:ext uri="{FF2B5EF4-FFF2-40B4-BE49-F238E27FC236}">
                <a16:creationId xmlns:a16="http://schemas.microsoft.com/office/drawing/2014/main" id="{8B4C7E73-F141-4F8C-8ABC-EEFE14FAA9FD}"/>
              </a:ext>
            </a:extLst>
          </p:cNvPr>
          <p:cNvSpPr>
            <a:spLocks noGrp="1"/>
          </p:cNvSpPr>
          <p:nvPr>
            <p:ph type="chart" sz="quarter" idx="32"/>
          </p:nvPr>
        </p:nvSpPr>
        <p:spPr>
          <a:xfrm>
            <a:off x="907349" y="2200275"/>
            <a:ext cx="4932000" cy="3390900"/>
          </a:xfrm>
          <a:prstGeom prst="rect">
            <a:avLst/>
          </a:prstGeom>
          <a:noFill/>
        </p:spPr>
        <p:txBody>
          <a:bodyPr/>
          <a:lstStyle>
            <a:lvl1pPr marL="0" indent="0">
              <a:buNone/>
              <a:defRPr>
                <a:solidFill>
                  <a:schemeClr val="tx2"/>
                </a:solidFill>
              </a:defRPr>
            </a:lvl1pPr>
          </a:lstStyle>
          <a:p>
            <a:r>
              <a:rPr lang="en-GB" dirty="0"/>
              <a:t>Click icon to add chart</a:t>
            </a:r>
          </a:p>
        </p:txBody>
      </p:sp>
      <p:sp>
        <p:nvSpPr>
          <p:cNvPr id="11" name="Text Placeholder 3">
            <a:extLst>
              <a:ext uri="{FF2B5EF4-FFF2-40B4-BE49-F238E27FC236}">
                <a16:creationId xmlns:a16="http://schemas.microsoft.com/office/drawing/2014/main" id="{0CE3C03E-0718-47DF-AD83-F368E11FB163}"/>
              </a:ext>
            </a:extLst>
          </p:cNvPr>
          <p:cNvSpPr>
            <a:spLocks noGrp="1"/>
          </p:cNvSpPr>
          <p:nvPr>
            <p:ph type="body" sz="quarter" idx="33" hasCustomPrompt="1"/>
          </p:nvPr>
        </p:nvSpPr>
        <p:spPr>
          <a:xfrm>
            <a:off x="907349" y="1642469"/>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Graph Header – Title Case</a:t>
            </a:r>
          </a:p>
        </p:txBody>
      </p:sp>
      <p:sp>
        <p:nvSpPr>
          <p:cNvPr id="14" name="Text Placeholder 4">
            <a:extLst>
              <a:ext uri="{FF2B5EF4-FFF2-40B4-BE49-F238E27FC236}">
                <a16:creationId xmlns:a16="http://schemas.microsoft.com/office/drawing/2014/main" id="{BE085BE1-E56E-4ACE-9771-C7C8E6CAE855}"/>
              </a:ext>
            </a:extLst>
          </p:cNvPr>
          <p:cNvSpPr>
            <a:spLocks noGrp="1"/>
          </p:cNvSpPr>
          <p:nvPr>
            <p:ph type="body" sz="quarter" idx="34" hasCustomPrompt="1"/>
          </p:nvPr>
        </p:nvSpPr>
        <p:spPr>
          <a:xfrm>
            <a:off x="907349" y="1857470"/>
            <a:ext cx="4932000" cy="202057"/>
          </a:xfrm>
        </p:spPr>
        <p:txBody>
          <a:bodyPr/>
          <a:lstStyle>
            <a:lvl1pPr marL="0" indent="0">
              <a:buNone/>
              <a:defRPr sz="1200">
                <a:solidFill>
                  <a:schemeClr val="tx2"/>
                </a:solidFill>
              </a:defRPr>
            </a:lvl1pPr>
          </a:lstStyle>
          <a:p>
            <a:pPr lvl="0"/>
            <a:r>
              <a:rPr lang="en-US" dirty="0"/>
              <a:t>Graph sub-header (00/00/0000) – Sentence case</a:t>
            </a:r>
          </a:p>
        </p:txBody>
      </p:sp>
    </p:spTree>
    <p:extLst>
      <p:ext uri="{BB962C8B-B14F-4D97-AF65-F5344CB8AC3E}">
        <p14:creationId xmlns:p14="http://schemas.microsoft.com/office/powerpoint/2010/main" val="3747596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harts">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75A386E3-A6E7-4EDD-9865-241BAEE8DEFF}"/>
              </a:ext>
            </a:extLst>
          </p:cNvPr>
          <p:cNvSpPr>
            <a:spLocks noGrp="1"/>
          </p:cNvSpPr>
          <p:nvPr>
            <p:ph type="title" hasCustomPrompt="1"/>
          </p:nvPr>
        </p:nvSpPr>
        <p:spPr>
          <a:xfrm>
            <a:off x="902670" y="391893"/>
            <a:ext cx="10215451" cy="648072"/>
          </a:xfrm>
          <a:prstGeom prst="rect">
            <a:avLst/>
          </a:prstGeo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21" name="Subtitle 2">
            <a:extLst>
              <a:ext uri="{FF2B5EF4-FFF2-40B4-BE49-F238E27FC236}">
                <a16:creationId xmlns:a16="http://schemas.microsoft.com/office/drawing/2014/main" id="{701BB247-8B98-4B04-88BB-A4205C942B4C}"/>
              </a:ext>
            </a:extLst>
          </p:cNvPr>
          <p:cNvSpPr>
            <a:spLocks noGrp="1"/>
          </p:cNvSpPr>
          <p:nvPr>
            <p:ph type="subTitle" idx="10" hasCustomPrompt="1"/>
          </p:nvPr>
        </p:nvSpPr>
        <p:spPr>
          <a:xfrm>
            <a:off x="902670" y="1054699"/>
            <a:ext cx="10215451" cy="338554"/>
          </a:xfr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22" name="Chart Placeholder 8">
            <a:extLst>
              <a:ext uri="{FF2B5EF4-FFF2-40B4-BE49-F238E27FC236}">
                <a16:creationId xmlns:a16="http://schemas.microsoft.com/office/drawing/2014/main" id="{F0B698D2-5FBD-45F3-A2E5-F73D4A5D10BB}"/>
              </a:ext>
            </a:extLst>
          </p:cNvPr>
          <p:cNvSpPr>
            <a:spLocks noGrp="1"/>
          </p:cNvSpPr>
          <p:nvPr>
            <p:ph type="chart" sz="quarter" idx="13"/>
          </p:nvPr>
        </p:nvSpPr>
        <p:spPr>
          <a:xfrm>
            <a:off x="6209879" y="2200276"/>
            <a:ext cx="4932000" cy="1198131"/>
          </a:xfrm>
          <a:prstGeom prst="rect">
            <a:avLst/>
          </a:prstGeom>
          <a:noFill/>
        </p:spPr>
        <p:txBody>
          <a:bodyPr/>
          <a:lstStyle>
            <a:lvl1pPr marL="0" indent="0">
              <a:buNone/>
              <a:defRPr>
                <a:solidFill>
                  <a:schemeClr val="tx2"/>
                </a:solidFill>
              </a:defRPr>
            </a:lvl1pPr>
          </a:lstStyle>
          <a:p>
            <a:r>
              <a:rPr lang="en-GB" dirty="0"/>
              <a:t>Click icon to add chart</a:t>
            </a:r>
          </a:p>
        </p:txBody>
      </p:sp>
      <p:sp>
        <p:nvSpPr>
          <p:cNvPr id="23" name="Text Placeholder 2">
            <a:extLst>
              <a:ext uri="{FF2B5EF4-FFF2-40B4-BE49-F238E27FC236}">
                <a16:creationId xmlns:a16="http://schemas.microsoft.com/office/drawing/2014/main" id="{D9D0A9C6-C667-4275-B127-AC49E1422051}"/>
              </a:ext>
            </a:extLst>
          </p:cNvPr>
          <p:cNvSpPr>
            <a:spLocks noGrp="1"/>
          </p:cNvSpPr>
          <p:nvPr>
            <p:ph type="body" sz="quarter" idx="21" hasCustomPrompt="1"/>
          </p:nvPr>
        </p:nvSpPr>
        <p:spPr>
          <a:xfrm>
            <a:off x="907349" y="3420011"/>
            <a:ext cx="4932000" cy="328040"/>
          </a:xfrm>
          <a:prstGeom prst="rect">
            <a:avLst/>
          </a:prstGeom>
        </p:spPr>
        <p:txBody>
          <a:bodyPr bIns="36000" anchor="b" anchorCtr="0"/>
          <a:lstStyle>
            <a:lvl1pPr marL="0" indent="0">
              <a:spcAft>
                <a:spcPts val="200"/>
              </a:spcAft>
              <a:buNone/>
              <a:defRPr lang="en-GB" sz="800" b="0" kern="1200" dirty="0">
                <a:solidFill>
                  <a:schemeClr val="tx2"/>
                </a:solidFill>
                <a:latin typeface="+mn-lt"/>
                <a:ea typeface="+mn-ea"/>
                <a:cs typeface="+mn-cs"/>
              </a:defRPr>
            </a:lvl1pPr>
          </a:lstStyle>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Source: </a:t>
            </a:r>
            <a:endParaRPr lang="en-US" sz="800" b="0" kern="1200" dirty="0">
              <a:solidFill>
                <a:schemeClr val="tx1"/>
              </a:solidFill>
              <a:latin typeface="+mn-lt"/>
              <a:ea typeface="+mn-ea"/>
              <a:cs typeface="+mn-cs"/>
            </a:endParaRPr>
          </a:p>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Note:</a:t>
            </a:r>
            <a:endParaRPr lang="en-GB" dirty="0"/>
          </a:p>
        </p:txBody>
      </p:sp>
      <p:sp>
        <p:nvSpPr>
          <p:cNvPr id="24" name="Text Placeholder 2">
            <a:extLst>
              <a:ext uri="{FF2B5EF4-FFF2-40B4-BE49-F238E27FC236}">
                <a16:creationId xmlns:a16="http://schemas.microsoft.com/office/drawing/2014/main" id="{2573CF24-5025-45FD-8D2E-B7CC25966AF0}"/>
              </a:ext>
            </a:extLst>
          </p:cNvPr>
          <p:cNvSpPr>
            <a:spLocks noGrp="1"/>
          </p:cNvSpPr>
          <p:nvPr>
            <p:ph type="body" sz="quarter" idx="22" hasCustomPrompt="1"/>
          </p:nvPr>
        </p:nvSpPr>
        <p:spPr>
          <a:xfrm>
            <a:off x="6209879" y="3420011"/>
            <a:ext cx="4932000" cy="328040"/>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
        <p:nvSpPr>
          <p:cNvPr id="28" name="Text Placeholder 3">
            <a:extLst>
              <a:ext uri="{FF2B5EF4-FFF2-40B4-BE49-F238E27FC236}">
                <a16:creationId xmlns:a16="http://schemas.microsoft.com/office/drawing/2014/main" id="{B818F9E0-10C9-46D0-88DE-78C3A4F12B32}"/>
              </a:ext>
            </a:extLst>
          </p:cNvPr>
          <p:cNvSpPr>
            <a:spLocks noGrp="1"/>
          </p:cNvSpPr>
          <p:nvPr>
            <p:ph type="body" sz="quarter" idx="29" hasCustomPrompt="1"/>
          </p:nvPr>
        </p:nvSpPr>
        <p:spPr>
          <a:xfrm>
            <a:off x="6209879" y="1642469"/>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Graph Header – Title Case</a:t>
            </a:r>
          </a:p>
        </p:txBody>
      </p:sp>
      <p:sp>
        <p:nvSpPr>
          <p:cNvPr id="29" name="Text Placeholder 4">
            <a:extLst>
              <a:ext uri="{FF2B5EF4-FFF2-40B4-BE49-F238E27FC236}">
                <a16:creationId xmlns:a16="http://schemas.microsoft.com/office/drawing/2014/main" id="{FBA54BF5-6731-41B7-AA2D-7664119F57B6}"/>
              </a:ext>
            </a:extLst>
          </p:cNvPr>
          <p:cNvSpPr>
            <a:spLocks noGrp="1"/>
          </p:cNvSpPr>
          <p:nvPr>
            <p:ph type="body" sz="quarter" idx="31" hasCustomPrompt="1"/>
          </p:nvPr>
        </p:nvSpPr>
        <p:spPr>
          <a:xfrm>
            <a:off x="6209879" y="1857470"/>
            <a:ext cx="4932000" cy="202057"/>
          </a:xfrm>
        </p:spPr>
        <p:txBody>
          <a:bodyPr/>
          <a:lstStyle>
            <a:lvl1pPr marL="0" indent="0">
              <a:buNone/>
              <a:defRPr sz="1200">
                <a:solidFill>
                  <a:schemeClr val="tx2"/>
                </a:solidFill>
              </a:defRPr>
            </a:lvl1pPr>
          </a:lstStyle>
          <a:p>
            <a:pPr lvl="0"/>
            <a:r>
              <a:rPr lang="en-US" dirty="0"/>
              <a:t>Graph sub-header (00/00/0000) – Sentence case</a:t>
            </a:r>
          </a:p>
        </p:txBody>
      </p:sp>
      <p:sp>
        <p:nvSpPr>
          <p:cNvPr id="30" name="Chart Placeholder 8">
            <a:extLst>
              <a:ext uri="{FF2B5EF4-FFF2-40B4-BE49-F238E27FC236}">
                <a16:creationId xmlns:a16="http://schemas.microsoft.com/office/drawing/2014/main" id="{69116216-B749-49C1-88AC-BFA4401C5255}"/>
              </a:ext>
            </a:extLst>
          </p:cNvPr>
          <p:cNvSpPr>
            <a:spLocks noGrp="1"/>
          </p:cNvSpPr>
          <p:nvPr>
            <p:ph type="chart" sz="quarter" idx="32"/>
          </p:nvPr>
        </p:nvSpPr>
        <p:spPr>
          <a:xfrm>
            <a:off x="907349" y="2200276"/>
            <a:ext cx="4932000" cy="1198131"/>
          </a:xfrm>
          <a:prstGeom prst="rect">
            <a:avLst/>
          </a:prstGeom>
          <a:noFill/>
        </p:spPr>
        <p:txBody>
          <a:bodyPr/>
          <a:lstStyle>
            <a:lvl1pPr marL="0" indent="0">
              <a:buNone/>
              <a:defRPr>
                <a:solidFill>
                  <a:schemeClr val="tx2"/>
                </a:solidFill>
              </a:defRPr>
            </a:lvl1pPr>
          </a:lstStyle>
          <a:p>
            <a:r>
              <a:rPr lang="en-GB" dirty="0"/>
              <a:t>Click icon to add chart</a:t>
            </a:r>
          </a:p>
        </p:txBody>
      </p:sp>
      <p:sp>
        <p:nvSpPr>
          <p:cNvPr id="31" name="Text Placeholder 3">
            <a:extLst>
              <a:ext uri="{FF2B5EF4-FFF2-40B4-BE49-F238E27FC236}">
                <a16:creationId xmlns:a16="http://schemas.microsoft.com/office/drawing/2014/main" id="{5A694AF6-D74D-43B7-8430-5CC4F0C23435}"/>
              </a:ext>
            </a:extLst>
          </p:cNvPr>
          <p:cNvSpPr>
            <a:spLocks noGrp="1"/>
          </p:cNvSpPr>
          <p:nvPr>
            <p:ph type="body" sz="quarter" idx="33" hasCustomPrompt="1"/>
          </p:nvPr>
        </p:nvSpPr>
        <p:spPr>
          <a:xfrm>
            <a:off x="907349" y="1642469"/>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Graph Header – Title Case</a:t>
            </a:r>
          </a:p>
        </p:txBody>
      </p:sp>
      <p:sp>
        <p:nvSpPr>
          <p:cNvPr id="32" name="Text Placeholder 4">
            <a:extLst>
              <a:ext uri="{FF2B5EF4-FFF2-40B4-BE49-F238E27FC236}">
                <a16:creationId xmlns:a16="http://schemas.microsoft.com/office/drawing/2014/main" id="{88F05343-905A-4872-8760-9FA43752E836}"/>
              </a:ext>
            </a:extLst>
          </p:cNvPr>
          <p:cNvSpPr>
            <a:spLocks noGrp="1"/>
          </p:cNvSpPr>
          <p:nvPr>
            <p:ph type="body" sz="quarter" idx="34" hasCustomPrompt="1"/>
          </p:nvPr>
        </p:nvSpPr>
        <p:spPr>
          <a:xfrm>
            <a:off x="907349" y="1857470"/>
            <a:ext cx="4932000" cy="202057"/>
          </a:xfrm>
        </p:spPr>
        <p:txBody>
          <a:bodyPr/>
          <a:lstStyle>
            <a:lvl1pPr marL="0" indent="0">
              <a:buNone/>
              <a:defRPr sz="1200">
                <a:solidFill>
                  <a:schemeClr val="tx2"/>
                </a:solidFill>
              </a:defRPr>
            </a:lvl1pPr>
          </a:lstStyle>
          <a:p>
            <a:pPr lvl="0"/>
            <a:r>
              <a:rPr lang="en-US" dirty="0"/>
              <a:t>Graph sub-header (00/00/0000) – Sentence case</a:t>
            </a:r>
          </a:p>
        </p:txBody>
      </p:sp>
      <p:sp>
        <p:nvSpPr>
          <p:cNvPr id="63" name="Chart Placeholder 8">
            <a:extLst>
              <a:ext uri="{FF2B5EF4-FFF2-40B4-BE49-F238E27FC236}">
                <a16:creationId xmlns:a16="http://schemas.microsoft.com/office/drawing/2014/main" id="{4A23AC1D-AA2F-44CA-87CC-9202DD9FF4C6}"/>
              </a:ext>
            </a:extLst>
          </p:cNvPr>
          <p:cNvSpPr>
            <a:spLocks noGrp="1"/>
          </p:cNvSpPr>
          <p:nvPr>
            <p:ph type="chart" sz="quarter" idx="35"/>
          </p:nvPr>
        </p:nvSpPr>
        <p:spPr>
          <a:xfrm>
            <a:off x="6209879" y="4650780"/>
            <a:ext cx="4932000" cy="1198131"/>
          </a:xfrm>
          <a:prstGeom prst="rect">
            <a:avLst/>
          </a:prstGeom>
          <a:noFill/>
        </p:spPr>
        <p:txBody>
          <a:bodyPr/>
          <a:lstStyle>
            <a:lvl1pPr marL="0" indent="0">
              <a:buNone/>
              <a:defRPr>
                <a:solidFill>
                  <a:schemeClr val="tx2"/>
                </a:solidFill>
              </a:defRPr>
            </a:lvl1pPr>
          </a:lstStyle>
          <a:p>
            <a:r>
              <a:rPr lang="en-GB" dirty="0"/>
              <a:t>Click icon to add chart</a:t>
            </a:r>
          </a:p>
        </p:txBody>
      </p:sp>
      <p:sp>
        <p:nvSpPr>
          <p:cNvPr id="64" name="Text Placeholder 2">
            <a:extLst>
              <a:ext uri="{FF2B5EF4-FFF2-40B4-BE49-F238E27FC236}">
                <a16:creationId xmlns:a16="http://schemas.microsoft.com/office/drawing/2014/main" id="{2BE6AC7F-B664-4C05-83C6-138D453A3B21}"/>
              </a:ext>
            </a:extLst>
          </p:cNvPr>
          <p:cNvSpPr>
            <a:spLocks noGrp="1"/>
          </p:cNvSpPr>
          <p:nvPr>
            <p:ph type="body" sz="quarter" idx="36" hasCustomPrompt="1"/>
          </p:nvPr>
        </p:nvSpPr>
        <p:spPr>
          <a:xfrm>
            <a:off x="907349" y="5870515"/>
            <a:ext cx="4932000" cy="328040"/>
          </a:xfrm>
          <a:prstGeom prst="rect">
            <a:avLst/>
          </a:prstGeom>
        </p:spPr>
        <p:txBody>
          <a:bodyPr bIns="36000" anchor="b" anchorCtr="0"/>
          <a:lstStyle>
            <a:lvl1pPr marL="0" indent="0">
              <a:spcAft>
                <a:spcPts val="200"/>
              </a:spcAft>
              <a:buNone/>
              <a:defRPr lang="en-GB" sz="800" b="0" kern="1200" dirty="0">
                <a:solidFill>
                  <a:schemeClr val="tx2"/>
                </a:solidFill>
                <a:latin typeface="+mn-lt"/>
                <a:ea typeface="+mn-ea"/>
                <a:cs typeface="+mn-cs"/>
              </a:defRPr>
            </a:lvl1pPr>
          </a:lstStyle>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Source: </a:t>
            </a:r>
            <a:endParaRPr lang="en-US" sz="800" b="0" kern="1200" dirty="0">
              <a:solidFill>
                <a:schemeClr val="tx1"/>
              </a:solidFill>
              <a:latin typeface="+mn-lt"/>
              <a:ea typeface="+mn-ea"/>
              <a:cs typeface="+mn-cs"/>
            </a:endParaRPr>
          </a:p>
          <a:p>
            <a:pPr marL="447675" lvl="0" indent="-447675" algn="l" defTabSz="914400" rtl="0" eaLnBrk="1" latinLnBrk="0" hangingPunct="1">
              <a:lnSpc>
                <a:spcPct val="100000"/>
              </a:lnSpc>
              <a:spcBef>
                <a:spcPts val="0"/>
              </a:spcBef>
              <a:spcAft>
                <a:spcPts val="200"/>
              </a:spcAft>
              <a:buClr>
                <a:schemeClr val="tx2"/>
              </a:buClr>
              <a:buFont typeface="Arial" pitchFamily="34" charset="0"/>
              <a:buNone/>
            </a:pPr>
            <a:r>
              <a:rPr lang="en-US" dirty="0"/>
              <a:t>Note:</a:t>
            </a:r>
            <a:endParaRPr lang="en-GB" dirty="0"/>
          </a:p>
        </p:txBody>
      </p:sp>
      <p:sp>
        <p:nvSpPr>
          <p:cNvPr id="65" name="Text Placeholder 2">
            <a:extLst>
              <a:ext uri="{FF2B5EF4-FFF2-40B4-BE49-F238E27FC236}">
                <a16:creationId xmlns:a16="http://schemas.microsoft.com/office/drawing/2014/main" id="{73C72D0A-09EA-456C-A765-80846DF79C29}"/>
              </a:ext>
            </a:extLst>
          </p:cNvPr>
          <p:cNvSpPr>
            <a:spLocks noGrp="1"/>
          </p:cNvSpPr>
          <p:nvPr>
            <p:ph type="body" sz="quarter" idx="37" hasCustomPrompt="1"/>
          </p:nvPr>
        </p:nvSpPr>
        <p:spPr>
          <a:xfrm>
            <a:off x="6209879" y="5870515"/>
            <a:ext cx="4932000" cy="328040"/>
          </a:xfrm>
          <a:prstGeom prst="rect">
            <a:avLst/>
          </a:prstGeo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
        <p:nvSpPr>
          <p:cNvPr id="66" name="Text Placeholder 3">
            <a:extLst>
              <a:ext uri="{FF2B5EF4-FFF2-40B4-BE49-F238E27FC236}">
                <a16:creationId xmlns:a16="http://schemas.microsoft.com/office/drawing/2014/main" id="{AC4E1131-2AC6-403E-A3BC-F8399CBC6AF8}"/>
              </a:ext>
            </a:extLst>
          </p:cNvPr>
          <p:cNvSpPr>
            <a:spLocks noGrp="1"/>
          </p:cNvSpPr>
          <p:nvPr>
            <p:ph type="body" sz="quarter" idx="38" hasCustomPrompt="1"/>
          </p:nvPr>
        </p:nvSpPr>
        <p:spPr>
          <a:xfrm>
            <a:off x="6209879" y="4092973"/>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Graph Header – Title Case</a:t>
            </a:r>
          </a:p>
        </p:txBody>
      </p:sp>
      <p:sp>
        <p:nvSpPr>
          <p:cNvPr id="67" name="Text Placeholder 4">
            <a:extLst>
              <a:ext uri="{FF2B5EF4-FFF2-40B4-BE49-F238E27FC236}">
                <a16:creationId xmlns:a16="http://schemas.microsoft.com/office/drawing/2014/main" id="{9CFDAD6F-4BA7-46F9-A28A-2FC2CE698E25}"/>
              </a:ext>
            </a:extLst>
          </p:cNvPr>
          <p:cNvSpPr>
            <a:spLocks noGrp="1"/>
          </p:cNvSpPr>
          <p:nvPr>
            <p:ph type="body" sz="quarter" idx="39" hasCustomPrompt="1"/>
          </p:nvPr>
        </p:nvSpPr>
        <p:spPr>
          <a:xfrm>
            <a:off x="6209879" y="4307974"/>
            <a:ext cx="4932000" cy="202057"/>
          </a:xfrm>
        </p:spPr>
        <p:txBody>
          <a:bodyPr/>
          <a:lstStyle>
            <a:lvl1pPr marL="0" indent="0">
              <a:buNone/>
              <a:defRPr sz="1200">
                <a:solidFill>
                  <a:schemeClr val="tx2"/>
                </a:solidFill>
              </a:defRPr>
            </a:lvl1pPr>
          </a:lstStyle>
          <a:p>
            <a:pPr lvl="0"/>
            <a:r>
              <a:rPr lang="en-US" dirty="0"/>
              <a:t>Graph sub-header (00/00/0000) – Sentence case</a:t>
            </a:r>
          </a:p>
        </p:txBody>
      </p:sp>
      <p:sp>
        <p:nvSpPr>
          <p:cNvPr id="68" name="Chart Placeholder 8">
            <a:extLst>
              <a:ext uri="{FF2B5EF4-FFF2-40B4-BE49-F238E27FC236}">
                <a16:creationId xmlns:a16="http://schemas.microsoft.com/office/drawing/2014/main" id="{2781AA23-9C1E-4BF2-B008-19A626A5D4ED}"/>
              </a:ext>
            </a:extLst>
          </p:cNvPr>
          <p:cNvSpPr>
            <a:spLocks noGrp="1"/>
          </p:cNvSpPr>
          <p:nvPr>
            <p:ph type="chart" sz="quarter" idx="40"/>
          </p:nvPr>
        </p:nvSpPr>
        <p:spPr>
          <a:xfrm>
            <a:off x="907349" y="4650780"/>
            <a:ext cx="4932000" cy="1198131"/>
          </a:xfrm>
          <a:prstGeom prst="rect">
            <a:avLst/>
          </a:prstGeom>
          <a:noFill/>
        </p:spPr>
        <p:txBody>
          <a:bodyPr/>
          <a:lstStyle>
            <a:lvl1pPr marL="0" indent="0">
              <a:buNone/>
              <a:defRPr>
                <a:solidFill>
                  <a:schemeClr val="tx2"/>
                </a:solidFill>
              </a:defRPr>
            </a:lvl1pPr>
          </a:lstStyle>
          <a:p>
            <a:r>
              <a:rPr lang="en-GB" dirty="0"/>
              <a:t>Click icon to add chart</a:t>
            </a:r>
          </a:p>
        </p:txBody>
      </p:sp>
      <p:sp>
        <p:nvSpPr>
          <p:cNvPr id="69" name="Text Placeholder 3">
            <a:extLst>
              <a:ext uri="{FF2B5EF4-FFF2-40B4-BE49-F238E27FC236}">
                <a16:creationId xmlns:a16="http://schemas.microsoft.com/office/drawing/2014/main" id="{4A41FEEE-E917-479A-AEFA-97D45EDD8F1C}"/>
              </a:ext>
            </a:extLst>
          </p:cNvPr>
          <p:cNvSpPr>
            <a:spLocks noGrp="1"/>
          </p:cNvSpPr>
          <p:nvPr>
            <p:ph type="body" sz="quarter" idx="41" hasCustomPrompt="1"/>
          </p:nvPr>
        </p:nvSpPr>
        <p:spPr>
          <a:xfrm>
            <a:off x="907349" y="4092973"/>
            <a:ext cx="4932000" cy="202057"/>
          </a:xfrm>
          <a:prstGeom prst="rect">
            <a:avLst/>
          </a:prstGeom>
        </p:spPr>
        <p:txBody>
          <a:bodyPr lIns="0" tIns="0" rIns="0" bIns="0"/>
          <a:lstStyle>
            <a:lvl1pPr marL="0" indent="0">
              <a:buNone/>
              <a:defRPr lang="en-GB" sz="1400" b="1" kern="1200" dirty="0">
                <a:solidFill>
                  <a:schemeClr val="tx2"/>
                </a:solidFill>
                <a:latin typeface="+mn-lt"/>
                <a:ea typeface="+mn-ea"/>
                <a:cs typeface="+mn-cs"/>
              </a:defRPr>
            </a:lvl1pPr>
            <a:lvl2pPr>
              <a:defRPr sz="1000" b="1">
                <a:solidFill>
                  <a:schemeClr val="bg2"/>
                </a:solidFill>
              </a:defRPr>
            </a:lvl2pPr>
            <a:lvl3pPr>
              <a:defRPr sz="1000" b="1">
                <a:solidFill>
                  <a:schemeClr val="bg2"/>
                </a:solidFill>
              </a:defRPr>
            </a:lvl3pPr>
            <a:lvl4pPr>
              <a:defRPr sz="1000" b="1">
                <a:solidFill>
                  <a:schemeClr val="bg2"/>
                </a:solidFill>
              </a:defRPr>
            </a:lvl4pPr>
            <a:lvl5pPr>
              <a:defRPr sz="1000" b="1">
                <a:solidFill>
                  <a:schemeClr val="bg2"/>
                </a:solidFill>
              </a:defRPr>
            </a:lvl5pPr>
          </a:lstStyle>
          <a:p>
            <a:pPr lvl="0"/>
            <a:r>
              <a:rPr lang="en-US" dirty="0"/>
              <a:t>Graph Header – Title Case</a:t>
            </a:r>
          </a:p>
        </p:txBody>
      </p:sp>
      <p:sp>
        <p:nvSpPr>
          <p:cNvPr id="70" name="Text Placeholder 4">
            <a:extLst>
              <a:ext uri="{FF2B5EF4-FFF2-40B4-BE49-F238E27FC236}">
                <a16:creationId xmlns:a16="http://schemas.microsoft.com/office/drawing/2014/main" id="{A1BD0C49-38EE-4317-B0BC-DD157A67A5B5}"/>
              </a:ext>
            </a:extLst>
          </p:cNvPr>
          <p:cNvSpPr>
            <a:spLocks noGrp="1"/>
          </p:cNvSpPr>
          <p:nvPr>
            <p:ph type="body" sz="quarter" idx="42" hasCustomPrompt="1"/>
          </p:nvPr>
        </p:nvSpPr>
        <p:spPr>
          <a:xfrm>
            <a:off x="907349" y="4307974"/>
            <a:ext cx="4932000" cy="202057"/>
          </a:xfrm>
        </p:spPr>
        <p:txBody>
          <a:bodyPr/>
          <a:lstStyle>
            <a:lvl1pPr marL="0" indent="0">
              <a:buNone/>
              <a:defRPr sz="1200">
                <a:solidFill>
                  <a:schemeClr val="tx2"/>
                </a:solidFill>
              </a:defRPr>
            </a:lvl1pPr>
          </a:lstStyle>
          <a:p>
            <a:pPr lvl="0"/>
            <a:r>
              <a:rPr lang="en-US" dirty="0"/>
              <a:t>Graph sub-header (00/00/0000) – Sentence case</a:t>
            </a:r>
          </a:p>
        </p:txBody>
      </p:sp>
      <p:cxnSp>
        <p:nvCxnSpPr>
          <p:cNvPr id="25" name="Straight Connector 24">
            <a:extLst>
              <a:ext uri="{FF2B5EF4-FFF2-40B4-BE49-F238E27FC236}">
                <a16:creationId xmlns:a16="http://schemas.microsoft.com/office/drawing/2014/main" id="{7849D244-997B-4E95-92FF-619CBA397045}"/>
              </a:ext>
            </a:extLst>
          </p:cNvPr>
          <p:cNvCxnSpPr>
            <a:cxnSpLocks/>
          </p:cNvCxnSpPr>
          <p:nvPr userDrawn="1"/>
        </p:nvCxnSpPr>
        <p:spPr>
          <a:xfrm>
            <a:off x="2494800" y="3911392"/>
            <a:ext cx="720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F964F9-651D-4D0B-AEC7-03FD8F2BAC6F}"/>
              </a:ext>
            </a:extLst>
          </p:cNvPr>
          <p:cNvCxnSpPr>
            <a:cxnSpLocks/>
          </p:cNvCxnSpPr>
          <p:nvPr userDrawn="1"/>
        </p:nvCxnSpPr>
        <p:spPr>
          <a:xfrm flipV="1">
            <a:off x="6015074" y="2200276"/>
            <a:ext cx="0" cy="367920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60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with Picture">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726CD471-021D-46AD-8D02-08133C5608E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grpSp>
        <p:nvGrpSpPr>
          <p:cNvPr id="17" name="Group 16">
            <a:extLst>
              <a:ext uri="{FF2B5EF4-FFF2-40B4-BE49-F238E27FC236}">
                <a16:creationId xmlns:a16="http://schemas.microsoft.com/office/drawing/2014/main" id="{E68651AD-BCAE-4230-821D-39A35390DE7D}"/>
              </a:ext>
            </a:extLst>
          </p:cNvPr>
          <p:cNvGrpSpPr/>
          <p:nvPr userDrawn="1"/>
        </p:nvGrpSpPr>
        <p:grpSpPr>
          <a:xfrm>
            <a:off x="355600" y="2"/>
            <a:ext cx="273600" cy="6857999"/>
            <a:chOff x="228600" y="0"/>
            <a:chExt cx="274320" cy="6857999"/>
          </a:xfrm>
        </p:grpSpPr>
        <p:sp>
          <p:nvSpPr>
            <p:cNvPr id="18" name="Rectangle 17">
              <a:extLst>
                <a:ext uri="{FF2B5EF4-FFF2-40B4-BE49-F238E27FC236}">
                  <a16:creationId xmlns:a16="http://schemas.microsoft.com/office/drawing/2014/main" id="{C08662B3-D2B8-445C-BEE6-457301B1F99D}"/>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C19AE-1A0A-4C80-9698-9789B9C46F11}"/>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D94FDB26-8AC4-4D66-81BE-EC7FD5D4BC53}"/>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sp>
        <p:nvSpPr>
          <p:cNvPr id="14" name="Text Placeholder 8">
            <a:extLst>
              <a:ext uri="{FF2B5EF4-FFF2-40B4-BE49-F238E27FC236}">
                <a16:creationId xmlns:a16="http://schemas.microsoft.com/office/drawing/2014/main" id="{E37C107C-EB5D-4559-8481-E504B8C43296}"/>
              </a:ext>
            </a:extLst>
          </p:cNvPr>
          <p:cNvSpPr>
            <a:spLocks noGrp="1"/>
          </p:cNvSpPr>
          <p:nvPr>
            <p:ph type="body" sz="quarter" idx="18" hasCustomPrompt="1"/>
          </p:nvPr>
        </p:nvSpPr>
        <p:spPr>
          <a:xfrm>
            <a:off x="902668" y="3829080"/>
            <a:ext cx="6331409" cy="411163"/>
          </a:xfrm>
        </p:spPr>
        <p:txBody>
          <a:bodyPr vert="horz" lIns="0" tIns="0" rIns="0" bIns="0" rtlCol="0" anchor="t" anchorCtr="0">
            <a:noAutofit/>
          </a:bodyPr>
          <a:lstStyle>
            <a:lvl1pPr marL="0" indent="0">
              <a:buNone/>
              <a:defRPr lang="en-US" sz="2000" dirty="0" smtClean="0"/>
            </a:lvl1pPr>
            <a:lvl2pPr>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Month Date, Year</a:t>
            </a:r>
            <a:endParaRPr lang="en-GB" dirty="0"/>
          </a:p>
        </p:txBody>
      </p:sp>
      <p:sp>
        <p:nvSpPr>
          <p:cNvPr id="22" name="Title 1">
            <a:extLst>
              <a:ext uri="{FF2B5EF4-FFF2-40B4-BE49-F238E27FC236}">
                <a16:creationId xmlns:a16="http://schemas.microsoft.com/office/drawing/2014/main" id="{12BADCE5-7860-4EC0-B36C-3DF6752E8966}"/>
              </a:ext>
            </a:extLst>
          </p:cNvPr>
          <p:cNvSpPr>
            <a:spLocks noGrp="1"/>
          </p:cNvSpPr>
          <p:nvPr>
            <p:ph type="ctrTitle" hasCustomPrompt="1"/>
          </p:nvPr>
        </p:nvSpPr>
        <p:spPr>
          <a:xfrm>
            <a:off x="902668" y="2125724"/>
            <a:ext cx="10233819" cy="492443"/>
          </a:xfrm>
          <a:prstGeom prst="rect">
            <a:avLst/>
          </a:prstGeom>
        </p:spPr>
        <p:txBody>
          <a:bodyPr vert="horz" wrap="square" lIns="0" tIns="0" rIns="0" bIns="0" rtlCol="0" anchor="b" anchorCtr="0">
            <a:spAutoFit/>
          </a:bodyPr>
          <a:lstStyle>
            <a:lvl1pPr>
              <a:defRPr kumimoji="0" lang="en-GB" sz="3200" b="0" i="0" u="none" strike="noStrike" kern="1200" cap="none" spc="0" normalizeH="0" baseline="0" dirty="0">
                <a:ln>
                  <a:noFill/>
                </a:ln>
                <a:solidFill>
                  <a:schemeClr val="accent1"/>
                </a:solidFill>
                <a:effectLst/>
                <a:uLnTx/>
                <a:uFillTx/>
                <a:latin typeface="Arial" panose="020B0604020202020204"/>
                <a:ea typeface="+mj-ea"/>
                <a:cs typeface="+mj-cs"/>
              </a:defRPr>
            </a:lvl1pPr>
          </a:lstStyle>
          <a:p>
            <a:pPr lvl="0"/>
            <a:r>
              <a:rPr lang="en-US" dirty="0"/>
              <a:t>COVER OPTION 2</a:t>
            </a:r>
            <a:endParaRPr lang="en-GB" dirty="0"/>
          </a:p>
        </p:txBody>
      </p:sp>
      <p:cxnSp>
        <p:nvCxnSpPr>
          <p:cNvPr id="24" name="Straight Connector 23">
            <a:extLst>
              <a:ext uri="{FF2B5EF4-FFF2-40B4-BE49-F238E27FC236}">
                <a16:creationId xmlns:a16="http://schemas.microsoft.com/office/drawing/2014/main" id="{DD6F7E3F-EC22-43AC-8901-DD48E5EA59E3}"/>
              </a:ext>
            </a:extLst>
          </p:cNvPr>
          <p:cNvCxnSpPr>
            <a:cxnSpLocks/>
          </p:cNvCxnSpPr>
          <p:nvPr userDrawn="1"/>
        </p:nvCxnSpPr>
        <p:spPr>
          <a:xfrm>
            <a:off x="1066799" y="6206917"/>
            <a:ext cx="10070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A2B23049-3D92-4507-B6FB-77634ED36512}"/>
              </a:ext>
            </a:extLst>
          </p:cNvPr>
          <p:cNvSpPr>
            <a:spLocks noGrp="1"/>
          </p:cNvSpPr>
          <p:nvPr>
            <p:ph type="body" sz="quarter" idx="17" hasCustomPrompt="1"/>
          </p:nvPr>
        </p:nvSpPr>
        <p:spPr>
          <a:xfrm>
            <a:off x="902668" y="2820779"/>
            <a:ext cx="10233819" cy="395288"/>
          </a:xfrm>
        </p:spPr>
        <p:txBody>
          <a:bodyPr vert="horz" lIns="0" tIns="0" rIns="0" bIns="0" rtlCol="0" anchor="b" anchorCtr="0">
            <a:noAutofit/>
          </a:bodyPr>
          <a:lstStyle>
            <a:lvl1pPr marL="0" indent="0">
              <a:buNone/>
              <a:defRPr lang="en-US" sz="2000" smtClean="0"/>
            </a:lvl1pPr>
            <a:lvl2pPr>
              <a:defRPr lang="en-US" sz="1600" b="0" smtClean="0"/>
            </a:lvl2pPr>
            <a:lvl3pPr>
              <a:defRPr lang="en-US" sz="1400" b="0" smtClean="0"/>
            </a:lvl3pPr>
            <a:lvl4pPr>
              <a:defRPr lang="en-US" sz="1200" b="0" smtClean="0"/>
            </a:lvl4pPr>
            <a:lvl5pPr>
              <a:defRPr lang="en-GB" sz="1100" b="0"/>
            </a:lvl5pPr>
          </a:lstStyle>
          <a:p>
            <a:pPr lvl="0"/>
            <a:r>
              <a:rPr lang="en-GB" dirty="0"/>
              <a:t>Sub-Title</a:t>
            </a:r>
          </a:p>
        </p:txBody>
      </p:sp>
      <p:sp>
        <p:nvSpPr>
          <p:cNvPr id="26" name="Text Placeholder 12">
            <a:extLst>
              <a:ext uri="{FF2B5EF4-FFF2-40B4-BE49-F238E27FC236}">
                <a16:creationId xmlns:a16="http://schemas.microsoft.com/office/drawing/2014/main" id="{4C21A19C-2515-4F08-AB59-DD77AEB5D334}"/>
              </a:ext>
            </a:extLst>
          </p:cNvPr>
          <p:cNvSpPr>
            <a:spLocks noGrp="1"/>
          </p:cNvSpPr>
          <p:nvPr>
            <p:ph type="body" sz="quarter" idx="19" hasCustomPrompt="1"/>
          </p:nvPr>
        </p:nvSpPr>
        <p:spPr>
          <a:xfrm>
            <a:off x="902669" y="4354309"/>
            <a:ext cx="6331849" cy="1260475"/>
          </a:xfrm>
        </p:spPr>
        <p:txBody>
          <a:bodyPr vert="horz" lIns="0" tIns="0" rIns="0" bIns="0" rtlCol="0" anchor="t" anchorCtr="0">
            <a:noAutofit/>
          </a:bodyPr>
          <a:lstStyle>
            <a:lvl1pPr marL="0" indent="0">
              <a:buNone/>
              <a:defRPr lang="en-US" sz="1600" b="1" dirty="0" smtClean="0"/>
            </a:lvl1pPr>
            <a:lvl2pPr marL="358775" indent="-73025">
              <a:buNone/>
              <a:defRPr lang="en-US" sz="1600" b="0" dirty="0" smtClean="0"/>
            </a:lvl2pPr>
            <a:lvl3pPr>
              <a:defRPr lang="en-US" sz="1400" b="0" dirty="0" smtClean="0"/>
            </a:lvl3pPr>
            <a:lvl4pPr>
              <a:defRPr lang="en-US" sz="1200" b="0" dirty="0" smtClean="0"/>
            </a:lvl4pPr>
            <a:lvl5pPr>
              <a:defRPr lang="en-GB" sz="1100" b="0" dirty="0"/>
            </a:lvl5pPr>
          </a:lstStyle>
          <a:p>
            <a:pPr marL="285750" lvl="0" indent="-285750">
              <a:buClr>
                <a:schemeClr val="accent1"/>
              </a:buClr>
            </a:pPr>
            <a:r>
              <a:rPr lang="en-US" dirty="0"/>
              <a:t>Presenter</a:t>
            </a:r>
            <a:endParaRPr lang="en-GB" dirty="0"/>
          </a:p>
        </p:txBody>
      </p:sp>
      <p:cxnSp>
        <p:nvCxnSpPr>
          <p:cNvPr id="27" name="Straight Connector 26">
            <a:extLst>
              <a:ext uri="{FF2B5EF4-FFF2-40B4-BE49-F238E27FC236}">
                <a16:creationId xmlns:a16="http://schemas.microsoft.com/office/drawing/2014/main" id="{6A3086C1-04A5-497C-928B-AE503B400360}"/>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text, furniture&#10;&#10;Description automatically generated">
            <a:extLst>
              <a:ext uri="{FF2B5EF4-FFF2-40B4-BE49-F238E27FC236}">
                <a16:creationId xmlns:a16="http://schemas.microsoft.com/office/drawing/2014/main" id="{9A57B1BE-E79A-4F5E-84E4-37BC9493BC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8720" y="1639840"/>
            <a:ext cx="4567077" cy="4567077"/>
          </a:xfrm>
          <a:prstGeom prst="rect">
            <a:avLst/>
          </a:prstGeom>
        </p:spPr>
      </p:pic>
    </p:spTree>
    <p:extLst>
      <p:ext uri="{BB962C8B-B14F-4D97-AF65-F5344CB8AC3E}">
        <p14:creationId xmlns:p14="http://schemas.microsoft.com/office/powerpoint/2010/main" val="127080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656231-73B2-4769-BADF-6FB39894661A}"/>
              </a:ext>
            </a:extLst>
          </p:cNvPr>
          <p:cNvSpPr>
            <a:spLocks noGrp="1"/>
          </p:cNvSpPr>
          <p:nvPr>
            <p:ph type="body" sz="quarter" idx="20" hasCustomPrompt="1"/>
          </p:nvPr>
        </p:nvSpPr>
        <p:spPr>
          <a:xfrm>
            <a:off x="902669" y="2598101"/>
            <a:ext cx="10234530" cy="693738"/>
          </a:xfrm>
        </p:spPr>
        <p:txBody>
          <a:bodyPr anchor="b" anchorCtr="0"/>
          <a:lstStyle>
            <a:lvl1pPr marL="0" indent="0">
              <a:buNone/>
              <a:defRPr kumimoji="0" lang="en-US" sz="3000" b="0" i="0" u="none" strike="noStrike" kern="1200" cap="none" spc="0" normalizeH="0" baseline="0" dirty="0" smtClean="0">
                <a:ln>
                  <a:noFill/>
                </a:ln>
                <a:solidFill>
                  <a:schemeClr val="tx2"/>
                </a:solidFill>
                <a:effectLst/>
                <a:uLnTx/>
                <a:uFillTx/>
                <a:latin typeface="Arial" panose="020B0604020202020204"/>
                <a:ea typeface="+mj-ea"/>
                <a:cs typeface="+mj-cs"/>
              </a:defRPr>
            </a:lvl1pPr>
          </a:lstStyle>
          <a:p>
            <a:pPr lvl="0"/>
            <a:r>
              <a:rPr lang="en-US" dirty="0"/>
              <a:t>DIVIDER SLIDE</a:t>
            </a:r>
          </a:p>
        </p:txBody>
      </p:sp>
      <p:sp>
        <p:nvSpPr>
          <p:cNvPr id="28" name="Text Placeholder 2">
            <a:extLst>
              <a:ext uri="{FF2B5EF4-FFF2-40B4-BE49-F238E27FC236}">
                <a16:creationId xmlns:a16="http://schemas.microsoft.com/office/drawing/2014/main" id="{B18AAEC2-4282-400B-9890-E1AB000CEC96}"/>
              </a:ext>
            </a:extLst>
          </p:cNvPr>
          <p:cNvSpPr>
            <a:spLocks noGrp="1"/>
          </p:cNvSpPr>
          <p:nvPr>
            <p:ph type="body" sz="quarter" idx="19" hasCustomPrompt="1"/>
          </p:nvPr>
        </p:nvSpPr>
        <p:spPr>
          <a:xfrm>
            <a:off x="902669" y="5808387"/>
            <a:ext cx="10234530" cy="392389"/>
          </a:xfrm>
        </p:spPr>
        <p:txBody>
          <a:bodyPr bIns="36000" anchor="b" anchorCtr="0"/>
          <a:lstStyle>
            <a:lvl1pPr marL="0" indent="0">
              <a:spcAft>
                <a:spcPts val="200"/>
              </a:spcAft>
              <a:buNone/>
              <a:defRPr sz="800">
                <a:solidFill>
                  <a:schemeClr val="tx2"/>
                </a:solidFill>
              </a:defRPr>
            </a:lvl1pPr>
          </a:lstStyle>
          <a:p>
            <a:pPr lvl="0"/>
            <a:r>
              <a:rPr lang="en-US" dirty="0"/>
              <a:t>Disclosure details</a:t>
            </a:r>
          </a:p>
        </p:txBody>
      </p:sp>
      <p:grpSp>
        <p:nvGrpSpPr>
          <p:cNvPr id="21" name="Group 20">
            <a:extLst>
              <a:ext uri="{FF2B5EF4-FFF2-40B4-BE49-F238E27FC236}">
                <a16:creationId xmlns:a16="http://schemas.microsoft.com/office/drawing/2014/main" id="{DCED438B-E49C-48A1-8F0C-D038C435B7C9}"/>
              </a:ext>
            </a:extLst>
          </p:cNvPr>
          <p:cNvGrpSpPr/>
          <p:nvPr userDrawn="1"/>
        </p:nvGrpSpPr>
        <p:grpSpPr>
          <a:xfrm>
            <a:off x="355600" y="2"/>
            <a:ext cx="273600" cy="6857999"/>
            <a:chOff x="228600" y="0"/>
            <a:chExt cx="274320" cy="6857999"/>
          </a:xfrm>
        </p:grpSpPr>
        <p:sp>
          <p:nvSpPr>
            <p:cNvPr id="22" name="Rectangle 21">
              <a:extLst>
                <a:ext uri="{FF2B5EF4-FFF2-40B4-BE49-F238E27FC236}">
                  <a16:creationId xmlns:a16="http://schemas.microsoft.com/office/drawing/2014/main" id="{DAB244EA-6DA2-48DE-BA77-3D1AAC5ECCF4}"/>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507044F1-0BB3-4476-A5B6-575D5994A14E}"/>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74E9E02B-43B1-4980-8BEF-9CF21CDDD4D2}"/>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pic>
        <p:nvPicPr>
          <p:cNvPr id="29" name="Picture 28" descr="A close up of a sign&#10;&#10;Description automatically generated">
            <a:extLst>
              <a:ext uri="{FF2B5EF4-FFF2-40B4-BE49-F238E27FC236}">
                <a16:creationId xmlns:a16="http://schemas.microsoft.com/office/drawing/2014/main" id="{24F77CE2-B565-469E-AFF7-601C3FF415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9818" y="6199692"/>
            <a:ext cx="1896097" cy="620540"/>
          </a:xfrm>
          <a:prstGeom prst="rect">
            <a:avLst/>
          </a:prstGeom>
        </p:spPr>
      </p:pic>
      <p:cxnSp>
        <p:nvCxnSpPr>
          <p:cNvPr id="11" name="Straight Connector 10">
            <a:extLst>
              <a:ext uri="{FF2B5EF4-FFF2-40B4-BE49-F238E27FC236}">
                <a16:creationId xmlns:a16="http://schemas.microsoft.com/office/drawing/2014/main" id="{11AAC483-5E5B-450E-B29D-48E2A26DE74C}"/>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23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sclosure">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B18AAEC2-4282-400B-9890-E1AB000CEC96}"/>
              </a:ext>
            </a:extLst>
          </p:cNvPr>
          <p:cNvSpPr>
            <a:spLocks noGrp="1"/>
          </p:cNvSpPr>
          <p:nvPr>
            <p:ph type="body" sz="quarter" idx="19" hasCustomPrompt="1"/>
          </p:nvPr>
        </p:nvSpPr>
        <p:spPr>
          <a:xfrm>
            <a:off x="902669" y="1637741"/>
            <a:ext cx="10239523" cy="4563035"/>
          </a:xfrm>
        </p:spPr>
        <p:txBody>
          <a:bodyPr bIns="36000" anchor="t" anchorCtr="0"/>
          <a:lstStyle>
            <a:lvl1pPr marL="0" indent="0">
              <a:spcAft>
                <a:spcPts val="200"/>
              </a:spcAft>
              <a:buNone/>
              <a:defRPr sz="900" b="1">
                <a:solidFill>
                  <a:schemeClr val="tx2"/>
                </a:solidFill>
              </a:defRPr>
            </a:lvl1pPr>
          </a:lstStyle>
          <a:p>
            <a:pPr lvl="0"/>
            <a:r>
              <a:rPr lang="en-GB" dirty="0"/>
              <a:t>Important information</a:t>
            </a:r>
          </a:p>
          <a:p>
            <a:pPr lvl="0"/>
            <a:r>
              <a:rPr lang="en-GB" dirty="0"/>
              <a:t>If relevant, please insert the appropriate disclaimer following the link: http://portal.hds.int/1/disclaimers/default.aspx</a:t>
            </a:r>
          </a:p>
        </p:txBody>
      </p:sp>
      <p:grpSp>
        <p:nvGrpSpPr>
          <p:cNvPr id="18" name="Group 17">
            <a:extLst>
              <a:ext uri="{FF2B5EF4-FFF2-40B4-BE49-F238E27FC236}">
                <a16:creationId xmlns:a16="http://schemas.microsoft.com/office/drawing/2014/main" id="{4F07D781-A1EB-4621-B0E4-80C70B4148DC}"/>
              </a:ext>
            </a:extLst>
          </p:cNvPr>
          <p:cNvGrpSpPr/>
          <p:nvPr userDrawn="1"/>
        </p:nvGrpSpPr>
        <p:grpSpPr>
          <a:xfrm>
            <a:off x="355600" y="2"/>
            <a:ext cx="273600" cy="6857999"/>
            <a:chOff x="228600" y="0"/>
            <a:chExt cx="274320" cy="6857999"/>
          </a:xfrm>
        </p:grpSpPr>
        <p:sp>
          <p:nvSpPr>
            <p:cNvPr id="19" name="Rectangle 18">
              <a:extLst>
                <a:ext uri="{FF2B5EF4-FFF2-40B4-BE49-F238E27FC236}">
                  <a16:creationId xmlns:a16="http://schemas.microsoft.com/office/drawing/2014/main" id="{1186E9DD-56DF-4F50-A938-BA98D27ACF14}"/>
                </a:ext>
              </a:extLst>
            </p:cNvPr>
            <p:cNvSpPr/>
            <p:nvPr userDrawn="1"/>
          </p:nvSpPr>
          <p:spPr>
            <a:xfrm>
              <a:off x="228600" y="0"/>
              <a:ext cx="274320" cy="6857999"/>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DB211D58-743F-48E9-8A01-5DA618F1BC92}"/>
                </a:ext>
              </a:extLst>
            </p:cNvPr>
            <p:cNvSpPr/>
            <p:nvPr userDrawn="1"/>
          </p:nvSpPr>
          <p:spPr>
            <a:xfrm>
              <a:off x="228600" y="3182779"/>
              <a:ext cx="274320" cy="3204958"/>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458261D7-143F-4355-95FE-9A6A12689148}"/>
                </a:ext>
              </a:extLst>
            </p:cNvPr>
            <p:cNvSpPr/>
            <p:nvPr userDrawn="1"/>
          </p:nvSpPr>
          <p:spPr>
            <a:xfrm>
              <a:off x="228600" y="3291839"/>
              <a:ext cx="274320" cy="300447"/>
            </a:xfrm>
            <a:prstGeom prst="rect">
              <a:avLst/>
            </a:prstGeom>
            <a:solidFill>
              <a:srgbClr val="FFFFFF">
                <a:alpha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pic>
        <p:nvPicPr>
          <p:cNvPr id="12" name="Picture 11" descr="A close up of a sign&#10;&#10;Description automatically generated">
            <a:extLst>
              <a:ext uri="{FF2B5EF4-FFF2-40B4-BE49-F238E27FC236}">
                <a16:creationId xmlns:a16="http://schemas.microsoft.com/office/drawing/2014/main" id="{9FF54854-FCC1-4E47-94F1-A2EBD6F166FA}"/>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088086" y="219662"/>
            <a:ext cx="3352806" cy="1097282"/>
          </a:xfrm>
          <a:prstGeom prst="rect">
            <a:avLst/>
          </a:prstGeom>
        </p:spPr>
      </p:pic>
      <p:cxnSp>
        <p:nvCxnSpPr>
          <p:cNvPr id="14" name="Straight Connector 13">
            <a:extLst>
              <a:ext uri="{FF2B5EF4-FFF2-40B4-BE49-F238E27FC236}">
                <a16:creationId xmlns:a16="http://schemas.microsoft.com/office/drawing/2014/main" id="{91A4F9EA-A9AD-41E1-8C26-5A1266976F51}"/>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720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02669" y="391893"/>
            <a:ext cx="10234530" cy="648072"/>
          </a:xfrm>
        </p:spPr>
        <p:txBody>
          <a:bodyPr anchor="b" anchorCtr="0">
            <a:normAutofit/>
          </a:bodyPr>
          <a:lstStyle>
            <a:lvl1pPr>
              <a:defRPr kumimoji="0" lang="en-CA" sz="2800" b="0" i="0" u="none" strike="noStrike" kern="1200" cap="none"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10" name="Content Placeholder 2"/>
          <p:cNvSpPr>
            <a:spLocks noGrp="1"/>
          </p:cNvSpPr>
          <p:nvPr>
            <p:ph idx="1"/>
          </p:nvPr>
        </p:nvSpPr>
        <p:spPr>
          <a:xfrm>
            <a:off x="902667" y="1637739"/>
            <a:ext cx="10234533" cy="3953435"/>
          </a:xfrm>
        </p:spPr>
        <p:txBody>
          <a:bodyPr/>
          <a:lstStyle>
            <a:lvl1pPr marL="268288" indent="-268288">
              <a:buFont typeface="Wingdings" panose="05000000000000000000" pitchFamily="2" charset="2"/>
              <a:buChar char="§"/>
              <a:defRPr sz="2000">
                <a:solidFill>
                  <a:schemeClr val="tx2"/>
                </a:solidFill>
              </a:defRPr>
            </a:lvl1pPr>
            <a:lvl2pPr marL="538163" indent="-269875">
              <a:buFont typeface="Wingdings" panose="05000000000000000000" pitchFamily="2" charset="2"/>
              <a:buChar char="§"/>
              <a:defRPr sz="1800">
                <a:solidFill>
                  <a:schemeClr val="tx2"/>
                </a:solidFill>
              </a:defRPr>
            </a:lvl2pPr>
            <a:lvl3pPr marL="806450" indent="-268288">
              <a:buClr>
                <a:schemeClr val="tx2"/>
              </a:buClr>
              <a:buSzPct val="100000"/>
              <a:buFont typeface="Arial" panose="020B0604020202020204" pitchFamily="34" charset="0"/>
              <a:buChar char="−"/>
              <a:defRPr sz="1600">
                <a:solidFill>
                  <a:schemeClr val="tx2"/>
                </a:solidFill>
              </a:defRPr>
            </a:lvl3pPr>
            <a:lvl4pPr marL="1076325" indent="-269875">
              <a:buFont typeface="Wingdings" panose="05000000000000000000" pitchFamily="2" charset="2"/>
              <a:buChar char="§"/>
              <a:defRPr sz="1400">
                <a:solidFill>
                  <a:schemeClr val="tx2"/>
                </a:solidFill>
              </a:defRPr>
            </a:lvl4pPr>
            <a:lvl5pPr marL="1344613" indent="-268288">
              <a:buFont typeface="Arial" panose="020B0604020202020204" pitchFamily="34" charset="0"/>
              <a:buChar char="−"/>
              <a:defRPr sz="105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ubtitle 2"/>
          <p:cNvSpPr>
            <a:spLocks noGrp="1"/>
          </p:cNvSpPr>
          <p:nvPr>
            <p:ph type="subTitle" idx="10" hasCustomPrompt="1"/>
          </p:nvPr>
        </p:nvSpPr>
        <p:spPr>
          <a:xfrm>
            <a:off x="902669" y="1054699"/>
            <a:ext cx="10234530" cy="360000"/>
          </a:xfrm>
        </p:spPr>
        <p:txBody>
          <a:bodyPr vert="horz" lIns="0" tIns="0" rIns="0" bIns="0" rtlCol="0" anchor="t" anchorCtr="0">
            <a:noAutofit/>
          </a:bodyPr>
          <a:lstStyle>
            <a:lvl1pPr marL="0" indent="0">
              <a:buNone/>
              <a:defRPr kumimoji="0" lang="en-GB" sz="2000" b="1"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33" name="Text Placeholder 2">
            <a:extLst>
              <a:ext uri="{FF2B5EF4-FFF2-40B4-BE49-F238E27FC236}">
                <a16:creationId xmlns:a16="http://schemas.microsoft.com/office/drawing/2014/main" id="{360830CC-769C-4A6A-8526-9864AA356CD6}"/>
              </a:ext>
            </a:extLst>
          </p:cNvPr>
          <p:cNvSpPr>
            <a:spLocks noGrp="1"/>
          </p:cNvSpPr>
          <p:nvPr>
            <p:ph type="body" sz="quarter" idx="19" hasCustomPrompt="1"/>
          </p:nvPr>
        </p:nvSpPr>
        <p:spPr>
          <a:xfrm>
            <a:off x="902667" y="5806796"/>
            <a:ext cx="10234530" cy="392389"/>
          </a:xfrm>
        </p:spPr>
        <p:txBody>
          <a:bodyPr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Tree>
    <p:extLst>
      <p:ext uri="{BB962C8B-B14F-4D97-AF65-F5344CB8AC3E}">
        <p14:creationId xmlns:p14="http://schemas.microsoft.com/office/powerpoint/2010/main" val="1397839662"/>
      </p:ext>
    </p:extLst>
  </p:cSld>
  <p:clrMapOvr>
    <a:masterClrMapping/>
  </p:clrMapOvr>
  <p:extLst>
    <p:ext uri="{DCECCB84-F9BA-43D5-87BE-67443E8EF086}">
      <p15:sldGuideLst xmlns:p15="http://schemas.microsoft.com/office/powerpoint/2012/main">
        <p15:guide id="5" pos="701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 No Subtit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6103" y="382749"/>
            <a:ext cx="11088000" cy="648072"/>
          </a:xfrm>
          <a:prstGeom prst="rect">
            <a:avLst/>
          </a:prstGeom>
        </p:spPr>
        <p:txBody>
          <a:bodyPr anchor="b" anchorCtr="0">
            <a:normAutofit/>
          </a:bodyPr>
          <a:lstStyle>
            <a:lvl1pPr>
              <a:defRPr kumimoji="0" lang="en-CA" sz="2800" b="0" i="0" u="none" strike="noStrike" kern="1200" cap="all"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10" name="Content Placeholder 2"/>
          <p:cNvSpPr>
            <a:spLocks noGrp="1"/>
          </p:cNvSpPr>
          <p:nvPr>
            <p:ph idx="1"/>
          </p:nvPr>
        </p:nvSpPr>
        <p:spPr>
          <a:xfrm>
            <a:off x="656103" y="1264035"/>
            <a:ext cx="11088000" cy="4146165"/>
          </a:xfrm>
          <a:prstGeom prst="rect">
            <a:avLst/>
          </a:prstGeom>
        </p:spPr>
        <p:txBody>
          <a:bodyPr lIns="0" tIns="0" rIns="0" bIns="0"/>
          <a:lstStyle>
            <a:lvl1pPr marL="268288" indent="-268288">
              <a:buSzPct val="110000"/>
              <a:buFont typeface="Wingdings" panose="05000000000000000000" pitchFamily="2" charset="2"/>
              <a:buChar char="§"/>
              <a:defRPr sz="1800">
                <a:solidFill>
                  <a:schemeClr val="tx2"/>
                </a:solidFill>
              </a:defRPr>
            </a:lvl1pPr>
            <a:lvl2pPr marL="538163" indent="-269875">
              <a:buSzPct val="110000"/>
              <a:buFont typeface="Wingdings" panose="05000000000000000000" pitchFamily="2" charset="2"/>
              <a:buChar char="§"/>
              <a:defRPr sz="1600">
                <a:solidFill>
                  <a:schemeClr val="tx2"/>
                </a:solidFill>
              </a:defRPr>
            </a:lvl2pPr>
            <a:lvl3pPr marL="806450" indent="-268288">
              <a:buClr>
                <a:schemeClr val="tx2"/>
              </a:buClr>
              <a:buSzPct val="110000"/>
              <a:buFont typeface="Arial" pitchFamily="34" charset="0"/>
              <a:buChar char="-"/>
              <a:defRPr sz="1400">
                <a:solidFill>
                  <a:schemeClr val="tx2"/>
                </a:solidFill>
              </a:defRPr>
            </a:lvl3pPr>
            <a:lvl4pPr marL="1076325" indent="-269875">
              <a:buSzPct val="110000"/>
              <a:buFont typeface="Wingdings" panose="05000000000000000000" pitchFamily="2" charset="2"/>
              <a:buChar char="§"/>
              <a:defRPr sz="1200">
                <a:solidFill>
                  <a:schemeClr val="tx2"/>
                </a:solidFill>
              </a:defRPr>
            </a:lvl4pPr>
            <a:lvl5pPr marL="1344613" indent="-268288">
              <a:buSzPct val="110000"/>
              <a:buFont typeface="Arial" pitchFamily="34" charset="0"/>
              <a:buChar cha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2">
            <a:extLst>
              <a:ext uri="{FF2B5EF4-FFF2-40B4-BE49-F238E27FC236}">
                <a16:creationId xmlns:a16="http://schemas.microsoft.com/office/drawing/2014/main" id="{360830CC-769C-4A6A-8526-9864AA356CD6}"/>
              </a:ext>
            </a:extLst>
          </p:cNvPr>
          <p:cNvSpPr>
            <a:spLocks noGrp="1"/>
          </p:cNvSpPr>
          <p:nvPr>
            <p:ph type="body" sz="quarter" idx="19" hasCustomPrompt="1"/>
          </p:nvPr>
        </p:nvSpPr>
        <p:spPr>
          <a:xfrm>
            <a:off x="656101" y="5781964"/>
            <a:ext cx="11088000" cy="417221"/>
          </a:xfrm>
          <a:prstGeom prst="rect">
            <a:avLst/>
          </a:prstGeom>
        </p:spPr>
        <p:txBody>
          <a:bodyPr lIns="0" tIns="0" rIns="0"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Tree>
    <p:extLst>
      <p:ext uri="{BB962C8B-B14F-4D97-AF65-F5344CB8AC3E}">
        <p14:creationId xmlns:p14="http://schemas.microsoft.com/office/powerpoint/2010/main" val="12855775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 Subtitle">
    <p:spTree>
      <p:nvGrpSpPr>
        <p:cNvPr id="1" name=""/>
        <p:cNvGrpSpPr/>
        <p:nvPr/>
      </p:nvGrpSpPr>
      <p:grpSpPr>
        <a:xfrm>
          <a:off x="0" y="0"/>
          <a:ext cx="0" cy="0"/>
          <a:chOff x="0" y="0"/>
          <a:chExt cx="0" cy="0"/>
        </a:xfrm>
      </p:grpSpPr>
      <p:sp>
        <p:nvSpPr>
          <p:cNvPr id="10" name="Content Placeholder 2"/>
          <p:cNvSpPr>
            <a:spLocks noGrp="1"/>
          </p:cNvSpPr>
          <p:nvPr>
            <p:ph idx="1"/>
          </p:nvPr>
        </p:nvSpPr>
        <p:spPr>
          <a:xfrm>
            <a:off x="656105" y="1637739"/>
            <a:ext cx="11088000" cy="3794323"/>
          </a:xfrm>
          <a:prstGeom prst="rect">
            <a:avLst/>
          </a:prstGeom>
        </p:spPr>
        <p:txBody>
          <a:bodyPr lIns="0" tIns="0" rIns="0" bIns="0"/>
          <a:lstStyle>
            <a:lvl1pPr marL="268288" indent="-268288">
              <a:buSzPct val="110000"/>
              <a:buFont typeface="Wingdings" panose="05000000000000000000" pitchFamily="2" charset="2"/>
              <a:buChar char="§"/>
              <a:defRPr sz="1800">
                <a:solidFill>
                  <a:schemeClr val="tx2"/>
                </a:solidFill>
              </a:defRPr>
            </a:lvl1pPr>
            <a:lvl2pPr marL="538163" indent="-269875">
              <a:buSzPct val="110000"/>
              <a:buFont typeface="Wingdings" panose="05000000000000000000" pitchFamily="2" charset="2"/>
              <a:buChar char="§"/>
              <a:defRPr sz="1600">
                <a:solidFill>
                  <a:schemeClr val="tx2"/>
                </a:solidFill>
              </a:defRPr>
            </a:lvl2pPr>
            <a:lvl3pPr marL="806450" indent="-268288">
              <a:buClr>
                <a:schemeClr val="tx2"/>
              </a:buClr>
              <a:buSzPct val="110000"/>
              <a:buFont typeface="Arial" pitchFamily="34" charset="0"/>
              <a:buChar char="-"/>
              <a:defRPr sz="1400">
                <a:solidFill>
                  <a:schemeClr val="tx2"/>
                </a:solidFill>
              </a:defRPr>
            </a:lvl3pPr>
            <a:lvl4pPr marL="1076325" indent="-269875">
              <a:buSzPct val="110000"/>
              <a:buFont typeface="Wingdings" panose="05000000000000000000" pitchFamily="2" charset="2"/>
              <a:buChar char="§"/>
              <a:defRPr sz="1200">
                <a:solidFill>
                  <a:schemeClr val="tx2"/>
                </a:solidFill>
              </a:defRPr>
            </a:lvl4pPr>
            <a:lvl5pPr marL="1344613" indent="-268288">
              <a:buSzPct val="110000"/>
              <a:buFont typeface="Arial" pitchFamily="34" charset="0"/>
              <a:buChar char="-"/>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ubtitle 2"/>
          <p:cNvSpPr>
            <a:spLocks noGrp="1"/>
          </p:cNvSpPr>
          <p:nvPr>
            <p:ph type="subTitle" idx="10" hasCustomPrompt="1"/>
          </p:nvPr>
        </p:nvSpPr>
        <p:spPr>
          <a:xfrm>
            <a:off x="656105" y="1054699"/>
            <a:ext cx="11088000" cy="360000"/>
          </a:xfrm>
          <a:prstGeom prst="rect">
            <a:avLst/>
          </a:prstGeom>
        </p:spPr>
        <p:txBody>
          <a:bodyPr vert="horz" lIns="0" tIns="0" rIns="0" bIns="0" rtlCol="0" anchor="t" anchorCtr="0">
            <a:noAutofit/>
          </a:bodyPr>
          <a:lstStyle>
            <a:lvl1pPr marL="0" indent="0">
              <a:buNone/>
              <a:defRPr kumimoji="0" lang="en-GB" sz="1800" b="0" i="0" u="none" strike="noStrike" cap="none" spc="0" normalizeH="0" baseline="0" dirty="0">
                <a:ln>
                  <a:noFill/>
                </a:ln>
                <a:solidFill>
                  <a:schemeClr val="accent1"/>
                </a:solidFill>
                <a:effectLst/>
                <a:uLnTx/>
                <a:uFillTx/>
                <a:latin typeface="Arial" panose="020B0604020202020204"/>
                <a:ea typeface="+mj-ea"/>
                <a:cs typeface="+mj-cs"/>
              </a:defRPr>
            </a:lvl1pPr>
          </a:lstStyle>
          <a:p>
            <a:pPr marL="285750" lvl="0" indent="-285750">
              <a:spcBef>
                <a:spcPct val="0"/>
              </a:spcBef>
            </a:pPr>
            <a:r>
              <a:rPr lang="en-US" dirty="0"/>
              <a:t>Click to edit master subtitle style</a:t>
            </a:r>
            <a:endParaRPr lang="en-GB" dirty="0"/>
          </a:p>
        </p:txBody>
      </p:sp>
      <p:sp>
        <p:nvSpPr>
          <p:cNvPr id="9" name="Title 1"/>
          <p:cNvSpPr>
            <a:spLocks noGrp="1"/>
          </p:cNvSpPr>
          <p:nvPr>
            <p:ph type="title" hasCustomPrompt="1"/>
          </p:nvPr>
        </p:nvSpPr>
        <p:spPr>
          <a:xfrm>
            <a:off x="656105" y="382749"/>
            <a:ext cx="11088000" cy="648072"/>
          </a:xfrm>
          <a:prstGeom prst="rect">
            <a:avLst/>
          </a:prstGeom>
        </p:spPr>
        <p:txBody>
          <a:bodyPr lIns="0" tIns="0" rIns="0" bIns="0" anchor="b" anchorCtr="0">
            <a:normAutofit/>
          </a:bodyPr>
          <a:lstStyle>
            <a:lvl1pPr>
              <a:defRPr kumimoji="0" lang="en-CA" sz="2800" b="0" i="0" u="none" strike="noStrike" kern="1200" cap="all" spc="0" normalizeH="0" baseline="0" dirty="0">
                <a:ln>
                  <a:noFill/>
                </a:ln>
                <a:solidFill>
                  <a:schemeClr val="tx2"/>
                </a:solidFill>
                <a:effectLst/>
                <a:uLnTx/>
                <a:uFillTx/>
                <a:latin typeface="Arial" panose="020B0604020202020204"/>
                <a:ea typeface="+mj-ea"/>
                <a:cs typeface="+mj-cs"/>
              </a:defRPr>
            </a:lvl1pPr>
          </a:lstStyle>
          <a:p>
            <a:r>
              <a:rPr lang="en-US" dirty="0"/>
              <a:t>CLICK TO EDIT MASTER TITLE STYLE</a:t>
            </a:r>
            <a:endParaRPr lang="en-CA" dirty="0"/>
          </a:p>
        </p:txBody>
      </p:sp>
      <p:sp>
        <p:nvSpPr>
          <p:cNvPr id="33" name="Text Placeholder 2">
            <a:extLst>
              <a:ext uri="{FF2B5EF4-FFF2-40B4-BE49-F238E27FC236}">
                <a16:creationId xmlns:a16="http://schemas.microsoft.com/office/drawing/2014/main" id="{360830CC-769C-4A6A-8526-9864AA356CD6}"/>
              </a:ext>
            </a:extLst>
          </p:cNvPr>
          <p:cNvSpPr>
            <a:spLocks noGrp="1"/>
          </p:cNvSpPr>
          <p:nvPr>
            <p:ph type="body" sz="quarter" idx="19" hasCustomPrompt="1"/>
          </p:nvPr>
        </p:nvSpPr>
        <p:spPr>
          <a:xfrm>
            <a:off x="656103" y="5806796"/>
            <a:ext cx="11088000" cy="392389"/>
          </a:xfrm>
          <a:prstGeom prst="rect">
            <a:avLst/>
          </a:prstGeom>
        </p:spPr>
        <p:txBody>
          <a:bodyPr lIns="0" tIns="0" rIns="0" bIns="36000" anchor="b" anchorCtr="0"/>
          <a:lstStyle>
            <a:lvl1pPr marL="447675" indent="-447675">
              <a:spcAft>
                <a:spcPts val="200"/>
              </a:spcAft>
              <a:buNone/>
              <a:defRPr sz="800">
                <a:solidFill>
                  <a:schemeClr val="tx2"/>
                </a:solidFill>
              </a:defRPr>
            </a:lvl1pPr>
          </a:lstStyle>
          <a:p>
            <a:pPr lvl="0"/>
            <a:r>
              <a:rPr lang="en-US" dirty="0"/>
              <a:t>Source: </a:t>
            </a:r>
          </a:p>
          <a:p>
            <a:pPr lvl="0"/>
            <a:r>
              <a:rPr lang="en-US" dirty="0"/>
              <a:t>Note:</a:t>
            </a:r>
            <a:endParaRPr lang="en-GB" dirty="0"/>
          </a:p>
        </p:txBody>
      </p:sp>
    </p:spTree>
    <p:extLst>
      <p:ext uri="{BB962C8B-B14F-4D97-AF65-F5344CB8AC3E}">
        <p14:creationId xmlns:p14="http://schemas.microsoft.com/office/powerpoint/2010/main" val="203927216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Key Takeaway One">
    <p:spTree>
      <p:nvGrpSpPr>
        <p:cNvPr id="1" name=""/>
        <p:cNvGrpSpPr/>
        <p:nvPr/>
      </p:nvGrpSpPr>
      <p:grpSpPr>
        <a:xfrm>
          <a:off x="0" y="0"/>
          <a:ext cx="0" cy="0"/>
          <a:chOff x="0" y="0"/>
          <a:chExt cx="0" cy="0"/>
        </a:xfrm>
      </p:grpSpPr>
      <p:sp>
        <p:nvSpPr>
          <p:cNvPr id="5" name="Title 11">
            <a:extLst>
              <a:ext uri="{FF2B5EF4-FFF2-40B4-BE49-F238E27FC236}">
                <a16:creationId xmlns:a16="http://schemas.microsoft.com/office/drawing/2014/main" id="{1819DA60-1A51-4C29-BEBE-22B3D0B89E50}"/>
              </a:ext>
            </a:extLst>
          </p:cNvPr>
          <p:cNvSpPr>
            <a:spLocks noGrp="1"/>
          </p:cNvSpPr>
          <p:nvPr>
            <p:ph type="title" hasCustomPrompt="1"/>
          </p:nvPr>
        </p:nvSpPr>
        <p:spPr>
          <a:xfrm>
            <a:off x="731520" y="548640"/>
            <a:ext cx="10789920" cy="547842"/>
          </a:xfrm>
        </p:spPr>
        <p:txBody>
          <a:bodyPr>
            <a:noAutofit/>
          </a:bodyPr>
          <a:lstStyle>
            <a:lvl1pPr>
              <a:defRPr>
                <a:solidFill>
                  <a:schemeClr val="tx2"/>
                </a:solidFill>
              </a:defRPr>
            </a:lvl1pPr>
          </a:lstStyle>
          <a:p>
            <a:r>
              <a:rPr lang="en-US" dirty="0"/>
              <a:t>Key Takeaway: One</a:t>
            </a:r>
          </a:p>
        </p:txBody>
      </p:sp>
      <p:sp>
        <p:nvSpPr>
          <p:cNvPr id="6" name="Arrow: Pentagon 5">
            <a:extLst>
              <a:ext uri="{FF2B5EF4-FFF2-40B4-BE49-F238E27FC236}">
                <a16:creationId xmlns:a16="http://schemas.microsoft.com/office/drawing/2014/main" id="{E4866A8F-A2A9-49CD-9042-4E5204A41031}"/>
              </a:ext>
            </a:extLst>
          </p:cNvPr>
          <p:cNvSpPr/>
          <p:nvPr userDrawn="1"/>
        </p:nvSpPr>
        <p:spPr>
          <a:xfrm>
            <a:off x="731520" y="5394960"/>
            <a:ext cx="3657600" cy="822960"/>
          </a:xfrm>
          <a:prstGeom prst="homePlate">
            <a:avLst>
              <a:gd name="adj" fmla="val 342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 Placeholder 5">
            <a:extLst>
              <a:ext uri="{FF2B5EF4-FFF2-40B4-BE49-F238E27FC236}">
                <a16:creationId xmlns:a16="http://schemas.microsoft.com/office/drawing/2014/main" id="{8208FC6E-DF8F-47C9-991E-25ED02931DC1}"/>
              </a:ext>
            </a:extLst>
          </p:cNvPr>
          <p:cNvSpPr>
            <a:spLocks noGrp="1"/>
          </p:cNvSpPr>
          <p:nvPr>
            <p:ph type="body" sz="quarter" idx="12" hasCustomPrompt="1"/>
          </p:nvPr>
        </p:nvSpPr>
        <p:spPr>
          <a:xfrm>
            <a:off x="822960" y="5394960"/>
            <a:ext cx="3200400" cy="822960"/>
          </a:xfrm>
        </p:spPr>
        <p:txBody>
          <a:bodyPr anchor="ctr">
            <a:normAutofit/>
          </a:bodyPr>
          <a:lstStyle>
            <a:lvl1pPr marL="0" indent="0" algn="ctr">
              <a:spcAft>
                <a:spcPts val="0"/>
              </a:spcAft>
              <a:buNone/>
              <a:defRPr sz="2400" baseline="0">
                <a:solidFill>
                  <a:schemeClr val="bg1"/>
                </a:solidFill>
              </a:defRPr>
            </a:lvl1pPr>
          </a:lstStyle>
          <a:p>
            <a:pPr lvl="0"/>
            <a:r>
              <a:rPr lang="en-US" dirty="0"/>
              <a:t>Key Takeaway</a:t>
            </a:r>
          </a:p>
        </p:txBody>
      </p:sp>
      <p:sp>
        <p:nvSpPr>
          <p:cNvPr id="8" name="Text Placeholder 5">
            <a:extLst>
              <a:ext uri="{FF2B5EF4-FFF2-40B4-BE49-F238E27FC236}">
                <a16:creationId xmlns:a16="http://schemas.microsoft.com/office/drawing/2014/main" id="{B7B142A6-9A07-43CE-9270-CBCE2BBB4C2B}"/>
              </a:ext>
            </a:extLst>
          </p:cNvPr>
          <p:cNvSpPr>
            <a:spLocks noGrp="1"/>
          </p:cNvSpPr>
          <p:nvPr>
            <p:ph type="body" sz="quarter" idx="13" hasCustomPrompt="1"/>
          </p:nvPr>
        </p:nvSpPr>
        <p:spPr>
          <a:xfrm>
            <a:off x="4636547" y="5415946"/>
            <a:ext cx="6884893" cy="822960"/>
          </a:xfrm>
        </p:spPr>
        <p:txBody>
          <a:bodyPr anchor="ctr">
            <a:normAutofit/>
          </a:bodyPr>
          <a:lstStyle>
            <a:lvl1pPr marL="0" indent="0">
              <a:spcAft>
                <a:spcPts val="0"/>
              </a:spcAft>
              <a:buNone/>
              <a:defRPr sz="2400">
                <a:solidFill>
                  <a:schemeClr val="bg2"/>
                </a:solidFill>
              </a:defRPr>
            </a:lvl1pPr>
          </a:lstStyle>
          <a:p>
            <a:pPr lvl="0"/>
            <a:r>
              <a:rPr lang="en-US" dirty="0"/>
              <a:t>Click to add text</a:t>
            </a:r>
          </a:p>
        </p:txBody>
      </p:sp>
      <p:sp>
        <p:nvSpPr>
          <p:cNvPr id="13" name="Text Placeholder 2">
            <a:extLst>
              <a:ext uri="{FF2B5EF4-FFF2-40B4-BE49-F238E27FC236}">
                <a16:creationId xmlns:a16="http://schemas.microsoft.com/office/drawing/2014/main" id="{75AA14F1-95F0-D04E-9A56-5E97F8640DE1}"/>
              </a:ext>
            </a:extLst>
          </p:cNvPr>
          <p:cNvSpPr>
            <a:spLocks noGrp="1"/>
          </p:cNvSpPr>
          <p:nvPr>
            <p:ph type="body" sz="quarter" idx="11" hasCustomPrompt="1"/>
          </p:nvPr>
        </p:nvSpPr>
        <p:spPr>
          <a:xfrm>
            <a:off x="731838" y="6400800"/>
            <a:ext cx="8500652" cy="387350"/>
          </a:xfrm>
        </p:spPr>
        <p:txBody>
          <a:bodyPr/>
          <a:lstStyle>
            <a:lvl1pPr marL="0" indent="0">
              <a:buNone/>
              <a:defRPr sz="1050">
                <a:solidFill>
                  <a:schemeClr val="bg1">
                    <a:lumMod val="50000"/>
                  </a:schemeClr>
                </a:solidFill>
              </a:defRPr>
            </a:lvl1pPr>
          </a:lstStyle>
          <a:p>
            <a:pPr lvl="0"/>
            <a:r>
              <a:rPr lang="en-US" dirty="0"/>
              <a:t>Click to edit Citation text</a:t>
            </a:r>
          </a:p>
        </p:txBody>
      </p:sp>
      <p:pic>
        <p:nvPicPr>
          <p:cNvPr id="14" name="Picture 13">
            <a:extLst>
              <a:ext uri="{FF2B5EF4-FFF2-40B4-BE49-F238E27FC236}">
                <a16:creationId xmlns:a16="http://schemas.microsoft.com/office/drawing/2014/main" id="{89FC72D8-34B7-B244-8177-2B8D297BFD35}"/>
              </a:ext>
            </a:extLst>
          </p:cNvPr>
          <p:cNvPicPr>
            <a:picLocks noChangeAspect="1"/>
          </p:cNvPicPr>
          <p:nvPr userDrawn="1"/>
        </p:nvPicPr>
        <p:blipFill>
          <a:blip r:embed="rId2"/>
          <a:stretch>
            <a:fillRect/>
          </a:stretch>
        </p:blipFill>
        <p:spPr>
          <a:xfrm>
            <a:off x="10789920" y="6400800"/>
            <a:ext cx="1202690" cy="360680"/>
          </a:xfrm>
          <a:prstGeom prst="rect">
            <a:avLst/>
          </a:prstGeom>
        </p:spPr>
      </p:pic>
    </p:spTree>
    <p:extLst>
      <p:ext uri="{BB962C8B-B14F-4D97-AF65-F5344CB8AC3E}">
        <p14:creationId xmlns:p14="http://schemas.microsoft.com/office/powerpoint/2010/main" val="2092349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DAEB2C-691D-4E40-9D4C-42DDFB685979}"/>
              </a:ext>
            </a:extLst>
          </p:cNvPr>
          <p:cNvSpPr>
            <a:spLocks noGrp="1"/>
          </p:cNvSpPr>
          <p:nvPr>
            <p:ph type="title"/>
          </p:nvPr>
        </p:nvSpPr>
        <p:spPr>
          <a:xfrm>
            <a:off x="731520" y="548640"/>
            <a:ext cx="10698480" cy="547842"/>
          </a:xfrm>
          <a:prstGeom prst="rect">
            <a:avLst/>
          </a:prstGeom>
        </p:spPr>
        <p:txBody>
          <a:bodyPr>
            <a:noAutofit/>
          </a:bodyPr>
          <a:lstStyle>
            <a:lvl1pPr>
              <a:defRPr sz="3200"/>
            </a:lvl1pPr>
          </a:lstStyle>
          <a:p>
            <a:r>
              <a:rPr lang="en-US" dirty="0"/>
              <a:t>Click to edit Master title style</a:t>
            </a:r>
          </a:p>
        </p:txBody>
      </p:sp>
      <p:sp>
        <p:nvSpPr>
          <p:cNvPr id="6" name="Slide Number Placeholder 2">
            <a:extLst>
              <a:ext uri="{FF2B5EF4-FFF2-40B4-BE49-F238E27FC236}">
                <a16:creationId xmlns:a16="http://schemas.microsoft.com/office/drawing/2014/main" id="{4E3125A0-855D-D342-9DE6-CB9725B4CDDD}"/>
              </a:ext>
            </a:extLst>
          </p:cNvPr>
          <p:cNvSpPr>
            <a:spLocks noGrp="1"/>
          </p:cNvSpPr>
          <p:nvPr>
            <p:ph type="sldNum" sz="quarter" idx="10"/>
          </p:nvPr>
        </p:nvSpPr>
        <p:spPr>
          <a:xfrm>
            <a:off x="5867400" y="6583680"/>
            <a:ext cx="457200" cy="173106"/>
          </a:xfrm>
          <a:prstGeom prst="rect">
            <a:avLst/>
          </a:prstGeom>
        </p:spPr>
        <p:txBody>
          <a:bodyPr/>
          <a:lstStyle>
            <a:lvl1pPr algn="ctr">
              <a:defRPr sz="1050">
                <a:solidFill>
                  <a:schemeClr val="bg1">
                    <a:lumMod val="50000"/>
                  </a:schemeClr>
                </a:solidFill>
                <a:latin typeface="Source Sans Pro" panose="020B0503030403020204" pitchFamily="34" charset="0"/>
              </a:defRPr>
            </a:lvl1pPr>
          </a:lstStyle>
          <a:p>
            <a:fld id="{AE46914A-69DF-4616-B894-AD41808293FA}" type="slidenum">
              <a:rPr lang="en-US" smtClean="0"/>
              <a:pPr/>
              <a:t>‹#›</a:t>
            </a:fld>
            <a:endParaRPr lang="en-US" dirty="0"/>
          </a:p>
        </p:txBody>
      </p:sp>
      <p:sp>
        <p:nvSpPr>
          <p:cNvPr id="3" name="Text Placeholder 2">
            <a:extLst>
              <a:ext uri="{FF2B5EF4-FFF2-40B4-BE49-F238E27FC236}">
                <a16:creationId xmlns:a16="http://schemas.microsoft.com/office/drawing/2014/main" id="{BE8BB0B1-C115-E14A-93CF-C072B4F54A2A}"/>
              </a:ext>
            </a:extLst>
          </p:cNvPr>
          <p:cNvSpPr>
            <a:spLocks noGrp="1"/>
          </p:cNvSpPr>
          <p:nvPr>
            <p:ph type="body" sz="quarter" idx="11" hasCustomPrompt="1"/>
          </p:nvPr>
        </p:nvSpPr>
        <p:spPr>
          <a:xfrm>
            <a:off x="731838" y="6400800"/>
            <a:ext cx="5029200" cy="387350"/>
          </a:xfrm>
        </p:spPr>
        <p:txBody>
          <a:bodyPr/>
          <a:lstStyle>
            <a:lvl1pPr marL="0" indent="0">
              <a:buNone/>
              <a:defRPr sz="1050">
                <a:solidFill>
                  <a:schemeClr val="bg1">
                    <a:lumMod val="50000"/>
                  </a:schemeClr>
                </a:solidFill>
              </a:defRPr>
            </a:lvl1pPr>
          </a:lstStyle>
          <a:p>
            <a:pPr lvl="0"/>
            <a:r>
              <a:rPr lang="en-US" dirty="0"/>
              <a:t>Click to edit Citation text</a:t>
            </a:r>
          </a:p>
        </p:txBody>
      </p:sp>
      <p:pic>
        <p:nvPicPr>
          <p:cNvPr id="8" name="Picture 7">
            <a:extLst>
              <a:ext uri="{FF2B5EF4-FFF2-40B4-BE49-F238E27FC236}">
                <a16:creationId xmlns:a16="http://schemas.microsoft.com/office/drawing/2014/main" id="{CF8BBF68-C68F-8347-BD14-819698565CB5}"/>
              </a:ext>
            </a:extLst>
          </p:cNvPr>
          <p:cNvPicPr>
            <a:picLocks noChangeAspect="1"/>
          </p:cNvPicPr>
          <p:nvPr userDrawn="1"/>
        </p:nvPicPr>
        <p:blipFill>
          <a:blip r:embed="rId2"/>
          <a:stretch>
            <a:fillRect/>
          </a:stretch>
        </p:blipFill>
        <p:spPr>
          <a:xfrm>
            <a:off x="10789920" y="6400800"/>
            <a:ext cx="1202690" cy="360680"/>
          </a:xfrm>
          <a:prstGeom prst="rect">
            <a:avLst/>
          </a:prstGeom>
        </p:spPr>
      </p:pic>
    </p:spTree>
    <p:extLst>
      <p:ext uri="{BB962C8B-B14F-4D97-AF65-F5344CB8AC3E}">
        <p14:creationId xmlns:p14="http://schemas.microsoft.com/office/powerpoint/2010/main" val="241100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902669" y="389435"/>
            <a:ext cx="10234530" cy="648072"/>
          </a:xfrm>
          <a:prstGeom prst="rect">
            <a:avLst/>
          </a:prstGeom>
        </p:spPr>
        <p:txBody>
          <a:bodyPr vert="horz" lIns="0" tIns="0" rIns="0" bIns="0"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Click to edit Master title style</a:t>
            </a:r>
            <a:endParaRPr lang="en-GB" dirty="0"/>
          </a:p>
        </p:txBody>
      </p:sp>
      <p:sp>
        <p:nvSpPr>
          <p:cNvPr id="13" name="Text Placeholder 2"/>
          <p:cNvSpPr>
            <a:spLocks noGrp="1"/>
          </p:cNvSpPr>
          <p:nvPr>
            <p:ph type="body" idx="1"/>
          </p:nvPr>
        </p:nvSpPr>
        <p:spPr>
          <a:xfrm>
            <a:off x="902669" y="1637741"/>
            <a:ext cx="10234530" cy="3952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5"/>
          <p:cNvSpPr txBox="1">
            <a:spLocks/>
          </p:cNvSpPr>
          <p:nvPr userDrawn="1"/>
        </p:nvSpPr>
        <p:spPr>
          <a:xfrm>
            <a:off x="11181609" y="6403427"/>
            <a:ext cx="466261"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190140-9F82-41AD-9D36-D0A97763719F}" type="slidenum">
              <a:rPr lang="en-GB" sz="800" smtClean="0">
                <a:solidFill>
                  <a:schemeClr val="tx2"/>
                </a:solidFill>
              </a:rPr>
              <a:pPr/>
              <a:t>‹#›</a:t>
            </a:fld>
            <a:endParaRPr lang="en-GB" sz="800" dirty="0">
              <a:solidFill>
                <a:schemeClr val="tx2"/>
              </a:solidFill>
            </a:endParaRPr>
          </a:p>
        </p:txBody>
      </p:sp>
      <p:sp>
        <p:nvSpPr>
          <p:cNvPr id="28" name="Rectangle 27">
            <a:extLst>
              <a:ext uri="{FF2B5EF4-FFF2-40B4-BE49-F238E27FC236}">
                <a16:creationId xmlns:a16="http://schemas.microsoft.com/office/drawing/2014/main" id="{429B8F47-9C80-41EC-9C17-0016CDE42180}"/>
              </a:ext>
            </a:extLst>
          </p:cNvPr>
          <p:cNvSpPr/>
          <p:nvPr userDrawn="1"/>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60" name="Straight Connector 59">
            <a:extLst>
              <a:ext uri="{FF2B5EF4-FFF2-40B4-BE49-F238E27FC236}">
                <a16:creationId xmlns:a16="http://schemas.microsoft.com/office/drawing/2014/main" id="{AA6844C3-6CB0-48E7-A443-678B5BA00C48}"/>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07AFC128-27E0-4D70-A6CB-861D3BD1472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349818" y="6199692"/>
            <a:ext cx="1896097" cy="620540"/>
          </a:xfrm>
          <a:prstGeom prst="rect">
            <a:avLst/>
          </a:prstGeom>
        </p:spPr>
      </p:pic>
    </p:spTree>
    <p:extLst>
      <p:ext uri="{BB962C8B-B14F-4D97-AF65-F5344CB8AC3E}">
        <p14:creationId xmlns:p14="http://schemas.microsoft.com/office/powerpoint/2010/main" val="2762758629"/>
      </p:ext>
    </p:extLst>
  </p:cSld>
  <p:clrMap bg1="lt1" tx1="dk1" bg2="lt2" tx2="dk2" accent1="accent1" accent2="accent2" accent3="accent3" accent4="accent4" accent5="accent5" accent6="accent6" hlink="hlink" folHlink="folHlink"/>
  <p:sldLayoutIdLst>
    <p:sldLayoutId id="2147483697" r:id="rId1"/>
    <p:sldLayoutId id="2147483716" r:id="rId2"/>
    <p:sldLayoutId id="2147483708" r:id="rId3"/>
    <p:sldLayoutId id="2147483714" r:id="rId4"/>
    <p:sldLayoutId id="2147483699" r:id="rId5"/>
    <p:sldLayoutId id="2147483754" r:id="rId6"/>
    <p:sldLayoutId id="2147483755" r:id="rId7"/>
    <p:sldLayoutId id="2147483756" r:id="rId8"/>
    <p:sldLayoutId id="2147483757" r:id="rId9"/>
  </p:sldLayoutIdLst>
  <p:txStyles>
    <p:titleStyle>
      <a:lvl1pPr algn="l" defTabSz="914400" rtl="0" eaLnBrk="1" latinLnBrk="0" hangingPunct="1">
        <a:spcBef>
          <a:spcPct val="0"/>
        </a:spcBef>
        <a:buNone/>
        <a:defRPr kumimoji="0" lang="en-GB" sz="2800" b="0" i="0" u="none" strike="noStrike" kern="1200" cap="none" spc="0" normalizeH="0" baseline="0" dirty="0">
          <a:ln>
            <a:noFill/>
          </a:ln>
          <a:solidFill>
            <a:schemeClr val="tx2"/>
          </a:solidFill>
          <a:effectLst/>
          <a:uLnTx/>
          <a:uFillTx/>
          <a:latin typeface="Arial" panose="020B0604020202020204"/>
          <a:ea typeface="+mj-ea"/>
          <a:cs typeface="+mj-cs"/>
        </a:defRPr>
      </a:lvl1pPr>
    </p:titleStyle>
    <p:bodyStyle>
      <a:lvl1pPr marL="285750" indent="-285750" algn="l" defTabSz="914400" rtl="0" eaLnBrk="1" latinLnBrk="0" hangingPunct="1">
        <a:lnSpc>
          <a:spcPct val="100000"/>
        </a:lnSpc>
        <a:spcBef>
          <a:spcPts val="0"/>
        </a:spcBef>
        <a:spcAft>
          <a:spcPts val="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00000"/>
        <a:buFont typeface="Arial" panose="020B0604020202020204" pitchFamily="34" charset="0"/>
        <a:buChar char="−"/>
        <a:defRPr sz="16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Font typeface="Wingdings" panose="05000000000000000000" pitchFamily="2" charset="2"/>
        <a:buChar char="§"/>
        <a:defRPr sz="140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Font typeface="Arial" panose="020B0604020202020204" pitchFamily="34" charset="0"/>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2" name="Text Placeholder 2">
            <a:extLst>
              <a:ext uri="{FF2B5EF4-FFF2-40B4-BE49-F238E27FC236}">
                <a16:creationId xmlns:a16="http://schemas.microsoft.com/office/drawing/2014/main" id="{DC7B2A2F-1218-451A-B53C-5264F4EE74AD}"/>
              </a:ext>
            </a:extLst>
          </p:cNvPr>
          <p:cNvSpPr>
            <a:spLocks noGrp="1"/>
          </p:cNvSpPr>
          <p:nvPr>
            <p:ph type="body" idx="1"/>
          </p:nvPr>
        </p:nvSpPr>
        <p:spPr>
          <a:xfrm>
            <a:off x="902670" y="1637741"/>
            <a:ext cx="10234530" cy="400842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itle Placeholder 1">
            <a:extLst>
              <a:ext uri="{FF2B5EF4-FFF2-40B4-BE49-F238E27FC236}">
                <a16:creationId xmlns:a16="http://schemas.microsoft.com/office/drawing/2014/main" id="{4BB945F9-1997-4576-8AB3-A09D0AF02385}"/>
              </a:ext>
            </a:extLst>
          </p:cNvPr>
          <p:cNvSpPr>
            <a:spLocks noGrp="1"/>
          </p:cNvSpPr>
          <p:nvPr>
            <p:ph type="title"/>
          </p:nvPr>
        </p:nvSpPr>
        <p:spPr>
          <a:xfrm>
            <a:off x="902670" y="389435"/>
            <a:ext cx="10234530" cy="648072"/>
          </a:xfrm>
          <a:prstGeom prst="rect">
            <a:avLst/>
          </a:prstGeom>
        </p:spPr>
        <p:txBody>
          <a:bodyPr vert="horz" lIns="0" tIns="0" rIns="0" bIns="0" rtlCol="0" anchor="b" anchorCtr="0">
            <a:normAutofit/>
          </a:bodyPr>
          <a:lstStyle/>
          <a:p>
            <a:pPr lvl="0"/>
            <a:r>
              <a:rPr lang="en-US" dirty="0"/>
              <a:t>CLICK TO EDIT MASTER TITLE STYLE</a:t>
            </a:r>
            <a:endParaRPr lang="en-GB" dirty="0"/>
          </a:p>
        </p:txBody>
      </p:sp>
      <p:sp>
        <p:nvSpPr>
          <p:cNvPr id="16" name="Rectangle 15">
            <a:extLst>
              <a:ext uri="{FF2B5EF4-FFF2-40B4-BE49-F238E27FC236}">
                <a16:creationId xmlns:a16="http://schemas.microsoft.com/office/drawing/2014/main" id="{ED4E7A04-A32D-4AF9-9AF0-F7DEC148E2E9}"/>
              </a:ext>
            </a:extLst>
          </p:cNvPr>
          <p:cNvSpPr/>
          <p:nvPr userDrawn="1"/>
        </p:nvSpPr>
        <p:spPr>
          <a:xfrm>
            <a:off x="355600" y="-1462"/>
            <a:ext cx="273600" cy="952499"/>
          </a:xfrm>
          <a:prstGeom prst="rect">
            <a:avLst/>
          </a:prstGeom>
          <a:solidFill>
            <a:srgbClr val="F06C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20" name="Straight Connector 19">
            <a:extLst>
              <a:ext uri="{FF2B5EF4-FFF2-40B4-BE49-F238E27FC236}">
                <a16:creationId xmlns:a16="http://schemas.microsoft.com/office/drawing/2014/main" id="{176444EA-4999-4623-8602-3596022FC7A2}"/>
              </a:ext>
            </a:extLst>
          </p:cNvPr>
          <p:cNvCxnSpPr>
            <a:cxnSpLocks/>
          </p:cNvCxnSpPr>
          <p:nvPr userDrawn="1"/>
        </p:nvCxnSpPr>
        <p:spPr>
          <a:xfrm>
            <a:off x="902669" y="6206917"/>
            <a:ext cx="102345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6D0721A0-6A74-46E2-8CD4-4809AD2E3465}"/>
              </a:ext>
            </a:extLst>
          </p:cNvPr>
          <p:cNvSpPr txBox="1">
            <a:spLocks/>
          </p:cNvSpPr>
          <p:nvPr userDrawn="1"/>
        </p:nvSpPr>
        <p:spPr>
          <a:xfrm>
            <a:off x="11181609" y="6403427"/>
            <a:ext cx="466261" cy="36512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190140-9F82-41AD-9D36-D0A97763719F}" type="slidenum">
              <a:rPr lang="en-GB" sz="800" smtClean="0">
                <a:solidFill>
                  <a:schemeClr val="tx2"/>
                </a:solidFill>
              </a:rPr>
              <a:pPr/>
              <a:t>‹#›</a:t>
            </a:fld>
            <a:endParaRPr lang="en-GB" sz="800" dirty="0">
              <a:solidFill>
                <a:schemeClr val="tx2"/>
              </a:solidFill>
            </a:endParaRPr>
          </a:p>
        </p:txBody>
      </p:sp>
      <p:pic>
        <p:nvPicPr>
          <p:cNvPr id="30" name="Picture 29" descr="A close up of a sign&#10;&#10;Description automatically generated">
            <a:extLst>
              <a:ext uri="{FF2B5EF4-FFF2-40B4-BE49-F238E27FC236}">
                <a16:creationId xmlns:a16="http://schemas.microsoft.com/office/drawing/2014/main" id="{9C569849-1EBD-48FA-82DA-D1692A8CC86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349818" y="6199692"/>
            <a:ext cx="1896097" cy="620540"/>
          </a:xfrm>
          <a:prstGeom prst="rect">
            <a:avLst/>
          </a:prstGeom>
        </p:spPr>
      </p:pic>
    </p:spTree>
    <p:extLst>
      <p:ext uri="{BB962C8B-B14F-4D97-AF65-F5344CB8AC3E}">
        <p14:creationId xmlns:p14="http://schemas.microsoft.com/office/powerpoint/2010/main" val="3740594352"/>
      </p:ext>
    </p:extLst>
  </p:cSld>
  <p:clrMap bg1="lt1" tx1="dk1" bg2="lt2" tx2="dk2" accent1="accent1" accent2="accent2" accent3="accent3" accent4="accent4" accent5="accent5" accent6="accent6" hlink="hlink" folHlink="folHlink"/>
  <p:sldLayoutIdLst>
    <p:sldLayoutId id="2147483710" r:id="rId1"/>
    <p:sldLayoutId id="2147483706" r:id="rId2"/>
    <p:sldLayoutId id="2147483704" r:id="rId3"/>
    <p:sldLayoutId id="2147483715" r:id="rId4"/>
    <p:sldLayoutId id="2147483709" r:id="rId5"/>
    <p:sldLayoutId id="2147483707" r:id="rId6"/>
  </p:sldLayoutIdLst>
  <p:txStyles>
    <p:titleStyle>
      <a:lvl1pPr algn="l" defTabSz="914400" rtl="0" eaLnBrk="1" latinLnBrk="0" hangingPunct="1">
        <a:spcBef>
          <a:spcPct val="0"/>
        </a:spcBef>
        <a:buNone/>
        <a:defRPr kumimoji="0" lang="en-GB" sz="2800" b="0" i="0" u="none" strike="noStrike" kern="1200" cap="none" spc="0" normalizeH="0" baseline="0" dirty="0">
          <a:ln>
            <a:noFill/>
          </a:ln>
          <a:solidFill>
            <a:schemeClr val="tx2"/>
          </a:solidFill>
          <a:effectLst/>
          <a:uLnTx/>
          <a:uFillTx/>
          <a:latin typeface="Arial" panose="020B0604020202020204"/>
          <a:ea typeface="+mj-ea"/>
          <a:cs typeface="+mj-cs"/>
        </a:defRPr>
      </a:lvl1pPr>
    </p:titleStyle>
    <p:bodyStyle>
      <a:lvl1pPr marL="285750" indent="-285750" algn="l" defTabSz="914400" rtl="0" eaLnBrk="1" latinLnBrk="0" hangingPunct="1">
        <a:lnSpc>
          <a:spcPct val="100000"/>
        </a:lnSpc>
        <a:spcBef>
          <a:spcPts val="0"/>
        </a:spcBef>
        <a:spcAft>
          <a:spcPts val="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52413" algn="l" defTabSz="914400" rtl="0" eaLnBrk="1" latinLnBrk="0" hangingPunct="1">
        <a:lnSpc>
          <a:spcPct val="100000"/>
        </a:lnSpc>
        <a:spcBef>
          <a:spcPts val="0"/>
        </a:spcBef>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00000"/>
        <a:buFont typeface="Arial" panose="020B0604020202020204" pitchFamily="34" charset="0"/>
        <a:buChar char="−"/>
        <a:defRPr sz="16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Font typeface="Wingdings" panose="05000000000000000000" pitchFamily="2" charset="2"/>
        <a:buChar char="§"/>
        <a:defRPr sz="1400" kern="1200">
          <a:solidFill>
            <a:schemeClr val="tx2"/>
          </a:solidFill>
          <a:latin typeface="+mn-lt"/>
          <a:ea typeface="+mn-ea"/>
          <a:cs typeface="+mn-cs"/>
        </a:defRPr>
      </a:lvl4pPr>
      <a:lvl5pPr marL="1792288" indent="-228600" algn="l" defTabSz="914400" rtl="0" eaLnBrk="1" latinLnBrk="0" hangingPunct="1">
        <a:lnSpc>
          <a:spcPct val="100000"/>
        </a:lnSpc>
        <a:spcBef>
          <a:spcPts val="0"/>
        </a:spcBef>
        <a:buClr>
          <a:schemeClr val="tx2"/>
        </a:buClr>
        <a:buFont typeface="Arial" panose="020B0604020202020204" pitchFamily="34" charset="0"/>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26CD57-C9B4-4179-87C1-D472D43748F4}"/>
              </a:ext>
            </a:extLst>
          </p:cNvPr>
          <p:cNvSpPr>
            <a:spLocks noGrp="1"/>
          </p:cNvSpPr>
          <p:nvPr>
            <p:ph type="ctrTitle"/>
          </p:nvPr>
        </p:nvSpPr>
        <p:spPr>
          <a:xfrm>
            <a:off x="903462" y="2266781"/>
            <a:ext cx="10233025" cy="553998"/>
          </a:xfrm>
        </p:spPr>
        <p:txBody>
          <a:bodyPr/>
          <a:lstStyle/>
          <a:p>
            <a:r>
              <a:rPr lang="en-GB" sz="3600" dirty="0"/>
              <a:t>Investor’s Guide to Market Volatility </a:t>
            </a:r>
          </a:p>
        </p:txBody>
      </p:sp>
      <p:sp>
        <p:nvSpPr>
          <p:cNvPr id="3" name="Text Placeholder 2">
            <a:extLst>
              <a:ext uri="{FF2B5EF4-FFF2-40B4-BE49-F238E27FC236}">
                <a16:creationId xmlns:a16="http://schemas.microsoft.com/office/drawing/2014/main" id="{C4399C1D-7039-4D1D-AF1C-040F1F722F18}"/>
              </a:ext>
            </a:extLst>
          </p:cNvPr>
          <p:cNvSpPr>
            <a:spLocks noGrp="1"/>
          </p:cNvSpPr>
          <p:nvPr>
            <p:ph type="body" sz="quarter" idx="17"/>
          </p:nvPr>
        </p:nvSpPr>
        <p:spPr>
          <a:xfrm>
            <a:off x="902668" y="2820779"/>
            <a:ext cx="10233819" cy="395288"/>
          </a:xfrm>
        </p:spPr>
        <p:txBody>
          <a:bodyPr/>
          <a:lstStyle/>
          <a:p>
            <a:r>
              <a:rPr lang="en-US" sz="2400" dirty="0"/>
              <a:t>Wealth planning in a turbulent environment</a:t>
            </a:r>
          </a:p>
        </p:txBody>
      </p:sp>
    </p:spTree>
    <p:extLst>
      <p:ext uri="{BB962C8B-B14F-4D97-AF65-F5344CB8AC3E}">
        <p14:creationId xmlns:p14="http://schemas.microsoft.com/office/powerpoint/2010/main" val="2078026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E135-7383-4123-A3ED-8C881C2294B8}"/>
              </a:ext>
            </a:extLst>
          </p:cNvPr>
          <p:cNvSpPr>
            <a:spLocks noGrp="1"/>
          </p:cNvSpPr>
          <p:nvPr>
            <p:ph type="title"/>
          </p:nvPr>
        </p:nvSpPr>
        <p:spPr>
          <a:xfrm>
            <a:off x="902669" y="391893"/>
            <a:ext cx="10234530" cy="648072"/>
          </a:xfrm>
        </p:spPr>
        <p:txBody>
          <a:bodyPr>
            <a:normAutofit/>
          </a:bodyPr>
          <a:lstStyle/>
          <a:p>
            <a:r>
              <a:rPr lang="en-US" sz="3600" dirty="0"/>
              <a:t>Why the volatility?</a:t>
            </a:r>
          </a:p>
        </p:txBody>
      </p:sp>
      <p:sp>
        <p:nvSpPr>
          <p:cNvPr id="4" name="Subtitle 3">
            <a:extLst>
              <a:ext uri="{FF2B5EF4-FFF2-40B4-BE49-F238E27FC236}">
                <a16:creationId xmlns:a16="http://schemas.microsoft.com/office/drawing/2014/main" id="{A5B31699-57AD-4009-9489-D97624F4B91A}"/>
              </a:ext>
            </a:extLst>
          </p:cNvPr>
          <p:cNvSpPr>
            <a:spLocks noGrp="1"/>
          </p:cNvSpPr>
          <p:nvPr>
            <p:ph type="subTitle" idx="10"/>
          </p:nvPr>
        </p:nvSpPr>
        <p:spPr>
          <a:xfrm>
            <a:off x="902669" y="1054699"/>
            <a:ext cx="10234530" cy="360000"/>
          </a:xfrm>
        </p:spPr>
        <p:txBody>
          <a:bodyPr/>
          <a:lstStyle/>
          <a:p>
            <a:r>
              <a:rPr lang="en-US" sz="2200" b="0" dirty="0"/>
              <a:t>Geopolitical tensions </a:t>
            </a:r>
          </a:p>
        </p:txBody>
      </p:sp>
      <p:sp>
        <p:nvSpPr>
          <p:cNvPr id="8" name="Text Placeholder 7">
            <a:extLst>
              <a:ext uri="{FF2B5EF4-FFF2-40B4-BE49-F238E27FC236}">
                <a16:creationId xmlns:a16="http://schemas.microsoft.com/office/drawing/2014/main" id="{9D9D0F73-9111-463E-A825-DE44FBDE6532}"/>
              </a:ext>
            </a:extLst>
          </p:cNvPr>
          <p:cNvSpPr>
            <a:spLocks noGrp="1"/>
          </p:cNvSpPr>
          <p:nvPr>
            <p:ph type="body" sz="quarter" idx="19"/>
          </p:nvPr>
        </p:nvSpPr>
        <p:spPr/>
        <p:txBody>
          <a:bodyPr/>
          <a:lstStyle/>
          <a:p>
            <a:r>
              <a:rPr lang="en-US" sz="800" dirty="0"/>
              <a:t>Source: </a:t>
            </a:r>
            <a:r>
              <a:rPr lang="en-US" sz="800" dirty="0">
                <a:solidFill>
                  <a:srgbClr val="2C343A"/>
                </a:solidFill>
              </a:rPr>
              <a:t>BBC Institute for the Study of War, as of 7 August 2022.</a:t>
            </a:r>
            <a:endParaRPr lang="en-US" sz="800" dirty="0"/>
          </a:p>
        </p:txBody>
      </p:sp>
      <p:pic>
        <p:nvPicPr>
          <p:cNvPr id="1026" name="Picture 2" descr="Map of southern Ukraine showing areas of control, updated 13 Nov">
            <a:extLst>
              <a:ext uri="{FF2B5EF4-FFF2-40B4-BE49-F238E27FC236}">
                <a16:creationId xmlns:a16="http://schemas.microsoft.com/office/drawing/2014/main" id="{C6ED0DF5-9518-4A88-B853-02C08357D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206" y="1414698"/>
            <a:ext cx="5963803" cy="428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188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E7847A-16B3-4756-ABCC-D551AF96F6A8}"/>
              </a:ext>
            </a:extLst>
          </p:cNvPr>
          <p:cNvSpPr>
            <a:spLocks noGrp="1"/>
          </p:cNvSpPr>
          <p:nvPr>
            <p:ph type="body" sz="quarter" idx="20"/>
          </p:nvPr>
        </p:nvSpPr>
        <p:spPr>
          <a:xfrm>
            <a:off x="902669" y="2598101"/>
            <a:ext cx="10234530" cy="693738"/>
          </a:xfrm>
        </p:spPr>
        <p:txBody>
          <a:bodyPr/>
          <a:lstStyle/>
          <a:p>
            <a:r>
              <a:rPr lang="en-US" sz="4000" dirty="0"/>
              <a:t>Don’t panic!</a:t>
            </a:r>
          </a:p>
        </p:txBody>
      </p:sp>
    </p:spTree>
    <p:extLst>
      <p:ext uri="{BB962C8B-B14F-4D97-AF65-F5344CB8AC3E}">
        <p14:creationId xmlns:p14="http://schemas.microsoft.com/office/powerpoint/2010/main" val="2278059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4C9773E7-BB41-4E57-B8A0-2132AF7C4201}"/>
              </a:ext>
            </a:extLst>
          </p:cNvPr>
          <p:cNvSpPr>
            <a:spLocks noGrp="1"/>
          </p:cNvSpPr>
          <p:nvPr>
            <p:ph type="title"/>
          </p:nvPr>
        </p:nvSpPr>
        <p:spPr>
          <a:xfrm>
            <a:off x="902669" y="391893"/>
            <a:ext cx="10234530" cy="648072"/>
          </a:xfrm>
        </p:spPr>
        <p:txBody>
          <a:bodyPr>
            <a:normAutofit/>
          </a:bodyPr>
          <a:lstStyle/>
          <a:p>
            <a:r>
              <a:rPr lang="en-US" sz="3600" dirty="0"/>
              <a:t>Time in the market, not timing the market</a:t>
            </a:r>
          </a:p>
        </p:txBody>
      </p:sp>
      <p:sp>
        <p:nvSpPr>
          <p:cNvPr id="6" name="Subtitle 5">
            <a:extLst>
              <a:ext uri="{FF2B5EF4-FFF2-40B4-BE49-F238E27FC236}">
                <a16:creationId xmlns:a16="http://schemas.microsoft.com/office/drawing/2014/main" id="{E93306D8-3232-494A-884C-968FB90068C2}"/>
              </a:ext>
            </a:extLst>
          </p:cNvPr>
          <p:cNvSpPr>
            <a:spLocks noGrp="1"/>
          </p:cNvSpPr>
          <p:nvPr>
            <p:ph type="subTitle" idx="10"/>
          </p:nvPr>
        </p:nvSpPr>
        <p:spPr>
          <a:xfrm>
            <a:off x="902669" y="1054699"/>
            <a:ext cx="10738346" cy="360000"/>
          </a:xfrm>
        </p:spPr>
        <p:txBody>
          <a:bodyPr/>
          <a:lstStyle/>
          <a:p>
            <a:r>
              <a:rPr lang="en-US" sz="2200" b="0" dirty="0"/>
              <a:t>Value of a hypothetical $10,000 investment in the S&amp;P 500</a:t>
            </a:r>
            <a:r>
              <a:rPr lang="en-US" sz="2200" b="0" baseline="30000" dirty="0"/>
              <a:t>®</a:t>
            </a:r>
            <a:r>
              <a:rPr lang="en-US" sz="2200" b="0" dirty="0"/>
              <a:t> index from 1999 – 2022</a:t>
            </a:r>
          </a:p>
        </p:txBody>
      </p:sp>
      <p:sp>
        <p:nvSpPr>
          <p:cNvPr id="33" name="Text Placeholder 32">
            <a:extLst>
              <a:ext uri="{FF2B5EF4-FFF2-40B4-BE49-F238E27FC236}">
                <a16:creationId xmlns:a16="http://schemas.microsoft.com/office/drawing/2014/main" id="{A8FA42F4-30B3-46D4-A609-839BDA2082B3}"/>
              </a:ext>
            </a:extLst>
          </p:cNvPr>
          <p:cNvSpPr>
            <a:spLocks noGrp="1"/>
          </p:cNvSpPr>
          <p:nvPr>
            <p:ph type="body" sz="quarter" idx="19"/>
          </p:nvPr>
        </p:nvSpPr>
        <p:spPr>
          <a:xfrm>
            <a:off x="902667" y="5806796"/>
            <a:ext cx="10234530" cy="392389"/>
          </a:xfrm>
        </p:spPr>
        <p:txBody>
          <a:bodyPr/>
          <a:lstStyle/>
          <a:p>
            <a:r>
              <a:rPr lang="en-US" dirty="0"/>
              <a:t>Note: </a:t>
            </a:r>
            <a:r>
              <a:rPr lang="en-US" b="1" dirty="0"/>
              <a:t>Past performance is no guarantee of future results. </a:t>
            </a:r>
          </a:p>
          <a:p>
            <a:r>
              <a:rPr lang="en-US" b="1" dirty="0"/>
              <a:t>Investing involves risk, including the possible loss of principal and fluctuation of value. </a:t>
            </a:r>
          </a:p>
          <a:p>
            <a:r>
              <a:rPr lang="en-US" b="1" dirty="0"/>
              <a:t>S&amp;P 500® Index </a:t>
            </a:r>
            <a:r>
              <a:rPr lang="en-US" dirty="0"/>
              <a:t>reflects U.S. large-cap equity performance and represents broad U.S. equity market performance. Index performance does not reflect the expenses of managing a portfolio as an index is unmanaged and not available for direct investment.</a:t>
            </a:r>
            <a:endParaRPr lang="en-US" b="1" dirty="0"/>
          </a:p>
          <a:p>
            <a:r>
              <a:rPr lang="en-US" dirty="0"/>
              <a:t>Source: FactSet Research Systems, Inc. from 1/1/99 - 12/31/22. The example provided is hypothetical and used for illustration purposes only. It does not represent the returns of any particular investment.</a:t>
            </a:r>
          </a:p>
        </p:txBody>
      </p:sp>
      <p:graphicFrame>
        <p:nvGraphicFramePr>
          <p:cNvPr id="2" name="Chart 1">
            <a:extLst>
              <a:ext uri="{FF2B5EF4-FFF2-40B4-BE49-F238E27FC236}">
                <a16:creationId xmlns:a16="http://schemas.microsoft.com/office/drawing/2014/main" id="{080FCDFD-99B7-18C7-AA25-C18C409AB6A6}"/>
              </a:ext>
            </a:extLst>
          </p:cNvPr>
          <p:cNvGraphicFramePr>
            <a:graphicFrameLocks/>
          </p:cNvGraphicFramePr>
          <p:nvPr/>
        </p:nvGraphicFramePr>
        <p:xfrm>
          <a:off x="664679" y="1802653"/>
          <a:ext cx="10554701" cy="3719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843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5">
            <a:extLst>
              <a:ext uri="{FF2B5EF4-FFF2-40B4-BE49-F238E27FC236}">
                <a16:creationId xmlns:a16="http://schemas.microsoft.com/office/drawing/2014/main" id="{237A53E9-F7DE-41D3-99FD-1AA0B0B78333}"/>
              </a:ext>
            </a:extLst>
          </p:cNvPr>
          <p:cNvSpPr>
            <a:spLocks noGrp="1"/>
          </p:cNvSpPr>
          <p:nvPr>
            <p:ph type="title"/>
          </p:nvPr>
        </p:nvSpPr>
        <p:spPr/>
        <p:txBody>
          <a:bodyPr>
            <a:normAutofit/>
          </a:bodyPr>
          <a:lstStyle/>
          <a:p>
            <a:r>
              <a:rPr lang="en-GB" sz="3600" dirty="0"/>
              <a:t>S&amp;P 500’s best days often come near the worst</a:t>
            </a:r>
            <a:endParaRPr lang="en-US" sz="3600" dirty="0"/>
          </a:p>
        </p:txBody>
      </p:sp>
      <p:sp>
        <p:nvSpPr>
          <p:cNvPr id="8" name="Subtitle 7">
            <a:extLst>
              <a:ext uri="{FF2B5EF4-FFF2-40B4-BE49-F238E27FC236}">
                <a16:creationId xmlns:a16="http://schemas.microsoft.com/office/drawing/2014/main" id="{31E4D3E5-343E-4A58-B960-FDEA59E2C97F}"/>
              </a:ext>
            </a:extLst>
          </p:cNvPr>
          <p:cNvSpPr>
            <a:spLocks noGrp="1"/>
          </p:cNvSpPr>
          <p:nvPr>
            <p:ph type="subTitle" idx="10"/>
          </p:nvPr>
        </p:nvSpPr>
        <p:spPr/>
        <p:txBody>
          <a:bodyPr/>
          <a:lstStyle/>
          <a:p>
            <a:r>
              <a:rPr lang="en-US" sz="2200" b="0" dirty="0"/>
              <a:t>A majority of the best and worst days happened during the same time period</a:t>
            </a:r>
          </a:p>
        </p:txBody>
      </p:sp>
      <p:sp>
        <p:nvSpPr>
          <p:cNvPr id="39" name="Text Placeholder 2">
            <a:extLst>
              <a:ext uri="{FF2B5EF4-FFF2-40B4-BE49-F238E27FC236}">
                <a16:creationId xmlns:a16="http://schemas.microsoft.com/office/drawing/2014/main" id="{9C95A2D3-846C-4302-AE6A-39B2CFDFA75D}"/>
              </a:ext>
            </a:extLst>
          </p:cNvPr>
          <p:cNvSpPr>
            <a:spLocks noGrp="1"/>
          </p:cNvSpPr>
          <p:nvPr>
            <p:ph type="body" sz="quarter" idx="19" hasCustomPrompt="1"/>
          </p:nvPr>
        </p:nvSpPr>
        <p:spPr/>
        <p:txBody>
          <a:bodyPr lIns="0" tIns="0" rIns="0" bIns="36000" anchor="b" anchorCtr="0"/>
          <a:lstStyle>
            <a:lvl1pPr marL="447675" indent="-447675">
              <a:spcAft>
                <a:spcPts val="200"/>
              </a:spcAft>
              <a:buNone/>
              <a:defRPr sz="800">
                <a:solidFill>
                  <a:schemeClr val="tx2"/>
                </a:solidFill>
              </a:defRPr>
            </a:lvl1pPr>
          </a:lstStyle>
          <a:p>
            <a:r>
              <a:rPr lang="en-GB" dirty="0"/>
              <a:t>Source: 	Bloomberg, as of  7 January 2022.</a:t>
            </a:r>
          </a:p>
          <a:p>
            <a:r>
              <a:rPr lang="en-GB" dirty="0"/>
              <a:t>Notes: 	S&amp;P 500 Total Return Index, daily returns. </a:t>
            </a:r>
          </a:p>
          <a:p>
            <a:pPr lvl="0"/>
            <a:r>
              <a:rPr lang="en-US" b="1" dirty="0"/>
              <a:t>	Past performance is no guarantee of future results.</a:t>
            </a:r>
          </a:p>
        </p:txBody>
      </p:sp>
      <p:sp>
        <p:nvSpPr>
          <p:cNvPr id="22" name="Title 1">
            <a:extLst>
              <a:ext uri="{FF2B5EF4-FFF2-40B4-BE49-F238E27FC236}">
                <a16:creationId xmlns:a16="http://schemas.microsoft.com/office/drawing/2014/main" id="{47FF15E6-5E5F-4242-A514-6D7083743753}"/>
              </a:ext>
            </a:extLst>
          </p:cNvPr>
          <p:cNvSpPr txBox="1">
            <a:spLocks/>
          </p:cNvSpPr>
          <p:nvPr/>
        </p:nvSpPr>
        <p:spPr>
          <a:xfrm>
            <a:off x="2016063" y="1665888"/>
            <a:ext cx="1883897" cy="402116"/>
          </a:xfrm>
          <a:prstGeom prst="rect">
            <a:avLst/>
          </a:prstGeom>
        </p:spPr>
        <p:txBody>
          <a:bodyPr lIns="0" tIns="9144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300" b="1" dirty="0">
                <a:latin typeface="Arial" charset="0"/>
                <a:ea typeface="Arial" charset="0"/>
                <a:cs typeface="Arial" charset="0"/>
              </a:rPr>
              <a:t>Global Financial Crisis</a:t>
            </a:r>
          </a:p>
          <a:p>
            <a:pPr algn="ctr">
              <a:lnSpc>
                <a:spcPct val="100000"/>
              </a:lnSpc>
            </a:pPr>
            <a:r>
              <a:rPr lang="en-US" sz="1300" b="1" dirty="0">
                <a:latin typeface="Arial" charset="0"/>
                <a:ea typeface="Arial" charset="0"/>
                <a:cs typeface="Arial" charset="0"/>
              </a:rPr>
              <a:t>2008</a:t>
            </a:r>
          </a:p>
        </p:txBody>
      </p:sp>
      <p:graphicFrame>
        <p:nvGraphicFramePr>
          <p:cNvPr id="23" name="Table 22">
            <a:extLst>
              <a:ext uri="{FF2B5EF4-FFF2-40B4-BE49-F238E27FC236}">
                <a16:creationId xmlns:a16="http://schemas.microsoft.com/office/drawing/2014/main" id="{3C1BE781-74E0-44AD-9C88-AD8C196834F2}"/>
              </a:ext>
            </a:extLst>
          </p:cNvPr>
          <p:cNvGraphicFramePr>
            <a:graphicFrameLocks noGrp="1"/>
          </p:cNvGraphicFramePr>
          <p:nvPr>
            <p:extLst>
              <p:ext uri="{D42A27DB-BD31-4B8C-83A1-F6EECF244321}">
                <p14:modId xmlns:p14="http://schemas.microsoft.com/office/powerpoint/2010/main" val="48148084"/>
              </p:ext>
            </p:extLst>
          </p:nvPr>
        </p:nvGraphicFramePr>
        <p:xfrm>
          <a:off x="948489" y="2272234"/>
          <a:ext cx="4013197" cy="3224186"/>
        </p:xfrm>
        <a:graphic>
          <a:graphicData uri="http://schemas.openxmlformats.org/drawingml/2006/table">
            <a:tbl>
              <a:tblPr/>
              <a:tblGrid>
                <a:gridCol w="376237">
                  <a:extLst>
                    <a:ext uri="{9D8B030D-6E8A-4147-A177-3AD203B41FA5}">
                      <a16:colId xmlns:a16="http://schemas.microsoft.com/office/drawing/2014/main" val="1254406009"/>
                    </a:ext>
                  </a:extLst>
                </a:gridCol>
                <a:gridCol w="376237">
                  <a:extLst>
                    <a:ext uri="{9D8B030D-6E8A-4147-A177-3AD203B41FA5}">
                      <a16:colId xmlns:a16="http://schemas.microsoft.com/office/drawing/2014/main" val="4128073699"/>
                    </a:ext>
                  </a:extLst>
                </a:gridCol>
                <a:gridCol w="376237">
                  <a:extLst>
                    <a:ext uri="{9D8B030D-6E8A-4147-A177-3AD203B41FA5}">
                      <a16:colId xmlns:a16="http://schemas.microsoft.com/office/drawing/2014/main" val="943765857"/>
                    </a:ext>
                  </a:extLst>
                </a:gridCol>
                <a:gridCol w="376237">
                  <a:extLst>
                    <a:ext uri="{9D8B030D-6E8A-4147-A177-3AD203B41FA5}">
                      <a16:colId xmlns:a16="http://schemas.microsoft.com/office/drawing/2014/main" val="4060907867"/>
                    </a:ext>
                  </a:extLst>
                </a:gridCol>
                <a:gridCol w="376237">
                  <a:extLst>
                    <a:ext uri="{9D8B030D-6E8A-4147-A177-3AD203B41FA5}">
                      <a16:colId xmlns:a16="http://schemas.microsoft.com/office/drawing/2014/main" val="3911943686"/>
                    </a:ext>
                  </a:extLst>
                </a:gridCol>
                <a:gridCol w="250827">
                  <a:extLst>
                    <a:ext uri="{9D8B030D-6E8A-4147-A177-3AD203B41FA5}">
                      <a16:colId xmlns:a16="http://schemas.microsoft.com/office/drawing/2014/main" val="668782178"/>
                    </a:ext>
                  </a:extLst>
                </a:gridCol>
                <a:gridCol w="376237">
                  <a:extLst>
                    <a:ext uri="{9D8B030D-6E8A-4147-A177-3AD203B41FA5}">
                      <a16:colId xmlns:a16="http://schemas.microsoft.com/office/drawing/2014/main" val="62371646"/>
                    </a:ext>
                  </a:extLst>
                </a:gridCol>
                <a:gridCol w="376237">
                  <a:extLst>
                    <a:ext uri="{9D8B030D-6E8A-4147-A177-3AD203B41FA5}">
                      <a16:colId xmlns:a16="http://schemas.microsoft.com/office/drawing/2014/main" val="3490323288"/>
                    </a:ext>
                  </a:extLst>
                </a:gridCol>
                <a:gridCol w="376237">
                  <a:extLst>
                    <a:ext uri="{9D8B030D-6E8A-4147-A177-3AD203B41FA5}">
                      <a16:colId xmlns:a16="http://schemas.microsoft.com/office/drawing/2014/main" val="722253723"/>
                    </a:ext>
                  </a:extLst>
                </a:gridCol>
                <a:gridCol w="376237">
                  <a:extLst>
                    <a:ext uri="{9D8B030D-6E8A-4147-A177-3AD203B41FA5}">
                      <a16:colId xmlns:a16="http://schemas.microsoft.com/office/drawing/2014/main" val="2285491109"/>
                    </a:ext>
                  </a:extLst>
                </a:gridCol>
                <a:gridCol w="376237">
                  <a:extLst>
                    <a:ext uri="{9D8B030D-6E8A-4147-A177-3AD203B41FA5}">
                      <a16:colId xmlns:a16="http://schemas.microsoft.com/office/drawing/2014/main" val="1691167083"/>
                    </a:ext>
                  </a:extLst>
                </a:gridCol>
              </a:tblGrid>
              <a:tr h="260015">
                <a:tc gridSpan="5">
                  <a:txBody>
                    <a:bodyPr/>
                    <a:lstStyle/>
                    <a:p>
                      <a:pPr algn="ctr" fontAlgn="b"/>
                      <a:r>
                        <a:rPr lang="en-GB" sz="1400" b="1" i="0" u="none" strike="noStrike" dirty="0">
                          <a:solidFill>
                            <a:srgbClr val="FFFFFF"/>
                          </a:solidFill>
                          <a:effectLst/>
                          <a:latin typeface="+mn-lt"/>
                        </a:rPr>
                        <a:t>September 2008</a:t>
                      </a:r>
                    </a:p>
                  </a:txBody>
                  <a:tcPr marL="6350" marR="6350" marT="6350" marB="0" anchor="ctr">
                    <a:lnL>
                      <a:noFill/>
                    </a:lnL>
                    <a:lnR>
                      <a:noFill/>
                    </a:lnR>
                    <a:lnT>
                      <a:noFill/>
                    </a:lnT>
                    <a:lnB>
                      <a:noFill/>
                    </a:lnB>
                    <a:solidFill>
                      <a:srgbClr val="75717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400" b="1" i="0" u="none" strike="noStrike" dirty="0">
                          <a:solidFill>
                            <a:srgbClr val="FFFFFF"/>
                          </a:solidFill>
                          <a:effectLst/>
                          <a:latin typeface="+mn-lt"/>
                        </a:rPr>
                        <a:t> </a:t>
                      </a:r>
                    </a:p>
                  </a:txBody>
                  <a:tcPr marL="6350" marR="6350" marT="6350" marB="0" anchor="b">
                    <a:lnL>
                      <a:noFill/>
                    </a:lnL>
                    <a:lnR>
                      <a:noFill/>
                    </a:lnR>
                    <a:lnT>
                      <a:noFill/>
                    </a:lnT>
                    <a:lnB>
                      <a:noFill/>
                    </a:lnB>
                    <a:solidFill>
                      <a:schemeClr val="bg1"/>
                    </a:solidFill>
                  </a:tcPr>
                </a:tc>
                <a:tc gridSpan="5">
                  <a:txBody>
                    <a:bodyPr/>
                    <a:lstStyle/>
                    <a:p>
                      <a:pPr algn="ctr" fontAlgn="b"/>
                      <a:r>
                        <a:rPr lang="en-GB" sz="1400" b="1" i="0" u="none" strike="noStrike" dirty="0">
                          <a:solidFill>
                            <a:srgbClr val="FFFFFF"/>
                          </a:solidFill>
                          <a:effectLst/>
                          <a:latin typeface="+mn-lt"/>
                        </a:rPr>
                        <a:t>October 2008</a:t>
                      </a:r>
                    </a:p>
                  </a:txBody>
                  <a:tcPr marL="6350" marR="6350" marT="6350" marB="0" anchor="ctr">
                    <a:lnL>
                      <a:noFill/>
                    </a:lnL>
                    <a:lnR>
                      <a:noFill/>
                    </a:lnR>
                    <a:lnT>
                      <a:noFill/>
                    </a:lnT>
                    <a:lnB>
                      <a:noFill/>
                    </a:lnB>
                    <a:solidFill>
                      <a:srgbClr val="75717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9736994"/>
                  </a:ext>
                </a:extLst>
              </a:tr>
              <a:tr h="208012">
                <a:tc>
                  <a:txBody>
                    <a:bodyPr/>
                    <a:lstStyle/>
                    <a:p>
                      <a:pPr algn="ctr" fontAlgn="b"/>
                      <a:r>
                        <a:rPr lang="en-GB" sz="1100" b="1" i="0" u="none" strike="noStrike">
                          <a:solidFill>
                            <a:srgbClr val="000000"/>
                          </a:solidFill>
                          <a:effectLst/>
                          <a:latin typeface="+mn-lt"/>
                        </a:rPr>
                        <a:t>Mo</a:t>
                      </a:r>
                    </a:p>
                  </a:txBody>
                  <a:tcPr marL="6350" marR="6350" marT="6350" marB="0" anchor="ctr">
                    <a:lnL>
                      <a:noFill/>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Tu</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We</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Th</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Fr</a:t>
                      </a:r>
                    </a:p>
                  </a:txBody>
                  <a:tcPr marL="6350" marR="6350" marT="6350" marB="0" anchor="ctr">
                    <a:lnL w="6350" cap="flat" cmpd="sng" algn="ctr">
                      <a:solidFill>
                        <a:srgbClr val="000000"/>
                      </a:solidFill>
                      <a:prstDash val="dot"/>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1" i="0" u="none" strike="noStrike" dirty="0">
                          <a:solidFill>
                            <a:srgbClr val="000000"/>
                          </a:solidFill>
                          <a:effectLst/>
                          <a:latin typeface="+mn-lt"/>
                        </a:rPr>
                        <a:t>Mo</a:t>
                      </a:r>
                    </a:p>
                  </a:txBody>
                  <a:tcPr marL="6350" marR="6350" marT="6350" marB="0" anchor="ctr">
                    <a:lnL>
                      <a:noFill/>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Tu</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We</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Th</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Fr</a:t>
                      </a:r>
                    </a:p>
                  </a:txBody>
                  <a:tcPr marL="6350" marR="6350" marT="6350" marB="0" anchor="ctr">
                    <a:lnL w="6350" cap="flat" cmpd="sng" algn="ctr">
                      <a:solidFill>
                        <a:srgbClr val="000000"/>
                      </a:solidFill>
                      <a:prstDash val="dot"/>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822465"/>
                  </a:ext>
                </a:extLst>
              </a:tr>
              <a:tr h="208012">
                <a:tc>
                  <a:txBody>
                    <a:bodyPr/>
                    <a:lstStyle/>
                    <a:p>
                      <a:pPr algn="ctr" fontAlgn="b"/>
                      <a:r>
                        <a:rPr lang="en-GB" sz="1100" b="0" i="0" u="none" strike="noStrike" dirty="0">
                          <a:solidFill>
                            <a:srgbClr val="000000"/>
                          </a:solidFill>
                          <a:effectLst/>
                          <a:latin typeface="+mn-lt"/>
                        </a:rPr>
                        <a:t>1</a:t>
                      </a:r>
                    </a:p>
                  </a:txBody>
                  <a:tcPr marL="6350" marR="6350" marT="6350" marB="0" anchor="ctr">
                    <a:lnL>
                      <a:noFill/>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dirty="0">
                          <a:solidFill>
                            <a:srgbClr val="000000"/>
                          </a:solidFill>
                          <a:effectLst/>
                          <a:latin typeface="+mn-lt"/>
                        </a:rPr>
                        <a:t>2</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dirty="0">
                          <a:solidFill>
                            <a:srgbClr val="000000"/>
                          </a:solidFill>
                          <a:effectLst/>
                          <a:latin typeface="+mn-lt"/>
                        </a:rPr>
                        <a:t>3</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mn-lt"/>
                        </a:rPr>
                        <a:t>4</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7C80"/>
                    </a:solidFill>
                  </a:tcPr>
                </a:tc>
                <a:tc>
                  <a:txBody>
                    <a:bodyPr/>
                    <a:lstStyle/>
                    <a:p>
                      <a:pPr algn="ctr" fontAlgn="b"/>
                      <a:r>
                        <a:rPr lang="en-GB" sz="1100" b="0" i="0" u="none" strike="noStrike" dirty="0">
                          <a:solidFill>
                            <a:srgbClr val="000000"/>
                          </a:solidFill>
                          <a:effectLst/>
                          <a:latin typeface="+mn-lt"/>
                        </a:rPr>
                        <a:t>5</a:t>
                      </a:r>
                    </a:p>
                  </a:txBody>
                  <a:tcPr marL="6350" marR="6350" marT="6350" marB="0" anchor="ctr">
                    <a:lnL w="6350" cap="flat" cmpd="sng" algn="ctr">
                      <a:solidFill>
                        <a:srgbClr val="000000"/>
                      </a:solidFill>
                      <a:prstDash val="dot"/>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GB" sz="1100" b="0" i="0" u="none" strike="noStrike" dirty="0">
                          <a:solidFill>
                            <a:srgbClr val="000000"/>
                          </a:solidFill>
                          <a:effectLst/>
                          <a:latin typeface="+mn-lt"/>
                        </a:rPr>
                        <a:t>1</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mn-lt"/>
                        </a:rPr>
                        <a:t>2</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7C80"/>
                    </a:solidFill>
                  </a:tcPr>
                </a:tc>
                <a:tc>
                  <a:txBody>
                    <a:bodyPr/>
                    <a:lstStyle/>
                    <a:p>
                      <a:pPr algn="ctr" fontAlgn="b"/>
                      <a:r>
                        <a:rPr lang="en-GB" sz="1100" b="0" i="0" u="none" strike="noStrike" dirty="0">
                          <a:solidFill>
                            <a:srgbClr val="000000"/>
                          </a:solidFill>
                          <a:effectLst/>
                          <a:latin typeface="+mn-lt"/>
                        </a:rPr>
                        <a:t>3</a:t>
                      </a:r>
                    </a:p>
                  </a:txBody>
                  <a:tcPr marL="6350" marR="6350" marT="6350" marB="0" anchor="ctr">
                    <a:lnL w="6350" cap="flat" cmpd="sng" algn="ctr">
                      <a:solidFill>
                        <a:srgbClr val="000000"/>
                      </a:solidFill>
                      <a:prstDash val="dot"/>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479583536"/>
                  </a:ext>
                </a:extLst>
              </a:tr>
              <a:tr h="208012">
                <a:tc>
                  <a:txBody>
                    <a:bodyPr/>
                    <a:lstStyle/>
                    <a:p>
                      <a:pPr algn="ctr" fontAlgn="b"/>
                      <a:r>
                        <a:rPr lang="en-GB" sz="1100" b="0" i="0" u="none" strike="noStrike">
                          <a:solidFill>
                            <a:srgbClr val="000000"/>
                          </a:solidFill>
                          <a:effectLst/>
                          <a:latin typeface="+mn-lt"/>
                        </a:rPr>
                        <a:t>8</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GB" sz="1100" b="0" i="0" u="none" strike="noStrike" dirty="0">
                          <a:solidFill>
                            <a:srgbClr val="000000"/>
                          </a:solidFill>
                          <a:effectLst/>
                          <a:latin typeface="+mn-lt"/>
                        </a:rPr>
                        <a:t>9</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7C80"/>
                    </a:solidFill>
                  </a:tcPr>
                </a:tc>
                <a:tc>
                  <a:txBody>
                    <a:bodyPr/>
                    <a:lstStyle/>
                    <a:p>
                      <a:pPr algn="ctr" fontAlgn="b"/>
                      <a:r>
                        <a:rPr lang="en-GB" sz="1100" b="0" i="0" u="none" strike="noStrike" dirty="0">
                          <a:solidFill>
                            <a:srgbClr val="000000"/>
                          </a:solidFill>
                          <a:effectLst/>
                          <a:latin typeface="+mn-lt"/>
                        </a:rPr>
                        <a:t>10</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mn-lt"/>
                        </a:rPr>
                        <a:t>11</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dirty="0">
                          <a:solidFill>
                            <a:srgbClr val="000000"/>
                          </a:solidFill>
                          <a:effectLst/>
                          <a:latin typeface="+mn-lt"/>
                        </a:rPr>
                        <a:t>12</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a:noFill/>
                    </a:lnR>
                    <a:lnT>
                      <a:noFill/>
                    </a:lnT>
                    <a:lnB>
                      <a:noFill/>
                    </a:lnB>
                    <a:solidFill>
                      <a:schemeClr val="bg1"/>
                    </a:solidFill>
                  </a:tcPr>
                </a:tc>
                <a:tc>
                  <a:txBody>
                    <a:bodyPr/>
                    <a:lstStyle/>
                    <a:p>
                      <a:pPr algn="ctr" fontAlgn="b"/>
                      <a:r>
                        <a:rPr lang="en-GB" sz="1100" b="0" i="0" u="none" strike="noStrike">
                          <a:solidFill>
                            <a:srgbClr val="000000"/>
                          </a:solidFill>
                          <a:effectLst/>
                          <a:latin typeface="+mn-lt"/>
                        </a:rPr>
                        <a:t>6</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7C80"/>
                    </a:solidFill>
                  </a:tcPr>
                </a:tc>
                <a:tc>
                  <a:txBody>
                    <a:bodyPr/>
                    <a:lstStyle/>
                    <a:p>
                      <a:pPr algn="ctr" fontAlgn="b"/>
                      <a:r>
                        <a:rPr lang="en-GB" sz="1100" b="0" i="0" u="none" strike="noStrike">
                          <a:solidFill>
                            <a:srgbClr val="FFFFFF"/>
                          </a:solidFill>
                          <a:effectLst/>
                          <a:latin typeface="+mn-lt"/>
                        </a:rPr>
                        <a:t>7</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5050"/>
                    </a:solidFill>
                  </a:tcPr>
                </a:tc>
                <a:tc>
                  <a:txBody>
                    <a:bodyPr/>
                    <a:lstStyle/>
                    <a:p>
                      <a:pPr algn="ctr" fontAlgn="b"/>
                      <a:r>
                        <a:rPr lang="en-GB" sz="1100" b="0" i="0" u="none" strike="noStrike" dirty="0">
                          <a:solidFill>
                            <a:srgbClr val="000000"/>
                          </a:solidFill>
                          <a:effectLst/>
                          <a:latin typeface="+mn-lt"/>
                        </a:rPr>
                        <a:t>8</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a:solidFill>
                            <a:srgbClr val="FFFFFF"/>
                          </a:solidFill>
                          <a:effectLst/>
                          <a:latin typeface="+mn-lt"/>
                        </a:rPr>
                        <a:t>9</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GB" sz="1100" b="0" i="0" u="none" strike="noStrike">
                          <a:solidFill>
                            <a:srgbClr val="000000"/>
                          </a:solidFill>
                          <a:effectLst/>
                          <a:latin typeface="+mn-lt"/>
                        </a:rPr>
                        <a:t>10</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501214238"/>
                  </a:ext>
                </a:extLst>
              </a:tr>
              <a:tr h="208012">
                <a:tc>
                  <a:txBody>
                    <a:bodyPr/>
                    <a:lstStyle/>
                    <a:p>
                      <a:pPr algn="ctr" fontAlgn="b"/>
                      <a:r>
                        <a:rPr lang="en-GB" sz="1100" b="0" i="0" u="none" strike="noStrike">
                          <a:solidFill>
                            <a:srgbClr val="000000"/>
                          </a:solidFill>
                          <a:effectLst/>
                          <a:latin typeface="+mn-lt"/>
                        </a:rPr>
                        <a:t>15</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7C80"/>
                    </a:solidFill>
                  </a:tcPr>
                </a:tc>
                <a:tc>
                  <a:txBody>
                    <a:bodyPr/>
                    <a:lstStyle/>
                    <a:p>
                      <a:pPr algn="ctr" fontAlgn="b"/>
                      <a:r>
                        <a:rPr lang="en-GB" sz="1100" b="0" i="0" u="none" strike="noStrike">
                          <a:solidFill>
                            <a:srgbClr val="000000"/>
                          </a:solidFill>
                          <a:effectLst/>
                          <a:latin typeface="+mn-lt"/>
                        </a:rPr>
                        <a:t>16</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dirty="0">
                          <a:solidFill>
                            <a:srgbClr val="000000"/>
                          </a:solidFill>
                          <a:effectLst/>
                          <a:latin typeface="+mn-lt"/>
                        </a:rPr>
                        <a:t>17</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7C80"/>
                    </a:solidFill>
                  </a:tcPr>
                </a:tc>
                <a:tc>
                  <a:txBody>
                    <a:bodyPr/>
                    <a:lstStyle/>
                    <a:p>
                      <a:pPr algn="ctr" fontAlgn="b"/>
                      <a:r>
                        <a:rPr lang="en-GB" sz="1100" b="0" i="0" u="none" strike="noStrike" dirty="0">
                          <a:solidFill>
                            <a:srgbClr val="FFFFFF"/>
                          </a:solidFill>
                          <a:effectLst/>
                          <a:latin typeface="+mn-lt"/>
                        </a:rPr>
                        <a:t>18</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ctr" fontAlgn="b"/>
                      <a:r>
                        <a:rPr lang="en-GB" sz="1100" b="0" i="0" u="none" strike="noStrike">
                          <a:solidFill>
                            <a:srgbClr val="FFFFFF"/>
                          </a:solidFill>
                          <a:effectLst/>
                          <a:latin typeface="+mn-lt"/>
                        </a:rPr>
                        <a:t>19</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a:noFill/>
                    </a:lnR>
                    <a:lnT>
                      <a:noFill/>
                    </a:lnT>
                    <a:lnB>
                      <a:noFill/>
                    </a:lnB>
                    <a:solidFill>
                      <a:schemeClr val="bg1"/>
                    </a:solidFill>
                  </a:tcPr>
                </a:tc>
                <a:tc>
                  <a:txBody>
                    <a:bodyPr/>
                    <a:lstStyle/>
                    <a:p>
                      <a:pPr algn="ctr" fontAlgn="b"/>
                      <a:r>
                        <a:rPr lang="en-GB" sz="1100" b="0" i="0" u="none" strike="noStrike">
                          <a:solidFill>
                            <a:srgbClr val="FFFFFF"/>
                          </a:solidFill>
                          <a:effectLst/>
                          <a:latin typeface="+mn-lt"/>
                        </a:rPr>
                        <a:t>13</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5623"/>
                    </a:solidFill>
                  </a:tcPr>
                </a:tc>
                <a:tc>
                  <a:txBody>
                    <a:bodyPr/>
                    <a:lstStyle/>
                    <a:p>
                      <a:pPr algn="ctr" fontAlgn="b"/>
                      <a:r>
                        <a:rPr lang="en-GB" sz="1100" b="0" i="0" u="none" strike="noStrike" dirty="0">
                          <a:solidFill>
                            <a:srgbClr val="000000"/>
                          </a:solidFill>
                          <a:effectLst/>
                          <a:latin typeface="+mn-lt"/>
                        </a:rPr>
                        <a:t>14</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a:solidFill>
                            <a:srgbClr val="FFFFFF"/>
                          </a:solidFill>
                          <a:effectLst/>
                          <a:latin typeface="+mn-lt"/>
                        </a:rPr>
                        <a:t>15</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a:txBody>
                    <a:bodyPr/>
                    <a:lstStyle/>
                    <a:p>
                      <a:pPr algn="ctr" fontAlgn="b"/>
                      <a:r>
                        <a:rPr lang="en-GB" sz="1100" b="0" i="0" u="none" strike="noStrike" dirty="0">
                          <a:solidFill>
                            <a:srgbClr val="FFFFFF"/>
                          </a:solidFill>
                          <a:effectLst/>
                          <a:latin typeface="+mn-lt"/>
                        </a:rPr>
                        <a:t>16</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ctr" fontAlgn="b"/>
                      <a:r>
                        <a:rPr lang="en-GB" sz="1100" b="0" i="0" u="none" strike="noStrike" dirty="0">
                          <a:solidFill>
                            <a:srgbClr val="000000"/>
                          </a:solidFill>
                          <a:effectLst/>
                          <a:latin typeface="+mn-lt"/>
                        </a:rPr>
                        <a:t>17</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982738854"/>
                  </a:ext>
                </a:extLst>
              </a:tr>
              <a:tr h="208012">
                <a:tc>
                  <a:txBody>
                    <a:bodyPr/>
                    <a:lstStyle/>
                    <a:p>
                      <a:pPr algn="ctr" fontAlgn="b"/>
                      <a:r>
                        <a:rPr lang="en-GB" sz="1100" b="0" i="0" u="none" strike="noStrike">
                          <a:solidFill>
                            <a:srgbClr val="000000"/>
                          </a:solidFill>
                          <a:effectLst/>
                          <a:latin typeface="+mn-lt"/>
                        </a:rPr>
                        <a:t>22</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7C80"/>
                    </a:solidFill>
                  </a:tcPr>
                </a:tc>
                <a:tc>
                  <a:txBody>
                    <a:bodyPr/>
                    <a:lstStyle/>
                    <a:p>
                      <a:pPr algn="ctr" fontAlgn="b"/>
                      <a:r>
                        <a:rPr lang="en-GB" sz="1100" b="0" i="0" u="none" strike="noStrike" dirty="0">
                          <a:solidFill>
                            <a:srgbClr val="000000"/>
                          </a:solidFill>
                          <a:effectLst/>
                          <a:latin typeface="+mn-lt"/>
                        </a:rPr>
                        <a:t>23</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dirty="0">
                          <a:solidFill>
                            <a:srgbClr val="000000"/>
                          </a:solidFill>
                          <a:effectLst/>
                          <a:latin typeface="+mn-lt"/>
                        </a:rPr>
                        <a:t>24</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mn-lt"/>
                        </a:rPr>
                        <a:t>25</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GB" sz="1100" b="0" i="0" u="none" strike="noStrike" dirty="0">
                          <a:solidFill>
                            <a:srgbClr val="000000"/>
                          </a:solidFill>
                          <a:effectLst/>
                          <a:latin typeface="+mn-lt"/>
                        </a:rPr>
                        <a:t>26</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a:noFill/>
                    </a:lnR>
                    <a:lnT>
                      <a:noFill/>
                    </a:lnT>
                    <a:lnB>
                      <a:noFill/>
                    </a:lnB>
                    <a:solidFill>
                      <a:schemeClr val="bg1"/>
                    </a:solidFill>
                  </a:tcPr>
                </a:tc>
                <a:tc>
                  <a:txBody>
                    <a:bodyPr/>
                    <a:lstStyle/>
                    <a:p>
                      <a:pPr algn="ctr" fontAlgn="b"/>
                      <a:r>
                        <a:rPr lang="en-GB" sz="1100" b="0" i="0" u="none" strike="noStrike">
                          <a:solidFill>
                            <a:srgbClr val="FFFFFF"/>
                          </a:solidFill>
                          <a:effectLst/>
                          <a:latin typeface="+mn-lt"/>
                        </a:rPr>
                        <a:t>20</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ctr" fontAlgn="b"/>
                      <a:r>
                        <a:rPr lang="en-GB" sz="1100" b="0" i="0" u="none" strike="noStrike">
                          <a:solidFill>
                            <a:srgbClr val="000000"/>
                          </a:solidFill>
                          <a:effectLst/>
                          <a:latin typeface="+mn-lt"/>
                        </a:rPr>
                        <a:t>21</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7C80"/>
                    </a:solidFill>
                  </a:tcPr>
                </a:tc>
                <a:tc>
                  <a:txBody>
                    <a:bodyPr/>
                    <a:lstStyle/>
                    <a:p>
                      <a:pPr algn="ctr" fontAlgn="b"/>
                      <a:r>
                        <a:rPr lang="en-GB" sz="1100" b="0" i="0" u="none" strike="noStrike">
                          <a:solidFill>
                            <a:srgbClr val="FFFFFF"/>
                          </a:solidFill>
                          <a:effectLst/>
                          <a:latin typeface="+mn-lt"/>
                        </a:rPr>
                        <a:t>22</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GB" sz="1100" b="0" i="0" u="none" strike="noStrike" dirty="0">
                          <a:solidFill>
                            <a:srgbClr val="000000"/>
                          </a:solidFill>
                          <a:effectLst/>
                          <a:latin typeface="+mn-lt"/>
                        </a:rPr>
                        <a:t>23</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dirty="0">
                          <a:solidFill>
                            <a:srgbClr val="000000"/>
                          </a:solidFill>
                          <a:effectLst/>
                          <a:latin typeface="+mn-lt"/>
                        </a:rPr>
                        <a:t>24</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7C80"/>
                    </a:solidFill>
                  </a:tcPr>
                </a:tc>
                <a:extLst>
                  <a:ext uri="{0D108BD9-81ED-4DB2-BD59-A6C34878D82A}">
                    <a16:rowId xmlns:a16="http://schemas.microsoft.com/office/drawing/2014/main" val="2185057377"/>
                  </a:ext>
                </a:extLst>
              </a:tr>
              <a:tr h="208012">
                <a:tc>
                  <a:txBody>
                    <a:bodyPr/>
                    <a:lstStyle/>
                    <a:p>
                      <a:pPr algn="ctr" fontAlgn="b"/>
                      <a:r>
                        <a:rPr lang="en-GB" sz="1100" b="0" i="0" u="none" strike="noStrike">
                          <a:solidFill>
                            <a:srgbClr val="FFFFFF"/>
                          </a:solidFill>
                          <a:effectLst/>
                          <a:latin typeface="+mn-lt"/>
                        </a:rPr>
                        <a:t>29</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C00000"/>
                    </a:solidFill>
                  </a:tcPr>
                </a:tc>
                <a:tc>
                  <a:txBody>
                    <a:bodyPr/>
                    <a:lstStyle/>
                    <a:p>
                      <a:pPr algn="ctr" fontAlgn="b"/>
                      <a:r>
                        <a:rPr lang="en-GB" sz="1100" b="0" i="0" u="none" strike="noStrike">
                          <a:solidFill>
                            <a:srgbClr val="FFFFFF"/>
                          </a:solidFill>
                          <a:effectLst/>
                          <a:latin typeface="+mn-lt"/>
                        </a:rPr>
                        <a:t>30</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548235"/>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27</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7C80"/>
                    </a:solidFill>
                  </a:tcPr>
                </a:tc>
                <a:tc>
                  <a:txBody>
                    <a:bodyPr/>
                    <a:lstStyle/>
                    <a:p>
                      <a:pPr algn="ctr" fontAlgn="b"/>
                      <a:r>
                        <a:rPr lang="en-GB" sz="1100" b="0" i="0" u="none" strike="noStrike">
                          <a:solidFill>
                            <a:srgbClr val="FFFFFF"/>
                          </a:solidFill>
                          <a:effectLst/>
                          <a:latin typeface="+mn-lt"/>
                        </a:rPr>
                        <a:t>28</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375623"/>
                    </a:solidFill>
                  </a:tcPr>
                </a:tc>
                <a:tc>
                  <a:txBody>
                    <a:bodyPr/>
                    <a:lstStyle/>
                    <a:p>
                      <a:pPr algn="ctr" fontAlgn="b"/>
                      <a:r>
                        <a:rPr lang="en-GB" sz="1100" b="0" i="0" u="none" strike="noStrike" dirty="0">
                          <a:solidFill>
                            <a:srgbClr val="000000"/>
                          </a:solidFill>
                          <a:effectLst/>
                          <a:latin typeface="+mn-lt"/>
                        </a:rPr>
                        <a:t>29</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bg1"/>
                    </a:solidFill>
                  </a:tcPr>
                </a:tc>
                <a:tc>
                  <a:txBody>
                    <a:bodyPr/>
                    <a:lstStyle/>
                    <a:p>
                      <a:pPr algn="ctr" fontAlgn="b"/>
                      <a:r>
                        <a:rPr lang="en-GB" sz="1100" b="0" i="0" u="none" strike="noStrike">
                          <a:solidFill>
                            <a:srgbClr val="000000"/>
                          </a:solidFill>
                          <a:effectLst/>
                          <a:latin typeface="+mn-lt"/>
                        </a:rPr>
                        <a:t>30</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C6E0B4"/>
                    </a:solidFill>
                  </a:tcPr>
                </a:tc>
                <a:tc>
                  <a:txBody>
                    <a:bodyPr/>
                    <a:lstStyle/>
                    <a:p>
                      <a:pPr algn="ctr" fontAlgn="b"/>
                      <a:r>
                        <a:rPr lang="en-GB" sz="1100" b="0" i="0" u="none" strike="noStrike" dirty="0">
                          <a:solidFill>
                            <a:srgbClr val="000000"/>
                          </a:solidFill>
                          <a:effectLst/>
                          <a:latin typeface="+mn-lt"/>
                        </a:rPr>
                        <a:t>31</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chemeClr val="bg1"/>
                    </a:solidFill>
                  </a:tcPr>
                </a:tc>
                <a:extLst>
                  <a:ext uri="{0D108BD9-81ED-4DB2-BD59-A6C34878D82A}">
                    <a16:rowId xmlns:a16="http://schemas.microsoft.com/office/drawing/2014/main" val="465082152"/>
                  </a:ext>
                </a:extLst>
              </a:tr>
              <a:tr h="208012">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extLst>
                  <a:ext uri="{0D108BD9-81ED-4DB2-BD59-A6C34878D82A}">
                    <a16:rowId xmlns:a16="http://schemas.microsoft.com/office/drawing/2014/main" val="943840080"/>
                  </a:ext>
                </a:extLst>
              </a:tr>
              <a:tr h="260015">
                <a:tc gridSpan="5">
                  <a:txBody>
                    <a:bodyPr/>
                    <a:lstStyle/>
                    <a:p>
                      <a:pPr algn="ctr" fontAlgn="b"/>
                      <a:r>
                        <a:rPr lang="en-GB" sz="1400" b="1" i="0" u="none" strike="noStrike" dirty="0">
                          <a:solidFill>
                            <a:srgbClr val="FFFFFF"/>
                          </a:solidFill>
                          <a:effectLst/>
                          <a:latin typeface="+mn-lt"/>
                        </a:rPr>
                        <a:t>November 2008</a:t>
                      </a:r>
                    </a:p>
                  </a:txBody>
                  <a:tcPr marL="6350" marR="6350" marT="6350" marB="0" anchor="ctr">
                    <a:lnL>
                      <a:noFill/>
                    </a:lnL>
                    <a:lnR>
                      <a:noFill/>
                    </a:lnR>
                    <a:lnT>
                      <a:noFill/>
                    </a:lnT>
                    <a:lnB>
                      <a:noFill/>
                    </a:lnB>
                    <a:solidFill>
                      <a:srgbClr val="75717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400" b="1" i="0" u="none" strike="noStrike" dirty="0">
                          <a:solidFill>
                            <a:srgbClr val="FFFFFF"/>
                          </a:solidFill>
                          <a:effectLst/>
                          <a:latin typeface="+mn-lt"/>
                        </a:rPr>
                        <a:t> </a:t>
                      </a:r>
                    </a:p>
                  </a:txBody>
                  <a:tcPr marL="6350" marR="6350" marT="6350" marB="0" anchor="b">
                    <a:lnL>
                      <a:noFill/>
                    </a:lnL>
                    <a:lnR>
                      <a:noFill/>
                    </a:lnR>
                    <a:lnT>
                      <a:noFill/>
                    </a:lnT>
                    <a:lnB>
                      <a:noFill/>
                    </a:lnB>
                    <a:solidFill>
                      <a:schemeClr val="bg1"/>
                    </a:solidFill>
                  </a:tcPr>
                </a:tc>
                <a:tc gridSpan="5">
                  <a:txBody>
                    <a:bodyPr/>
                    <a:lstStyle/>
                    <a:p>
                      <a:pPr algn="ctr" fontAlgn="b"/>
                      <a:r>
                        <a:rPr lang="en-GB" sz="1400" b="1" i="0" u="none" strike="noStrike" dirty="0">
                          <a:solidFill>
                            <a:srgbClr val="FFFFFF"/>
                          </a:solidFill>
                          <a:effectLst/>
                          <a:latin typeface="+mn-lt"/>
                        </a:rPr>
                        <a:t>December 2008</a:t>
                      </a:r>
                    </a:p>
                  </a:txBody>
                  <a:tcPr marL="6350" marR="6350" marT="6350" marB="0" anchor="ctr">
                    <a:lnL>
                      <a:noFill/>
                    </a:lnL>
                    <a:lnR>
                      <a:noFill/>
                    </a:lnR>
                    <a:lnT>
                      <a:noFill/>
                    </a:lnT>
                    <a:lnB>
                      <a:noFill/>
                    </a:lnB>
                    <a:solidFill>
                      <a:srgbClr val="75717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4119792"/>
                  </a:ext>
                </a:extLst>
              </a:tr>
              <a:tr h="208012">
                <a:tc>
                  <a:txBody>
                    <a:bodyPr/>
                    <a:lstStyle/>
                    <a:p>
                      <a:pPr algn="ctr" fontAlgn="b"/>
                      <a:r>
                        <a:rPr lang="en-GB" sz="1100" b="1" i="0" u="none" strike="noStrike">
                          <a:solidFill>
                            <a:srgbClr val="000000"/>
                          </a:solidFill>
                          <a:effectLst/>
                          <a:latin typeface="+mn-lt"/>
                        </a:rPr>
                        <a:t>Mo</a:t>
                      </a:r>
                    </a:p>
                  </a:txBody>
                  <a:tcPr marL="6350" marR="6350" marT="6350" marB="0" anchor="ctr">
                    <a:lnL>
                      <a:noFill/>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Tu</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We</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Th</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Fr</a:t>
                      </a:r>
                    </a:p>
                  </a:txBody>
                  <a:tcPr marL="6350" marR="6350" marT="6350" marB="0" anchor="ctr">
                    <a:lnL w="6350" cap="flat" cmpd="sng" algn="ctr">
                      <a:solidFill>
                        <a:srgbClr val="000000"/>
                      </a:solidFill>
                      <a:prstDash val="dot"/>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1" i="0" u="none" strike="noStrike">
                          <a:solidFill>
                            <a:srgbClr val="000000"/>
                          </a:solidFill>
                          <a:effectLst/>
                          <a:latin typeface="+mn-lt"/>
                        </a:rPr>
                        <a:t>Mo</a:t>
                      </a:r>
                    </a:p>
                  </a:txBody>
                  <a:tcPr marL="6350" marR="6350" marT="6350" marB="0" anchor="ctr">
                    <a:lnL>
                      <a:noFill/>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Tu</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We</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Th</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Fr</a:t>
                      </a:r>
                    </a:p>
                  </a:txBody>
                  <a:tcPr marL="6350" marR="6350" marT="6350" marB="0" anchor="ctr">
                    <a:lnL w="6350" cap="flat" cmpd="sng" algn="ctr">
                      <a:solidFill>
                        <a:srgbClr val="000000"/>
                      </a:solidFill>
                      <a:prstDash val="dot"/>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780540"/>
                  </a:ext>
                </a:extLst>
              </a:tr>
              <a:tr h="208012">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a:noFill/>
                    </a:lnR>
                    <a:lnT>
                      <a:noFill/>
                    </a:lnT>
                    <a:lnB>
                      <a:noFill/>
                    </a:lnB>
                    <a:solidFill>
                      <a:schemeClr val="bg1"/>
                    </a:solidFill>
                  </a:tcPr>
                </a:tc>
                <a:tc>
                  <a:txBody>
                    <a:bodyPr/>
                    <a:lstStyle/>
                    <a:p>
                      <a:pPr algn="ctr" fontAlgn="b"/>
                      <a:r>
                        <a:rPr lang="en-GB" sz="1100" b="0" i="0" u="none" strike="noStrike">
                          <a:solidFill>
                            <a:srgbClr val="FFFFFF"/>
                          </a:solidFill>
                          <a:effectLst/>
                          <a:latin typeface="+mn-lt"/>
                        </a:rPr>
                        <a:t>1</a:t>
                      </a:r>
                    </a:p>
                  </a:txBody>
                  <a:tcPr marL="6350" marR="6350" marT="6350" marB="0" anchor="ctr">
                    <a:lnL>
                      <a:noFill/>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a:txBody>
                    <a:bodyPr/>
                    <a:lstStyle/>
                    <a:p>
                      <a:pPr algn="ctr" fontAlgn="b"/>
                      <a:r>
                        <a:rPr lang="en-GB" sz="1100" b="0" i="0" u="none" strike="noStrike">
                          <a:solidFill>
                            <a:srgbClr val="FFFFFF"/>
                          </a:solidFill>
                          <a:effectLst/>
                          <a:latin typeface="+mn-lt"/>
                        </a:rPr>
                        <a:t>2</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ctr" fontAlgn="b"/>
                      <a:r>
                        <a:rPr lang="en-GB" sz="1100" b="0" i="0" u="none" strike="noStrike" dirty="0">
                          <a:solidFill>
                            <a:srgbClr val="000000"/>
                          </a:solidFill>
                          <a:effectLst/>
                          <a:latin typeface="+mn-lt"/>
                        </a:rPr>
                        <a:t>3</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GB" sz="1100" b="0" i="0" u="none" strike="noStrike" dirty="0">
                          <a:solidFill>
                            <a:srgbClr val="000000"/>
                          </a:solidFill>
                          <a:effectLst/>
                          <a:latin typeface="+mn-lt"/>
                        </a:rPr>
                        <a:t>4</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ctr" fontAlgn="b"/>
                      <a:r>
                        <a:rPr lang="en-GB" sz="1100" b="0" i="0" u="none" strike="noStrike" dirty="0">
                          <a:solidFill>
                            <a:srgbClr val="000000"/>
                          </a:solidFill>
                          <a:effectLst/>
                          <a:latin typeface="+mn-lt"/>
                        </a:rPr>
                        <a:t>5</a:t>
                      </a:r>
                    </a:p>
                  </a:txBody>
                  <a:tcPr marL="6350" marR="6350" marT="6350" marB="0" anchor="ctr">
                    <a:lnL w="6350" cap="flat" cmpd="sng" algn="ctr">
                      <a:solidFill>
                        <a:srgbClr val="000000"/>
                      </a:solidFill>
                      <a:prstDash val="dot"/>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9D08E"/>
                    </a:solidFill>
                  </a:tcPr>
                </a:tc>
                <a:extLst>
                  <a:ext uri="{0D108BD9-81ED-4DB2-BD59-A6C34878D82A}">
                    <a16:rowId xmlns:a16="http://schemas.microsoft.com/office/drawing/2014/main" val="361033683"/>
                  </a:ext>
                </a:extLst>
              </a:tr>
              <a:tr h="208012">
                <a:tc>
                  <a:txBody>
                    <a:bodyPr/>
                    <a:lstStyle/>
                    <a:p>
                      <a:pPr algn="ctr" fontAlgn="b"/>
                      <a:r>
                        <a:rPr lang="en-GB" sz="1100" b="0" i="0" u="none" strike="noStrike">
                          <a:solidFill>
                            <a:srgbClr val="000000"/>
                          </a:solidFill>
                          <a:effectLst/>
                          <a:latin typeface="+mn-lt"/>
                        </a:rPr>
                        <a:t>3</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dirty="0">
                          <a:solidFill>
                            <a:srgbClr val="FFFFFF"/>
                          </a:solidFill>
                          <a:effectLst/>
                          <a:latin typeface="+mn-lt"/>
                        </a:rPr>
                        <a:t>4</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70AD47"/>
                    </a:solidFill>
                  </a:tcPr>
                </a:tc>
                <a:tc>
                  <a:txBody>
                    <a:bodyPr/>
                    <a:lstStyle/>
                    <a:p>
                      <a:pPr algn="ctr" fontAlgn="b"/>
                      <a:r>
                        <a:rPr lang="en-GB" sz="1100" b="0" i="0" u="none" strike="noStrike" dirty="0">
                          <a:solidFill>
                            <a:srgbClr val="FFFFFF"/>
                          </a:solidFill>
                          <a:effectLst/>
                          <a:latin typeface="+mn-lt"/>
                        </a:rPr>
                        <a:t>5</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5050"/>
                    </a:solidFill>
                  </a:tcPr>
                </a:tc>
                <a:tc>
                  <a:txBody>
                    <a:bodyPr/>
                    <a:lstStyle/>
                    <a:p>
                      <a:pPr algn="ctr" fontAlgn="b"/>
                      <a:r>
                        <a:rPr lang="en-GB" sz="1100" b="0" i="0" u="none" strike="noStrike">
                          <a:solidFill>
                            <a:srgbClr val="FFFFFF"/>
                          </a:solidFill>
                          <a:effectLst/>
                          <a:latin typeface="+mn-lt"/>
                        </a:rPr>
                        <a:t>6</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5050"/>
                    </a:solidFill>
                  </a:tcPr>
                </a:tc>
                <a:tc>
                  <a:txBody>
                    <a:bodyPr/>
                    <a:lstStyle/>
                    <a:p>
                      <a:pPr algn="ctr" fontAlgn="b"/>
                      <a:r>
                        <a:rPr lang="en-GB" sz="1100" b="0" i="0" u="none" strike="noStrike">
                          <a:solidFill>
                            <a:srgbClr val="000000"/>
                          </a:solidFill>
                          <a:effectLst/>
                          <a:latin typeface="+mn-lt"/>
                        </a:rPr>
                        <a:t>7</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a:noFill/>
                    </a:lnR>
                    <a:lnT>
                      <a:noFill/>
                    </a:lnT>
                    <a:lnB>
                      <a:noFill/>
                    </a:lnB>
                    <a:solidFill>
                      <a:schemeClr val="bg1"/>
                    </a:solidFill>
                  </a:tcPr>
                </a:tc>
                <a:tc>
                  <a:txBody>
                    <a:bodyPr/>
                    <a:lstStyle/>
                    <a:p>
                      <a:pPr algn="ctr" fontAlgn="b"/>
                      <a:r>
                        <a:rPr lang="en-GB" sz="1100" b="0" i="0" u="none" strike="noStrike">
                          <a:solidFill>
                            <a:srgbClr val="000000"/>
                          </a:solidFill>
                          <a:effectLst/>
                          <a:latin typeface="+mn-lt"/>
                        </a:rPr>
                        <a:t>8</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9D08E"/>
                    </a:solidFill>
                  </a:tcPr>
                </a:tc>
                <a:tc>
                  <a:txBody>
                    <a:bodyPr/>
                    <a:lstStyle/>
                    <a:p>
                      <a:pPr algn="ctr" fontAlgn="b"/>
                      <a:r>
                        <a:rPr lang="en-GB" sz="1100" b="0" i="0" u="none" strike="noStrike">
                          <a:solidFill>
                            <a:srgbClr val="000000"/>
                          </a:solidFill>
                          <a:effectLst/>
                          <a:latin typeface="+mn-lt"/>
                        </a:rPr>
                        <a:t>9</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ctr" fontAlgn="b"/>
                      <a:r>
                        <a:rPr lang="en-GB" sz="1100" b="0" i="0" u="none" strike="noStrike">
                          <a:solidFill>
                            <a:srgbClr val="000000"/>
                          </a:solidFill>
                          <a:effectLst/>
                          <a:latin typeface="+mn-lt"/>
                        </a:rPr>
                        <a:t>10</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dirty="0">
                          <a:solidFill>
                            <a:srgbClr val="000000"/>
                          </a:solidFill>
                          <a:effectLst/>
                          <a:latin typeface="+mn-lt"/>
                        </a:rPr>
                        <a:t>11</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ctr" fontAlgn="b"/>
                      <a:r>
                        <a:rPr lang="en-GB" sz="1100" b="0" i="0" u="none" strike="noStrike">
                          <a:solidFill>
                            <a:srgbClr val="000000"/>
                          </a:solidFill>
                          <a:effectLst/>
                          <a:latin typeface="+mn-lt"/>
                        </a:rPr>
                        <a:t>12</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4140692220"/>
                  </a:ext>
                </a:extLst>
              </a:tr>
              <a:tr h="208012">
                <a:tc>
                  <a:txBody>
                    <a:bodyPr/>
                    <a:lstStyle/>
                    <a:p>
                      <a:pPr algn="ctr" fontAlgn="b"/>
                      <a:r>
                        <a:rPr lang="en-GB" sz="1100" b="0" i="0" u="none" strike="noStrike" dirty="0">
                          <a:solidFill>
                            <a:srgbClr val="000000"/>
                          </a:solidFill>
                          <a:effectLst/>
                          <a:latin typeface="+mn-lt"/>
                        </a:rPr>
                        <a:t>10</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mn-lt"/>
                        </a:rPr>
                        <a:t>11</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ctr" fontAlgn="b"/>
                      <a:r>
                        <a:rPr lang="en-GB" sz="1100" b="0" i="0" u="none" strike="noStrike">
                          <a:solidFill>
                            <a:srgbClr val="FFFFFF"/>
                          </a:solidFill>
                          <a:effectLst/>
                          <a:latin typeface="+mn-lt"/>
                        </a:rPr>
                        <a:t>12</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5050"/>
                    </a:solidFill>
                  </a:tcPr>
                </a:tc>
                <a:tc>
                  <a:txBody>
                    <a:bodyPr/>
                    <a:lstStyle/>
                    <a:p>
                      <a:pPr algn="ctr" fontAlgn="b"/>
                      <a:r>
                        <a:rPr lang="en-GB" sz="1100" b="0" i="0" u="none" strike="noStrike" dirty="0">
                          <a:solidFill>
                            <a:srgbClr val="FFFFFF"/>
                          </a:solidFill>
                          <a:effectLst/>
                          <a:latin typeface="+mn-lt"/>
                        </a:rPr>
                        <a:t>13</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548235"/>
                    </a:solidFill>
                  </a:tcPr>
                </a:tc>
                <a:tc>
                  <a:txBody>
                    <a:bodyPr/>
                    <a:lstStyle/>
                    <a:p>
                      <a:pPr algn="ctr" fontAlgn="b"/>
                      <a:r>
                        <a:rPr lang="en-GB" sz="1100" b="0" i="0" u="none" strike="noStrike">
                          <a:solidFill>
                            <a:srgbClr val="000000"/>
                          </a:solidFill>
                          <a:effectLst/>
                          <a:latin typeface="+mn-lt"/>
                        </a:rPr>
                        <a:t>14</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7C80"/>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a:noFill/>
                    </a:lnR>
                    <a:lnT>
                      <a:noFill/>
                    </a:lnT>
                    <a:lnB>
                      <a:noFill/>
                    </a:lnB>
                    <a:solidFill>
                      <a:schemeClr val="bg1"/>
                    </a:solidFill>
                  </a:tcPr>
                </a:tc>
                <a:tc>
                  <a:txBody>
                    <a:bodyPr/>
                    <a:lstStyle/>
                    <a:p>
                      <a:pPr algn="ctr" fontAlgn="b"/>
                      <a:r>
                        <a:rPr lang="en-GB" sz="1100" b="0" i="0" u="none" strike="noStrike">
                          <a:solidFill>
                            <a:srgbClr val="000000"/>
                          </a:solidFill>
                          <a:effectLst/>
                          <a:latin typeface="+mn-lt"/>
                        </a:rPr>
                        <a:t>15</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dirty="0">
                          <a:solidFill>
                            <a:srgbClr val="FFFFFF"/>
                          </a:solidFill>
                          <a:effectLst/>
                          <a:latin typeface="+mn-lt"/>
                        </a:rPr>
                        <a:t>16</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548235"/>
                    </a:solidFill>
                  </a:tcPr>
                </a:tc>
                <a:tc>
                  <a:txBody>
                    <a:bodyPr/>
                    <a:lstStyle/>
                    <a:p>
                      <a:pPr algn="ctr" fontAlgn="b"/>
                      <a:r>
                        <a:rPr lang="en-GB" sz="1100" b="0" i="0" u="none" strike="noStrike">
                          <a:solidFill>
                            <a:srgbClr val="000000"/>
                          </a:solidFill>
                          <a:effectLst/>
                          <a:latin typeface="+mn-lt"/>
                        </a:rPr>
                        <a:t>17</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mn-lt"/>
                        </a:rPr>
                        <a:t>18</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ctr" fontAlgn="b"/>
                      <a:r>
                        <a:rPr lang="en-GB" sz="1100" b="0" i="0" u="none" strike="noStrike" dirty="0">
                          <a:solidFill>
                            <a:srgbClr val="000000"/>
                          </a:solidFill>
                          <a:effectLst/>
                          <a:latin typeface="+mn-lt"/>
                        </a:rPr>
                        <a:t>19</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883145976"/>
                  </a:ext>
                </a:extLst>
              </a:tr>
              <a:tr h="208012">
                <a:tc>
                  <a:txBody>
                    <a:bodyPr/>
                    <a:lstStyle/>
                    <a:p>
                      <a:pPr algn="ctr" fontAlgn="b"/>
                      <a:r>
                        <a:rPr lang="en-GB" sz="1100" b="0" i="0" u="none" strike="noStrike">
                          <a:solidFill>
                            <a:srgbClr val="000000"/>
                          </a:solidFill>
                          <a:effectLst/>
                          <a:latin typeface="+mn-lt"/>
                        </a:rPr>
                        <a:t>17</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ctr" fontAlgn="b"/>
                      <a:r>
                        <a:rPr lang="en-GB" sz="1100" b="0" i="0" u="none" strike="noStrike">
                          <a:solidFill>
                            <a:srgbClr val="000000"/>
                          </a:solidFill>
                          <a:effectLst/>
                          <a:latin typeface="+mn-lt"/>
                        </a:rPr>
                        <a:t>18</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a:solidFill>
                            <a:srgbClr val="FFFFFF"/>
                          </a:solidFill>
                          <a:effectLst/>
                          <a:latin typeface="+mn-lt"/>
                        </a:rPr>
                        <a:t>19</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GB" sz="1100" b="0" i="0" u="none" strike="noStrike">
                          <a:solidFill>
                            <a:srgbClr val="FFFFFF"/>
                          </a:solidFill>
                          <a:effectLst/>
                          <a:latin typeface="+mn-lt"/>
                        </a:rPr>
                        <a:t>20</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GB" sz="1100" b="0" i="0" u="none" strike="noStrike" dirty="0">
                          <a:solidFill>
                            <a:srgbClr val="FFFFFF"/>
                          </a:solidFill>
                          <a:effectLst/>
                          <a:latin typeface="+mn-lt"/>
                        </a:rPr>
                        <a:t>21</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548235"/>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22</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dirty="0">
                          <a:solidFill>
                            <a:srgbClr val="000000"/>
                          </a:solidFill>
                          <a:effectLst/>
                          <a:latin typeface="+mn-lt"/>
                        </a:rPr>
                        <a:t>23</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dirty="0">
                          <a:solidFill>
                            <a:srgbClr val="000000"/>
                          </a:solidFill>
                          <a:effectLst/>
                          <a:latin typeface="+mn-lt"/>
                        </a:rPr>
                        <a:t>24</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a:solidFill>
                            <a:srgbClr val="000000"/>
                          </a:solidFill>
                          <a:effectLst/>
                          <a:latin typeface="+mn-lt"/>
                        </a:rPr>
                        <a:t>25</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GB" sz="1100" b="0" i="0" u="none" strike="noStrike" dirty="0">
                          <a:solidFill>
                            <a:srgbClr val="000000"/>
                          </a:solidFill>
                          <a:effectLst/>
                          <a:latin typeface="+mn-lt"/>
                        </a:rPr>
                        <a:t>26</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07868920"/>
                  </a:ext>
                </a:extLst>
              </a:tr>
              <a:tr h="208012">
                <a:tc>
                  <a:txBody>
                    <a:bodyPr/>
                    <a:lstStyle/>
                    <a:p>
                      <a:pPr algn="ctr" fontAlgn="b"/>
                      <a:r>
                        <a:rPr lang="en-GB" sz="1100" b="0" i="0" u="none" strike="noStrike">
                          <a:solidFill>
                            <a:srgbClr val="FFFFFF"/>
                          </a:solidFill>
                          <a:effectLst/>
                          <a:latin typeface="+mn-lt"/>
                        </a:rPr>
                        <a:t>24</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548235"/>
                    </a:solidFill>
                  </a:tcPr>
                </a:tc>
                <a:tc>
                  <a:txBody>
                    <a:bodyPr/>
                    <a:lstStyle/>
                    <a:p>
                      <a:pPr algn="ctr" fontAlgn="b"/>
                      <a:r>
                        <a:rPr lang="en-GB" sz="1100" b="0" i="0" u="none" strike="noStrike" dirty="0">
                          <a:solidFill>
                            <a:srgbClr val="000000"/>
                          </a:solidFill>
                          <a:effectLst/>
                          <a:latin typeface="+mn-lt"/>
                        </a:rPr>
                        <a:t>25</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bg1"/>
                    </a:solidFill>
                  </a:tcPr>
                </a:tc>
                <a:tc>
                  <a:txBody>
                    <a:bodyPr/>
                    <a:lstStyle/>
                    <a:p>
                      <a:pPr algn="ctr" fontAlgn="b"/>
                      <a:r>
                        <a:rPr lang="en-GB" sz="1100" b="0" i="0" u="none" strike="noStrike">
                          <a:solidFill>
                            <a:srgbClr val="000000"/>
                          </a:solidFill>
                          <a:effectLst/>
                          <a:latin typeface="+mn-lt"/>
                        </a:rPr>
                        <a:t>26</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A9D08E"/>
                    </a:solidFill>
                  </a:tcPr>
                </a:tc>
                <a:tc>
                  <a:txBody>
                    <a:bodyPr/>
                    <a:lstStyle/>
                    <a:p>
                      <a:pPr algn="ctr" fontAlgn="b"/>
                      <a:r>
                        <a:rPr lang="en-GB" sz="1100" b="0" i="0" u="none" strike="noStrike">
                          <a:solidFill>
                            <a:srgbClr val="000000"/>
                          </a:solidFill>
                          <a:effectLst/>
                          <a:latin typeface="+mn-lt"/>
                        </a:rPr>
                        <a:t>27</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bg1"/>
                    </a:solidFill>
                  </a:tcPr>
                </a:tc>
                <a:tc>
                  <a:txBody>
                    <a:bodyPr/>
                    <a:lstStyle/>
                    <a:p>
                      <a:pPr algn="ctr" fontAlgn="b"/>
                      <a:r>
                        <a:rPr lang="en-GB" sz="1100" b="0" i="0" u="none" strike="noStrike" dirty="0">
                          <a:solidFill>
                            <a:srgbClr val="000000"/>
                          </a:solidFill>
                          <a:effectLst/>
                          <a:latin typeface="+mn-lt"/>
                        </a:rPr>
                        <a:t>28</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29</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bg1"/>
                    </a:solidFill>
                  </a:tcPr>
                </a:tc>
                <a:tc>
                  <a:txBody>
                    <a:bodyPr/>
                    <a:lstStyle/>
                    <a:p>
                      <a:pPr algn="ctr" fontAlgn="b"/>
                      <a:r>
                        <a:rPr lang="en-GB" sz="1100" b="0" i="0" u="none" strike="noStrike">
                          <a:solidFill>
                            <a:srgbClr val="000000"/>
                          </a:solidFill>
                          <a:effectLst/>
                          <a:latin typeface="+mn-lt"/>
                        </a:rPr>
                        <a:t>30</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C6E0B4"/>
                    </a:solidFill>
                  </a:tcPr>
                </a:tc>
                <a:tc>
                  <a:txBody>
                    <a:bodyPr/>
                    <a:lstStyle/>
                    <a:p>
                      <a:pPr algn="ctr" fontAlgn="b"/>
                      <a:r>
                        <a:rPr lang="en-GB" sz="1100" b="0" i="0" u="none" strike="noStrike" dirty="0">
                          <a:solidFill>
                            <a:srgbClr val="000000"/>
                          </a:solidFill>
                          <a:effectLst/>
                          <a:latin typeface="+mn-lt"/>
                        </a:rPr>
                        <a:t>31</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F2F2F2"/>
                    </a:solidFill>
                  </a:tcPr>
                </a:tc>
                <a:extLst>
                  <a:ext uri="{0D108BD9-81ED-4DB2-BD59-A6C34878D82A}">
                    <a16:rowId xmlns:a16="http://schemas.microsoft.com/office/drawing/2014/main" val="3665081797"/>
                  </a:ext>
                </a:extLst>
              </a:tr>
            </a:tbl>
          </a:graphicData>
        </a:graphic>
      </p:graphicFrame>
      <p:sp>
        <p:nvSpPr>
          <p:cNvPr id="24" name="Rectangle 23">
            <a:extLst>
              <a:ext uri="{FF2B5EF4-FFF2-40B4-BE49-F238E27FC236}">
                <a16:creationId xmlns:a16="http://schemas.microsoft.com/office/drawing/2014/main" id="{D39BF20F-2D40-4FAD-BEED-CCC7314FED5C}"/>
              </a:ext>
            </a:extLst>
          </p:cNvPr>
          <p:cNvSpPr/>
          <p:nvPr/>
        </p:nvSpPr>
        <p:spPr>
          <a:xfrm>
            <a:off x="5688642" y="1992094"/>
            <a:ext cx="682742" cy="3712526"/>
          </a:xfrm>
          <a:prstGeom prst="rect">
            <a:avLst/>
          </a:prstGeom>
          <a:gradFill flip="none" rotWithShape="1">
            <a:gsLst>
              <a:gs pos="0">
                <a:srgbClr val="860000"/>
              </a:gs>
              <a:gs pos="21000">
                <a:srgbClr val="FF5050"/>
              </a:gs>
              <a:gs pos="14000">
                <a:srgbClr val="FF0000"/>
              </a:gs>
              <a:gs pos="45000">
                <a:schemeClr val="bg1"/>
              </a:gs>
              <a:gs pos="37000">
                <a:srgbClr val="FFCCCC"/>
              </a:gs>
              <a:gs pos="28000">
                <a:srgbClr val="FF7C80"/>
              </a:gs>
              <a:gs pos="59000">
                <a:srgbClr val="C6E0B4"/>
              </a:gs>
              <a:gs pos="96262">
                <a:srgbClr val="375623"/>
              </a:gs>
              <a:gs pos="80000">
                <a:srgbClr val="70AD47"/>
              </a:gs>
              <a:gs pos="69000">
                <a:srgbClr val="A9D08E"/>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79D65F64-27F7-4217-8A45-E6F920E92AD8}"/>
              </a:ext>
            </a:extLst>
          </p:cNvPr>
          <p:cNvSpPr txBox="1"/>
          <p:nvPr/>
        </p:nvSpPr>
        <p:spPr>
          <a:xfrm>
            <a:off x="5688642" y="1992094"/>
            <a:ext cx="682742" cy="260119"/>
          </a:xfrm>
          <a:prstGeom prst="rect">
            <a:avLst/>
          </a:prstGeom>
          <a:noFill/>
        </p:spPr>
        <p:txBody>
          <a:bodyPr wrap="square" rtlCol="0">
            <a:spAutoFit/>
          </a:bodyPr>
          <a:lstStyle/>
          <a:p>
            <a:pPr algn="ctr"/>
            <a:r>
              <a:rPr lang="en-GB" sz="1100" b="1" dirty="0">
                <a:solidFill>
                  <a:schemeClr val="bg1"/>
                </a:solidFill>
              </a:rPr>
              <a:t>+11%</a:t>
            </a:r>
          </a:p>
        </p:txBody>
      </p:sp>
      <p:sp>
        <p:nvSpPr>
          <p:cNvPr id="26" name="TextBox 25">
            <a:extLst>
              <a:ext uri="{FF2B5EF4-FFF2-40B4-BE49-F238E27FC236}">
                <a16:creationId xmlns:a16="http://schemas.microsoft.com/office/drawing/2014/main" id="{7E54823A-9540-4D14-BA59-5AA0F93E43CB}"/>
              </a:ext>
            </a:extLst>
          </p:cNvPr>
          <p:cNvSpPr txBox="1"/>
          <p:nvPr/>
        </p:nvSpPr>
        <p:spPr>
          <a:xfrm>
            <a:off x="5690983" y="3820326"/>
            <a:ext cx="682742" cy="260119"/>
          </a:xfrm>
          <a:prstGeom prst="rect">
            <a:avLst/>
          </a:prstGeom>
          <a:noFill/>
        </p:spPr>
        <p:txBody>
          <a:bodyPr wrap="square" rtlCol="0">
            <a:spAutoFit/>
          </a:bodyPr>
          <a:lstStyle/>
          <a:p>
            <a:pPr algn="ctr"/>
            <a:r>
              <a:rPr lang="en-GB" sz="1100" b="1" dirty="0">
                <a:solidFill>
                  <a:schemeClr val="bg1">
                    <a:lumMod val="65000"/>
                  </a:schemeClr>
                </a:solidFill>
              </a:rPr>
              <a:t>+2%</a:t>
            </a:r>
          </a:p>
        </p:txBody>
      </p:sp>
      <p:sp>
        <p:nvSpPr>
          <p:cNvPr id="27" name="TextBox 26">
            <a:extLst>
              <a:ext uri="{FF2B5EF4-FFF2-40B4-BE49-F238E27FC236}">
                <a16:creationId xmlns:a16="http://schemas.microsoft.com/office/drawing/2014/main" id="{0F8DC070-D1F1-4462-83B4-486A9921053D}"/>
              </a:ext>
            </a:extLst>
          </p:cNvPr>
          <p:cNvSpPr txBox="1"/>
          <p:nvPr/>
        </p:nvSpPr>
        <p:spPr>
          <a:xfrm>
            <a:off x="5690983" y="4053199"/>
            <a:ext cx="682742" cy="260119"/>
          </a:xfrm>
          <a:prstGeom prst="rect">
            <a:avLst/>
          </a:prstGeom>
          <a:noFill/>
        </p:spPr>
        <p:txBody>
          <a:bodyPr wrap="square" rtlCol="0">
            <a:spAutoFit/>
          </a:bodyPr>
          <a:lstStyle/>
          <a:p>
            <a:pPr algn="ctr"/>
            <a:r>
              <a:rPr lang="en-GB" sz="1100" b="1" dirty="0">
                <a:solidFill>
                  <a:schemeClr val="bg1">
                    <a:lumMod val="65000"/>
                  </a:schemeClr>
                </a:solidFill>
              </a:rPr>
              <a:t>-2%</a:t>
            </a:r>
          </a:p>
        </p:txBody>
      </p:sp>
      <p:sp>
        <p:nvSpPr>
          <p:cNvPr id="28" name="Title 1">
            <a:extLst>
              <a:ext uri="{FF2B5EF4-FFF2-40B4-BE49-F238E27FC236}">
                <a16:creationId xmlns:a16="http://schemas.microsoft.com/office/drawing/2014/main" id="{2FD92E1F-95B1-47AC-85AB-646DD8F74E18}"/>
              </a:ext>
            </a:extLst>
          </p:cNvPr>
          <p:cNvSpPr txBox="1">
            <a:spLocks/>
          </p:cNvSpPr>
          <p:nvPr/>
        </p:nvSpPr>
        <p:spPr>
          <a:xfrm>
            <a:off x="8203503" y="1672202"/>
            <a:ext cx="1883897" cy="402116"/>
          </a:xfrm>
          <a:prstGeom prst="rect">
            <a:avLst/>
          </a:prstGeom>
        </p:spPr>
        <p:txBody>
          <a:bodyPr lIns="0" tIns="9144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300" b="1" dirty="0">
                <a:latin typeface="Arial" charset="0"/>
                <a:ea typeface="Arial" charset="0"/>
                <a:cs typeface="Arial" charset="0"/>
              </a:rPr>
              <a:t>Covid-19 Crisis </a:t>
            </a:r>
          </a:p>
          <a:p>
            <a:pPr algn="ctr">
              <a:lnSpc>
                <a:spcPct val="100000"/>
              </a:lnSpc>
            </a:pPr>
            <a:r>
              <a:rPr lang="en-US" sz="1300" b="1" dirty="0">
                <a:latin typeface="Arial" charset="0"/>
                <a:ea typeface="Arial" charset="0"/>
                <a:cs typeface="Arial" charset="0"/>
              </a:rPr>
              <a:t>2020</a:t>
            </a:r>
          </a:p>
        </p:txBody>
      </p:sp>
      <p:sp>
        <p:nvSpPr>
          <p:cNvPr id="29" name="Title 1">
            <a:extLst>
              <a:ext uri="{FF2B5EF4-FFF2-40B4-BE49-F238E27FC236}">
                <a16:creationId xmlns:a16="http://schemas.microsoft.com/office/drawing/2014/main" id="{89FE99DE-5827-4045-BF6C-3158308BC9D5}"/>
              </a:ext>
            </a:extLst>
          </p:cNvPr>
          <p:cNvSpPr txBox="1">
            <a:spLocks/>
          </p:cNvSpPr>
          <p:nvPr/>
        </p:nvSpPr>
        <p:spPr>
          <a:xfrm>
            <a:off x="5147313" y="1623222"/>
            <a:ext cx="1883897" cy="402116"/>
          </a:xfrm>
          <a:prstGeom prst="rect">
            <a:avLst/>
          </a:prstGeom>
        </p:spPr>
        <p:txBody>
          <a:bodyPr lIns="0" tIns="91440" rIns="0" bIns="0"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200" b="1" dirty="0">
                <a:latin typeface="Arial" charset="0"/>
                <a:ea typeface="Arial" charset="0"/>
                <a:cs typeface="Arial" charset="0"/>
              </a:rPr>
              <a:t>Daily Return %</a:t>
            </a:r>
          </a:p>
        </p:txBody>
      </p:sp>
      <p:sp>
        <p:nvSpPr>
          <p:cNvPr id="30" name="TextBox 29">
            <a:extLst>
              <a:ext uri="{FF2B5EF4-FFF2-40B4-BE49-F238E27FC236}">
                <a16:creationId xmlns:a16="http://schemas.microsoft.com/office/drawing/2014/main" id="{9F243620-9641-4237-97C6-3E911EE19D40}"/>
              </a:ext>
            </a:extLst>
          </p:cNvPr>
          <p:cNvSpPr txBox="1"/>
          <p:nvPr/>
        </p:nvSpPr>
        <p:spPr>
          <a:xfrm>
            <a:off x="5705737" y="5400932"/>
            <a:ext cx="682742" cy="260119"/>
          </a:xfrm>
          <a:prstGeom prst="rect">
            <a:avLst/>
          </a:prstGeom>
          <a:noFill/>
        </p:spPr>
        <p:txBody>
          <a:bodyPr wrap="square" rtlCol="0">
            <a:spAutoFit/>
          </a:bodyPr>
          <a:lstStyle/>
          <a:p>
            <a:pPr algn="ctr"/>
            <a:r>
              <a:rPr lang="en-GB" sz="1100" b="1" dirty="0">
                <a:solidFill>
                  <a:schemeClr val="bg1"/>
                </a:solidFill>
              </a:rPr>
              <a:t>-12%</a:t>
            </a:r>
          </a:p>
        </p:txBody>
      </p:sp>
      <p:graphicFrame>
        <p:nvGraphicFramePr>
          <p:cNvPr id="40" name="Table 39">
            <a:extLst>
              <a:ext uri="{FF2B5EF4-FFF2-40B4-BE49-F238E27FC236}">
                <a16:creationId xmlns:a16="http://schemas.microsoft.com/office/drawing/2014/main" id="{415895F5-34EE-4037-A5C3-97EDDEC53E9A}"/>
              </a:ext>
            </a:extLst>
          </p:cNvPr>
          <p:cNvGraphicFramePr>
            <a:graphicFrameLocks noGrp="1"/>
          </p:cNvGraphicFramePr>
          <p:nvPr>
            <p:extLst>
              <p:ext uri="{D42A27DB-BD31-4B8C-83A1-F6EECF244321}">
                <p14:modId xmlns:p14="http://schemas.microsoft.com/office/powerpoint/2010/main" val="542612759"/>
              </p:ext>
            </p:extLst>
          </p:nvPr>
        </p:nvGraphicFramePr>
        <p:xfrm>
          <a:off x="7110016" y="2272234"/>
          <a:ext cx="4013196" cy="3224199"/>
        </p:xfrm>
        <a:graphic>
          <a:graphicData uri="http://schemas.openxmlformats.org/drawingml/2006/table">
            <a:tbl>
              <a:tblPr/>
              <a:tblGrid>
                <a:gridCol w="376237">
                  <a:extLst>
                    <a:ext uri="{9D8B030D-6E8A-4147-A177-3AD203B41FA5}">
                      <a16:colId xmlns:a16="http://schemas.microsoft.com/office/drawing/2014/main" val="2370340252"/>
                    </a:ext>
                  </a:extLst>
                </a:gridCol>
                <a:gridCol w="376237">
                  <a:extLst>
                    <a:ext uri="{9D8B030D-6E8A-4147-A177-3AD203B41FA5}">
                      <a16:colId xmlns:a16="http://schemas.microsoft.com/office/drawing/2014/main" val="3336215471"/>
                    </a:ext>
                  </a:extLst>
                </a:gridCol>
                <a:gridCol w="376237">
                  <a:extLst>
                    <a:ext uri="{9D8B030D-6E8A-4147-A177-3AD203B41FA5}">
                      <a16:colId xmlns:a16="http://schemas.microsoft.com/office/drawing/2014/main" val="1978134841"/>
                    </a:ext>
                  </a:extLst>
                </a:gridCol>
                <a:gridCol w="376237">
                  <a:extLst>
                    <a:ext uri="{9D8B030D-6E8A-4147-A177-3AD203B41FA5}">
                      <a16:colId xmlns:a16="http://schemas.microsoft.com/office/drawing/2014/main" val="2280406678"/>
                    </a:ext>
                  </a:extLst>
                </a:gridCol>
                <a:gridCol w="376237">
                  <a:extLst>
                    <a:ext uri="{9D8B030D-6E8A-4147-A177-3AD203B41FA5}">
                      <a16:colId xmlns:a16="http://schemas.microsoft.com/office/drawing/2014/main" val="2868559987"/>
                    </a:ext>
                  </a:extLst>
                </a:gridCol>
                <a:gridCol w="250826">
                  <a:extLst>
                    <a:ext uri="{9D8B030D-6E8A-4147-A177-3AD203B41FA5}">
                      <a16:colId xmlns:a16="http://schemas.microsoft.com/office/drawing/2014/main" val="3175796671"/>
                    </a:ext>
                  </a:extLst>
                </a:gridCol>
                <a:gridCol w="376237">
                  <a:extLst>
                    <a:ext uri="{9D8B030D-6E8A-4147-A177-3AD203B41FA5}">
                      <a16:colId xmlns:a16="http://schemas.microsoft.com/office/drawing/2014/main" val="441004178"/>
                    </a:ext>
                  </a:extLst>
                </a:gridCol>
                <a:gridCol w="376237">
                  <a:extLst>
                    <a:ext uri="{9D8B030D-6E8A-4147-A177-3AD203B41FA5}">
                      <a16:colId xmlns:a16="http://schemas.microsoft.com/office/drawing/2014/main" val="1217201117"/>
                    </a:ext>
                  </a:extLst>
                </a:gridCol>
                <a:gridCol w="376237">
                  <a:extLst>
                    <a:ext uri="{9D8B030D-6E8A-4147-A177-3AD203B41FA5}">
                      <a16:colId xmlns:a16="http://schemas.microsoft.com/office/drawing/2014/main" val="344342999"/>
                    </a:ext>
                  </a:extLst>
                </a:gridCol>
                <a:gridCol w="376237">
                  <a:extLst>
                    <a:ext uri="{9D8B030D-6E8A-4147-A177-3AD203B41FA5}">
                      <a16:colId xmlns:a16="http://schemas.microsoft.com/office/drawing/2014/main" val="2363178249"/>
                    </a:ext>
                  </a:extLst>
                </a:gridCol>
                <a:gridCol w="376237">
                  <a:extLst>
                    <a:ext uri="{9D8B030D-6E8A-4147-A177-3AD203B41FA5}">
                      <a16:colId xmlns:a16="http://schemas.microsoft.com/office/drawing/2014/main" val="1145059350"/>
                    </a:ext>
                  </a:extLst>
                </a:gridCol>
              </a:tblGrid>
              <a:tr h="260015">
                <a:tc gridSpan="5">
                  <a:txBody>
                    <a:bodyPr/>
                    <a:lstStyle/>
                    <a:p>
                      <a:pPr algn="ctr" fontAlgn="b"/>
                      <a:r>
                        <a:rPr lang="en-GB" sz="1400" b="1" i="0" u="none" strike="noStrike" dirty="0">
                          <a:solidFill>
                            <a:srgbClr val="FFFFFF"/>
                          </a:solidFill>
                          <a:effectLst/>
                          <a:latin typeface="+mn-lt"/>
                        </a:rPr>
                        <a:t>February 2020</a:t>
                      </a:r>
                    </a:p>
                  </a:txBody>
                  <a:tcPr marL="6350" marR="6350" marT="6350" marB="0" anchor="ctr">
                    <a:lnL>
                      <a:noFill/>
                    </a:lnL>
                    <a:lnR>
                      <a:noFill/>
                    </a:lnR>
                    <a:lnT>
                      <a:noFill/>
                    </a:lnT>
                    <a:lnB>
                      <a:noFill/>
                    </a:lnB>
                    <a:solidFill>
                      <a:srgbClr val="75717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400" b="1" i="0" u="none" strike="noStrike" dirty="0">
                          <a:solidFill>
                            <a:srgbClr val="FFFFFF"/>
                          </a:solidFill>
                          <a:effectLst/>
                          <a:latin typeface="+mn-lt"/>
                        </a:rPr>
                        <a:t> </a:t>
                      </a:r>
                    </a:p>
                  </a:txBody>
                  <a:tcPr marL="6350" marR="6350" marT="6350" marB="0" anchor="b">
                    <a:lnL>
                      <a:noFill/>
                    </a:lnL>
                    <a:lnR>
                      <a:noFill/>
                    </a:lnR>
                    <a:lnT>
                      <a:noFill/>
                    </a:lnT>
                    <a:lnB>
                      <a:noFill/>
                    </a:lnB>
                    <a:solidFill>
                      <a:schemeClr val="bg1"/>
                    </a:solidFill>
                  </a:tcPr>
                </a:tc>
                <a:tc gridSpan="5">
                  <a:txBody>
                    <a:bodyPr/>
                    <a:lstStyle/>
                    <a:p>
                      <a:pPr algn="ctr" fontAlgn="b"/>
                      <a:r>
                        <a:rPr lang="en-GB" sz="1400" b="1" i="0" u="none" strike="noStrike" dirty="0">
                          <a:solidFill>
                            <a:srgbClr val="FFFFFF"/>
                          </a:solidFill>
                          <a:effectLst/>
                          <a:latin typeface="+mn-lt"/>
                        </a:rPr>
                        <a:t>March 2020</a:t>
                      </a:r>
                    </a:p>
                  </a:txBody>
                  <a:tcPr marL="6350" marR="6350" marT="6350" marB="0" anchor="ctr">
                    <a:lnL>
                      <a:noFill/>
                    </a:lnL>
                    <a:lnR>
                      <a:noFill/>
                    </a:lnR>
                    <a:lnT>
                      <a:noFill/>
                    </a:lnT>
                    <a:lnB>
                      <a:noFill/>
                    </a:lnB>
                    <a:solidFill>
                      <a:srgbClr val="75717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75738708"/>
                  </a:ext>
                </a:extLst>
              </a:tr>
              <a:tr h="208013">
                <a:tc>
                  <a:txBody>
                    <a:bodyPr/>
                    <a:lstStyle/>
                    <a:p>
                      <a:pPr algn="ctr" fontAlgn="b"/>
                      <a:r>
                        <a:rPr lang="en-GB" sz="1100" b="1" i="0" u="none" strike="noStrike" dirty="0">
                          <a:solidFill>
                            <a:srgbClr val="000000"/>
                          </a:solidFill>
                          <a:effectLst/>
                          <a:latin typeface="+mn-lt"/>
                        </a:rPr>
                        <a:t>Mo</a:t>
                      </a:r>
                    </a:p>
                  </a:txBody>
                  <a:tcPr marL="6350" marR="6350" marT="6350" marB="0" anchor="ctr">
                    <a:lnL>
                      <a:noFill/>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Tu</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We</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Th</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Fr</a:t>
                      </a:r>
                    </a:p>
                  </a:txBody>
                  <a:tcPr marL="6350" marR="6350" marT="6350" marB="0" anchor="ctr">
                    <a:lnL w="6350" cap="flat" cmpd="sng" algn="ctr">
                      <a:solidFill>
                        <a:srgbClr val="000000"/>
                      </a:solidFill>
                      <a:prstDash val="dot"/>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 </a:t>
                      </a:r>
                    </a:p>
                  </a:txBody>
                  <a:tcPr marL="6350" marR="6350" marT="6350" marB="0" anchor="ctr">
                    <a:lnL>
                      <a:noFill/>
                    </a:lnL>
                    <a:lnR>
                      <a:noFill/>
                    </a:lnR>
                    <a:lnT>
                      <a:noFill/>
                    </a:lnT>
                    <a:lnB>
                      <a:noFill/>
                    </a:lnB>
                    <a:solidFill>
                      <a:schemeClr val="bg1"/>
                    </a:solidFill>
                  </a:tcPr>
                </a:tc>
                <a:tc>
                  <a:txBody>
                    <a:bodyPr/>
                    <a:lstStyle/>
                    <a:p>
                      <a:pPr algn="ctr" fontAlgn="b"/>
                      <a:r>
                        <a:rPr lang="en-GB" sz="1100" b="1" i="0" u="none" strike="noStrike" dirty="0">
                          <a:solidFill>
                            <a:srgbClr val="000000"/>
                          </a:solidFill>
                          <a:effectLst/>
                          <a:latin typeface="+mn-lt"/>
                        </a:rPr>
                        <a:t>Mo</a:t>
                      </a:r>
                    </a:p>
                  </a:txBody>
                  <a:tcPr marL="6350" marR="6350" marT="6350" marB="0" anchor="ctr">
                    <a:lnL>
                      <a:noFill/>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Tu</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We</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Th</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Fr</a:t>
                      </a:r>
                    </a:p>
                  </a:txBody>
                  <a:tcPr marL="6350" marR="6350" marT="6350" marB="0" anchor="ctr">
                    <a:lnL w="6350" cap="flat" cmpd="sng" algn="ctr">
                      <a:solidFill>
                        <a:srgbClr val="000000"/>
                      </a:solidFill>
                      <a:prstDash val="dot"/>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1703123"/>
                  </a:ext>
                </a:extLst>
              </a:tr>
              <a:tr h="208013">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2</a:t>
                      </a:r>
                    </a:p>
                  </a:txBody>
                  <a:tcPr marL="6350" marR="6350" marT="6350" marB="0" anchor="ctr">
                    <a:lnL>
                      <a:noFill/>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9D08E"/>
                    </a:solidFill>
                  </a:tcPr>
                </a:tc>
                <a:tc>
                  <a:txBody>
                    <a:bodyPr/>
                    <a:lstStyle/>
                    <a:p>
                      <a:pPr algn="ctr" fontAlgn="b"/>
                      <a:r>
                        <a:rPr lang="en-GB" sz="1100" b="0" i="0" u="none" strike="noStrike">
                          <a:solidFill>
                            <a:srgbClr val="000000"/>
                          </a:solidFill>
                          <a:effectLst/>
                          <a:latin typeface="+mn-lt"/>
                        </a:rPr>
                        <a:t>3</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ctr" fontAlgn="b"/>
                      <a:r>
                        <a:rPr lang="en-GB" sz="1100" b="0" i="0" u="none" strike="noStrike">
                          <a:solidFill>
                            <a:srgbClr val="000000"/>
                          </a:solidFill>
                          <a:effectLst/>
                          <a:latin typeface="+mn-lt"/>
                        </a:rPr>
                        <a:t>4</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9D08E"/>
                    </a:solidFill>
                  </a:tcPr>
                </a:tc>
                <a:tc>
                  <a:txBody>
                    <a:bodyPr/>
                    <a:lstStyle/>
                    <a:p>
                      <a:pPr algn="ctr" fontAlgn="b"/>
                      <a:r>
                        <a:rPr lang="en-GB" sz="1100" b="0" i="0" u="none" strike="noStrike">
                          <a:solidFill>
                            <a:srgbClr val="000000"/>
                          </a:solidFill>
                          <a:effectLst/>
                          <a:latin typeface="+mn-lt"/>
                        </a:rPr>
                        <a:t>5</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b"/>
                      <a:r>
                        <a:rPr lang="en-GB" sz="1100" b="0" i="0" u="none" strike="noStrike">
                          <a:solidFill>
                            <a:srgbClr val="000000"/>
                          </a:solidFill>
                          <a:effectLst/>
                          <a:latin typeface="+mn-lt"/>
                        </a:rPr>
                        <a:t>6</a:t>
                      </a:r>
                    </a:p>
                  </a:txBody>
                  <a:tcPr marL="6350" marR="6350" marT="6350" marB="0" anchor="ctr">
                    <a:lnL w="6350" cap="flat" cmpd="sng" algn="ctr">
                      <a:solidFill>
                        <a:srgbClr val="000000"/>
                      </a:solidFill>
                      <a:prstDash val="dot"/>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66634843"/>
                  </a:ext>
                </a:extLst>
              </a:tr>
              <a:tr h="208013">
                <a:tc>
                  <a:txBody>
                    <a:bodyPr/>
                    <a:lstStyle/>
                    <a:p>
                      <a:pPr algn="ctr" fontAlgn="b"/>
                      <a:r>
                        <a:rPr lang="en-GB" sz="1100" b="0" i="0" u="none" strike="noStrike">
                          <a:solidFill>
                            <a:srgbClr val="000000"/>
                          </a:solidFill>
                          <a:effectLst/>
                          <a:latin typeface="+mn-lt"/>
                        </a:rPr>
                        <a:t>3</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4</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mn-lt"/>
                        </a:rPr>
                        <a:t>5</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mn-lt"/>
                        </a:rPr>
                        <a:t>6</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mn-lt"/>
                        </a:rPr>
                        <a:t>7</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9</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b"/>
                      <a:r>
                        <a:rPr lang="en-GB" sz="1100" b="0" i="0" u="none" strike="noStrike">
                          <a:solidFill>
                            <a:srgbClr val="000000"/>
                          </a:solidFill>
                          <a:effectLst/>
                          <a:latin typeface="+mn-lt"/>
                        </a:rPr>
                        <a:t>10</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9D08E"/>
                    </a:solidFill>
                  </a:tcPr>
                </a:tc>
                <a:tc>
                  <a:txBody>
                    <a:bodyPr/>
                    <a:lstStyle/>
                    <a:p>
                      <a:pPr algn="ctr" fontAlgn="b"/>
                      <a:r>
                        <a:rPr lang="en-GB" sz="1100" b="0" i="0" u="none" strike="noStrike">
                          <a:solidFill>
                            <a:srgbClr val="000000"/>
                          </a:solidFill>
                          <a:effectLst/>
                          <a:latin typeface="+mn-lt"/>
                        </a:rPr>
                        <a:t>11</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b"/>
                      <a:r>
                        <a:rPr lang="en-GB" sz="1100" b="0" i="0" u="none" strike="noStrike">
                          <a:solidFill>
                            <a:srgbClr val="FFFFFF"/>
                          </a:solidFill>
                          <a:effectLst/>
                          <a:latin typeface="+mn-lt"/>
                        </a:rPr>
                        <a:t>12</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00000"/>
                    </a:solidFill>
                  </a:tcPr>
                </a:tc>
                <a:tc>
                  <a:txBody>
                    <a:bodyPr/>
                    <a:lstStyle/>
                    <a:p>
                      <a:pPr algn="ctr" fontAlgn="b"/>
                      <a:r>
                        <a:rPr lang="en-GB" sz="1100" b="0" i="0" u="none" strike="noStrike">
                          <a:solidFill>
                            <a:srgbClr val="FFFFFF"/>
                          </a:solidFill>
                          <a:effectLst/>
                          <a:latin typeface="+mn-lt"/>
                        </a:rPr>
                        <a:t>13</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5623"/>
                    </a:solidFill>
                  </a:tcPr>
                </a:tc>
                <a:extLst>
                  <a:ext uri="{0D108BD9-81ED-4DB2-BD59-A6C34878D82A}">
                    <a16:rowId xmlns:a16="http://schemas.microsoft.com/office/drawing/2014/main" val="209123182"/>
                  </a:ext>
                </a:extLst>
              </a:tr>
              <a:tr h="208013">
                <a:tc>
                  <a:txBody>
                    <a:bodyPr/>
                    <a:lstStyle/>
                    <a:p>
                      <a:pPr algn="ctr" fontAlgn="b"/>
                      <a:r>
                        <a:rPr lang="en-GB" sz="1100" b="0" i="0" u="none" strike="noStrike">
                          <a:solidFill>
                            <a:srgbClr val="000000"/>
                          </a:solidFill>
                          <a:effectLst/>
                          <a:latin typeface="+mn-lt"/>
                        </a:rPr>
                        <a:t>10</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11</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mn-lt"/>
                        </a:rPr>
                        <a:t>12</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13</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mn-lt"/>
                        </a:rPr>
                        <a:t>14</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a:noFill/>
                    </a:lnR>
                    <a:lnT>
                      <a:noFill/>
                    </a:lnT>
                    <a:lnB>
                      <a:noFill/>
                    </a:lnB>
                    <a:solidFill>
                      <a:schemeClr val="bg1"/>
                    </a:solidFill>
                  </a:tcPr>
                </a:tc>
                <a:tc>
                  <a:txBody>
                    <a:bodyPr/>
                    <a:lstStyle/>
                    <a:p>
                      <a:pPr algn="ctr" fontAlgn="b"/>
                      <a:r>
                        <a:rPr lang="en-GB" sz="1100" b="0" i="0" u="none" strike="noStrike" dirty="0">
                          <a:solidFill>
                            <a:srgbClr val="FFFFFF"/>
                          </a:solidFill>
                          <a:effectLst/>
                          <a:latin typeface="+mn-lt"/>
                        </a:rPr>
                        <a:t>16</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50021"/>
                    </a:solidFill>
                  </a:tcPr>
                </a:tc>
                <a:tc>
                  <a:txBody>
                    <a:bodyPr/>
                    <a:lstStyle/>
                    <a:p>
                      <a:pPr algn="ctr" fontAlgn="b"/>
                      <a:r>
                        <a:rPr lang="en-GB" sz="1100" b="0" i="0" u="none" strike="noStrike">
                          <a:solidFill>
                            <a:srgbClr val="FFFFFF"/>
                          </a:solidFill>
                          <a:effectLst/>
                          <a:latin typeface="+mn-lt"/>
                        </a:rPr>
                        <a:t>17</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548235"/>
                    </a:solidFill>
                  </a:tcPr>
                </a:tc>
                <a:tc>
                  <a:txBody>
                    <a:bodyPr/>
                    <a:lstStyle/>
                    <a:p>
                      <a:pPr algn="ctr" fontAlgn="b"/>
                      <a:r>
                        <a:rPr lang="en-GB" sz="1100" b="0" i="0" u="none" strike="noStrike">
                          <a:solidFill>
                            <a:srgbClr val="000000"/>
                          </a:solidFill>
                          <a:effectLst/>
                          <a:latin typeface="+mn-lt"/>
                        </a:rPr>
                        <a:t>18</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7C80"/>
                    </a:solidFill>
                  </a:tcPr>
                </a:tc>
                <a:tc>
                  <a:txBody>
                    <a:bodyPr/>
                    <a:lstStyle/>
                    <a:p>
                      <a:pPr algn="ctr" fontAlgn="b"/>
                      <a:r>
                        <a:rPr lang="en-GB" sz="1100" b="0" i="0" u="none" strike="noStrike">
                          <a:solidFill>
                            <a:srgbClr val="000000"/>
                          </a:solidFill>
                          <a:effectLst/>
                          <a:latin typeface="+mn-lt"/>
                        </a:rPr>
                        <a:t>19</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20</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extLst>
                  <a:ext uri="{0D108BD9-81ED-4DB2-BD59-A6C34878D82A}">
                    <a16:rowId xmlns:a16="http://schemas.microsoft.com/office/drawing/2014/main" val="2405607752"/>
                  </a:ext>
                </a:extLst>
              </a:tr>
              <a:tr h="208013">
                <a:tc>
                  <a:txBody>
                    <a:bodyPr/>
                    <a:lstStyle/>
                    <a:p>
                      <a:pPr algn="ctr" fontAlgn="b"/>
                      <a:r>
                        <a:rPr lang="en-GB" sz="1100" b="0" i="0" u="none" strike="noStrike">
                          <a:solidFill>
                            <a:srgbClr val="000000"/>
                          </a:solidFill>
                          <a:effectLst/>
                          <a:latin typeface="+mn-lt"/>
                        </a:rPr>
                        <a:t>17</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18</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19</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20</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mn-lt"/>
                        </a:rPr>
                        <a:t>21</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a:noFill/>
                    </a:lnR>
                    <a:lnT>
                      <a:noFill/>
                    </a:lnT>
                    <a:lnB>
                      <a:noFill/>
                    </a:lnB>
                    <a:solidFill>
                      <a:schemeClr val="bg1"/>
                    </a:solidFill>
                  </a:tcPr>
                </a:tc>
                <a:tc>
                  <a:txBody>
                    <a:bodyPr/>
                    <a:lstStyle/>
                    <a:p>
                      <a:pPr algn="ctr" fontAlgn="b"/>
                      <a:r>
                        <a:rPr lang="en-GB" sz="1100" b="0" i="0" u="none" strike="noStrike">
                          <a:solidFill>
                            <a:srgbClr val="000000"/>
                          </a:solidFill>
                          <a:effectLst/>
                          <a:latin typeface="+mn-lt"/>
                        </a:rPr>
                        <a:t>23</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ctr" fontAlgn="b"/>
                      <a:r>
                        <a:rPr lang="en-GB" sz="1100" b="0" i="0" u="none" strike="noStrike">
                          <a:solidFill>
                            <a:srgbClr val="FFFFFF"/>
                          </a:solidFill>
                          <a:effectLst/>
                          <a:latin typeface="+mn-lt"/>
                        </a:rPr>
                        <a:t>24</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5623"/>
                    </a:solidFill>
                  </a:tcPr>
                </a:tc>
                <a:tc>
                  <a:txBody>
                    <a:bodyPr/>
                    <a:lstStyle/>
                    <a:p>
                      <a:pPr algn="ctr" fontAlgn="b"/>
                      <a:r>
                        <a:rPr lang="en-GB" sz="1100" b="0" i="0" u="none" strike="noStrike">
                          <a:solidFill>
                            <a:srgbClr val="000000"/>
                          </a:solidFill>
                          <a:effectLst/>
                          <a:latin typeface="+mn-lt"/>
                        </a:rPr>
                        <a:t>25</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a:solidFill>
                            <a:srgbClr val="FFFFFF"/>
                          </a:solidFill>
                          <a:effectLst/>
                          <a:latin typeface="+mn-lt"/>
                        </a:rPr>
                        <a:t>26</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548235"/>
                    </a:solidFill>
                  </a:tcPr>
                </a:tc>
                <a:tc>
                  <a:txBody>
                    <a:bodyPr/>
                    <a:lstStyle/>
                    <a:p>
                      <a:pPr algn="ctr" fontAlgn="b"/>
                      <a:r>
                        <a:rPr lang="en-GB" sz="1100" b="0" i="0" u="none" strike="noStrike">
                          <a:solidFill>
                            <a:srgbClr val="000000"/>
                          </a:solidFill>
                          <a:effectLst/>
                          <a:latin typeface="+mn-lt"/>
                        </a:rPr>
                        <a:t>27</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extLst>
                  <a:ext uri="{0D108BD9-81ED-4DB2-BD59-A6C34878D82A}">
                    <a16:rowId xmlns:a16="http://schemas.microsoft.com/office/drawing/2014/main" val="4279259417"/>
                  </a:ext>
                </a:extLst>
              </a:tr>
              <a:tr h="208013">
                <a:tc>
                  <a:txBody>
                    <a:bodyPr/>
                    <a:lstStyle/>
                    <a:p>
                      <a:pPr algn="ctr" fontAlgn="b"/>
                      <a:r>
                        <a:rPr lang="en-GB" sz="1100" b="0" i="0" u="none" strike="noStrike">
                          <a:solidFill>
                            <a:srgbClr val="000000"/>
                          </a:solidFill>
                          <a:effectLst/>
                          <a:latin typeface="+mn-lt"/>
                        </a:rPr>
                        <a:t>24</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9999"/>
                    </a:solidFill>
                  </a:tcPr>
                </a:tc>
                <a:tc>
                  <a:txBody>
                    <a:bodyPr/>
                    <a:lstStyle/>
                    <a:p>
                      <a:pPr algn="ctr" fontAlgn="b"/>
                      <a:r>
                        <a:rPr lang="en-GB" sz="1100" b="0" i="0" u="none" strike="noStrike">
                          <a:solidFill>
                            <a:srgbClr val="000000"/>
                          </a:solidFill>
                          <a:effectLst/>
                          <a:latin typeface="+mn-lt"/>
                        </a:rPr>
                        <a:t>25</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9999"/>
                    </a:solidFill>
                  </a:tcPr>
                </a:tc>
                <a:tc>
                  <a:txBody>
                    <a:bodyPr/>
                    <a:lstStyle/>
                    <a:p>
                      <a:pPr algn="ctr" fontAlgn="b"/>
                      <a:r>
                        <a:rPr lang="en-GB" sz="1100" b="0" i="0" u="none" strike="noStrike">
                          <a:solidFill>
                            <a:srgbClr val="000000"/>
                          </a:solidFill>
                          <a:effectLst/>
                          <a:latin typeface="+mn-lt"/>
                        </a:rPr>
                        <a:t>26</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mn-lt"/>
                        </a:rPr>
                        <a:t>27</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9999"/>
                    </a:solidFill>
                  </a:tcPr>
                </a:tc>
                <a:tc>
                  <a:txBody>
                    <a:bodyPr/>
                    <a:lstStyle/>
                    <a:p>
                      <a:pPr algn="ctr" fontAlgn="b"/>
                      <a:r>
                        <a:rPr lang="en-GB" sz="1100" b="0" i="0" u="none" strike="noStrike">
                          <a:solidFill>
                            <a:srgbClr val="000000"/>
                          </a:solidFill>
                          <a:effectLst/>
                          <a:latin typeface="+mn-lt"/>
                        </a:rPr>
                        <a:t>28</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30</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C6E0B4"/>
                    </a:solidFill>
                  </a:tcPr>
                </a:tc>
                <a:tc>
                  <a:txBody>
                    <a:bodyPr/>
                    <a:lstStyle/>
                    <a:p>
                      <a:pPr algn="ctr" fontAlgn="b"/>
                      <a:r>
                        <a:rPr lang="en-GB" sz="1100" b="0" i="0" u="none" strike="noStrike" dirty="0">
                          <a:solidFill>
                            <a:srgbClr val="000000"/>
                          </a:solidFill>
                          <a:effectLst/>
                          <a:latin typeface="+mn-lt"/>
                        </a:rPr>
                        <a:t>31</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F2F2F2"/>
                    </a:solidFill>
                  </a:tcPr>
                </a:tc>
                <a:extLst>
                  <a:ext uri="{0D108BD9-81ED-4DB2-BD59-A6C34878D82A}">
                    <a16:rowId xmlns:a16="http://schemas.microsoft.com/office/drawing/2014/main" val="403983777"/>
                  </a:ext>
                </a:extLst>
              </a:tr>
              <a:tr h="208013">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extLst>
                  <a:ext uri="{0D108BD9-81ED-4DB2-BD59-A6C34878D82A}">
                    <a16:rowId xmlns:a16="http://schemas.microsoft.com/office/drawing/2014/main" val="1541687008"/>
                  </a:ext>
                </a:extLst>
              </a:tr>
              <a:tr h="260015">
                <a:tc gridSpan="5">
                  <a:txBody>
                    <a:bodyPr/>
                    <a:lstStyle/>
                    <a:p>
                      <a:pPr algn="ctr" fontAlgn="b"/>
                      <a:r>
                        <a:rPr lang="en-GB" sz="1400" b="1" i="0" u="none" strike="noStrike" dirty="0">
                          <a:solidFill>
                            <a:srgbClr val="FFFFFF"/>
                          </a:solidFill>
                          <a:effectLst/>
                          <a:latin typeface="+mn-lt"/>
                        </a:rPr>
                        <a:t>April 2020</a:t>
                      </a:r>
                    </a:p>
                  </a:txBody>
                  <a:tcPr marL="6350" marR="6350" marT="6350" marB="0" anchor="ctr">
                    <a:lnL>
                      <a:noFill/>
                    </a:lnL>
                    <a:lnR>
                      <a:noFill/>
                    </a:lnR>
                    <a:lnT>
                      <a:noFill/>
                    </a:lnT>
                    <a:lnB>
                      <a:noFill/>
                    </a:lnB>
                    <a:solidFill>
                      <a:srgbClr val="75717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400" b="1" i="0" u="none" strike="noStrike">
                          <a:solidFill>
                            <a:srgbClr val="FFFFFF"/>
                          </a:solidFill>
                          <a:effectLst/>
                          <a:latin typeface="+mn-lt"/>
                        </a:rPr>
                        <a:t> </a:t>
                      </a:r>
                    </a:p>
                  </a:txBody>
                  <a:tcPr marL="6350" marR="6350" marT="6350" marB="0" anchor="b">
                    <a:lnL>
                      <a:noFill/>
                    </a:lnL>
                    <a:lnR>
                      <a:noFill/>
                    </a:lnR>
                    <a:lnT>
                      <a:noFill/>
                    </a:lnT>
                    <a:lnB>
                      <a:noFill/>
                    </a:lnB>
                    <a:solidFill>
                      <a:schemeClr val="bg1"/>
                    </a:solidFill>
                  </a:tcPr>
                </a:tc>
                <a:tc gridSpan="5">
                  <a:txBody>
                    <a:bodyPr/>
                    <a:lstStyle/>
                    <a:p>
                      <a:pPr algn="ctr" fontAlgn="b"/>
                      <a:r>
                        <a:rPr lang="en-GB" sz="1400" b="1" i="0" u="none" strike="noStrike" dirty="0">
                          <a:solidFill>
                            <a:srgbClr val="FFFFFF"/>
                          </a:solidFill>
                          <a:effectLst/>
                          <a:latin typeface="+mn-lt"/>
                        </a:rPr>
                        <a:t> </a:t>
                      </a:r>
                    </a:p>
                  </a:txBody>
                  <a:tcPr marL="6350" marR="6350" marT="6350" marB="0" anchor="b">
                    <a:lnL>
                      <a:noFill/>
                    </a:lnL>
                    <a:lnR>
                      <a:noFill/>
                    </a:lnR>
                    <a:lnT>
                      <a:noFill/>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72800430"/>
                  </a:ext>
                </a:extLst>
              </a:tr>
              <a:tr h="208013">
                <a:tc>
                  <a:txBody>
                    <a:bodyPr/>
                    <a:lstStyle/>
                    <a:p>
                      <a:pPr algn="ctr" fontAlgn="b"/>
                      <a:r>
                        <a:rPr lang="en-GB" sz="1100" b="1" i="0" u="none" strike="noStrike" dirty="0">
                          <a:solidFill>
                            <a:srgbClr val="000000"/>
                          </a:solidFill>
                          <a:effectLst/>
                          <a:latin typeface="+mn-lt"/>
                        </a:rPr>
                        <a:t>Mo</a:t>
                      </a:r>
                    </a:p>
                  </a:txBody>
                  <a:tcPr marL="6350" marR="6350" marT="6350" marB="0" anchor="ctr">
                    <a:lnL>
                      <a:noFill/>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Tu</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We</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Th</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Fr</a:t>
                      </a:r>
                    </a:p>
                  </a:txBody>
                  <a:tcPr marL="6350" marR="6350" marT="6350" marB="0" anchor="ctr">
                    <a:lnL w="6350" cap="flat" cmpd="sng" algn="ctr">
                      <a:solidFill>
                        <a:srgbClr val="000000"/>
                      </a:solidFill>
                      <a:prstDash val="dot"/>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1" i="0" u="none" strike="noStrike" dirty="0">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1" i="0" u="none" strike="noStrike" dirty="0">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1" i="0" u="none" strike="noStrike" dirty="0">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1" i="0" u="none" strike="noStrike" dirty="0">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1" i="0" u="none" strike="noStrike">
                          <a:solidFill>
                            <a:srgbClr val="000000"/>
                          </a:solidFill>
                          <a:effectLst/>
                          <a:latin typeface="+mn-lt"/>
                        </a:rPr>
                        <a:t> </a:t>
                      </a:r>
                    </a:p>
                  </a:txBody>
                  <a:tcPr marL="6350" marR="6350" marT="6350" marB="0" anchor="b">
                    <a:lnL>
                      <a:noFill/>
                    </a:lnL>
                    <a:lnR>
                      <a:noFill/>
                    </a:lnR>
                    <a:lnT>
                      <a:noFill/>
                    </a:lnT>
                    <a:lnB>
                      <a:noFill/>
                    </a:lnB>
                    <a:noFill/>
                  </a:tcPr>
                </a:tc>
                <a:extLst>
                  <a:ext uri="{0D108BD9-81ED-4DB2-BD59-A6C34878D82A}">
                    <a16:rowId xmlns:a16="http://schemas.microsoft.com/office/drawing/2014/main" val="1326864794"/>
                  </a:ext>
                </a:extLst>
              </a:tr>
              <a:tr h="208013">
                <a:tc>
                  <a:txBody>
                    <a:bodyPr/>
                    <a:lstStyle/>
                    <a:p>
                      <a:pPr algn="ctr" fontAlgn="b"/>
                      <a:r>
                        <a:rPr lang="en-GB" sz="1100" b="0" i="0" u="none" strike="noStrike" dirty="0">
                          <a:solidFill>
                            <a:srgbClr val="000000"/>
                          </a:solidFill>
                          <a:effectLst/>
                          <a:latin typeface="+mn-lt"/>
                        </a:rPr>
                        <a:t> </a:t>
                      </a:r>
                    </a:p>
                  </a:txBody>
                  <a:tcPr marL="6350" marR="6350" marT="6350" marB="0" anchor="ctr">
                    <a:lnL>
                      <a:noFill/>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GB" sz="1100" b="0" i="0" u="none" strike="noStrike" dirty="0">
                          <a:solidFill>
                            <a:srgbClr val="000000"/>
                          </a:solidFill>
                          <a:effectLst/>
                          <a:latin typeface="+mn-lt"/>
                        </a:rPr>
                        <a:t>1</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9999"/>
                    </a:solidFill>
                  </a:tcPr>
                </a:tc>
                <a:tc>
                  <a:txBody>
                    <a:bodyPr/>
                    <a:lstStyle/>
                    <a:p>
                      <a:pPr algn="ctr" fontAlgn="b"/>
                      <a:r>
                        <a:rPr lang="en-GB" sz="1100" b="0" i="0" u="none" strike="noStrike" dirty="0">
                          <a:solidFill>
                            <a:srgbClr val="000000"/>
                          </a:solidFill>
                          <a:effectLst/>
                          <a:latin typeface="+mn-lt"/>
                        </a:rPr>
                        <a:t>2</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GB" sz="1100" b="0" i="0" u="none" strike="noStrike">
                          <a:solidFill>
                            <a:srgbClr val="000000"/>
                          </a:solidFill>
                          <a:effectLst/>
                          <a:latin typeface="+mn-lt"/>
                        </a:rPr>
                        <a:t>3</a:t>
                      </a:r>
                    </a:p>
                  </a:txBody>
                  <a:tcPr marL="6350" marR="6350" marT="6350" marB="0" anchor="ctr">
                    <a:lnL w="6350" cap="flat" cmpd="sng" algn="ctr">
                      <a:solidFill>
                        <a:srgbClr val="000000"/>
                      </a:solidFill>
                      <a:prstDash val="dot"/>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FFFFFF"/>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dirty="0">
                          <a:solidFill>
                            <a:srgbClr val="FFFFFF"/>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a:solidFill>
                            <a:srgbClr val="000000"/>
                          </a:solidFill>
                          <a:effectLst/>
                          <a:latin typeface="+mn-lt"/>
                        </a:rPr>
                        <a:t> </a:t>
                      </a:r>
                    </a:p>
                  </a:txBody>
                  <a:tcPr marL="6350" marR="6350" marT="6350" marB="0" anchor="b">
                    <a:lnL>
                      <a:noFill/>
                    </a:lnL>
                    <a:lnR>
                      <a:noFill/>
                    </a:lnR>
                    <a:lnT>
                      <a:noFill/>
                    </a:lnT>
                    <a:lnB>
                      <a:noFill/>
                    </a:lnB>
                    <a:noFill/>
                  </a:tcPr>
                </a:tc>
                <a:extLst>
                  <a:ext uri="{0D108BD9-81ED-4DB2-BD59-A6C34878D82A}">
                    <a16:rowId xmlns:a16="http://schemas.microsoft.com/office/drawing/2014/main" val="3051558680"/>
                  </a:ext>
                </a:extLst>
              </a:tr>
              <a:tr h="208013">
                <a:tc>
                  <a:txBody>
                    <a:bodyPr/>
                    <a:lstStyle/>
                    <a:p>
                      <a:pPr algn="ctr" fontAlgn="b"/>
                      <a:r>
                        <a:rPr lang="en-GB" sz="1100" b="0" i="0" u="none" strike="noStrike">
                          <a:solidFill>
                            <a:srgbClr val="FFFFFF"/>
                          </a:solidFill>
                          <a:effectLst/>
                          <a:latin typeface="+mn-lt"/>
                        </a:rPr>
                        <a:t>6</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548235"/>
                    </a:solidFill>
                  </a:tcPr>
                </a:tc>
                <a:tc>
                  <a:txBody>
                    <a:bodyPr/>
                    <a:lstStyle/>
                    <a:p>
                      <a:pPr algn="ctr" fontAlgn="b"/>
                      <a:r>
                        <a:rPr lang="en-GB" sz="1100" b="0" i="0" u="none" strike="noStrike">
                          <a:solidFill>
                            <a:srgbClr val="000000"/>
                          </a:solidFill>
                          <a:effectLst/>
                          <a:latin typeface="+mn-lt"/>
                        </a:rPr>
                        <a:t>7</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mn-lt"/>
                        </a:rPr>
                        <a:t>8</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GB" sz="1100" b="0" i="0" u="none" strike="noStrike">
                          <a:solidFill>
                            <a:srgbClr val="000000"/>
                          </a:solidFill>
                          <a:effectLst/>
                          <a:latin typeface="+mn-lt"/>
                        </a:rPr>
                        <a:t>9</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10</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noFill/>
                  </a:tcPr>
                </a:tc>
                <a:extLst>
                  <a:ext uri="{0D108BD9-81ED-4DB2-BD59-A6C34878D82A}">
                    <a16:rowId xmlns:a16="http://schemas.microsoft.com/office/drawing/2014/main" val="1958044842"/>
                  </a:ext>
                </a:extLst>
              </a:tr>
              <a:tr h="208013">
                <a:tc>
                  <a:txBody>
                    <a:bodyPr/>
                    <a:lstStyle/>
                    <a:p>
                      <a:pPr algn="ctr" fontAlgn="b"/>
                      <a:r>
                        <a:rPr lang="en-GB" sz="1100" b="0" i="0" u="none" strike="noStrike">
                          <a:solidFill>
                            <a:srgbClr val="000000"/>
                          </a:solidFill>
                          <a:effectLst/>
                          <a:latin typeface="+mn-lt"/>
                        </a:rPr>
                        <a:t>13</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14</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GB" sz="1100" b="0" i="0" u="none" strike="noStrike" dirty="0">
                          <a:solidFill>
                            <a:srgbClr val="000000"/>
                          </a:solidFill>
                          <a:effectLst/>
                          <a:latin typeface="+mn-lt"/>
                        </a:rPr>
                        <a:t>15</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CCCC"/>
                    </a:solidFill>
                  </a:tcPr>
                </a:tc>
                <a:tc>
                  <a:txBody>
                    <a:bodyPr/>
                    <a:lstStyle/>
                    <a:p>
                      <a:pPr algn="ctr" fontAlgn="b"/>
                      <a:r>
                        <a:rPr lang="en-GB" sz="1100" b="0" i="0" u="none" strike="noStrike" dirty="0">
                          <a:solidFill>
                            <a:srgbClr val="000000"/>
                          </a:solidFill>
                          <a:effectLst/>
                          <a:latin typeface="+mn-lt"/>
                        </a:rPr>
                        <a:t>16</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17</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a:solidFill>
                            <a:srgbClr val="FFFFFF"/>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noFill/>
                  </a:tcPr>
                </a:tc>
                <a:extLst>
                  <a:ext uri="{0D108BD9-81ED-4DB2-BD59-A6C34878D82A}">
                    <a16:rowId xmlns:a16="http://schemas.microsoft.com/office/drawing/2014/main" val="374798268"/>
                  </a:ext>
                </a:extLst>
              </a:tr>
              <a:tr h="208013">
                <a:tc>
                  <a:txBody>
                    <a:bodyPr/>
                    <a:lstStyle/>
                    <a:p>
                      <a:pPr algn="ctr" fontAlgn="b"/>
                      <a:r>
                        <a:rPr lang="en-GB" sz="1100" b="0" i="0" u="none" strike="noStrike">
                          <a:solidFill>
                            <a:srgbClr val="000000"/>
                          </a:solidFill>
                          <a:effectLst/>
                          <a:latin typeface="+mn-lt"/>
                        </a:rPr>
                        <a:t>20</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21</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latin typeface="+mn-lt"/>
                        </a:rPr>
                        <a:t>22</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mn-lt"/>
                        </a:rPr>
                        <a:t>23</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mn-lt"/>
                        </a:rPr>
                        <a:t>24</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noFill/>
                  </a:tcPr>
                </a:tc>
                <a:extLst>
                  <a:ext uri="{0D108BD9-81ED-4DB2-BD59-A6C34878D82A}">
                    <a16:rowId xmlns:a16="http://schemas.microsoft.com/office/drawing/2014/main" val="3557604713"/>
                  </a:ext>
                </a:extLst>
              </a:tr>
              <a:tr h="208013">
                <a:tc>
                  <a:txBody>
                    <a:bodyPr/>
                    <a:lstStyle/>
                    <a:p>
                      <a:pPr algn="ctr" fontAlgn="b"/>
                      <a:r>
                        <a:rPr lang="en-GB" sz="1100" b="0" i="0" u="none" strike="noStrike">
                          <a:solidFill>
                            <a:srgbClr val="000000"/>
                          </a:solidFill>
                          <a:effectLst/>
                          <a:latin typeface="+mn-lt"/>
                        </a:rPr>
                        <a:t>27</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mn-lt"/>
                        </a:rPr>
                        <a:t>28</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mn-lt"/>
                        </a:rPr>
                        <a:t>29</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mn-lt"/>
                        </a:rPr>
                        <a:t>30</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ctr" fontAlgn="b"/>
                      <a:r>
                        <a:rPr lang="en-GB" sz="1100" b="0" i="0" u="none" strike="noStrike" dirty="0">
                          <a:solidFill>
                            <a:srgbClr val="000000"/>
                          </a:solidFill>
                          <a:effectLst/>
                          <a:latin typeface="+mn-lt"/>
                        </a:rPr>
                        <a:t>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solidFill>
                      <a:srgbClr val="F2F2F2"/>
                    </a:solid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solidFill>
                      <a:schemeClr val="bg1"/>
                    </a:solidFill>
                  </a:tcPr>
                </a:tc>
                <a:tc>
                  <a:txBody>
                    <a:bodyPr/>
                    <a:lstStyle/>
                    <a:p>
                      <a:pPr algn="ctr" fontAlgn="b"/>
                      <a:r>
                        <a:rPr lang="en-GB" sz="1100" b="0" i="0" u="none" strike="noStrike">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noFill/>
                  </a:tcPr>
                </a:tc>
                <a:tc>
                  <a:txBody>
                    <a:bodyPr/>
                    <a:lstStyle/>
                    <a:p>
                      <a:pPr algn="ctr" fontAlgn="b"/>
                      <a:r>
                        <a:rPr lang="en-GB" sz="1100" b="0" i="0" u="none" strike="noStrike" dirty="0">
                          <a:solidFill>
                            <a:srgbClr val="000000"/>
                          </a:solidFill>
                          <a:effectLst/>
                          <a:latin typeface="+mn-lt"/>
                        </a:rPr>
                        <a:t> </a:t>
                      </a:r>
                    </a:p>
                  </a:txBody>
                  <a:tcPr marL="6350" marR="6350" marT="6350" marB="0" anchor="b">
                    <a:lnL>
                      <a:noFill/>
                    </a:lnL>
                    <a:lnR>
                      <a:noFill/>
                    </a:lnR>
                    <a:lnT>
                      <a:noFill/>
                    </a:lnT>
                    <a:lnB>
                      <a:noFill/>
                    </a:lnB>
                    <a:noFill/>
                  </a:tcPr>
                </a:tc>
                <a:extLst>
                  <a:ext uri="{0D108BD9-81ED-4DB2-BD59-A6C34878D82A}">
                    <a16:rowId xmlns:a16="http://schemas.microsoft.com/office/drawing/2014/main" val="2223666388"/>
                  </a:ext>
                </a:extLst>
              </a:tr>
            </a:tbl>
          </a:graphicData>
        </a:graphic>
      </p:graphicFrame>
    </p:spTree>
    <p:extLst>
      <p:ext uri="{BB962C8B-B14F-4D97-AF65-F5344CB8AC3E}">
        <p14:creationId xmlns:p14="http://schemas.microsoft.com/office/powerpoint/2010/main" val="194337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9CFC2AA-D8E9-49ED-9747-44DE2FA54959}"/>
              </a:ext>
            </a:extLst>
          </p:cNvPr>
          <p:cNvGraphicFramePr>
            <a:graphicFrameLocks/>
          </p:cNvGraphicFramePr>
          <p:nvPr>
            <p:extLst>
              <p:ext uri="{D42A27DB-BD31-4B8C-83A1-F6EECF244321}">
                <p14:modId xmlns:p14="http://schemas.microsoft.com/office/powerpoint/2010/main" val="749839855"/>
              </p:ext>
            </p:extLst>
          </p:nvPr>
        </p:nvGraphicFramePr>
        <p:xfrm>
          <a:off x="656105" y="1757547"/>
          <a:ext cx="10805952" cy="4045753"/>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5">
            <a:extLst>
              <a:ext uri="{FF2B5EF4-FFF2-40B4-BE49-F238E27FC236}">
                <a16:creationId xmlns:a16="http://schemas.microsoft.com/office/drawing/2014/main" id="{81A249E7-2E69-48FB-9EFE-B097BBBE54F8}"/>
              </a:ext>
            </a:extLst>
          </p:cNvPr>
          <p:cNvSpPr txBox="1">
            <a:spLocks/>
          </p:cNvSpPr>
          <p:nvPr/>
        </p:nvSpPr>
        <p:spPr>
          <a:xfrm>
            <a:off x="902669" y="391893"/>
            <a:ext cx="10234530" cy="648072"/>
          </a:xfrm>
          <a:prstGeom prst="rect">
            <a:avLst/>
          </a:prstGeom>
        </p:spPr>
        <p:txBody>
          <a:bodyPr vert="horz" lIns="0" tIns="0" rIns="0" bIns="0" rtlCol="0" anchor="b" anchorCtr="0">
            <a:normAutofit/>
          </a:bodyPr>
          <a:lstStyle>
            <a:lvl1pPr algn="l" defTabSz="914400" rtl="0" eaLnBrk="1" latinLnBrk="0" hangingPunct="1">
              <a:spcBef>
                <a:spcPct val="0"/>
              </a:spcBef>
              <a:buNone/>
              <a:defRPr kumimoji="0" lang="en-CA" sz="2800" b="0" i="0" u="none" strike="noStrike" kern="1200" cap="all" spc="0" normalizeH="0" baseline="0" dirty="0">
                <a:ln>
                  <a:noFill/>
                </a:ln>
                <a:solidFill>
                  <a:schemeClr val="tx2"/>
                </a:solidFill>
                <a:effectLst/>
                <a:uLnTx/>
                <a:uFillTx/>
                <a:latin typeface="Arial" panose="020B0604020202020204"/>
                <a:ea typeface="+mj-ea"/>
                <a:cs typeface="+mj-cs"/>
              </a:defRPr>
            </a:lvl1pPr>
          </a:lstStyle>
          <a:p>
            <a:r>
              <a:rPr lang="en-US" sz="3600" cap="none" dirty="0"/>
              <a:t>Staying invested during volatile times</a:t>
            </a:r>
            <a:endParaRPr lang="en-US" sz="3600" dirty="0"/>
          </a:p>
        </p:txBody>
      </p:sp>
      <p:sp>
        <p:nvSpPr>
          <p:cNvPr id="21" name="Text Placeholder 2">
            <a:extLst>
              <a:ext uri="{FF2B5EF4-FFF2-40B4-BE49-F238E27FC236}">
                <a16:creationId xmlns:a16="http://schemas.microsoft.com/office/drawing/2014/main" id="{B615246A-02A9-43B4-B9CF-631D0CD6CFF3}"/>
              </a:ext>
            </a:extLst>
          </p:cNvPr>
          <p:cNvSpPr>
            <a:spLocks noGrp="1"/>
          </p:cNvSpPr>
          <p:nvPr>
            <p:ph type="body" sz="quarter" idx="19" hasCustomPrompt="1"/>
          </p:nvPr>
        </p:nvSpPr>
        <p:spPr>
          <a:xfrm>
            <a:off x="902667" y="5806796"/>
            <a:ext cx="10234530" cy="392389"/>
          </a:xfrm>
        </p:spPr>
        <p:txBody>
          <a:bodyPr lIns="0" tIns="0" rIns="0" bIns="36000" anchor="b" anchorCtr="0"/>
          <a:lstStyle>
            <a:lvl1pPr marL="447675" indent="-447675">
              <a:spcAft>
                <a:spcPts val="200"/>
              </a:spcAft>
              <a:buNone/>
              <a:defRPr sz="800">
                <a:solidFill>
                  <a:schemeClr val="tx2"/>
                </a:solidFill>
              </a:defRPr>
            </a:lvl1pPr>
          </a:lstStyle>
          <a:p>
            <a:r>
              <a:rPr lang="en-GB" dirty="0"/>
              <a:t>Source: 	2023 Financial Advisor Survey – Retirement and Annuities: Product, Perceptions and Practices. Insured Retirement Institute. </a:t>
            </a:r>
            <a:endParaRPr lang="en-US" b="1" dirty="0"/>
          </a:p>
        </p:txBody>
      </p:sp>
      <p:sp>
        <p:nvSpPr>
          <p:cNvPr id="22" name="Subtitle 5">
            <a:extLst>
              <a:ext uri="{FF2B5EF4-FFF2-40B4-BE49-F238E27FC236}">
                <a16:creationId xmlns:a16="http://schemas.microsoft.com/office/drawing/2014/main" id="{B43744A2-9548-4A90-B970-11CC2D3E3861}"/>
              </a:ext>
            </a:extLst>
          </p:cNvPr>
          <p:cNvSpPr>
            <a:spLocks noGrp="1"/>
          </p:cNvSpPr>
          <p:nvPr>
            <p:ph type="subTitle" idx="10"/>
          </p:nvPr>
        </p:nvSpPr>
        <p:spPr>
          <a:xfrm>
            <a:off x="902669" y="1054699"/>
            <a:ext cx="10738346" cy="360000"/>
          </a:xfrm>
        </p:spPr>
        <p:txBody>
          <a:bodyPr/>
          <a:lstStyle/>
          <a:p>
            <a:r>
              <a:rPr lang="en-US" sz="2200" b="0" dirty="0"/>
              <a:t>What has the impact of each of the following been on the likelihood that your clients will remain invested in a portfolio allocation that aligns with their financial goals? </a:t>
            </a:r>
          </a:p>
        </p:txBody>
      </p:sp>
    </p:spTree>
    <p:extLst>
      <p:ext uri="{BB962C8B-B14F-4D97-AF65-F5344CB8AC3E}">
        <p14:creationId xmlns:p14="http://schemas.microsoft.com/office/powerpoint/2010/main" val="2117264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41BAE5-FB96-4310-80AC-41828D052232}"/>
              </a:ext>
            </a:extLst>
          </p:cNvPr>
          <p:cNvSpPr>
            <a:spLocks noGrp="1"/>
          </p:cNvSpPr>
          <p:nvPr>
            <p:ph type="title"/>
          </p:nvPr>
        </p:nvSpPr>
        <p:spPr>
          <a:xfrm>
            <a:off x="902669" y="391893"/>
            <a:ext cx="10234530" cy="648072"/>
          </a:xfrm>
        </p:spPr>
        <p:txBody>
          <a:bodyPr>
            <a:normAutofit/>
          </a:bodyPr>
          <a:lstStyle/>
          <a:p>
            <a:r>
              <a:rPr lang="en-US" sz="3600" dirty="0"/>
              <a:t>The snowball effect</a:t>
            </a:r>
          </a:p>
        </p:txBody>
      </p:sp>
      <p:sp>
        <p:nvSpPr>
          <p:cNvPr id="17" name="Subtitle 16">
            <a:extLst>
              <a:ext uri="{FF2B5EF4-FFF2-40B4-BE49-F238E27FC236}">
                <a16:creationId xmlns:a16="http://schemas.microsoft.com/office/drawing/2014/main" id="{3A664B2A-C01B-497B-9DCB-2BD6B5AA3F10}"/>
              </a:ext>
            </a:extLst>
          </p:cNvPr>
          <p:cNvSpPr>
            <a:spLocks noGrp="1"/>
          </p:cNvSpPr>
          <p:nvPr>
            <p:ph type="subTitle" idx="10"/>
          </p:nvPr>
        </p:nvSpPr>
        <p:spPr/>
        <p:txBody>
          <a:bodyPr/>
          <a:lstStyle/>
          <a:p>
            <a:r>
              <a:rPr lang="en-US" sz="2200" b="0" dirty="0"/>
              <a:t>$1 invested in S&amp;P 500 Index since 1940</a:t>
            </a:r>
          </a:p>
        </p:txBody>
      </p:sp>
      <p:sp>
        <p:nvSpPr>
          <p:cNvPr id="44" name="Text Placeholder 2">
            <a:extLst>
              <a:ext uri="{FF2B5EF4-FFF2-40B4-BE49-F238E27FC236}">
                <a16:creationId xmlns:a16="http://schemas.microsoft.com/office/drawing/2014/main" id="{FC74CA7F-C64F-4D61-822C-3BEF808C2DBC}"/>
              </a:ext>
            </a:extLst>
          </p:cNvPr>
          <p:cNvSpPr>
            <a:spLocks noGrp="1"/>
          </p:cNvSpPr>
          <p:nvPr>
            <p:ph type="body" sz="quarter" idx="19" hasCustomPrompt="1"/>
          </p:nvPr>
        </p:nvSpPr>
        <p:spPr>
          <a:xfrm>
            <a:off x="902667" y="5806796"/>
            <a:ext cx="10234530" cy="392389"/>
          </a:xfrm>
        </p:spPr>
        <p:txBody>
          <a:bodyPr lIns="0" tIns="0" rIns="0" bIns="36000" anchor="b" anchorCtr="0"/>
          <a:lstStyle>
            <a:lvl1pPr marL="447675" indent="-447675">
              <a:spcAft>
                <a:spcPts val="200"/>
              </a:spcAft>
              <a:buNone/>
              <a:defRPr sz="800">
                <a:solidFill>
                  <a:schemeClr val="tx2"/>
                </a:solidFill>
              </a:defRPr>
            </a:lvl1pPr>
          </a:lstStyle>
          <a:p>
            <a:pPr lvl="0"/>
            <a:r>
              <a:rPr lang="en-US" dirty="0"/>
              <a:t>Note:	</a:t>
            </a:r>
            <a:r>
              <a:rPr lang="en-US" b="1" dirty="0"/>
              <a:t>Past performance is no guarantee of future results. </a:t>
            </a:r>
            <a:r>
              <a:rPr lang="en-US" dirty="0"/>
              <a:t>Data reflects S&amp;P 500 Total Return Index which assumes dividend reinvestment. Index performance does not reflect the expenses of managing a portfolio as an index is unmanaged and not available for direct investment. </a:t>
            </a:r>
          </a:p>
          <a:p>
            <a:pPr lvl="0"/>
            <a:r>
              <a:rPr lang="en-US" dirty="0"/>
              <a:t>Data as of 1/1/1940 – 12/31/2022. </a:t>
            </a:r>
          </a:p>
        </p:txBody>
      </p:sp>
      <p:graphicFrame>
        <p:nvGraphicFramePr>
          <p:cNvPr id="15" name="Chart 14">
            <a:extLst>
              <a:ext uri="{FF2B5EF4-FFF2-40B4-BE49-F238E27FC236}">
                <a16:creationId xmlns:a16="http://schemas.microsoft.com/office/drawing/2014/main" id="{15DCA41E-1B9C-40F5-B45C-79D9ECF1357A}"/>
              </a:ext>
            </a:extLst>
          </p:cNvPr>
          <p:cNvGraphicFramePr/>
          <p:nvPr/>
        </p:nvGraphicFramePr>
        <p:xfrm>
          <a:off x="656103" y="1800032"/>
          <a:ext cx="11087999" cy="383935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4A0B93FB-8A2E-4725-BB49-BD8B54BF363E}"/>
              </a:ext>
            </a:extLst>
          </p:cNvPr>
          <p:cNvCxnSpPr/>
          <p:nvPr/>
        </p:nvCxnSpPr>
        <p:spPr>
          <a:xfrm flipV="1">
            <a:off x="971550" y="4777946"/>
            <a:ext cx="0" cy="403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51211E7-A962-4D80-81CE-8CEDAA1856B6}"/>
              </a:ext>
            </a:extLst>
          </p:cNvPr>
          <p:cNvCxnSpPr>
            <a:cxnSpLocks/>
          </p:cNvCxnSpPr>
          <p:nvPr/>
        </p:nvCxnSpPr>
        <p:spPr>
          <a:xfrm flipV="1">
            <a:off x="6132651" y="4335995"/>
            <a:ext cx="0" cy="864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147C8E7-E38E-4B24-91EA-9FB528EFC86F}"/>
              </a:ext>
            </a:extLst>
          </p:cNvPr>
          <p:cNvCxnSpPr>
            <a:cxnSpLocks/>
          </p:cNvCxnSpPr>
          <p:nvPr/>
        </p:nvCxnSpPr>
        <p:spPr>
          <a:xfrm flipV="1">
            <a:off x="11549060" y="1647232"/>
            <a:ext cx="0" cy="3553156"/>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E892401F-F4F6-41D7-AC9F-6FDD7C526810}"/>
              </a:ext>
            </a:extLst>
          </p:cNvPr>
          <p:cNvSpPr/>
          <p:nvPr/>
        </p:nvSpPr>
        <p:spPr>
          <a:xfrm>
            <a:off x="1348966" y="1729212"/>
            <a:ext cx="9886384" cy="2804649"/>
          </a:xfrm>
          <a:custGeom>
            <a:avLst/>
            <a:gdLst>
              <a:gd name="connsiteX0" fmla="*/ 0 w 9886384"/>
              <a:gd name="connsiteY0" fmla="*/ 2761307 h 2804649"/>
              <a:gd name="connsiteX1" fmla="*/ 4734963 w 9886384"/>
              <a:gd name="connsiteY1" fmla="*/ 2426329 h 2804649"/>
              <a:gd name="connsiteX2" fmla="*/ 9886384 w 9886384"/>
              <a:gd name="connsiteY2" fmla="*/ 0 h 2804649"/>
            </a:gdLst>
            <a:ahLst/>
            <a:cxnLst>
              <a:cxn ang="0">
                <a:pos x="connsiteX0" y="connsiteY0"/>
              </a:cxn>
              <a:cxn ang="0">
                <a:pos x="connsiteX1" y="connsiteY1"/>
              </a:cxn>
              <a:cxn ang="0">
                <a:pos x="connsiteX2" y="connsiteY2"/>
              </a:cxn>
            </a:cxnLst>
            <a:rect l="l" t="t" r="r" b="b"/>
            <a:pathLst>
              <a:path w="9886384" h="2804649">
                <a:moveTo>
                  <a:pt x="0" y="2761307"/>
                </a:moveTo>
                <a:cubicBezTo>
                  <a:pt x="1543616" y="2823927"/>
                  <a:pt x="3087232" y="2886547"/>
                  <a:pt x="4734963" y="2426329"/>
                </a:cubicBezTo>
                <a:cubicBezTo>
                  <a:pt x="6382694" y="1966111"/>
                  <a:pt x="8134539" y="983055"/>
                  <a:pt x="9886384" y="0"/>
                </a:cubicBezTo>
              </a:path>
            </a:pathLst>
          </a:custGeom>
          <a:noFill/>
          <a:ln w="127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BD0BB81-C52E-4E0F-AC13-B9FC36D1C11B}"/>
              </a:ext>
            </a:extLst>
          </p:cNvPr>
          <p:cNvSpPr txBox="1"/>
          <p:nvPr/>
        </p:nvSpPr>
        <p:spPr>
          <a:xfrm>
            <a:off x="597088" y="4129125"/>
            <a:ext cx="748923" cy="646331"/>
          </a:xfrm>
          <a:prstGeom prst="rect">
            <a:avLst/>
          </a:prstGeom>
          <a:solidFill>
            <a:schemeClr val="bg1"/>
          </a:solidFill>
          <a:effectLst>
            <a:outerShdw blurRad="50800" dist="38100" dir="8100000" algn="tr" rotWithShape="0">
              <a:prstClr val="black">
                <a:alpha val="40000"/>
              </a:prstClr>
            </a:outerShdw>
          </a:effectLst>
        </p:spPr>
        <p:txBody>
          <a:bodyPr wrap="none" rtlCol="0">
            <a:spAutoFit/>
          </a:bodyPr>
          <a:lstStyle/>
          <a:p>
            <a:pPr algn="ctr"/>
            <a:r>
              <a:rPr lang="en-US" dirty="0">
                <a:solidFill>
                  <a:schemeClr val="accent1"/>
                </a:solidFill>
              </a:rPr>
              <a:t>$1 in </a:t>
            </a:r>
            <a:br>
              <a:rPr lang="en-US" dirty="0">
                <a:solidFill>
                  <a:schemeClr val="accent1"/>
                </a:solidFill>
              </a:rPr>
            </a:br>
            <a:r>
              <a:rPr lang="en-US" b="1" dirty="0">
                <a:solidFill>
                  <a:schemeClr val="accent1"/>
                </a:solidFill>
              </a:rPr>
              <a:t>1940</a:t>
            </a:r>
          </a:p>
        </p:txBody>
      </p:sp>
      <p:sp>
        <p:nvSpPr>
          <p:cNvPr id="19" name="TextBox 18">
            <a:extLst>
              <a:ext uri="{FF2B5EF4-FFF2-40B4-BE49-F238E27FC236}">
                <a16:creationId xmlns:a16="http://schemas.microsoft.com/office/drawing/2014/main" id="{671C4CED-9563-415E-803D-DE24B024DC83}"/>
              </a:ext>
            </a:extLst>
          </p:cNvPr>
          <p:cNvSpPr txBox="1"/>
          <p:nvPr/>
        </p:nvSpPr>
        <p:spPr>
          <a:xfrm>
            <a:off x="5195984" y="3775182"/>
            <a:ext cx="1873333" cy="646331"/>
          </a:xfrm>
          <a:prstGeom prst="rect">
            <a:avLst/>
          </a:prstGeom>
          <a:solidFill>
            <a:schemeClr val="bg1"/>
          </a:solidFill>
          <a:effectLst>
            <a:outerShdw blurRad="50800" dist="38100" dir="8100000" algn="tr" rotWithShape="0">
              <a:prstClr val="black">
                <a:alpha val="40000"/>
              </a:prstClr>
            </a:outerShdw>
          </a:effectLst>
        </p:spPr>
        <p:txBody>
          <a:bodyPr wrap="none" rtlCol="0">
            <a:spAutoFit/>
          </a:bodyPr>
          <a:lstStyle/>
          <a:p>
            <a:pPr algn="ctr"/>
            <a:r>
              <a:rPr lang="en-US" dirty="0">
                <a:solidFill>
                  <a:schemeClr val="accent1"/>
                </a:solidFill>
              </a:rPr>
              <a:t>$53 in </a:t>
            </a:r>
            <a:r>
              <a:rPr lang="en-US" b="1" dirty="0">
                <a:solidFill>
                  <a:schemeClr val="accent1"/>
                </a:solidFill>
              </a:rPr>
              <a:t>1980</a:t>
            </a:r>
            <a:r>
              <a:rPr lang="en-US" dirty="0">
                <a:solidFill>
                  <a:schemeClr val="accent1"/>
                </a:solidFill>
              </a:rPr>
              <a:t> </a:t>
            </a:r>
          </a:p>
          <a:p>
            <a:pPr algn="ctr"/>
            <a:r>
              <a:rPr lang="en-US" dirty="0">
                <a:solidFill>
                  <a:schemeClr val="accent1"/>
                </a:solidFill>
              </a:rPr>
              <a:t>1% of Total Gain</a:t>
            </a:r>
          </a:p>
        </p:txBody>
      </p:sp>
      <p:sp>
        <p:nvSpPr>
          <p:cNvPr id="18" name="TextBox 17">
            <a:extLst>
              <a:ext uri="{FF2B5EF4-FFF2-40B4-BE49-F238E27FC236}">
                <a16:creationId xmlns:a16="http://schemas.microsoft.com/office/drawing/2014/main" id="{7E0A34BE-59A3-430E-AD5E-8B48A04B34AA}"/>
              </a:ext>
            </a:extLst>
          </p:cNvPr>
          <p:cNvSpPr txBox="1"/>
          <p:nvPr/>
        </p:nvSpPr>
        <p:spPr>
          <a:xfrm>
            <a:off x="10161506" y="1447177"/>
            <a:ext cx="1710725" cy="369332"/>
          </a:xfrm>
          <a:prstGeom prst="rect">
            <a:avLst/>
          </a:prstGeom>
          <a:solidFill>
            <a:schemeClr val="bg1"/>
          </a:solidFill>
          <a:effectLst>
            <a:outerShdw blurRad="50800" dist="38100" dir="8100000" algn="tr" rotWithShape="0">
              <a:prstClr val="black">
                <a:alpha val="40000"/>
              </a:prstClr>
            </a:outerShdw>
          </a:effectLst>
        </p:spPr>
        <p:txBody>
          <a:bodyPr wrap="none" rtlCol="0">
            <a:spAutoFit/>
          </a:bodyPr>
          <a:lstStyle/>
          <a:p>
            <a:r>
              <a:rPr lang="en-US" dirty="0">
                <a:solidFill>
                  <a:schemeClr val="accent1"/>
                </a:solidFill>
              </a:rPr>
              <a:t>$7,006 in </a:t>
            </a:r>
            <a:r>
              <a:rPr lang="en-US" b="1" dirty="0">
                <a:solidFill>
                  <a:schemeClr val="accent1"/>
                </a:solidFill>
              </a:rPr>
              <a:t>2022</a:t>
            </a:r>
          </a:p>
        </p:txBody>
      </p:sp>
      <p:sp>
        <p:nvSpPr>
          <p:cNvPr id="14" name="Oval 13">
            <a:extLst>
              <a:ext uri="{FF2B5EF4-FFF2-40B4-BE49-F238E27FC236}">
                <a16:creationId xmlns:a16="http://schemas.microsoft.com/office/drawing/2014/main" id="{168DCE66-6F64-4CD1-B53C-85B8BFF9618B}"/>
              </a:ext>
            </a:extLst>
          </p:cNvPr>
          <p:cNvSpPr>
            <a:spLocks noChangeAspect="1"/>
          </p:cNvSpPr>
          <p:nvPr/>
        </p:nvSpPr>
        <p:spPr>
          <a:xfrm>
            <a:off x="902969" y="5091259"/>
            <a:ext cx="137160" cy="137160"/>
          </a:xfrm>
          <a:prstGeom prst="ellipse">
            <a:avLst/>
          </a:prstGeom>
          <a:solidFill>
            <a:schemeClr val="bg1"/>
          </a:solidFill>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BD8B2F8-F179-479A-82B4-2B4DAC2A2471}"/>
              </a:ext>
            </a:extLst>
          </p:cNvPr>
          <p:cNvSpPr>
            <a:spLocks noChangeAspect="1"/>
          </p:cNvSpPr>
          <p:nvPr/>
        </p:nvSpPr>
        <p:spPr>
          <a:xfrm>
            <a:off x="6064073" y="5091259"/>
            <a:ext cx="137160" cy="137160"/>
          </a:xfrm>
          <a:prstGeom prst="ellipse">
            <a:avLst/>
          </a:prstGeom>
          <a:solidFill>
            <a:schemeClr val="bg1"/>
          </a:solidFill>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2ADD721-C2DC-455D-81BC-F8EE3961196B}"/>
              </a:ext>
            </a:extLst>
          </p:cNvPr>
          <p:cNvSpPr>
            <a:spLocks noChangeAspect="1"/>
          </p:cNvSpPr>
          <p:nvPr/>
        </p:nvSpPr>
        <p:spPr>
          <a:xfrm>
            <a:off x="11480480" y="5091259"/>
            <a:ext cx="137160" cy="137160"/>
          </a:xfrm>
          <a:prstGeom prst="ellipse">
            <a:avLst/>
          </a:prstGeom>
          <a:solidFill>
            <a:schemeClr val="bg1"/>
          </a:solidFill>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814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E7847A-16B3-4756-ABCC-D551AF96F6A8}"/>
              </a:ext>
            </a:extLst>
          </p:cNvPr>
          <p:cNvSpPr>
            <a:spLocks noGrp="1"/>
          </p:cNvSpPr>
          <p:nvPr>
            <p:ph type="body" sz="quarter" idx="20"/>
          </p:nvPr>
        </p:nvSpPr>
        <p:spPr>
          <a:xfrm>
            <a:off x="902669" y="2598101"/>
            <a:ext cx="10234530" cy="1356382"/>
          </a:xfrm>
        </p:spPr>
        <p:txBody>
          <a:bodyPr/>
          <a:lstStyle/>
          <a:p>
            <a:r>
              <a:rPr lang="en-US" sz="3600" dirty="0"/>
              <a:t>Strategies and tactics to consider for today </a:t>
            </a:r>
            <a:br>
              <a:rPr lang="en-US" sz="3600" dirty="0"/>
            </a:br>
            <a:r>
              <a:rPr lang="en-US" sz="3600" dirty="0"/>
              <a:t>and tomorrow</a:t>
            </a:r>
          </a:p>
        </p:txBody>
      </p:sp>
    </p:spTree>
    <p:extLst>
      <p:ext uri="{BB962C8B-B14F-4D97-AF65-F5344CB8AC3E}">
        <p14:creationId xmlns:p14="http://schemas.microsoft.com/office/powerpoint/2010/main" val="3140282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79BA349-B66A-DC47-825E-E2648A2BB72F}"/>
              </a:ext>
            </a:extLst>
          </p:cNvPr>
          <p:cNvSpPr>
            <a:spLocks noGrp="1"/>
          </p:cNvSpPr>
          <p:nvPr>
            <p:ph type="title"/>
          </p:nvPr>
        </p:nvSpPr>
        <p:spPr/>
        <p:txBody>
          <a:bodyPr anchor="b">
            <a:normAutofit/>
          </a:bodyPr>
          <a:lstStyle/>
          <a:p>
            <a:r>
              <a:rPr lang="en-US" sz="3600" dirty="0"/>
              <a:t>Discussing and owning annuities</a:t>
            </a:r>
          </a:p>
        </p:txBody>
      </p:sp>
      <p:sp>
        <p:nvSpPr>
          <p:cNvPr id="6" name="Subtitle 5">
            <a:extLst>
              <a:ext uri="{FF2B5EF4-FFF2-40B4-BE49-F238E27FC236}">
                <a16:creationId xmlns:a16="http://schemas.microsoft.com/office/drawing/2014/main" id="{F613C48A-0220-40F0-9C73-E77696688F4B}"/>
              </a:ext>
            </a:extLst>
          </p:cNvPr>
          <p:cNvSpPr>
            <a:spLocks noGrp="1"/>
          </p:cNvSpPr>
          <p:nvPr>
            <p:ph type="subTitle" idx="10"/>
          </p:nvPr>
        </p:nvSpPr>
        <p:spPr>
          <a:xfrm>
            <a:off x="902669" y="1054699"/>
            <a:ext cx="5296250" cy="360000"/>
          </a:xfrm>
        </p:spPr>
        <p:txBody>
          <a:bodyPr/>
          <a:lstStyle/>
          <a:p>
            <a:r>
              <a:rPr lang="en-US" b="0" dirty="0"/>
              <a:t>Are your clients generally more open to discussing annuities now as compared to when you first became a financial advisor?</a:t>
            </a:r>
          </a:p>
        </p:txBody>
      </p:sp>
      <p:sp>
        <p:nvSpPr>
          <p:cNvPr id="39" name="Text Placeholder 7">
            <a:extLst>
              <a:ext uri="{FF2B5EF4-FFF2-40B4-BE49-F238E27FC236}">
                <a16:creationId xmlns:a16="http://schemas.microsoft.com/office/drawing/2014/main" id="{57028792-DF19-44EF-A40B-F1AC838BF26D}"/>
              </a:ext>
            </a:extLst>
          </p:cNvPr>
          <p:cNvSpPr>
            <a:spLocks noGrp="1"/>
          </p:cNvSpPr>
          <p:nvPr>
            <p:ph type="body" sz="quarter" idx="19"/>
          </p:nvPr>
        </p:nvSpPr>
        <p:spPr/>
        <p:txBody>
          <a:bodyPr>
            <a:normAutofit/>
          </a:bodyPr>
          <a:lstStyle/>
          <a:p>
            <a:r>
              <a:rPr lang="en-GB" dirty="0"/>
              <a:t>Source: 	2023 Financial Advisor Survey – Retirement and Annuities: Product, Perceptions and Practices. Insured Retirement Institute. </a:t>
            </a:r>
            <a:endParaRPr lang="en-US" b="1" dirty="0"/>
          </a:p>
          <a:p>
            <a:r>
              <a:rPr lang="en-US" dirty="0"/>
              <a:t>”Trends in Retirement Income Practices, Products and Perceptions – 2015 Financial Advisor Survey,” (IRI, 2015)</a:t>
            </a:r>
          </a:p>
        </p:txBody>
      </p:sp>
      <p:graphicFrame>
        <p:nvGraphicFramePr>
          <p:cNvPr id="2" name="Chart 1">
            <a:extLst>
              <a:ext uri="{FF2B5EF4-FFF2-40B4-BE49-F238E27FC236}">
                <a16:creationId xmlns:a16="http://schemas.microsoft.com/office/drawing/2014/main" id="{392FE608-E426-D1BA-DAB3-38E319367AB2}"/>
              </a:ext>
            </a:extLst>
          </p:cNvPr>
          <p:cNvGraphicFramePr>
            <a:graphicFrameLocks/>
          </p:cNvGraphicFramePr>
          <p:nvPr>
            <p:extLst>
              <p:ext uri="{D42A27DB-BD31-4B8C-83A1-F6EECF244321}">
                <p14:modId xmlns:p14="http://schemas.microsoft.com/office/powerpoint/2010/main" val="2222234911"/>
              </p:ext>
            </p:extLst>
          </p:nvPr>
        </p:nvGraphicFramePr>
        <p:xfrm>
          <a:off x="331718" y="2165814"/>
          <a:ext cx="6092832" cy="3655614"/>
        </p:xfrm>
        <a:graphic>
          <a:graphicData uri="http://schemas.openxmlformats.org/drawingml/2006/chart">
            <c:chart xmlns:c="http://schemas.openxmlformats.org/drawingml/2006/chart" xmlns:r="http://schemas.openxmlformats.org/officeDocument/2006/relationships" r:id="rId3"/>
          </a:graphicData>
        </a:graphic>
      </p:graphicFrame>
      <p:sp>
        <p:nvSpPr>
          <p:cNvPr id="13" name="Subtitle 5">
            <a:extLst>
              <a:ext uri="{FF2B5EF4-FFF2-40B4-BE49-F238E27FC236}">
                <a16:creationId xmlns:a16="http://schemas.microsoft.com/office/drawing/2014/main" id="{29807487-76C6-4A8C-8F61-75ABC4FD7D7D}"/>
              </a:ext>
            </a:extLst>
          </p:cNvPr>
          <p:cNvSpPr txBox="1">
            <a:spLocks/>
          </p:cNvSpPr>
          <p:nvPr/>
        </p:nvSpPr>
        <p:spPr>
          <a:xfrm>
            <a:off x="6529593" y="1054699"/>
            <a:ext cx="5296250" cy="360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Clr>
                <a:schemeClr val="tx2"/>
              </a:buClr>
              <a:buFont typeface="Wingdings" panose="05000000000000000000" pitchFamily="2" charset="2"/>
              <a:buNone/>
              <a:defRPr kumimoji="0" lang="en-GB" sz="2000" b="1" i="0" u="none" strike="noStrike" kern="1200" cap="none" spc="0" normalizeH="0" baseline="0" dirty="0">
                <a:ln>
                  <a:noFill/>
                </a:ln>
                <a:solidFill>
                  <a:schemeClr val="accent1"/>
                </a:solidFill>
                <a:effectLst/>
                <a:uLnTx/>
                <a:uFillTx/>
                <a:latin typeface="Arial" panose="020B0604020202020204"/>
                <a:ea typeface="+mj-ea"/>
                <a:cs typeface="+mj-cs"/>
              </a:defRPr>
            </a:lvl1pPr>
            <a:lvl2pPr marL="538163" indent="-252413" algn="l" defTabSz="914400" rtl="0" eaLnBrk="1" latinLnBrk="0" hangingPunct="1">
              <a:lnSpc>
                <a:spcPct val="100000"/>
              </a:lnSpc>
              <a:spcBef>
                <a:spcPts val="0"/>
              </a:spcBef>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1076325" indent="-269875" algn="l" defTabSz="914400" rtl="0" eaLnBrk="1" latinLnBrk="0" hangingPunct="1">
              <a:lnSpc>
                <a:spcPct val="100000"/>
              </a:lnSpc>
              <a:spcBef>
                <a:spcPts val="0"/>
              </a:spcBef>
              <a:buClr>
                <a:schemeClr val="tx2"/>
              </a:buClr>
              <a:buSzPct val="100000"/>
              <a:buFont typeface="Arial" panose="020B0604020202020204" pitchFamily="34" charset="0"/>
              <a:buChar char="−"/>
              <a:defRPr sz="1600" kern="1200">
                <a:solidFill>
                  <a:schemeClr val="tx2"/>
                </a:solidFill>
                <a:latin typeface="+mn-lt"/>
                <a:ea typeface="+mn-ea"/>
                <a:cs typeface="+mn-cs"/>
              </a:defRPr>
            </a:lvl3pPr>
            <a:lvl4pPr marL="1435100" indent="-268288" algn="l" defTabSz="914400" rtl="0" eaLnBrk="1" latinLnBrk="0" hangingPunct="1">
              <a:lnSpc>
                <a:spcPct val="100000"/>
              </a:lnSpc>
              <a:spcBef>
                <a:spcPts val="0"/>
              </a:spcBef>
              <a:buClr>
                <a:schemeClr val="tx2"/>
              </a:buClr>
              <a:buFont typeface="Wingdings" panose="05000000000000000000" pitchFamily="2" charset="2"/>
              <a:buChar char="§"/>
              <a:defRPr sz="1400" kern="1200">
                <a:solidFill>
                  <a:schemeClr val="tx2"/>
                </a:solidFill>
                <a:latin typeface="+mn-lt"/>
                <a:ea typeface="+mn-ea"/>
                <a:cs typeface="+mn-cs"/>
              </a:defRPr>
            </a:lvl4pPr>
            <a:lvl5pPr marL="1792288" indent="-268288" algn="l" defTabSz="914400" rtl="0" eaLnBrk="1" latinLnBrk="0" hangingPunct="1">
              <a:lnSpc>
                <a:spcPct val="100000"/>
              </a:lnSpc>
              <a:spcBef>
                <a:spcPts val="0"/>
              </a:spcBef>
              <a:buClr>
                <a:schemeClr val="tx2"/>
              </a:buClr>
              <a:buFont typeface="Arial" panose="020B0604020202020204" pitchFamily="34" charset="0"/>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a:t>Do you believe your clients who have owned annuities for five years or longer are financially better off for having invested in annuities? </a:t>
            </a:r>
          </a:p>
        </p:txBody>
      </p:sp>
      <p:graphicFrame>
        <p:nvGraphicFramePr>
          <p:cNvPr id="15" name="Chart 14">
            <a:extLst>
              <a:ext uri="{FF2B5EF4-FFF2-40B4-BE49-F238E27FC236}">
                <a16:creationId xmlns:a16="http://schemas.microsoft.com/office/drawing/2014/main" id="{2BFBB6B4-C124-45F6-8A29-F9501579EF1F}"/>
              </a:ext>
            </a:extLst>
          </p:cNvPr>
          <p:cNvGraphicFramePr>
            <a:graphicFrameLocks/>
          </p:cNvGraphicFramePr>
          <p:nvPr>
            <p:extLst>
              <p:ext uri="{D42A27DB-BD31-4B8C-83A1-F6EECF244321}">
                <p14:modId xmlns:p14="http://schemas.microsoft.com/office/powerpoint/2010/main" val="2863424689"/>
              </p:ext>
            </p:extLst>
          </p:nvPr>
        </p:nvGraphicFramePr>
        <p:xfrm>
          <a:off x="6048498" y="2165814"/>
          <a:ext cx="5847409" cy="36556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87296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10A2AB14-CE66-4CC3-80E6-EB17A373A74D}"/>
              </a:ext>
            </a:extLst>
          </p:cNvPr>
          <p:cNvSpPr/>
          <p:nvPr/>
        </p:nvSpPr>
        <p:spPr>
          <a:xfrm flipH="1">
            <a:off x="4369988" y="1177886"/>
            <a:ext cx="152586" cy="45022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CD34D9-B879-6E45-8B35-66DD2DD140F4}"/>
              </a:ext>
            </a:extLst>
          </p:cNvPr>
          <p:cNvSpPr>
            <a:spLocks noGrp="1"/>
          </p:cNvSpPr>
          <p:nvPr>
            <p:ph type="title"/>
          </p:nvPr>
        </p:nvSpPr>
        <p:spPr/>
        <p:txBody>
          <a:bodyPr>
            <a:normAutofit/>
          </a:bodyPr>
          <a:lstStyle/>
          <a:p>
            <a:r>
              <a:rPr lang="en-US" sz="3600" dirty="0"/>
              <a:t>Themes and select findings</a:t>
            </a:r>
          </a:p>
        </p:txBody>
      </p:sp>
      <p:sp>
        <p:nvSpPr>
          <p:cNvPr id="7" name="Text Placeholder 6">
            <a:extLst>
              <a:ext uri="{FF2B5EF4-FFF2-40B4-BE49-F238E27FC236}">
                <a16:creationId xmlns:a16="http://schemas.microsoft.com/office/drawing/2014/main" id="{14977A9C-D740-415C-BDE2-EFA1A9416A0E}"/>
              </a:ext>
            </a:extLst>
          </p:cNvPr>
          <p:cNvSpPr>
            <a:spLocks noGrp="1"/>
          </p:cNvSpPr>
          <p:nvPr>
            <p:ph type="body" sz="quarter" idx="19"/>
          </p:nvPr>
        </p:nvSpPr>
        <p:spPr/>
        <p:txBody>
          <a:bodyPr/>
          <a:lstStyle/>
          <a:p>
            <a:r>
              <a:rPr lang="en-GB" dirty="0"/>
              <a:t>Source: 	2023 Financial Advisor Survey – Retirement and Annuities: Product, Perceptions and Practices. Insured Retirement Institute. </a:t>
            </a:r>
            <a:endParaRPr lang="en-US" b="1" dirty="0"/>
          </a:p>
        </p:txBody>
      </p:sp>
      <p:sp>
        <p:nvSpPr>
          <p:cNvPr id="5" name="TextBox 4">
            <a:extLst>
              <a:ext uri="{FF2B5EF4-FFF2-40B4-BE49-F238E27FC236}">
                <a16:creationId xmlns:a16="http://schemas.microsoft.com/office/drawing/2014/main" id="{CA12636B-0D0D-2C4E-814A-C7FE30135E9A}"/>
              </a:ext>
            </a:extLst>
          </p:cNvPr>
          <p:cNvSpPr txBox="1"/>
          <p:nvPr/>
        </p:nvSpPr>
        <p:spPr>
          <a:xfrm>
            <a:off x="751017" y="1362959"/>
            <a:ext cx="3700213" cy="338554"/>
          </a:xfrm>
          <a:prstGeom prst="rect">
            <a:avLst/>
          </a:prstGeom>
          <a:noFill/>
        </p:spPr>
        <p:txBody>
          <a:bodyPr wrap="square" rtlCol="0">
            <a:spAutoFit/>
          </a:bodyPr>
          <a:lstStyle/>
          <a:p>
            <a:pPr algn="ctr"/>
            <a:r>
              <a:rPr lang="en-US" sz="1600" b="1" dirty="0">
                <a:latin typeface="+mj-lt"/>
                <a:cs typeface="Poppins" pitchFamily="2" charset="77"/>
              </a:rPr>
              <a:t>Advisors and Annuities</a:t>
            </a:r>
          </a:p>
        </p:txBody>
      </p:sp>
      <p:sp>
        <p:nvSpPr>
          <p:cNvPr id="8" name="TextBox 7">
            <a:extLst>
              <a:ext uri="{FF2B5EF4-FFF2-40B4-BE49-F238E27FC236}">
                <a16:creationId xmlns:a16="http://schemas.microsoft.com/office/drawing/2014/main" id="{4D30DF78-4F4E-B24D-ADFE-B043F46206F8}"/>
              </a:ext>
            </a:extLst>
          </p:cNvPr>
          <p:cNvSpPr txBox="1"/>
          <p:nvPr/>
        </p:nvSpPr>
        <p:spPr>
          <a:xfrm>
            <a:off x="4358246" y="1362959"/>
            <a:ext cx="3750698" cy="338554"/>
          </a:xfrm>
          <a:prstGeom prst="rect">
            <a:avLst/>
          </a:prstGeom>
          <a:noFill/>
        </p:spPr>
        <p:txBody>
          <a:bodyPr wrap="square" rtlCol="0">
            <a:spAutoFit/>
          </a:bodyPr>
          <a:lstStyle/>
          <a:p>
            <a:pPr algn="ctr"/>
            <a:r>
              <a:rPr lang="en-US" sz="1600" b="1" dirty="0">
                <a:solidFill>
                  <a:schemeClr val="accent1"/>
                </a:solidFill>
                <a:latin typeface="+mj-lt"/>
                <a:cs typeface="Poppins" pitchFamily="2" charset="77"/>
              </a:rPr>
              <a:t>Clients and Annuities</a:t>
            </a:r>
          </a:p>
        </p:txBody>
      </p:sp>
      <p:sp>
        <p:nvSpPr>
          <p:cNvPr id="11" name="TextBox 10">
            <a:extLst>
              <a:ext uri="{FF2B5EF4-FFF2-40B4-BE49-F238E27FC236}">
                <a16:creationId xmlns:a16="http://schemas.microsoft.com/office/drawing/2014/main" id="{379A220D-0627-DF44-80D6-7C3998880168}"/>
              </a:ext>
            </a:extLst>
          </p:cNvPr>
          <p:cNvSpPr txBox="1"/>
          <p:nvPr/>
        </p:nvSpPr>
        <p:spPr>
          <a:xfrm>
            <a:off x="8174225" y="1362959"/>
            <a:ext cx="3403202" cy="338554"/>
          </a:xfrm>
          <a:prstGeom prst="rect">
            <a:avLst/>
          </a:prstGeom>
          <a:noFill/>
        </p:spPr>
        <p:txBody>
          <a:bodyPr wrap="square" rtlCol="0">
            <a:spAutoFit/>
          </a:bodyPr>
          <a:lstStyle/>
          <a:p>
            <a:pPr algn="ctr"/>
            <a:r>
              <a:rPr lang="en-US" sz="1600" b="1" dirty="0">
                <a:solidFill>
                  <a:schemeClr val="accent2"/>
                </a:solidFill>
                <a:latin typeface="+mj-lt"/>
                <a:cs typeface="Poppins" pitchFamily="2" charset="77"/>
              </a:rPr>
              <a:t>Growth Opportunities</a:t>
            </a:r>
          </a:p>
        </p:txBody>
      </p:sp>
      <p:sp>
        <p:nvSpPr>
          <p:cNvPr id="18" name="TextBox 17">
            <a:extLst>
              <a:ext uri="{FF2B5EF4-FFF2-40B4-BE49-F238E27FC236}">
                <a16:creationId xmlns:a16="http://schemas.microsoft.com/office/drawing/2014/main" id="{C93C5F36-C769-0547-ACEC-22FB62DFF165}"/>
              </a:ext>
            </a:extLst>
          </p:cNvPr>
          <p:cNvSpPr txBox="1"/>
          <p:nvPr/>
        </p:nvSpPr>
        <p:spPr>
          <a:xfrm>
            <a:off x="745424" y="1635179"/>
            <a:ext cx="3695200" cy="523220"/>
          </a:xfrm>
          <a:prstGeom prst="rect">
            <a:avLst/>
          </a:prstGeom>
          <a:noFill/>
        </p:spPr>
        <p:txBody>
          <a:bodyPr wrap="square" rtlCol="0">
            <a:spAutoFit/>
          </a:bodyPr>
          <a:lstStyle/>
          <a:p>
            <a:pPr algn="ctr"/>
            <a:r>
              <a:rPr lang="en-US" sz="1400" b="1" dirty="0">
                <a:latin typeface="+mj-lt"/>
              </a:rPr>
              <a:t>Advisor attitudes toward/use </a:t>
            </a:r>
            <a:br>
              <a:rPr lang="en-US" sz="1400" b="1" dirty="0">
                <a:latin typeface="+mj-lt"/>
              </a:rPr>
            </a:br>
            <a:r>
              <a:rPr lang="en-US" sz="1400" b="1" dirty="0">
                <a:latin typeface="+mj-lt"/>
              </a:rPr>
              <a:t>of annuities</a:t>
            </a:r>
          </a:p>
        </p:txBody>
      </p:sp>
      <p:sp>
        <p:nvSpPr>
          <p:cNvPr id="41" name="TextBox 40">
            <a:extLst>
              <a:ext uri="{FF2B5EF4-FFF2-40B4-BE49-F238E27FC236}">
                <a16:creationId xmlns:a16="http://schemas.microsoft.com/office/drawing/2014/main" id="{59CD0BB4-5536-4A49-AA04-E6F25D0354B8}"/>
              </a:ext>
            </a:extLst>
          </p:cNvPr>
          <p:cNvSpPr txBox="1"/>
          <p:nvPr/>
        </p:nvSpPr>
        <p:spPr>
          <a:xfrm>
            <a:off x="4456823" y="1635179"/>
            <a:ext cx="3717401" cy="307777"/>
          </a:xfrm>
          <a:prstGeom prst="rect">
            <a:avLst/>
          </a:prstGeom>
          <a:noFill/>
        </p:spPr>
        <p:txBody>
          <a:bodyPr wrap="square" rtlCol="0">
            <a:spAutoFit/>
          </a:bodyPr>
          <a:lstStyle/>
          <a:p>
            <a:pPr algn="ctr"/>
            <a:r>
              <a:rPr lang="en-US" sz="1400" b="1" dirty="0">
                <a:solidFill>
                  <a:schemeClr val="accent1"/>
                </a:solidFill>
                <a:latin typeface="+mj-lt"/>
              </a:rPr>
              <a:t>Impact of annuities on clients</a:t>
            </a:r>
          </a:p>
        </p:txBody>
      </p:sp>
      <p:sp>
        <p:nvSpPr>
          <p:cNvPr id="53" name="TextBox 52">
            <a:extLst>
              <a:ext uri="{FF2B5EF4-FFF2-40B4-BE49-F238E27FC236}">
                <a16:creationId xmlns:a16="http://schemas.microsoft.com/office/drawing/2014/main" id="{B245A423-4E90-EB40-BF27-E0DBD12520D6}"/>
              </a:ext>
            </a:extLst>
          </p:cNvPr>
          <p:cNvSpPr txBox="1"/>
          <p:nvPr/>
        </p:nvSpPr>
        <p:spPr>
          <a:xfrm>
            <a:off x="8114538" y="1635179"/>
            <a:ext cx="3462890" cy="523220"/>
          </a:xfrm>
          <a:prstGeom prst="rect">
            <a:avLst/>
          </a:prstGeom>
          <a:noFill/>
        </p:spPr>
        <p:txBody>
          <a:bodyPr wrap="square" rtlCol="0">
            <a:spAutoFit/>
          </a:bodyPr>
          <a:lstStyle/>
          <a:p>
            <a:pPr algn="ctr"/>
            <a:r>
              <a:rPr lang="en-US" sz="1400" b="1" dirty="0">
                <a:solidFill>
                  <a:schemeClr val="accent2"/>
                </a:solidFill>
                <a:latin typeface="+mj-lt"/>
              </a:rPr>
              <a:t>Factors that can drive growth </a:t>
            </a:r>
            <a:br>
              <a:rPr lang="en-US" sz="1400" b="1" dirty="0">
                <a:solidFill>
                  <a:schemeClr val="accent2"/>
                </a:solidFill>
                <a:latin typeface="+mj-lt"/>
              </a:rPr>
            </a:br>
            <a:r>
              <a:rPr lang="en-US" sz="1400" b="1" dirty="0">
                <a:solidFill>
                  <a:schemeClr val="accent2"/>
                </a:solidFill>
                <a:latin typeface="+mj-lt"/>
              </a:rPr>
              <a:t>in annuities</a:t>
            </a:r>
          </a:p>
        </p:txBody>
      </p:sp>
      <p:sp>
        <p:nvSpPr>
          <p:cNvPr id="30" name="TextBox 29">
            <a:extLst>
              <a:ext uri="{FF2B5EF4-FFF2-40B4-BE49-F238E27FC236}">
                <a16:creationId xmlns:a16="http://schemas.microsoft.com/office/drawing/2014/main" id="{7D0CEA84-6ED1-7A40-8A80-5A68467AEEBB}"/>
              </a:ext>
            </a:extLst>
          </p:cNvPr>
          <p:cNvSpPr txBox="1"/>
          <p:nvPr/>
        </p:nvSpPr>
        <p:spPr>
          <a:xfrm>
            <a:off x="1734747" y="3224675"/>
            <a:ext cx="2612026" cy="415498"/>
          </a:xfrm>
          <a:prstGeom prst="rect">
            <a:avLst/>
          </a:prstGeom>
          <a:noFill/>
        </p:spPr>
        <p:txBody>
          <a:bodyPr wrap="square" rtlCol="0" anchor="t" anchorCtr="0">
            <a:spAutoFit/>
          </a:bodyPr>
          <a:lstStyle/>
          <a:p>
            <a:r>
              <a:rPr lang="en-US" sz="1050" b="1" dirty="0">
                <a:latin typeface="+mj-lt"/>
              </a:rPr>
              <a:t>View variable, fixed, and fixed indexed annuities favorably.</a:t>
            </a:r>
          </a:p>
        </p:txBody>
      </p:sp>
      <p:sp>
        <p:nvSpPr>
          <p:cNvPr id="39" name="TextBox 38">
            <a:extLst>
              <a:ext uri="{FF2B5EF4-FFF2-40B4-BE49-F238E27FC236}">
                <a16:creationId xmlns:a16="http://schemas.microsoft.com/office/drawing/2014/main" id="{7ECDDF67-F241-1345-8A9D-CD7CEF9A33D9}"/>
              </a:ext>
            </a:extLst>
          </p:cNvPr>
          <p:cNvSpPr txBox="1"/>
          <p:nvPr/>
        </p:nvSpPr>
        <p:spPr>
          <a:xfrm>
            <a:off x="5351224" y="4114561"/>
            <a:ext cx="2528258" cy="577081"/>
          </a:xfrm>
          <a:prstGeom prst="rect">
            <a:avLst/>
          </a:prstGeom>
          <a:noFill/>
        </p:spPr>
        <p:txBody>
          <a:bodyPr wrap="square" rtlCol="0" anchor="t" anchorCtr="0">
            <a:spAutoFit/>
          </a:bodyPr>
          <a:lstStyle/>
          <a:p>
            <a:r>
              <a:rPr lang="en-US" sz="1050" b="1" dirty="0">
                <a:latin typeface="+mj-lt"/>
              </a:rPr>
              <a:t>Believe their clients who own annuities for five or more years are financially better off. </a:t>
            </a:r>
          </a:p>
        </p:txBody>
      </p:sp>
      <p:sp>
        <p:nvSpPr>
          <p:cNvPr id="51" name="TextBox 50">
            <a:extLst>
              <a:ext uri="{FF2B5EF4-FFF2-40B4-BE49-F238E27FC236}">
                <a16:creationId xmlns:a16="http://schemas.microsoft.com/office/drawing/2014/main" id="{9B800E05-AD6D-514A-92E7-ADB8F95AAD8D}"/>
              </a:ext>
            </a:extLst>
          </p:cNvPr>
          <p:cNvSpPr txBox="1"/>
          <p:nvPr/>
        </p:nvSpPr>
        <p:spPr>
          <a:xfrm>
            <a:off x="9049171" y="3186128"/>
            <a:ext cx="2528257" cy="577081"/>
          </a:xfrm>
          <a:prstGeom prst="rect">
            <a:avLst/>
          </a:prstGeom>
          <a:noFill/>
        </p:spPr>
        <p:txBody>
          <a:bodyPr wrap="square" rtlCol="0" anchor="t" anchorCtr="0">
            <a:spAutoFit/>
          </a:bodyPr>
          <a:lstStyle/>
          <a:p>
            <a:r>
              <a:rPr lang="en-US" sz="1050" b="1" dirty="0">
                <a:latin typeface="+mj-lt"/>
              </a:rPr>
              <a:t>Say more generous living benefits and simpler products would increase variable annuity sales.</a:t>
            </a:r>
          </a:p>
        </p:txBody>
      </p:sp>
      <p:sp>
        <p:nvSpPr>
          <p:cNvPr id="15" name="TextBox 14">
            <a:extLst>
              <a:ext uri="{FF2B5EF4-FFF2-40B4-BE49-F238E27FC236}">
                <a16:creationId xmlns:a16="http://schemas.microsoft.com/office/drawing/2014/main" id="{2A572069-9C17-2112-D329-CCAD0100AED0}"/>
              </a:ext>
            </a:extLst>
          </p:cNvPr>
          <p:cNvSpPr txBox="1"/>
          <p:nvPr/>
        </p:nvSpPr>
        <p:spPr>
          <a:xfrm>
            <a:off x="720593" y="3207454"/>
            <a:ext cx="1035330" cy="461665"/>
          </a:xfrm>
          <a:prstGeom prst="rect">
            <a:avLst/>
          </a:prstGeom>
          <a:noFill/>
        </p:spPr>
        <p:txBody>
          <a:bodyPr wrap="square" rtlCol="0">
            <a:spAutoFit/>
          </a:bodyPr>
          <a:lstStyle/>
          <a:p>
            <a:pPr algn="r"/>
            <a:r>
              <a:rPr lang="en-US" sz="2400" b="1" dirty="0">
                <a:latin typeface="+mj-lt"/>
              </a:rPr>
              <a:t>70%+</a:t>
            </a:r>
          </a:p>
        </p:txBody>
      </p:sp>
      <p:sp>
        <p:nvSpPr>
          <p:cNvPr id="20" name="TextBox 19">
            <a:extLst>
              <a:ext uri="{FF2B5EF4-FFF2-40B4-BE49-F238E27FC236}">
                <a16:creationId xmlns:a16="http://schemas.microsoft.com/office/drawing/2014/main" id="{000A93B3-A45D-7D56-3C75-4916C5B7094E}"/>
              </a:ext>
            </a:extLst>
          </p:cNvPr>
          <p:cNvSpPr txBox="1"/>
          <p:nvPr/>
        </p:nvSpPr>
        <p:spPr>
          <a:xfrm>
            <a:off x="4029178" y="4114561"/>
            <a:ext cx="1356260" cy="461665"/>
          </a:xfrm>
          <a:prstGeom prst="rect">
            <a:avLst/>
          </a:prstGeom>
          <a:noFill/>
        </p:spPr>
        <p:txBody>
          <a:bodyPr wrap="square" rtlCol="0">
            <a:spAutoFit/>
          </a:bodyPr>
          <a:lstStyle/>
          <a:p>
            <a:pPr algn="r"/>
            <a:r>
              <a:rPr lang="en-US" sz="2400" b="1" dirty="0">
                <a:solidFill>
                  <a:schemeClr val="accent1"/>
                </a:solidFill>
                <a:latin typeface="+mj-lt"/>
              </a:rPr>
              <a:t>88%</a:t>
            </a:r>
          </a:p>
        </p:txBody>
      </p:sp>
      <p:sp>
        <p:nvSpPr>
          <p:cNvPr id="31" name="TextBox 30">
            <a:extLst>
              <a:ext uri="{FF2B5EF4-FFF2-40B4-BE49-F238E27FC236}">
                <a16:creationId xmlns:a16="http://schemas.microsoft.com/office/drawing/2014/main" id="{93489661-9112-EBB9-78F4-678BEFF4DAC1}"/>
              </a:ext>
            </a:extLst>
          </p:cNvPr>
          <p:cNvSpPr txBox="1"/>
          <p:nvPr/>
        </p:nvSpPr>
        <p:spPr>
          <a:xfrm>
            <a:off x="7669427" y="3186128"/>
            <a:ext cx="1356260" cy="461665"/>
          </a:xfrm>
          <a:prstGeom prst="rect">
            <a:avLst/>
          </a:prstGeom>
          <a:noFill/>
        </p:spPr>
        <p:txBody>
          <a:bodyPr wrap="square" rtlCol="0">
            <a:spAutoFit/>
          </a:bodyPr>
          <a:lstStyle/>
          <a:p>
            <a:pPr algn="r"/>
            <a:r>
              <a:rPr lang="en-US" sz="2400" b="1" dirty="0">
                <a:solidFill>
                  <a:schemeClr val="accent2"/>
                </a:solidFill>
                <a:latin typeface="+mj-lt"/>
              </a:rPr>
              <a:t>82%</a:t>
            </a:r>
          </a:p>
        </p:txBody>
      </p:sp>
      <p:sp>
        <p:nvSpPr>
          <p:cNvPr id="26" name="TextBox 25">
            <a:extLst>
              <a:ext uri="{FF2B5EF4-FFF2-40B4-BE49-F238E27FC236}">
                <a16:creationId xmlns:a16="http://schemas.microsoft.com/office/drawing/2014/main" id="{104D7BB4-093E-9640-993D-D4872BEABA5E}"/>
              </a:ext>
            </a:extLst>
          </p:cNvPr>
          <p:cNvSpPr txBox="1"/>
          <p:nvPr/>
        </p:nvSpPr>
        <p:spPr>
          <a:xfrm>
            <a:off x="1717300" y="2194525"/>
            <a:ext cx="2612026" cy="577081"/>
          </a:xfrm>
          <a:prstGeom prst="rect">
            <a:avLst/>
          </a:prstGeom>
          <a:noFill/>
        </p:spPr>
        <p:txBody>
          <a:bodyPr wrap="square" rtlCol="0" anchor="t" anchorCtr="0">
            <a:spAutoFit/>
          </a:bodyPr>
          <a:lstStyle/>
          <a:p>
            <a:r>
              <a:rPr lang="en-US" sz="1050" b="1" dirty="0">
                <a:latin typeface="+mj-lt"/>
              </a:rPr>
              <a:t>Believe their clients are more open to annuities than when they began working as advisors.</a:t>
            </a:r>
          </a:p>
        </p:txBody>
      </p:sp>
      <p:sp>
        <p:nvSpPr>
          <p:cNvPr id="38" name="TextBox 37">
            <a:extLst>
              <a:ext uri="{FF2B5EF4-FFF2-40B4-BE49-F238E27FC236}">
                <a16:creationId xmlns:a16="http://schemas.microsoft.com/office/drawing/2014/main" id="{C5439267-A714-D446-A8AB-907977807789}"/>
              </a:ext>
            </a:extLst>
          </p:cNvPr>
          <p:cNvSpPr txBox="1"/>
          <p:nvPr/>
        </p:nvSpPr>
        <p:spPr>
          <a:xfrm>
            <a:off x="5364656" y="2194525"/>
            <a:ext cx="2528258" cy="738664"/>
          </a:xfrm>
          <a:prstGeom prst="rect">
            <a:avLst/>
          </a:prstGeom>
          <a:noFill/>
        </p:spPr>
        <p:txBody>
          <a:bodyPr wrap="square" rtlCol="0" anchor="t" anchorCtr="0">
            <a:spAutoFit/>
          </a:bodyPr>
          <a:lstStyle/>
          <a:p>
            <a:r>
              <a:rPr lang="en-US" sz="1050" b="1" dirty="0">
                <a:latin typeface="+mj-lt"/>
              </a:rPr>
              <a:t>Believe guaranteed lifetime income has helped their clients maintain their investment allocations through volatile periods.</a:t>
            </a:r>
          </a:p>
        </p:txBody>
      </p:sp>
      <p:sp>
        <p:nvSpPr>
          <p:cNvPr id="50" name="TextBox 49">
            <a:extLst>
              <a:ext uri="{FF2B5EF4-FFF2-40B4-BE49-F238E27FC236}">
                <a16:creationId xmlns:a16="http://schemas.microsoft.com/office/drawing/2014/main" id="{0A2C33ED-AD86-6F48-A5AE-E0A95BC6A82B}"/>
              </a:ext>
            </a:extLst>
          </p:cNvPr>
          <p:cNvSpPr txBox="1"/>
          <p:nvPr/>
        </p:nvSpPr>
        <p:spPr>
          <a:xfrm>
            <a:off x="9049171" y="4031595"/>
            <a:ext cx="2250286" cy="577081"/>
          </a:xfrm>
          <a:prstGeom prst="rect">
            <a:avLst/>
          </a:prstGeom>
          <a:noFill/>
        </p:spPr>
        <p:txBody>
          <a:bodyPr wrap="square" rtlCol="0" anchor="t" anchorCtr="0">
            <a:spAutoFit/>
          </a:bodyPr>
          <a:lstStyle/>
          <a:p>
            <a:r>
              <a:rPr lang="en-US" sz="1050" b="1" dirty="0">
                <a:latin typeface="+mj-lt"/>
              </a:rPr>
              <a:t>Say an easier purchasing experience would increase their use of fee-based annuities.</a:t>
            </a:r>
          </a:p>
        </p:txBody>
      </p:sp>
      <p:sp>
        <p:nvSpPr>
          <p:cNvPr id="16" name="TextBox 15">
            <a:extLst>
              <a:ext uri="{FF2B5EF4-FFF2-40B4-BE49-F238E27FC236}">
                <a16:creationId xmlns:a16="http://schemas.microsoft.com/office/drawing/2014/main" id="{926FCF12-CEE9-E20A-4037-F9F61B8AA83C}"/>
              </a:ext>
            </a:extLst>
          </p:cNvPr>
          <p:cNvSpPr txBox="1"/>
          <p:nvPr/>
        </p:nvSpPr>
        <p:spPr>
          <a:xfrm>
            <a:off x="902665" y="2194525"/>
            <a:ext cx="853257" cy="461665"/>
          </a:xfrm>
          <a:prstGeom prst="rect">
            <a:avLst/>
          </a:prstGeom>
          <a:noFill/>
        </p:spPr>
        <p:txBody>
          <a:bodyPr wrap="square" rtlCol="0">
            <a:spAutoFit/>
          </a:bodyPr>
          <a:lstStyle/>
          <a:p>
            <a:pPr algn="r"/>
            <a:r>
              <a:rPr lang="en-US" sz="2400" b="1" dirty="0">
                <a:latin typeface="+mj-lt"/>
              </a:rPr>
              <a:t>91%</a:t>
            </a:r>
          </a:p>
        </p:txBody>
      </p:sp>
      <p:sp>
        <p:nvSpPr>
          <p:cNvPr id="21" name="TextBox 20">
            <a:extLst>
              <a:ext uri="{FF2B5EF4-FFF2-40B4-BE49-F238E27FC236}">
                <a16:creationId xmlns:a16="http://schemas.microsoft.com/office/drawing/2014/main" id="{00BF2AD0-6A08-4A01-AA89-A14238984878}"/>
              </a:ext>
            </a:extLst>
          </p:cNvPr>
          <p:cNvSpPr txBox="1"/>
          <p:nvPr/>
        </p:nvSpPr>
        <p:spPr>
          <a:xfrm>
            <a:off x="3907044" y="2194525"/>
            <a:ext cx="1491826" cy="461665"/>
          </a:xfrm>
          <a:prstGeom prst="rect">
            <a:avLst/>
          </a:prstGeom>
          <a:noFill/>
        </p:spPr>
        <p:txBody>
          <a:bodyPr wrap="square" rtlCol="0">
            <a:spAutoFit/>
          </a:bodyPr>
          <a:lstStyle/>
          <a:p>
            <a:pPr algn="r"/>
            <a:r>
              <a:rPr lang="en-US" sz="2400" b="1" dirty="0">
                <a:solidFill>
                  <a:schemeClr val="accent1"/>
                </a:solidFill>
                <a:latin typeface="+mj-lt"/>
              </a:rPr>
              <a:t>92%</a:t>
            </a:r>
          </a:p>
        </p:txBody>
      </p:sp>
      <p:sp>
        <p:nvSpPr>
          <p:cNvPr id="42" name="TextBox 41">
            <a:extLst>
              <a:ext uri="{FF2B5EF4-FFF2-40B4-BE49-F238E27FC236}">
                <a16:creationId xmlns:a16="http://schemas.microsoft.com/office/drawing/2014/main" id="{0BE48E61-C7DA-857B-15A1-6E7539B098DE}"/>
              </a:ext>
            </a:extLst>
          </p:cNvPr>
          <p:cNvSpPr txBox="1"/>
          <p:nvPr/>
        </p:nvSpPr>
        <p:spPr>
          <a:xfrm>
            <a:off x="7524158" y="4031595"/>
            <a:ext cx="1491826" cy="461665"/>
          </a:xfrm>
          <a:prstGeom prst="rect">
            <a:avLst/>
          </a:prstGeom>
          <a:noFill/>
        </p:spPr>
        <p:txBody>
          <a:bodyPr wrap="square" rtlCol="0">
            <a:spAutoFit/>
          </a:bodyPr>
          <a:lstStyle/>
          <a:p>
            <a:pPr algn="r"/>
            <a:r>
              <a:rPr lang="en-US" sz="2400" b="1" dirty="0">
                <a:solidFill>
                  <a:schemeClr val="accent2"/>
                </a:solidFill>
                <a:latin typeface="+mj-lt"/>
              </a:rPr>
              <a:t>82%</a:t>
            </a:r>
          </a:p>
        </p:txBody>
      </p:sp>
      <p:sp>
        <p:nvSpPr>
          <p:cNvPr id="22" name="TextBox 21">
            <a:extLst>
              <a:ext uri="{FF2B5EF4-FFF2-40B4-BE49-F238E27FC236}">
                <a16:creationId xmlns:a16="http://schemas.microsoft.com/office/drawing/2014/main" id="{F16A349F-329D-5845-835F-0629276E7D49}"/>
              </a:ext>
            </a:extLst>
          </p:cNvPr>
          <p:cNvSpPr txBox="1"/>
          <p:nvPr/>
        </p:nvSpPr>
        <p:spPr>
          <a:xfrm>
            <a:off x="1717301" y="4963711"/>
            <a:ext cx="2612026" cy="577081"/>
          </a:xfrm>
          <a:prstGeom prst="rect">
            <a:avLst/>
          </a:prstGeom>
          <a:noFill/>
        </p:spPr>
        <p:txBody>
          <a:bodyPr wrap="square" rtlCol="0" anchor="t" anchorCtr="0">
            <a:spAutoFit/>
          </a:bodyPr>
          <a:lstStyle/>
          <a:p>
            <a:r>
              <a:rPr lang="en-US" sz="1050" b="1" dirty="0">
                <a:latin typeface="+mj-lt"/>
              </a:rPr>
              <a:t>Are more likely to use annuities for downside protection than when they began working as advisors.</a:t>
            </a:r>
          </a:p>
        </p:txBody>
      </p:sp>
      <p:sp>
        <p:nvSpPr>
          <p:cNvPr id="33" name="TextBox 32">
            <a:extLst>
              <a:ext uri="{FF2B5EF4-FFF2-40B4-BE49-F238E27FC236}">
                <a16:creationId xmlns:a16="http://schemas.microsoft.com/office/drawing/2014/main" id="{85308459-FE36-5C4C-98DE-4EAA26AEC4E7}"/>
              </a:ext>
            </a:extLst>
          </p:cNvPr>
          <p:cNvSpPr txBox="1"/>
          <p:nvPr/>
        </p:nvSpPr>
        <p:spPr>
          <a:xfrm>
            <a:off x="5360927" y="3223731"/>
            <a:ext cx="2528258" cy="738664"/>
          </a:xfrm>
          <a:prstGeom prst="rect">
            <a:avLst/>
          </a:prstGeom>
          <a:noFill/>
        </p:spPr>
        <p:txBody>
          <a:bodyPr wrap="square" rtlCol="0" anchor="t" anchorCtr="0">
            <a:spAutoFit/>
          </a:bodyPr>
          <a:lstStyle/>
          <a:p>
            <a:r>
              <a:rPr lang="en-US" sz="1050" b="1" dirty="0">
                <a:latin typeface="+mj-lt"/>
              </a:rPr>
              <a:t>Believe downside protection has helped their clients maintain their investment allocations through volatile periods.</a:t>
            </a:r>
          </a:p>
        </p:txBody>
      </p:sp>
      <p:sp>
        <p:nvSpPr>
          <p:cNvPr id="45" name="TextBox 44">
            <a:extLst>
              <a:ext uri="{FF2B5EF4-FFF2-40B4-BE49-F238E27FC236}">
                <a16:creationId xmlns:a16="http://schemas.microsoft.com/office/drawing/2014/main" id="{CAEEEF87-AF3A-A54B-919F-24A623983E78}"/>
              </a:ext>
            </a:extLst>
          </p:cNvPr>
          <p:cNvSpPr txBox="1"/>
          <p:nvPr/>
        </p:nvSpPr>
        <p:spPr>
          <a:xfrm>
            <a:off x="9049171" y="2170603"/>
            <a:ext cx="2528258" cy="738664"/>
          </a:xfrm>
          <a:prstGeom prst="rect">
            <a:avLst/>
          </a:prstGeom>
          <a:noFill/>
        </p:spPr>
        <p:txBody>
          <a:bodyPr wrap="square" rtlCol="0" anchor="t" anchorCtr="0">
            <a:spAutoFit/>
          </a:bodyPr>
          <a:lstStyle/>
          <a:p>
            <a:r>
              <a:rPr lang="en-US" sz="1050" b="1" dirty="0">
                <a:latin typeface="+mj-lt"/>
              </a:rPr>
              <a:t>Say more generous free withdrawals (e.g., 10% versus interest only) would increase their use of fixed and fixed indexed annuities.</a:t>
            </a:r>
          </a:p>
        </p:txBody>
      </p:sp>
      <p:sp>
        <p:nvSpPr>
          <p:cNvPr id="17" name="TextBox 16">
            <a:extLst>
              <a:ext uri="{FF2B5EF4-FFF2-40B4-BE49-F238E27FC236}">
                <a16:creationId xmlns:a16="http://schemas.microsoft.com/office/drawing/2014/main" id="{8377BEB5-9F9E-C1C4-301C-71BC8AF5D24F}"/>
              </a:ext>
            </a:extLst>
          </p:cNvPr>
          <p:cNvSpPr txBox="1"/>
          <p:nvPr/>
        </p:nvSpPr>
        <p:spPr>
          <a:xfrm>
            <a:off x="902666" y="4963711"/>
            <a:ext cx="920035" cy="461665"/>
          </a:xfrm>
          <a:prstGeom prst="rect">
            <a:avLst/>
          </a:prstGeom>
          <a:noFill/>
        </p:spPr>
        <p:txBody>
          <a:bodyPr wrap="square" rtlCol="0">
            <a:spAutoFit/>
          </a:bodyPr>
          <a:lstStyle/>
          <a:p>
            <a:pPr algn="r"/>
            <a:r>
              <a:rPr lang="en-US" sz="2400" b="1" dirty="0">
                <a:latin typeface="+mj-lt"/>
              </a:rPr>
              <a:t>63%</a:t>
            </a:r>
          </a:p>
        </p:txBody>
      </p:sp>
      <p:sp>
        <p:nvSpPr>
          <p:cNvPr id="23" name="TextBox 22">
            <a:extLst>
              <a:ext uri="{FF2B5EF4-FFF2-40B4-BE49-F238E27FC236}">
                <a16:creationId xmlns:a16="http://schemas.microsoft.com/office/drawing/2014/main" id="{B0CA580A-B552-A63E-AB76-47E5A79FCF6A}"/>
              </a:ext>
            </a:extLst>
          </p:cNvPr>
          <p:cNvSpPr txBox="1"/>
          <p:nvPr/>
        </p:nvSpPr>
        <p:spPr>
          <a:xfrm>
            <a:off x="3903315" y="3223731"/>
            <a:ext cx="1491826" cy="461665"/>
          </a:xfrm>
          <a:prstGeom prst="rect">
            <a:avLst/>
          </a:prstGeom>
          <a:noFill/>
        </p:spPr>
        <p:txBody>
          <a:bodyPr wrap="square" rtlCol="0">
            <a:spAutoFit/>
          </a:bodyPr>
          <a:lstStyle/>
          <a:p>
            <a:pPr algn="r"/>
            <a:r>
              <a:rPr lang="en-US" sz="2400" b="1" dirty="0">
                <a:solidFill>
                  <a:schemeClr val="accent1"/>
                </a:solidFill>
                <a:latin typeface="+mj-lt"/>
              </a:rPr>
              <a:t>89%</a:t>
            </a:r>
          </a:p>
        </p:txBody>
      </p:sp>
      <p:sp>
        <p:nvSpPr>
          <p:cNvPr id="43" name="TextBox 42">
            <a:extLst>
              <a:ext uri="{FF2B5EF4-FFF2-40B4-BE49-F238E27FC236}">
                <a16:creationId xmlns:a16="http://schemas.microsoft.com/office/drawing/2014/main" id="{F3A94A61-D5BD-4AE0-24BE-841DB01161A2}"/>
              </a:ext>
            </a:extLst>
          </p:cNvPr>
          <p:cNvSpPr txBox="1"/>
          <p:nvPr/>
        </p:nvSpPr>
        <p:spPr>
          <a:xfrm>
            <a:off x="7533861" y="2170603"/>
            <a:ext cx="1491826" cy="461665"/>
          </a:xfrm>
          <a:prstGeom prst="rect">
            <a:avLst/>
          </a:prstGeom>
          <a:noFill/>
        </p:spPr>
        <p:txBody>
          <a:bodyPr wrap="square" rtlCol="0">
            <a:spAutoFit/>
          </a:bodyPr>
          <a:lstStyle/>
          <a:p>
            <a:pPr algn="r"/>
            <a:r>
              <a:rPr lang="en-US" sz="2400" b="1" dirty="0">
                <a:solidFill>
                  <a:schemeClr val="accent2"/>
                </a:solidFill>
                <a:latin typeface="+mj-lt"/>
              </a:rPr>
              <a:t>84%</a:t>
            </a:r>
          </a:p>
        </p:txBody>
      </p:sp>
      <p:sp>
        <p:nvSpPr>
          <p:cNvPr id="52" name="TextBox 51">
            <a:extLst>
              <a:ext uri="{FF2B5EF4-FFF2-40B4-BE49-F238E27FC236}">
                <a16:creationId xmlns:a16="http://schemas.microsoft.com/office/drawing/2014/main" id="{820EF9C8-C419-8E46-8540-4204E544BDC0}"/>
              </a:ext>
            </a:extLst>
          </p:cNvPr>
          <p:cNvSpPr txBox="1"/>
          <p:nvPr/>
        </p:nvSpPr>
        <p:spPr>
          <a:xfrm>
            <a:off x="9041427" y="4926108"/>
            <a:ext cx="2372485" cy="577081"/>
          </a:xfrm>
          <a:prstGeom prst="rect">
            <a:avLst/>
          </a:prstGeom>
          <a:noFill/>
        </p:spPr>
        <p:txBody>
          <a:bodyPr wrap="square" rtlCol="0" anchor="t" anchorCtr="0">
            <a:spAutoFit/>
          </a:bodyPr>
          <a:lstStyle/>
          <a:p>
            <a:r>
              <a:rPr lang="en-US" sz="1050" b="1" dirty="0">
                <a:latin typeface="+mj-lt"/>
              </a:rPr>
              <a:t>Say the addition of lifetime income benefits would increase their use of RILAs.</a:t>
            </a:r>
          </a:p>
        </p:txBody>
      </p:sp>
      <p:sp>
        <p:nvSpPr>
          <p:cNvPr id="34" name="TextBox 33">
            <a:extLst>
              <a:ext uri="{FF2B5EF4-FFF2-40B4-BE49-F238E27FC236}">
                <a16:creationId xmlns:a16="http://schemas.microsoft.com/office/drawing/2014/main" id="{77CEFB86-3AD0-F553-6594-336A507A96C5}"/>
              </a:ext>
            </a:extLst>
          </p:cNvPr>
          <p:cNvSpPr txBox="1"/>
          <p:nvPr/>
        </p:nvSpPr>
        <p:spPr>
          <a:xfrm>
            <a:off x="1746220" y="4072239"/>
            <a:ext cx="2612026" cy="577081"/>
          </a:xfrm>
          <a:prstGeom prst="rect">
            <a:avLst/>
          </a:prstGeom>
          <a:noFill/>
        </p:spPr>
        <p:txBody>
          <a:bodyPr wrap="square" rtlCol="0" anchor="t" anchorCtr="0">
            <a:spAutoFit/>
          </a:bodyPr>
          <a:lstStyle/>
          <a:p>
            <a:r>
              <a:rPr lang="en-US" sz="1050" b="1" dirty="0">
                <a:latin typeface="+mj-lt"/>
              </a:rPr>
              <a:t>Are more likely to use annuities for lifetime income than when they began working as advisors.</a:t>
            </a:r>
          </a:p>
        </p:txBody>
      </p:sp>
      <p:sp>
        <p:nvSpPr>
          <p:cNvPr id="46" name="TextBox 45">
            <a:extLst>
              <a:ext uri="{FF2B5EF4-FFF2-40B4-BE49-F238E27FC236}">
                <a16:creationId xmlns:a16="http://schemas.microsoft.com/office/drawing/2014/main" id="{FD5B0F37-FE06-CC44-A129-23E2F631652A}"/>
              </a:ext>
            </a:extLst>
          </p:cNvPr>
          <p:cNvSpPr txBox="1"/>
          <p:nvPr/>
        </p:nvSpPr>
        <p:spPr>
          <a:xfrm>
            <a:off x="5322305" y="4970855"/>
            <a:ext cx="2528258" cy="577081"/>
          </a:xfrm>
          <a:prstGeom prst="rect">
            <a:avLst/>
          </a:prstGeom>
          <a:noFill/>
        </p:spPr>
        <p:txBody>
          <a:bodyPr wrap="square" rtlCol="0" anchor="t" anchorCtr="0">
            <a:spAutoFit/>
          </a:bodyPr>
          <a:lstStyle/>
          <a:p>
            <a:r>
              <a:rPr lang="en-US" sz="1050" b="1" dirty="0">
                <a:latin typeface="+mj-lt"/>
              </a:rPr>
              <a:t>Believe their clients who own annuities are more comfortable spending money in retirement.</a:t>
            </a:r>
          </a:p>
        </p:txBody>
      </p:sp>
      <p:sp>
        <p:nvSpPr>
          <p:cNvPr id="19" name="TextBox 18">
            <a:extLst>
              <a:ext uri="{FF2B5EF4-FFF2-40B4-BE49-F238E27FC236}">
                <a16:creationId xmlns:a16="http://schemas.microsoft.com/office/drawing/2014/main" id="{192AC42C-7AA7-6F99-71AD-555B83B85D75}"/>
              </a:ext>
            </a:extLst>
          </p:cNvPr>
          <p:cNvSpPr txBox="1"/>
          <p:nvPr/>
        </p:nvSpPr>
        <p:spPr>
          <a:xfrm>
            <a:off x="902666" y="4072239"/>
            <a:ext cx="908586" cy="461665"/>
          </a:xfrm>
          <a:prstGeom prst="rect">
            <a:avLst/>
          </a:prstGeom>
          <a:noFill/>
        </p:spPr>
        <p:txBody>
          <a:bodyPr wrap="square" rtlCol="0">
            <a:spAutoFit/>
          </a:bodyPr>
          <a:lstStyle/>
          <a:p>
            <a:pPr algn="r"/>
            <a:r>
              <a:rPr lang="en-US" sz="2400" b="1" dirty="0">
                <a:latin typeface="+mj-lt"/>
              </a:rPr>
              <a:t>64%</a:t>
            </a:r>
          </a:p>
        </p:txBody>
      </p:sp>
      <p:sp>
        <p:nvSpPr>
          <p:cNvPr id="24" name="TextBox 23">
            <a:extLst>
              <a:ext uri="{FF2B5EF4-FFF2-40B4-BE49-F238E27FC236}">
                <a16:creationId xmlns:a16="http://schemas.microsoft.com/office/drawing/2014/main" id="{50B9F4C1-0412-9237-9BC9-AD73D482A29C}"/>
              </a:ext>
            </a:extLst>
          </p:cNvPr>
          <p:cNvSpPr txBox="1"/>
          <p:nvPr/>
        </p:nvSpPr>
        <p:spPr>
          <a:xfrm>
            <a:off x="3923646" y="4970855"/>
            <a:ext cx="1491826" cy="461665"/>
          </a:xfrm>
          <a:prstGeom prst="rect">
            <a:avLst/>
          </a:prstGeom>
          <a:noFill/>
        </p:spPr>
        <p:txBody>
          <a:bodyPr wrap="square" rtlCol="0">
            <a:spAutoFit/>
          </a:bodyPr>
          <a:lstStyle/>
          <a:p>
            <a:pPr algn="r"/>
            <a:r>
              <a:rPr lang="en-US" sz="2400" b="1" dirty="0">
                <a:solidFill>
                  <a:schemeClr val="accent1"/>
                </a:solidFill>
                <a:latin typeface="+mj-lt"/>
              </a:rPr>
              <a:t>51%</a:t>
            </a:r>
          </a:p>
        </p:txBody>
      </p:sp>
      <p:sp>
        <p:nvSpPr>
          <p:cNvPr id="44" name="TextBox 43">
            <a:extLst>
              <a:ext uri="{FF2B5EF4-FFF2-40B4-BE49-F238E27FC236}">
                <a16:creationId xmlns:a16="http://schemas.microsoft.com/office/drawing/2014/main" id="{01DFEB34-4A13-C294-F59C-416E891C8244}"/>
              </a:ext>
            </a:extLst>
          </p:cNvPr>
          <p:cNvSpPr txBox="1"/>
          <p:nvPr/>
        </p:nvSpPr>
        <p:spPr>
          <a:xfrm>
            <a:off x="7516416" y="4926108"/>
            <a:ext cx="1491826" cy="461665"/>
          </a:xfrm>
          <a:prstGeom prst="rect">
            <a:avLst/>
          </a:prstGeom>
          <a:noFill/>
        </p:spPr>
        <p:txBody>
          <a:bodyPr wrap="square" rtlCol="0">
            <a:spAutoFit/>
          </a:bodyPr>
          <a:lstStyle/>
          <a:p>
            <a:pPr algn="r"/>
            <a:r>
              <a:rPr lang="en-US" sz="2400" b="1" dirty="0">
                <a:solidFill>
                  <a:schemeClr val="accent2"/>
                </a:solidFill>
                <a:latin typeface="+mj-lt"/>
              </a:rPr>
              <a:t>81%</a:t>
            </a:r>
          </a:p>
        </p:txBody>
      </p:sp>
      <p:sp>
        <p:nvSpPr>
          <p:cNvPr id="47" name="Rectangle 46">
            <a:extLst>
              <a:ext uri="{FF2B5EF4-FFF2-40B4-BE49-F238E27FC236}">
                <a16:creationId xmlns:a16="http://schemas.microsoft.com/office/drawing/2014/main" id="{D1E2183E-9852-420C-863E-5A84224D06E2}"/>
              </a:ext>
            </a:extLst>
          </p:cNvPr>
          <p:cNvSpPr/>
          <p:nvPr/>
        </p:nvSpPr>
        <p:spPr>
          <a:xfrm flipH="1">
            <a:off x="7942549" y="1152765"/>
            <a:ext cx="152586" cy="45022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787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79BA349-B66A-DC47-825E-E2648A2BB72F}"/>
              </a:ext>
            </a:extLst>
          </p:cNvPr>
          <p:cNvSpPr>
            <a:spLocks noGrp="1"/>
          </p:cNvSpPr>
          <p:nvPr>
            <p:ph type="title"/>
          </p:nvPr>
        </p:nvSpPr>
        <p:spPr/>
        <p:txBody>
          <a:bodyPr anchor="b">
            <a:normAutofit/>
          </a:bodyPr>
          <a:lstStyle/>
          <a:p>
            <a:r>
              <a:rPr lang="en-US" sz="3600" dirty="0"/>
              <a:t>Important aspects of variable annuities</a:t>
            </a:r>
          </a:p>
        </p:txBody>
      </p:sp>
      <p:sp>
        <p:nvSpPr>
          <p:cNvPr id="6" name="Subtitle 5">
            <a:extLst>
              <a:ext uri="{FF2B5EF4-FFF2-40B4-BE49-F238E27FC236}">
                <a16:creationId xmlns:a16="http://schemas.microsoft.com/office/drawing/2014/main" id="{1F0ABD3D-8357-4179-861E-1AF319DBA45E}"/>
              </a:ext>
            </a:extLst>
          </p:cNvPr>
          <p:cNvSpPr>
            <a:spLocks noGrp="1"/>
          </p:cNvSpPr>
          <p:nvPr>
            <p:ph type="subTitle" idx="10"/>
          </p:nvPr>
        </p:nvSpPr>
        <p:spPr/>
        <p:txBody>
          <a:bodyPr/>
          <a:lstStyle/>
          <a:p>
            <a:r>
              <a:rPr lang="en-US" sz="2200" b="0" dirty="0"/>
              <a:t>How important are each of the following characteristics of variable annuities for </a:t>
            </a:r>
            <a:br>
              <a:rPr lang="en-US" sz="2200" b="0" dirty="0"/>
            </a:br>
            <a:r>
              <a:rPr lang="en-US" sz="2200" b="0" dirty="0"/>
              <a:t>your clients?</a:t>
            </a:r>
          </a:p>
        </p:txBody>
      </p:sp>
      <p:sp>
        <p:nvSpPr>
          <p:cNvPr id="39" name="Text Placeholder 7">
            <a:extLst>
              <a:ext uri="{FF2B5EF4-FFF2-40B4-BE49-F238E27FC236}">
                <a16:creationId xmlns:a16="http://schemas.microsoft.com/office/drawing/2014/main" id="{57028792-DF19-44EF-A40B-F1AC838BF26D}"/>
              </a:ext>
            </a:extLst>
          </p:cNvPr>
          <p:cNvSpPr>
            <a:spLocks noGrp="1"/>
          </p:cNvSpPr>
          <p:nvPr>
            <p:ph type="body" sz="quarter" idx="19"/>
          </p:nvPr>
        </p:nvSpPr>
        <p:spPr/>
        <p:txBody>
          <a:bodyPr/>
          <a:lstStyle/>
          <a:p>
            <a:r>
              <a:rPr lang="en-GB" dirty="0"/>
              <a:t>Source: 	2023 Financial Advisor Survey – Retirement and Annuities: Product, Perceptions and Practices. Insured Retirement Institute. </a:t>
            </a:r>
            <a:endParaRPr lang="en-US" b="1" dirty="0"/>
          </a:p>
        </p:txBody>
      </p:sp>
      <p:graphicFrame>
        <p:nvGraphicFramePr>
          <p:cNvPr id="3" name="Chart 2">
            <a:extLst>
              <a:ext uri="{FF2B5EF4-FFF2-40B4-BE49-F238E27FC236}">
                <a16:creationId xmlns:a16="http://schemas.microsoft.com/office/drawing/2014/main" id="{35944BF6-2EC3-E925-399C-863DF3CE8ACB}"/>
              </a:ext>
            </a:extLst>
          </p:cNvPr>
          <p:cNvGraphicFramePr>
            <a:graphicFrameLocks/>
          </p:cNvGraphicFramePr>
          <p:nvPr>
            <p:extLst>
              <p:ext uri="{D42A27DB-BD31-4B8C-83A1-F6EECF244321}">
                <p14:modId xmlns:p14="http://schemas.microsoft.com/office/powerpoint/2010/main" val="2806801314"/>
              </p:ext>
            </p:extLst>
          </p:nvPr>
        </p:nvGraphicFramePr>
        <p:xfrm>
          <a:off x="902668" y="1638796"/>
          <a:ext cx="10234529" cy="41645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407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73EA9-6954-4F7B-84BD-8224BD5DC772}"/>
              </a:ext>
            </a:extLst>
          </p:cNvPr>
          <p:cNvSpPr>
            <a:spLocks noGrp="1"/>
          </p:cNvSpPr>
          <p:nvPr>
            <p:ph type="title"/>
          </p:nvPr>
        </p:nvSpPr>
        <p:spPr>
          <a:xfrm>
            <a:off x="902669" y="391893"/>
            <a:ext cx="10234530" cy="648072"/>
          </a:xfrm>
        </p:spPr>
        <p:txBody>
          <a:bodyPr>
            <a:normAutofit/>
          </a:bodyPr>
          <a:lstStyle/>
          <a:p>
            <a:r>
              <a:rPr lang="en-US" sz="3600" dirty="0"/>
              <a:t>Agenda</a:t>
            </a:r>
          </a:p>
        </p:txBody>
      </p:sp>
      <p:sp>
        <p:nvSpPr>
          <p:cNvPr id="4" name="TextBox 3">
            <a:extLst>
              <a:ext uri="{FF2B5EF4-FFF2-40B4-BE49-F238E27FC236}">
                <a16:creationId xmlns:a16="http://schemas.microsoft.com/office/drawing/2014/main" id="{6450F841-8DBA-4717-9404-A165BFC2DCAD}"/>
              </a:ext>
            </a:extLst>
          </p:cNvPr>
          <p:cNvSpPr txBox="1"/>
          <p:nvPr/>
        </p:nvSpPr>
        <p:spPr>
          <a:xfrm>
            <a:off x="1253222" y="2375141"/>
            <a:ext cx="7242132" cy="553998"/>
          </a:xfrm>
          <a:prstGeom prst="rect">
            <a:avLst/>
          </a:prstGeom>
          <a:noFill/>
        </p:spPr>
        <p:txBody>
          <a:bodyPr wrap="square" rtlCol="0" anchor="ctr">
            <a:spAutoFit/>
          </a:bodyPr>
          <a:lstStyle/>
          <a:p>
            <a:r>
              <a:rPr lang="en-US" sz="3000" dirty="0">
                <a:latin typeface="+mj-lt"/>
                <a:cs typeface="Arial" panose="020B0604020202020204" pitchFamily="34" charset="0"/>
              </a:rPr>
              <a:t>Capital markets review and outlook </a:t>
            </a:r>
          </a:p>
        </p:txBody>
      </p:sp>
      <p:sp>
        <p:nvSpPr>
          <p:cNvPr id="5" name="TextBox 4">
            <a:extLst>
              <a:ext uri="{FF2B5EF4-FFF2-40B4-BE49-F238E27FC236}">
                <a16:creationId xmlns:a16="http://schemas.microsoft.com/office/drawing/2014/main" id="{43438A9E-51C9-4F6A-819D-89A87C0E93B0}"/>
              </a:ext>
            </a:extLst>
          </p:cNvPr>
          <p:cNvSpPr txBox="1"/>
          <p:nvPr/>
        </p:nvSpPr>
        <p:spPr>
          <a:xfrm>
            <a:off x="1278329" y="3971927"/>
            <a:ext cx="10751375" cy="584775"/>
          </a:xfrm>
          <a:prstGeom prst="rect">
            <a:avLst/>
          </a:prstGeom>
          <a:noFill/>
        </p:spPr>
        <p:txBody>
          <a:bodyPr wrap="square" rtlCol="0" anchor="ctr">
            <a:spAutoFit/>
          </a:bodyPr>
          <a:lstStyle/>
          <a:p>
            <a:r>
              <a:rPr lang="en-US" sz="3200" dirty="0"/>
              <a:t>Strategies and tactics to consider for today and tomorrow</a:t>
            </a:r>
          </a:p>
        </p:txBody>
      </p:sp>
      <p:grpSp>
        <p:nvGrpSpPr>
          <p:cNvPr id="7" name="Group 6">
            <a:extLst>
              <a:ext uri="{FF2B5EF4-FFF2-40B4-BE49-F238E27FC236}">
                <a16:creationId xmlns:a16="http://schemas.microsoft.com/office/drawing/2014/main" id="{A485B990-FFE5-4C93-A1B1-B5BBD679A250}"/>
              </a:ext>
            </a:extLst>
          </p:cNvPr>
          <p:cNvGrpSpPr/>
          <p:nvPr/>
        </p:nvGrpSpPr>
        <p:grpSpPr>
          <a:xfrm>
            <a:off x="902669" y="2437095"/>
            <a:ext cx="229788" cy="411480"/>
            <a:chOff x="5439981" y="3517239"/>
            <a:chExt cx="421496" cy="754772"/>
          </a:xfrm>
        </p:grpSpPr>
        <p:sp>
          <p:nvSpPr>
            <p:cNvPr id="8" name="Freeform 30">
              <a:extLst>
                <a:ext uri="{FF2B5EF4-FFF2-40B4-BE49-F238E27FC236}">
                  <a16:creationId xmlns:a16="http://schemas.microsoft.com/office/drawing/2014/main" id="{585B892C-1990-4EF3-98CA-336DDB6E03EE}"/>
                </a:ext>
              </a:extLst>
            </p:cNvPr>
            <p:cNvSpPr/>
            <p:nvPr/>
          </p:nvSpPr>
          <p:spPr>
            <a:xfrm>
              <a:off x="5659979" y="3517239"/>
              <a:ext cx="201498" cy="754772"/>
            </a:xfrm>
            <a:custGeom>
              <a:avLst/>
              <a:gdLst>
                <a:gd name="connsiteX0" fmla="*/ 0 w 130175"/>
                <a:gd name="connsiteY0" fmla="*/ 0 h 384175"/>
                <a:gd name="connsiteX1" fmla="*/ 130175 w 130175"/>
                <a:gd name="connsiteY1" fmla="*/ 193675 h 384175"/>
                <a:gd name="connsiteX2" fmla="*/ 6350 w 130175"/>
                <a:gd name="connsiteY2" fmla="*/ 384175 h 384175"/>
                <a:gd name="connsiteX3" fmla="*/ 3175 w 130175"/>
                <a:gd name="connsiteY3" fmla="*/ 381000 h 384175"/>
              </a:gdLst>
              <a:ahLst/>
              <a:cxnLst>
                <a:cxn ang="0">
                  <a:pos x="connsiteX0" y="connsiteY0"/>
                </a:cxn>
                <a:cxn ang="0">
                  <a:pos x="connsiteX1" y="connsiteY1"/>
                </a:cxn>
                <a:cxn ang="0">
                  <a:pos x="connsiteX2" y="connsiteY2"/>
                </a:cxn>
                <a:cxn ang="0">
                  <a:pos x="connsiteX3" y="connsiteY3"/>
                </a:cxn>
              </a:cxnLst>
              <a:rect l="l" t="t" r="r" b="b"/>
              <a:pathLst>
                <a:path w="130175" h="384175">
                  <a:moveTo>
                    <a:pt x="0" y="0"/>
                  </a:moveTo>
                  <a:lnTo>
                    <a:pt x="130175" y="193675"/>
                  </a:lnTo>
                  <a:lnTo>
                    <a:pt x="6350" y="384175"/>
                  </a:lnTo>
                  <a:lnTo>
                    <a:pt x="3175" y="3810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1">
              <a:extLst>
                <a:ext uri="{FF2B5EF4-FFF2-40B4-BE49-F238E27FC236}">
                  <a16:creationId xmlns:a16="http://schemas.microsoft.com/office/drawing/2014/main" id="{7C93D730-6536-44B4-81F8-224401440E73}"/>
                </a:ext>
              </a:extLst>
            </p:cNvPr>
            <p:cNvSpPr/>
            <p:nvPr/>
          </p:nvSpPr>
          <p:spPr>
            <a:xfrm>
              <a:off x="5439981" y="3517239"/>
              <a:ext cx="201498" cy="754772"/>
            </a:xfrm>
            <a:custGeom>
              <a:avLst/>
              <a:gdLst>
                <a:gd name="connsiteX0" fmla="*/ 0 w 130175"/>
                <a:gd name="connsiteY0" fmla="*/ 0 h 384175"/>
                <a:gd name="connsiteX1" fmla="*/ 130175 w 130175"/>
                <a:gd name="connsiteY1" fmla="*/ 193675 h 384175"/>
                <a:gd name="connsiteX2" fmla="*/ 6350 w 130175"/>
                <a:gd name="connsiteY2" fmla="*/ 384175 h 384175"/>
                <a:gd name="connsiteX3" fmla="*/ 3175 w 130175"/>
                <a:gd name="connsiteY3" fmla="*/ 381000 h 384175"/>
              </a:gdLst>
              <a:ahLst/>
              <a:cxnLst>
                <a:cxn ang="0">
                  <a:pos x="connsiteX0" y="connsiteY0"/>
                </a:cxn>
                <a:cxn ang="0">
                  <a:pos x="connsiteX1" y="connsiteY1"/>
                </a:cxn>
                <a:cxn ang="0">
                  <a:pos x="connsiteX2" y="connsiteY2"/>
                </a:cxn>
                <a:cxn ang="0">
                  <a:pos x="connsiteX3" y="connsiteY3"/>
                </a:cxn>
              </a:cxnLst>
              <a:rect l="l" t="t" r="r" b="b"/>
              <a:pathLst>
                <a:path w="130175" h="384175">
                  <a:moveTo>
                    <a:pt x="0" y="0"/>
                  </a:moveTo>
                  <a:lnTo>
                    <a:pt x="130175" y="193675"/>
                  </a:lnTo>
                  <a:lnTo>
                    <a:pt x="6350" y="384175"/>
                  </a:lnTo>
                  <a:lnTo>
                    <a:pt x="3175" y="3810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822263E-F6FB-45DB-AA98-A97BC9A49E61}"/>
              </a:ext>
            </a:extLst>
          </p:cNvPr>
          <p:cNvGrpSpPr/>
          <p:nvPr/>
        </p:nvGrpSpPr>
        <p:grpSpPr>
          <a:xfrm>
            <a:off x="912755" y="4059276"/>
            <a:ext cx="229788" cy="411480"/>
            <a:chOff x="5439981" y="3517239"/>
            <a:chExt cx="421496" cy="754772"/>
          </a:xfrm>
        </p:grpSpPr>
        <p:sp>
          <p:nvSpPr>
            <p:cNvPr id="11" name="Freeform 30">
              <a:extLst>
                <a:ext uri="{FF2B5EF4-FFF2-40B4-BE49-F238E27FC236}">
                  <a16:creationId xmlns:a16="http://schemas.microsoft.com/office/drawing/2014/main" id="{5078AF07-B043-4C0F-B201-09E6515B1E90}"/>
                </a:ext>
              </a:extLst>
            </p:cNvPr>
            <p:cNvSpPr/>
            <p:nvPr/>
          </p:nvSpPr>
          <p:spPr>
            <a:xfrm>
              <a:off x="5659979" y="3517239"/>
              <a:ext cx="201498" cy="754772"/>
            </a:xfrm>
            <a:custGeom>
              <a:avLst/>
              <a:gdLst>
                <a:gd name="connsiteX0" fmla="*/ 0 w 130175"/>
                <a:gd name="connsiteY0" fmla="*/ 0 h 384175"/>
                <a:gd name="connsiteX1" fmla="*/ 130175 w 130175"/>
                <a:gd name="connsiteY1" fmla="*/ 193675 h 384175"/>
                <a:gd name="connsiteX2" fmla="*/ 6350 w 130175"/>
                <a:gd name="connsiteY2" fmla="*/ 384175 h 384175"/>
                <a:gd name="connsiteX3" fmla="*/ 3175 w 130175"/>
                <a:gd name="connsiteY3" fmla="*/ 381000 h 384175"/>
              </a:gdLst>
              <a:ahLst/>
              <a:cxnLst>
                <a:cxn ang="0">
                  <a:pos x="connsiteX0" y="connsiteY0"/>
                </a:cxn>
                <a:cxn ang="0">
                  <a:pos x="connsiteX1" y="connsiteY1"/>
                </a:cxn>
                <a:cxn ang="0">
                  <a:pos x="connsiteX2" y="connsiteY2"/>
                </a:cxn>
                <a:cxn ang="0">
                  <a:pos x="connsiteX3" y="connsiteY3"/>
                </a:cxn>
              </a:cxnLst>
              <a:rect l="l" t="t" r="r" b="b"/>
              <a:pathLst>
                <a:path w="130175" h="384175">
                  <a:moveTo>
                    <a:pt x="0" y="0"/>
                  </a:moveTo>
                  <a:lnTo>
                    <a:pt x="130175" y="193675"/>
                  </a:lnTo>
                  <a:lnTo>
                    <a:pt x="6350" y="384175"/>
                  </a:lnTo>
                  <a:lnTo>
                    <a:pt x="3175" y="3810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1">
              <a:extLst>
                <a:ext uri="{FF2B5EF4-FFF2-40B4-BE49-F238E27FC236}">
                  <a16:creationId xmlns:a16="http://schemas.microsoft.com/office/drawing/2014/main" id="{DE7DA247-1EA0-4CDA-BEDB-558914AE2A63}"/>
                </a:ext>
              </a:extLst>
            </p:cNvPr>
            <p:cNvSpPr/>
            <p:nvPr/>
          </p:nvSpPr>
          <p:spPr>
            <a:xfrm>
              <a:off x="5439981" y="3517239"/>
              <a:ext cx="201498" cy="754772"/>
            </a:xfrm>
            <a:custGeom>
              <a:avLst/>
              <a:gdLst>
                <a:gd name="connsiteX0" fmla="*/ 0 w 130175"/>
                <a:gd name="connsiteY0" fmla="*/ 0 h 384175"/>
                <a:gd name="connsiteX1" fmla="*/ 130175 w 130175"/>
                <a:gd name="connsiteY1" fmla="*/ 193675 h 384175"/>
                <a:gd name="connsiteX2" fmla="*/ 6350 w 130175"/>
                <a:gd name="connsiteY2" fmla="*/ 384175 h 384175"/>
                <a:gd name="connsiteX3" fmla="*/ 3175 w 130175"/>
                <a:gd name="connsiteY3" fmla="*/ 381000 h 384175"/>
              </a:gdLst>
              <a:ahLst/>
              <a:cxnLst>
                <a:cxn ang="0">
                  <a:pos x="connsiteX0" y="connsiteY0"/>
                </a:cxn>
                <a:cxn ang="0">
                  <a:pos x="connsiteX1" y="connsiteY1"/>
                </a:cxn>
                <a:cxn ang="0">
                  <a:pos x="connsiteX2" y="connsiteY2"/>
                </a:cxn>
                <a:cxn ang="0">
                  <a:pos x="connsiteX3" y="connsiteY3"/>
                </a:cxn>
              </a:cxnLst>
              <a:rect l="l" t="t" r="r" b="b"/>
              <a:pathLst>
                <a:path w="130175" h="384175">
                  <a:moveTo>
                    <a:pt x="0" y="0"/>
                  </a:moveTo>
                  <a:lnTo>
                    <a:pt x="130175" y="193675"/>
                  </a:lnTo>
                  <a:lnTo>
                    <a:pt x="6350" y="384175"/>
                  </a:lnTo>
                  <a:lnTo>
                    <a:pt x="3175" y="3810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CFA65B70-AA0F-401F-BD55-899C32B659B1}"/>
              </a:ext>
            </a:extLst>
          </p:cNvPr>
          <p:cNvSpPr txBox="1"/>
          <p:nvPr/>
        </p:nvSpPr>
        <p:spPr>
          <a:xfrm>
            <a:off x="1278329" y="3209782"/>
            <a:ext cx="7242132" cy="553998"/>
          </a:xfrm>
          <a:prstGeom prst="rect">
            <a:avLst/>
          </a:prstGeom>
          <a:noFill/>
        </p:spPr>
        <p:txBody>
          <a:bodyPr wrap="square" rtlCol="0" anchor="ctr">
            <a:spAutoFit/>
          </a:bodyPr>
          <a:lstStyle/>
          <a:p>
            <a:r>
              <a:rPr lang="en-US" sz="3000" dirty="0">
                <a:latin typeface="+mj-lt"/>
                <a:cs typeface="Arial" panose="020B0604020202020204" pitchFamily="34" charset="0"/>
              </a:rPr>
              <a:t>Don’t panic!</a:t>
            </a:r>
          </a:p>
        </p:txBody>
      </p:sp>
      <p:grpSp>
        <p:nvGrpSpPr>
          <p:cNvPr id="17" name="Group 16">
            <a:extLst>
              <a:ext uri="{FF2B5EF4-FFF2-40B4-BE49-F238E27FC236}">
                <a16:creationId xmlns:a16="http://schemas.microsoft.com/office/drawing/2014/main" id="{F4333B4B-0CCD-419B-8B81-10CCDFE5F088}"/>
              </a:ext>
            </a:extLst>
          </p:cNvPr>
          <p:cNvGrpSpPr/>
          <p:nvPr/>
        </p:nvGrpSpPr>
        <p:grpSpPr>
          <a:xfrm>
            <a:off x="912755" y="3275356"/>
            <a:ext cx="229788" cy="411480"/>
            <a:chOff x="5439981" y="3517239"/>
            <a:chExt cx="421496" cy="754772"/>
          </a:xfrm>
        </p:grpSpPr>
        <p:sp>
          <p:nvSpPr>
            <p:cNvPr id="18" name="Freeform 30">
              <a:extLst>
                <a:ext uri="{FF2B5EF4-FFF2-40B4-BE49-F238E27FC236}">
                  <a16:creationId xmlns:a16="http://schemas.microsoft.com/office/drawing/2014/main" id="{59E615C1-11CF-40DD-A2BB-7A2053205934}"/>
                </a:ext>
              </a:extLst>
            </p:cNvPr>
            <p:cNvSpPr/>
            <p:nvPr/>
          </p:nvSpPr>
          <p:spPr>
            <a:xfrm>
              <a:off x="5659979" y="3517239"/>
              <a:ext cx="201498" cy="754772"/>
            </a:xfrm>
            <a:custGeom>
              <a:avLst/>
              <a:gdLst>
                <a:gd name="connsiteX0" fmla="*/ 0 w 130175"/>
                <a:gd name="connsiteY0" fmla="*/ 0 h 384175"/>
                <a:gd name="connsiteX1" fmla="*/ 130175 w 130175"/>
                <a:gd name="connsiteY1" fmla="*/ 193675 h 384175"/>
                <a:gd name="connsiteX2" fmla="*/ 6350 w 130175"/>
                <a:gd name="connsiteY2" fmla="*/ 384175 h 384175"/>
                <a:gd name="connsiteX3" fmla="*/ 3175 w 130175"/>
                <a:gd name="connsiteY3" fmla="*/ 381000 h 384175"/>
              </a:gdLst>
              <a:ahLst/>
              <a:cxnLst>
                <a:cxn ang="0">
                  <a:pos x="connsiteX0" y="connsiteY0"/>
                </a:cxn>
                <a:cxn ang="0">
                  <a:pos x="connsiteX1" y="connsiteY1"/>
                </a:cxn>
                <a:cxn ang="0">
                  <a:pos x="connsiteX2" y="connsiteY2"/>
                </a:cxn>
                <a:cxn ang="0">
                  <a:pos x="connsiteX3" y="connsiteY3"/>
                </a:cxn>
              </a:cxnLst>
              <a:rect l="l" t="t" r="r" b="b"/>
              <a:pathLst>
                <a:path w="130175" h="384175">
                  <a:moveTo>
                    <a:pt x="0" y="0"/>
                  </a:moveTo>
                  <a:lnTo>
                    <a:pt x="130175" y="193675"/>
                  </a:lnTo>
                  <a:lnTo>
                    <a:pt x="6350" y="384175"/>
                  </a:lnTo>
                  <a:lnTo>
                    <a:pt x="3175" y="3810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1">
              <a:extLst>
                <a:ext uri="{FF2B5EF4-FFF2-40B4-BE49-F238E27FC236}">
                  <a16:creationId xmlns:a16="http://schemas.microsoft.com/office/drawing/2014/main" id="{3B587FAB-80E8-4DBB-AE7A-618E249EFAD0}"/>
                </a:ext>
              </a:extLst>
            </p:cNvPr>
            <p:cNvSpPr/>
            <p:nvPr/>
          </p:nvSpPr>
          <p:spPr>
            <a:xfrm>
              <a:off x="5439981" y="3517239"/>
              <a:ext cx="201498" cy="754772"/>
            </a:xfrm>
            <a:custGeom>
              <a:avLst/>
              <a:gdLst>
                <a:gd name="connsiteX0" fmla="*/ 0 w 130175"/>
                <a:gd name="connsiteY0" fmla="*/ 0 h 384175"/>
                <a:gd name="connsiteX1" fmla="*/ 130175 w 130175"/>
                <a:gd name="connsiteY1" fmla="*/ 193675 h 384175"/>
                <a:gd name="connsiteX2" fmla="*/ 6350 w 130175"/>
                <a:gd name="connsiteY2" fmla="*/ 384175 h 384175"/>
                <a:gd name="connsiteX3" fmla="*/ 3175 w 130175"/>
                <a:gd name="connsiteY3" fmla="*/ 381000 h 384175"/>
              </a:gdLst>
              <a:ahLst/>
              <a:cxnLst>
                <a:cxn ang="0">
                  <a:pos x="connsiteX0" y="connsiteY0"/>
                </a:cxn>
                <a:cxn ang="0">
                  <a:pos x="connsiteX1" y="connsiteY1"/>
                </a:cxn>
                <a:cxn ang="0">
                  <a:pos x="connsiteX2" y="connsiteY2"/>
                </a:cxn>
                <a:cxn ang="0">
                  <a:pos x="connsiteX3" y="connsiteY3"/>
                </a:cxn>
              </a:cxnLst>
              <a:rect l="l" t="t" r="r" b="b"/>
              <a:pathLst>
                <a:path w="130175" h="384175">
                  <a:moveTo>
                    <a:pt x="0" y="0"/>
                  </a:moveTo>
                  <a:lnTo>
                    <a:pt x="130175" y="193675"/>
                  </a:lnTo>
                  <a:lnTo>
                    <a:pt x="6350" y="384175"/>
                  </a:lnTo>
                  <a:lnTo>
                    <a:pt x="3175" y="3810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7459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79BA349-B66A-DC47-825E-E2648A2BB72F}"/>
              </a:ext>
            </a:extLst>
          </p:cNvPr>
          <p:cNvSpPr>
            <a:spLocks noGrp="1"/>
          </p:cNvSpPr>
          <p:nvPr>
            <p:ph type="title"/>
          </p:nvPr>
        </p:nvSpPr>
        <p:spPr/>
        <p:txBody>
          <a:bodyPr anchor="b">
            <a:normAutofit/>
          </a:bodyPr>
          <a:lstStyle/>
          <a:p>
            <a:r>
              <a:rPr lang="en-US" sz="3600" dirty="0"/>
              <a:t>Important aspects of FIA and fixed annuities</a:t>
            </a:r>
          </a:p>
        </p:txBody>
      </p:sp>
      <p:sp>
        <p:nvSpPr>
          <p:cNvPr id="2" name="Subtitle 1">
            <a:extLst>
              <a:ext uri="{FF2B5EF4-FFF2-40B4-BE49-F238E27FC236}">
                <a16:creationId xmlns:a16="http://schemas.microsoft.com/office/drawing/2014/main" id="{CD8C9B21-DC21-46B1-B23B-A0F5D20ED956}"/>
              </a:ext>
            </a:extLst>
          </p:cNvPr>
          <p:cNvSpPr>
            <a:spLocks noGrp="1"/>
          </p:cNvSpPr>
          <p:nvPr>
            <p:ph type="subTitle" idx="10"/>
          </p:nvPr>
        </p:nvSpPr>
        <p:spPr/>
        <p:txBody>
          <a:bodyPr/>
          <a:lstStyle/>
          <a:p>
            <a:r>
              <a:rPr lang="en-US" sz="2200" b="0" dirty="0"/>
              <a:t>How important are each of the following characteristics of fixed and fixed indexed annuities (FIA) for your clients?</a:t>
            </a:r>
          </a:p>
        </p:txBody>
      </p:sp>
      <p:sp>
        <p:nvSpPr>
          <p:cNvPr id="39" name="Text Placeholder 7">
            <a:extLst>
              <a:ext uri="{FF2B5EF4-FFF2-40B4-BE49-F238E27FC236}">
                <a16:creationId xmlns:a16="http://schemas.microsoft.com/office/drawing/2014/main" id="{57028792-DF19-44EF-A40B-F1AC838BF26D}"/>
              </a:ext>
            </a:extLst>
          </p:cNvPr>
          <p:cNvSpPr>
            <a:spLocks noGrp="1"/>
          </p:cNvSpPr>
          <p:nvPr>
            <p:ph type="body" sz="quarter" idx="19"/>
          </p:nvPr>
        </p:nvSpPr>
        <p:spPr/>
        <p:txBody>
          <a:bodyPr/>
          <a:lstStyle/>
          <a:p>
            <a:r>
              <a:rPr lang="en-GB" dirty="0"/>
              <a:t>Source: 	2023 Financial Advisor Survey – Retirement and Annuities: Product, Perceptions and Practices. Insured Retirement Institute. </a:t>
            </a:r>
            <a:endParaRPr lang="en-US" b="1" dirty="0"/>
          </a:p>
        </p:txBody>
      </p:sp>
      <p:graphicFrame>
        <p:nvGraphicFramePr>
          <p:cNvPr id="3" name="Chart 2">
            <a:extLst>
              <a:ext uri="{FF2B5EF4-FFF2-40B4-BE49-F238E27FC236}">
                <a16:creationId xmlns:a16="http://schemas.microsoft.com/office/drawing/2014/main" id="{A2F62FDE-54FB-483A-61A1-010C6F651FC9}"/>
              </a:ext>
            </a:extLst>
          </p:cNvPr>
          <p:cNvGraphicFramePr>
            <a:graphicFrameLocks/>
          </p:cNvGraphicFramePr>
          <p:nvPr>
            <p:extLst>
              <p:ext uri="{D42A27DB-BD31-4B8C-83A1-F6EECF244321}">
                <p14:modId xmlns:p14="http://schemas.microsoft.com/office/powerpoint/2010/main" val="3267161671"/>
              </p:ext>
            </p:extLst>
          </p:nvPr>
        </p:nvGraphicFramePr>
        <p:xfrm>
          <a:off x="902667" y="1712694"/>
          <a:ext cx="10234529" cy="4090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1008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79BA349-B66A-DC47-825E-E2648A2BB72F}"/>
              </a:ext>
            </a:extLst>
          </p:cNvPr>
          <p:cNvSpPr>
            <a:spLocks noGrp="1"/>
          </p:cNvSpPr>
          <p:nvPr>
            <p:ph type="title"/>
          </p:nvPr>
        </p:nvSpPr>
        <p:spPr/>
        <p:txBody>
          <a:bodyPr anchor="b">
            <a:normAutofit/>
          </a:bodyPr>
          <a:lstStyle/>
          <a:p>
            <a:r>
              <a:rPr lang="en-US" sz="3600" dirty="0"/>
              <a:t>Important aspects of RILAs</a:t>
            </a:r>
          </a:p>
        </p:txBody>
      </p:sp>
      <p:sp>
        <p:nvSpPr>
          <p:cNvPr id="35" name="Text Placeholder 4">
            <a:extLst>
              <a:ext uri="{FF2B5EF4-FFF2-40B4-BE49-F238E27FC236}">
                <a16:creationId xmlns:a16="http://schemas.microsoft.com/office/drawing/2014/main" id="{C9CAAEE9-5E43-4903-BFF6-7065A83784FB}"/>
              </a:ext>
            </a:extLst>
          </p:cNvPr>
          <p:cNvSpPr>
            <a:spLocks noGrp="1"/>
          </p:cNvSpPr>
          <p:nvPr>
            <p:ph type="subTitle" idx="10"/>
          </p:nvPr>
        </p:nvSpPr>
        <p:spPr/>
        <p:txBody>
          <a:bodyPr>
            <a:noAutofit/>
          </a:bodyPr>
          <a:lstStyle/>
          <a:p>
            <a:r>
              <a:rPr lang="en-US" sz="2200" b="0" dirty="0"/>
              <a:t>How important are each of the following characteristics of registered index-linked annuities (RILAs) for your clients? </a:t>
            </a:r>
          </a:p>
          <a:p>
            <a:pPr>
              <a:lnSpc>
                <a:spcPct val="110000"/>
              </a:lnSpc>
            </a:pPr>
            <a:endParaRPr lang="en-US" sz="2200" b="0" dirty="0"/>
          </a:p>
        </p:txBody>
      </p:sp>
      <p:sp>
        <p:nvSpPr>
          <p:cNvPr id="39" name="Text Placeholder 7">
            <a:extLst>
              <a:ext uri="{FF2B5EF4-FFF2-40B4-BE49-F238E27FC236}">
                <a16:creationId xmlns:a16="http://schemas.microsoft.com/office/drawing/2014/main" id="{57028792-DF19-44EF-A40B-F1AC838BF26D}"/>
              </a:ext>
            </a:extLst>
          </p:cNvPr>
          <p:cNvSpPr>
            <a:spLocks noGrp="1"/>
          </p:cNvSpPr>
          <p:nvPr>
            <p:ph type="body" sz="quarter" idx="19"/>
          </p:nvPr>
        </p:nvSpPr>
        <p:spPr/>
        <p:txBody>
          <a:bodyPr/>
          <a:lstStyle/>
          <a:p>
            <a:r>
              <a:rPr lang="en-GB" dirty="0"/>
              <a:t>Source: 	2023 Financial Advisor Survey – Retirement and Annuities: Product, Perceptions and Practices. Insured Retirement Institute. </a:t>
            </a:r>
            <a:endParaRPr lang="en-US" b="1" dirty="0"/>
          </a:p>
        </p:txBody>
      </p:sp>
      <p:graphicFrame>
        <p:nvGraphicFramePr>
          <p:cNvPr id="4" name="Chart 3">
            <a:extLst>
              <a:ext uri="{FF2B5EF4-FFF2-40B4-BE49-F238E27FC236}">
                <a16:creationId xmlns:a16="http://schemas.microsoft.com/office/drawing/2014/main" id="{7A2CD244-FEEF-4438-831D-E6E1D59B129F}"/>
              </a:ext>
            </a:extLst>
          </p:cNvPr>
          <p:cNvGraphicFramePr>
            <a:graphicFrameLocks/>
          </p:cNvGraphicFramePr>
          <p:nvPr>
            <p:extLst>
              <p:ext uri="{D42A27DB-BD31-4B8C-83A1-F6EECF244321}">
                <p14:modId xmlns:p14="http://schemas.microsoft.com/office/powerpoint/2010/main" val="2062817876"/>
              </p:ext>
            </p:extLst>
          </p:nvPr>
        </p:nvGraphicFramePr>
        <p:xfrm>
          <a:off x="902667" y="1757548"/>
          <a:ext cx="10234530" cy="42098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0837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9B873A-73C9-40B1-859F-01CF9D0E5682}"/>
              </a:ext>
            </a:extLst>
          </p:cNvPr>
          <p:cNvSpPr/>
          <p:nvPr/>
        </p:nvSpPr>
        <p:spPr>
          <a:xfrm>
            <a:off x="-690880" y="1735964"/>
            <a:ext cx="11828078" cy="369609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78E135-7383-4123-A3ED-8C881C2294B8}"/>
              </a:ext>
            </a:extLst>
          </p:cNvPr>
          <p:cNvSpPr>
            <a:spLocks noGrp="1"/>
          </p:cNvSpPr>
          <p:nvPr>
            <p:ph type="title"/>
          </p:nvPr>
        </p:nvSpPr>
        <p:spPr>
          <a:xfrm>
            <a:off x="902669" y="391893"/>
            <a:ext cx="10234530" cy="648072"/>
          </a:xfrm>
        </p:spPr>
        <p:txBody>
          <a:bodyPr>
            <a:normAutofit/>
          </a:bodyPr>
          <a:lstStyle/>
          <a:p>
            <a:r>
              <a:rPr lang="en-US" sz="3600" dirty="0"/>
              <a:t>Financial planning strategies</a:t>
            </a:r>
          </a:p>
        </p:txBody>
      </p:sp>
      <p:sp>
        <p:nvSpPr>
          <p:cNvPr id="4" name="Subtitle 3">
            <a:extLst>
              <a:ext uri="{FF2B5EF4-FFF2-40B4-BE49-F238E27FC236}">
                <a16:creationId xmlns:a16="http://schemas.microsoft.com/office/drawing/2014/main" id="{A5B31699-57AD-4009-9489-D97624F4B91A}"/>
              </a:ext>
            </a:extLst>
          </p:cNvPr>
          <p:cNvSpPr>
            <a:spLocks noGrp="1"/>
          </p:cNvSpPr>
          <p:nvPr>
            <p:ph type="subTitle" idx="10"/>
          </p:nvPr>
        </p:nvSpPr>
        <p:spPr>
          <a:xfrm>
            <a:off x="902669" y="1054699"/>
            <a:ext cx="10234530" cy="360000"/>
          </a:xfrm>
        </p:spPr>
        <p:txBody>
          <a:bodyPr/>
          <a:lstStyle/>
          <a:p>
            <a:r>
              <a:rPr lang="en-US" sz="2200" b="0" dirty="0"/>
              <a:t>Review and update your goals</a:t>
            </a:r>
          </a:p>
        </p:txBody>
      </p:sp>
      <p:sp>
        <p:nvSpPr>
          <p:cNvPr id="10" name="Text Placeholder 9">
            <a:extLst>
              <a:ext uri="{FF2B5EF4-FFF2-40B4-BE49-F238E27FC236}">
                <a16:creationId xmlns:a16="http://schemas.microsoft.com/office/drawing/2014/main" id="{E136829C-B1A5-4EB7-BFF3-F5B273C346FC}"/>
              </a:ext>
            </a:extLst>
          </p:cNvPr>
          <p:cNvSpPr>
            <a:spLocks noGrp="1"/>
          </p:cNvSpPr>
          <p:nvPr>
            <p:ph type="body" sz="quarter" idx="19"/>
          </p:nvPr>
        </p:nvSpPr>
        <p:spPr/>
        <p:txBody>
          <a:bodyPr/>
          <a:lstStyle/>
          <a:p>
            <a:r>
              <a:rPr lang="en-US" sz="800" dirty="0">
                <a:solidFill>
                  <a:srgbClr val="2C343A"/>
                </a:solidFill>
                <a:latin typeface="Arial" panose="020B0604020202020204" pitchFamily="34" charset="0"/>
                <a:cs typeface="Arial" panose="020B0604020202020204" pitchFamily="34" charset="0"/>
              </a:rPr>
              <a:t>Source: Morningstar, Inc.</a:t>
            </a:r>
          </a:p>
        </p:txBody>
      </p:sp>
      <p:sp>
        <p:nvSpPr>
          <p:cNvPr id="8" name="Content Placeholder 2">
            <a:extLst>
              <a:ext uri="{FF2B5EF4-FFF2-40B4-BE49-F238E27FC236}">
                <a16:creationId xmlns:a16="http://schemas.microsoft.com/office/drawing/2014/main" id="{968DEF3E-8425-4246-9462-E2A461097B4C}"/>
              </a:ext>
            </a:extLst>
          </p:cNvPr>
          <p:cNvSpPr txBox="1">
            <a:spLocks/>
          </p:cNvSpPr>
          <p:nvPr/>
        </p:nvSpPr>
        <p:spPr>
          <a:xfrm>
            <a:off x="902670" y="1896953"/>
            <a:ext cx="5062702" cy="3588577"/>
          </a:xfrm>
          <a:prstGeom prst="rect">
            <a:avLst/>
          </a:prstGeom>
        </p:spPr>
        <p:txBody>
          <a:bodyPr vert="horz" lIns="0" tIns="0" rIns="0" bIns="0" numCol="1" rtlCol="0">
            <a:normAutofit lnSpcReduction="10000"/>
          </a:bodyPr>
          <a:lstStyle>
            <a:lvl1pPr marL="268288" indent="-268288" algn="l" defTabSz="914400" rtl="0" eaLnBrk="1" latinLnBrk="0" hangingPunct="1">
              <a:lnSpc>
                <a:spcPct val="100000"/>
              </a:lnSpc>
              <a:spcBef>
                <a:spcPts val="0"/>
              </a:spcBef>
              <a:spcAft>
                <a:spcPts val="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00000"/>
              <a:buFont typeface="Arial" panose="020B0604020202020204" pitchFamily="34" charset="0"/>
              <a:buChar char="−"/>
              <a:defRPr sz="16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Font typeface="Wingdings" panose="05000000000000000000" pitchFamily="2" charset="2"/>
              <a:buChar char="§"/>
              <a:defRPr sz="14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Font typeface="Arial" panose="020B0604020202020204" pitchFamily="34" charset="0"/>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1800" dirty="0"/>
              <a:t>To be better off than my peers</a:t>
            </a:r>
          </a:p>
          <a:p>
            <a:pPr>
              <a:spcAft>
                <a:spcPts val="600"/>
              </a:spcAft>
            </a:pPr>
            <a:r>
              <a:rPr lang="en-US" sz="1800" dirty="0"/>
              <a:t>To pay for personal self-improvement </a:t>
            </a:r>
            <a:br>
              <a:rPr lang="en-US" sz="1800" dirty="0"/>
            </a:br>
            <a:r>
              <a:rPr lang="en-US" sz="1800" dirty="0"/>
              <a:t>(e.g., go back to school)</a:t>
            </a:r>
          </a:p>
          <a:p>
            <a:pPr>
              <a:spcAft>
                <a:spcPts val="600"/>
              </a:spcAft>
            </a:pPr>
            <a:r>
              <a:rPr lang="en-US" sz="1800" dirty="0"/>
              <a:t>To experience the excitement of investing</a:t>
            </a:r>
          </a:p>
          <a:p>
            <a:pPr>
              <a:spcAft>
                <a:spcPts val="600"/>
              </a:spcAft>
            </a:pPr>
            <a:r>
              <a:rPr lang="en-US" sz="1800" dirty="0"/>
              <a:t>To start a new business</a:t>
            </a:r>
          </a:p>
          <a:p>
            <a:pPr>
              <a:spcAft>
                <a:spcPts val="600"/>
              </a:spcAft>
            </a:pPr>
            <a:r>
              <a:rPr lang="en-US" sz="1800" dirty="0"/>
              <a:t>To buy a house</a:t>
            </a:r>
          </a:p>
          <a:p>
            <a:pPr>
              <a:spcAft>
                <a:spcPts val="600"/>
              </a:spcAft>
            </a:pPr>
            <a:r>
              <a:rPr lang="en-US" sz="1800" dirty="0"/>
              <a:t>To help pay my kids’ college education</a:t>
            </a:r>
          </a:p>
          <a:p>
            <a:pPr>
              <a:spcAft>
                <a:spcPts val="600"/>
              </a:spcAft>
            </a:pPr>
            <a:r>
              <a:rPr lang="en-US" sz="1800" dirty="0"/>
              <a:t>To stop working and do something I love</a:t>
            </a:r>
          </a:p>
          <a:p>
            <a:pPr>
              <a:spcAft>
                <a:spcPts val="600"/>
              </a:spcAft>
            </a:pPr>
            <a:r>
              <a:rPr lang="en-US" sz="1800" dirty="0"/>
              <a:t>To go on a dream vacation</a:t>
            </a:r>
          </a:p>
          <a:p>
            <a:pPr>
              <a:spcAft>
                <a:spcPts val="600"/>
              </a:spcAft>
            </a:pPr>
            <a:r>
              <a:rPr lang="en-US" sz="1800" dirty="0"/>
              <a:t>To relocate in retirement</a:t>
            </a:r>
          </a:p>
          <a:p>
            <a:pPr>
              <a:spcAft>
                <a:spcPts val="600"/>
              </a:spcAft>
            </a:pPr>
            <a:r>
              <a:rPr lang="en-US" sz="1800" dirty="0"/>
              <a:t>To care for my aging parents</a:t>
            </a:r>
          </a:p>
          <a:p>
            <a:pPr marL="0" indent="0">
              <a:spcAft>
                <a:spcPts val="600"/>
              </a:spcAft>
              <a:buNone/>
            </a:pPr>
            <a:endParaRPr lang="en-US" sz="1800" dirty="0"/>
          </a:p>
        </p:txBody>
      </p:sp>
      <p:sp>
        <p:nvSpPr>
          <p:cNvPr id="6" name="Content Placeholder 2">
            <a:extLst>
              <a:ext uri="{FF2B5EF4-FFF2-40B4-BE49-F238E27FC236}">
                <a16:creationId xmlns:a16="http://schemas.microsoft.com/office/drawing/2014/main" id="{58C4BD65-F3A3-45FE-9596-E2D71683F6BA}"/>
              </a:ext>
            </a:extLst>
          </p:cNvPr>
          <p:cNvSpPr txBox="1">
            <a:spLocks/>
          </p:cNvSpPr>
          <p:nvPr/>
        </p:nvSpPr>
        <p:spPr>
          <a:xfrm>
            <a:off x="5850710" y="1895641"/>
            <a:ext cx="5062701" cy="3588577"/>
          </a:xfrm>
          <a:prstGeom prst="rect">
            <a:avLst/>
          </a:prstGeom>
        </p:spPr>
        <p:txBody>
          <a:bodyPr vert="horz" lIns="0" tIns="0" rIns="0" bIns="0" numCol="1" rtlCol="0">
            <a:normAutofit/>
          </a:bodyPr>
          <a:lstStyle>
            <a:lvl1pPr marL="268288" indent="-268288" algn="l" defTabSz="914400" rtl="0" eaLnBrk="1" latinLnBrk="0" hangingPunct="1">
              <a:lnSpc>
                <a:spcPct val="100000"/>
              </a:lnSpc>
              <a:spcBef>
                <a:spcPts val="0"/>
              </a:spcBef>
              <a:spcAft>
                <a:spcPts val="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00000"/>
              <a:buFont typeface="Arial" panose="020B0604020202020204" pitchFamily="34" charset="0"/>
              <a:buChar char="−"/>
              <a:defRPr sz="16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Font typeface="Wingdings" panose="05000000000000000000" pitchFamily="2" charset="2"/>
              <a:buChar char="§"/>
              <a:defRPr sz="14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Font typeface="Arial" panose="020B0604020202020204" pitchFamily="34" charset="0"/>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1800" dirty="0"/>
              <a:t>To give to charity or other causes I care about</a:t>
            </a:r>
          </a:p>
          <a:p>
            <a:pPr>
              <a:spcAft>
                <a:spcPts val="600"/>
              </a:spcAft>
            </a:pPr>
            <a:r>
              <a:rPr lang="en-US" sz="1800" dirty="0"/>
              <a:t>To feel secure about my finances in retirement</a:t>
            </a:r>
          </a:p>
          <a:p>
            <a:pPr>
              <a:spcAft>
                <a:spcPts val="600"/>
              </a:spcAft>
            </a:pPr>
            <a:r>
              <a:rPr lang="en-US" sz="1800" dirty="0"/>
              <a:t>To feel secure about my finances now</a:t>
            </a:r>
          </a:p>
          <a:p>
            <a:pPr>
              <a:spcAft>
                <a:spcPts val="600"/>
              </a:spcAft>
            </a:pPr>
            <a:r>
              <a:rPr lang="en-US" sz="1800" dirty="0"/>
              <a:t>To leave an inheritance to my loved ones</a:t>
            </a:r>
          </a:p>
          <a:p>
            <a:pPr>
              <a:spcAft>
                <a:spcPts val="600"/>
              </a:spcAft>
            </a:pPr>
            <a:r>
              <a:rPr lang="en-US" sz="1800" dirty="0"/>
              <a:t>To retire early</a:t>
            </a:r>
          </a:p>
          <a:p>
            <a:pPr>
              <a:spcAft>
                <a:spcPts val="600"/>
              </a:spcAft>
            </a:pPr>
            <a:r>
              <a:rPr lang="en-US" sz="1800" dirty="0"/>
              <a:t>To pay for future medical expenses</a:t>
            </a:r>
          </a:p>
          <a:p>
            <a:pPr>
              <a:spcAft>
                <a:spcPts val="600"/>
              </a:spcAft>
            </a:pPr>
            <a:r>
              <a:rPr lang="en-US" sz="1800" dirty="0"/>
              <a:t>To not be a financial burden to my family as </a:t>
            </a:r>
            <a:br>
              <a:rPr lang="en-US" sz="1800" dirty="0"/>
            </a:br>
            <a:r>
              <a:rPr lang="en-US" sz="1800" dirty="0"/>
              <a:t>I grow older</a:t>
            </a:r>
          </a:p>
          <a:p>
            <a:pPr>
              <a:spcAft>
                <a:spcPts val="600"/>
              </a:spcAft>
            </a:pPr>
            <a:endParaRPr lang="en-US" sz="1600" dirty="0"/>
          </a:p>
        </p:txBody>
      </p:sp>
    </p:spTree>
    <p:extLst>
      <p:ext uri="{BB962C8B-B14F-4D97-AF65-F5344CB8AC3E}">
        <p14:creationId xmlns:p14="http://schemas.microsoft.com/office/powerpoint/2010/main" val="2996171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E135-7383-4123-A3ED-8C881C2294B8}"/>
              </a:ext>
            </a:extLst>
          </p:cNvPr>
          <p:cNvSpPr>
            <a:spLocks noGrp="1"/>
          </p:cNvSpPr>
          <p:nvPr>
            <p:ph type="title"/>
          </p:nvPr>
        </p:nvSpPr>
        <p:spPr>
          <a:xfrm>
            <a:off x="902669" y="391893"/>
            <a:ext cx="10234530" cy="648072"/>
          </a:xfrm>
        </p:spPr>
        <p:txBody>
          <a:bodyPr>
            <a:normAutofit/>
          </a:bodyPr>
          <a:lstStyle/>
          <a:p>
            <a:r>
              <a:rPr lang="en-US" sz="3600" dirty="0"/>
              <a:t>Financial planning strategies</a:t>
            </a:r>
          </a:p>
        </p:txBody>
      </p:sp>
      <p:sp>
        <p:nvSpPr>
          <p:cNvPr id="12" name="Content Placeholder 2">
            <a:extLst>
              <a:ext uri="{FF2B5EF4-FFF2-40B4-BE49-F238E27FC236}">
                <a16:creationId xmlns:a16="http://schemas.microsoft.com/office/drawing/2014/main" id="{3681DFEC-8BF4-4568-BDE4-D9430A4A4342}"/>
              </a:ext>
            </a:extLst>
          </p:cNvPr>
          <p:cNvSpPr>
            <a:spLocks noGrp="1"/>
          </p:cNvSpPr>
          <p:nvPr>
            <p:ph idx="1"/>
          </p:nvPr>
        </p:nvSpPr>
        <p:spPr>
          <a:xfrm>
            <a:off x="903288" y="1638300"/>
            <a:ext cx="10234612" cy="3952875"/>
          </a:xfrm>
        </p:spPr>
        <p:txBody>
          <a:bodyPr>
            <a:normAutofit/>
          </a:bodyPr>
          <a:lstStyle/>
          <a:p>
            <a:pPr marL="0" indent="0">
              <a:spcAft>
                <a:spcPts val="600"/>
              </a:spcAft>
              <a:buNone/>
            </a:pPr>
            <a:r>
              <a:rPr lang="en-US" b="1" dirty="0"/>
              <a:t>Increase emergency savings</a:t>
            </a:r>
          </a:p>
          <a:p>
            <a:pPr>
              <a:spcAft>
                <a:spcPts val="600"/>
              </a:spcAft>
            </a:pPr>
            <a:r>
              <a:rPr lang="en-US" dirty="0"/>
              <a:t>Setting aside an extra 3-6 months of living expenses can help to buffer against the loss of income</a:t>
            </a:r>
          </a:p>
          <a:p>
            <a:pPr marL="0" indent="0">
              <a:spcAft>
                <a:spcPts val="600"/>
              </a:spcAft>
              <a:buNone/>
            </a:pPr>
            <a:r>
              <a:rPr lang="en-US" b="1" dirty="0"/>
              <a:t>Refinance debt</a:t>
            </a:r>
          </a:p>
          <a:p>
            <a:pPr>
              <a:spcAft>
                <a:spcPts val="600"/>
              </a:spcAft>
            </a:pPr>
            <a:r>
              <a:rPr lang="en-US" dirty="0"/>
              <a:t>The low interest rate environment offers clients an opportunity to refinance credit card and student loan debt in addition to existing home mortgages</a:t>
            </a:r>
          </a:p>
          <a:p>
            <a:pPr marL="0" indent="0">
              <a:spcAft>
                <a:spcPts val="600"/>
              </a:spcAft>
              <a:buNone/>
            </a:pPr>
            <a:r>
              <a:rPr lang="en-US" b="1" dirty="0"/>
              <a:t>Home equity line of credit (HELOC)</a:t>
            </a:r>
          </a:p>
          <a:p>
            <a:pPr>
              <a:spcAft>
                <a:spcPts val="600"/>
              </a:spcAft>
            </a:pPr>
            <a:r>
              <a:rPr lang="en-US" dirty="0"/>
              <a:t>Provides a liquidity source in the event of a future emergency</a:t>
            </a:r>
          </a:p>
        </p:txBody>
      </p:sp>
      <p:sp>
        <p:nvSpPr>
          <p:cNvPr id="4" name="Subtitle 3">
            <a:extLst>
              <a:ext uri="{FF2B5EF4-FFF2-40B4-BE49-F238E27FC236}">
                <a16:creationId xmlns:a16="http://schemas.microsoft.com/office/drawing/2014/main" id="{A5B31699-57AD-4009-9489-D97624F4B91A}"/>
              </a:ext>
            </a:extLst>
          </p:cNvPr>
          <p:cNvSpPr>
            <a:spLocks noGrp="1"/>
          </p:cNvSpPr>
          <p:nvPr>
            <p:ph type="subTitle" idx="10"/>
          </p:nvPr>
        </p:nvSpPr>
        <p:spPr>
          <a:xfrm>
            <a:off x="902669" y="1054699"/>
            <a:ext cx="10234530" cy="360000"/>
          </a:xfrm>
        </p:spPr>
        <p:txBody>
          <a:bodyPr/>
          <a:lstStyle/>
          <a:p>
            <a:r>
              <a:rPr lang="en-US" sz="2200" b="0" dirty="0"/>
              <a:t>Cash and liquidity </a:t>
            </a:r>
          </a:p>
        </p:txBody>
      </p:sp>
      <p:sp>
        <p:nvSpPr>
          <p:cNvPr id="10" name="Text Placeholder 6">
            <a:extLst>
              <a:ext uri="{FF2B5EF4-FFF2-40B4-BE49-F238E27FC236}">
                <a16:creationId xmlns:a16="http://schemas.microsoft.com/office/drawing/2014/main" id="{793FD377-0D4C-42E7-BCAD-284213EBC0C7}"/>
              </a:ext>
            </a:extLst>
          </p:cNvPr>
          <p:cNvSpPr>
            <a:spLocks noGrp="1"/>
          </p:cNvSpPr>
          <p:nvPr>
            <p:ph type="body" sz="quarter" idx="19"/>
          </p:nvPr>
        </p:nvSpPr>
        <p:spPr>
          <a:xfrm>
            <a:off x="902667" y="5806796"/>
            <a:ext cx="10234530" cy="392389"/>
          </a:xfrm>
        </p:spPr>
        <p:txBody>
          <a:bodyPr/>
          <a:lstStyle/>
          <a:p>
            <a:r>
              <a:rPr lang="en-US" dirty="0"/>
              <a:t>Source: Morningstar, Inc.</a:t>
            </a:r>
          </a:p>
        </p:txBody>
      </p:sp>
      <p:pic>
        <p:nvPicPr>
          <p:cNvPr id="5122" name="Picture 2">
            <a:extLst>
              <a:ext uri="{FF2B5EF4-FFF2-40B4-BE49-F238E27FC236}">
                <a16:creationId xmlns:a16="http://schemas.microsoft.com/office/drawing/2014/main" id="{61582FD6-CDA3-4AAD-8F69-A37BE3951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775" y="405606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72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979FD-B348-4042-9ED2-FB6C0CDBE0A0}"/>
              </a:ext>
            </a:extLst>
          </p:cNvPr>
          <p:cNvSpPr>
            <a:spLocks noGrp="1"/>
          </p:cNvSpPr>
          <p:nvPr>
            <p:ph type="title"/>
          </p:nvPr>
        </p:nvSpPr>
        <p:spPr/>
        <p:txBody>
          <a:bodyPr>
            <a:normAutofit/>
          </a:bodyPr>
          <a:lstStyle/>
          <a:p>
            <a:r>
              <a:rPr lang="en-US" sz="3600" dirty="0"/>
              <a:t>Financial planning strategies</a:t>
            </a:r>
          </a:p>
        </p:txBody>
      </p:sp>
      <p:sp>
        <p:nvSpPr>
          <p:cNvPr id="4" name="Subtitle 3">
            <a:extLst>
              <a:ext uri="{FF2B5EF4-FFF2-40B4-BE49-F238E27FC236}">
                <a16:creationId xmlns:a16="http://schemas.microsoft.com/office/drawing/2014/main" id="{55E8966E-A8A6-4153-98C6-A214F061B27F}"/>
              </a:ext>
            </a:extLst>
          </p:cNvPr>
          <p:cNvSpPr>
            <a:spLocks noGrp="1"/>
          </p:cNvSpPr>
          <p:nvPr>
            <p:ph type="subTitle" idx="10"/>
          </p:nvPr>
        </p:nvSpPr>
        <p:spPr/>
        <p:txBody>
          <a:bodyPr/>
          <a:lstStyle/>
          <a:p>
            <a:r>
              <a:rPr lang="en-US" sz="2200" b="0" dirty="0"/>
              <a:t>Dollar cost averaging</a:t>
            </a:r>
          </a:p>
          <a:p>
            <a:endParaRPr lang="en-US" dirty="0"/>
          </a:p>
        </p:txBody>
      </p:sp>
      <p:pic>
        <p:nvPicPr>
          <p:cNvPr id="10" name="Picture 9">
            <a:extLst>
              <a:ext uri="{FF2B5EF4-FFF2-40B4-BE49-F238E27FC236}">
                <a16:creationId xmlns:a16="http://schemas.microsoft.com/office/drawing/2014/main" id="{F00F78E7-D422-4A58-BD47-34BC676F5B7F}"/>
              </a:ext>
            </a:extLst>
          </p:cNvPr>
          <p:cNvPicPr>
            <a:picLocks noChangeAspect="1"/>
          </p:cNvPicPr>
          <p:nvPr/>
        </p:nvPicPr>
        <p:blipFill>
          <a:blip r:embed="rId3"/>
          <a:stretch>
            <a:fillRect/>
          </a:stretch>
        </p:blipFill>
        <p:spPr>
          <a:xfrm>
            <a:off x="807419" y="1560167"/>
            <a:ext cx="8133340" cy="4623161"/>
          </a:xfrm>
          <a:prstGeom prst="rect">
            <a:avLst/>
          </a:prstGeom>
        </p:spPr>
      </p:pic>
      <p:sp>
        <p:nvSpPr>
          <p:cNvPr id="12" name="TextBox 11">
            <a:extLst>
              <a:ext uri="{FF2B5EF4-FFF2-40B4-BE49-F238E27FC236}">
                <a16:creationId xmlns:a16="http://schemas.microsoft.com/office/drawing/2014/main" id="{FC2FB2D1-2957-442C-927F-FF2818F642F8}"/>
              </a:ext>
            </a:extLst>
          </p:cNvPr>
          <p:cNvSpPr txBox="1"/>
          <p:nvPr/>
        </p:nvSpPr>
        <p:spPr>
          <a:xfrm>
            <a:off x="807419" y="6183328"/>
            <a:ext cx="8565181" cy="338554"/>
          </a:xfrm>
          <a:prstGeom prst="rect">
            <a:avLst/>
          </a:prstGeom>
          <a:noFill/>
        </p:spPr>
        <p:txBody>
          <a:bodyPr wrap="square">
            <a:spAutoFit/>
          </a:bodyPr>
          <a:lstStyle/>
          <a:p>
            <a:r>
              <a:rPr lang="en-US" sz="800" dirty="0"/>
              <a:t>A program of regular investing does not assure a profit or protect against depreciation in a declining market. Since a consistent investing program involves continuous investment in securities regardless of fluctuating prices, you should consider your financial ability to continue purchases through periods of various price levels. </a:t>
            </a:r>
          </a:p>
        </p:txBody>
      </p:sp>
    </p:spTree>
    <p:extLst>
      <p:ext uri="{BB962C8B-B14F-4D97-AF65-F5344CB8AC3E}">
        <p14:creationId xmlns:p14="http://schemas.microsoft.com/office/powerpoint/2010/main" val="199341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979FD-B348-4042-9ED2-FB6C0CDBE0A0}"/>
              </a:ext>
            </a:extLst>
          </p:cNvPr>
          <p:cNvSpPr>
            <a:spLocks noGrp="1"/>
          </p:cNvSpPr>
          <p:nvPr>
            <p:ph type="title"/>
          </p:nvPr>
        </p:nvSpPr>
        <p:spPr/>
        <p:txBody>
          <a:bodyPr>
            <a:normAutofit/>
          </a:bodyPr>
          <a:lstStyle/>
          <a:p>
            <a:r>
              <a:rPr lang="en-US" sz="3600" dirty="0"/>
              <a:t>Financial planning strategies</a:t>
            </a:r>
          </a:p>
        </p:txBody>
      </p:sp>
      <p:sp>
        <p:nvSpPr>
          <p:cNvPr id="4" name="Subtitle 3">
            <a:extLst>
              <a:ext uri="{FF2B5EF4-FFF2-40B4-BE49-F238E27FC236}">
                <a16:creationId xmlns:a16="http://schemas.microsoft.com/office/drawing/2014/main" id="{55E8966E-A8A6-4153-98C6-A214F061B27F}"/>
              </a:ext>
            </a:extLst>
          </p:cNvPr>
          <p:cNvSpPr>
            <a:spLocks noGrp="1"/>
          </p:cNvSpPr>
          <p:nvPr>
            <p:ph type="subTitle" idx="10"/>
          </p:nvPr>
        </p:nvSpPr>
        <p:spPr/>
        <p:txBody>
          <a:bodyPr/>
          <a:lstStyle/>
          <a:p>
            <a:r>
              <a:rPr lang="en-US" sz="2200" b="0" dirty="0"/>
              <a:t>If close to retirement, investors might use a bucket approach to help prepare for market shocks</a:t>
            </a:r>
          </a:p>
          <a:p>
            <a:endParaRPr lang="en-US" b="0" dirty="0"/>
          </a:p>
        </p:txBody>
      </p:sp>
      <p:pic>
        <p:nvPicPr>
          <p:cNvPr id="7" name="Picture 2">
            <a:extLst>
              <a:ext uri="{FF2B5EF4-FFF2-40B4-BE49-F238E27FC236}">
                <a16:creationId xmlns:a16="http://schemas.microsoft.com/office/drawing/2014/main" id="{CEECFCBE-A5EE-4CC4-8499-D67E0B30788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81476" y="1747359"/>
            <a:ext cx="6361055" cy="4055942"/>
          </a:xfrm>
          <a:prstGeom prst="rect">
            <a:avLst/>
          </a:prstGeom>
          <a:noFill/>
          <a:ln w="9525">
            <a:solidFill>
              <a:srgbClr val="E8E8E8"/>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Rectangle 7">
            <a:extLst>
              <a:ext uri="{FF2B5EF4-FFF2-40B4-BE49-F238E27FC236}">
                <a16:creationId xmlns:a16="http://schemas.microsoft.com/office/drawing/2014/main" id="{A836C6B7-5ED6-43D0-A202-9C66971358EC}"/>
              </a:ext>
            </a:extLst>
          </p:cNvPr>
          <p:cNvSpPr/>
          <p:nvPr/>
        </p:nvSpPr>
        <p:spPr>
          <a:xfrm>
            <a:off x="838562" y="5969187"/>
            <a:ext cx="8370752"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The example provided is hypothetical and used for illustrative purposes only.</a:t>
            </a:r>
          </a:p>
        </p:txBody>
      </p:sp>
    </p:spTree>
    <p:extLst>
      <p:ext uri="{BB962C8B-B14F-4D97-AF65-F5344CB8AC3E}">
        <p14:creationId xmlns:p14="http://schemas.microsoft.com/office/powerpoint/2010/main" val="2690629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E135-7383-4123-A3ED-8C881C2294B8}"/>
              </a:ext>
            </a:extLst>
          </p:cNvPr>
          <p:cNvSpPr>
            <a:spLocks noGrp="1"/>
          </p:cNvSpPr>
          <p:nvPr>
            <p:ph type="title"/>
          </p:nvPr>
        </p:nvSpPr>
        <p:spPr/>
        <p:txBody>
          <a:bodyPr>
            <a:normAutofit/>
          </a:bodyPr>
          <a:lstStyle/>
          <a:p>
            <a:r>
              <a:rPr lang="en-US" sz="3600" dirty="0"/>
              <a:t>Thank You</a:t>
            </a:r>
          </a:p>
        </p:txBody>
      </p:sp>
      <p:sp>
        <p:nvSpPr>
          <p:cNvPr id="7" name="Content Placeholder 2">
            <a:extLst>
              <a:ext uri="{FF2B5EF4-FFF2-40B4-BE49-F238E27FC236}">
                <a16:creationId xmlns:a16="http://schemas.microsoft.com/office/drawing/2014/main" id="{E9705E95-83CD-4AD2-8A87-FB0560949EB0}"/>
              </a:ext>
            </a:extLst>
          </p:cNvPr>
          <p:cNvSpPr txBox="1">
            <a:spLocks/>
          </p:cNvSpPr>
          <p:nvPr/>
        </p:nvSpPr>
        <p:spPr>
          <a:xfrm>
            <a:off x="3527994" y="2339804"/>
            <a:ext cx="7559040" cy="2035511"/>
          </a:xfrm>
          <a:prstGeom prst="rect">
            <a:avLst/>
          </a:prstGeom>
        </p:spPr>
        <p:txBody>
          <a:bodyPr vert="horz" lIns="0" tIns="0" rIns="0" bIns="0" rtlCol="0">
            <a:normAutofit/>
          </a:bodyPr>
          <a:lstStyle>
            <a:lvl1pPr marL="268288" indent="-268288" algn="l" defTabSz="914400" rtl="0" eaLnBrk="1" latinLnBrk="0" hangingPunct="1">
              <a:lnSpc>
                <a:spcPct val="100000"/>
              </a:lnSpc>
              <a:spcBef>
                <a:spcPts val="0"/>
              </a:spcBef>
              <a:spcAft>
                <a:spcPts val="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00000"/>
              <a:buFont typeface="Arial" panose="020B0604020202020204" pitchFamily="34" charset="0"/>
              <a:buChar char="−"/>
              <a:defRPr sz="16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Font typeface="Wingdings" panose="05000000000000000000" pitchFamily="2" charset="2"/>
              <a:buChar char="§"/>
              <a:defRPr sz="14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Font typeface="Arial" panose="020B0604020202020204" pitchFamily="34" charset="0"/>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sz="2800" i="1" dirty="0"/>
              <a:t>“We don’t have to be smarter than the rest, we have to be more disciplined than the rest.”</a:t>
            </a:r>
          </a:p>
          <a:p>
            <a:pPr marL="0" indent="0">
              <a:spcAft>
                <a:spcPts val="600"/>
              </a:spcAft>
              <a:buNone/>
            </a:pPr>
            <a:r>
              <a:rPr lang="en-US" sz="2800" dirty="0"/>
              <a:t>	– Warren Buffett</a:t>
            </a:r>
          </a:p>
          <a:p>
            <a:pPr lvl="1"/>
            <a:endParaRPr lang="en-US" sz="2800" i="1" dirty="0"/>
          </a:p>
        </p:txBody>
      </p:sp>
      <p:pic>
        <p:nvPicPr>
          <p:cNvPr id="1026" name="Picture 2">
            <a:extLst>
              <a:ext uri="{FF2B5EF4-FFF2-40B4-BE49-F238E27FC236}">
                <a16:creationId xmlns:a16="http://schemas.microsoft.com/office/drawing/2014/main" id="{02CE71DB-AD77-4505-8B65-C001948D1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155" y="2058035"/>
            <a:ext cx="215265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294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D412CA6-8422-49B7-9FE5-3DEAB83955DD}"/>
              </a:ext>
            </a:extLst>
          </p:cNvPr>
          <p:cNvSpPr>
            <a:spLocks noGrp="1"/>
          </p:cNvSpPr>
          <p:nvPr>
            <p:ph type="body" sz="quarter" idx="19" hasCustomPrompt="1"/>
          </p:nvPr>
        </p:nvSpPr>
        <p:spPr>
          <a:xfrm>
            <a:off x="911030" y="926276"/>
            <a:ext cx="10214170" cy="5182424"/>
          </a:xfrm>
        </p:spPr>
        <p:txBody>
          <a:bodyPr vert="horz" lIns="0" tIns="0" rIns="0" bIns="36000" rtlCol="0" anchor="t" anchorCtr="0">
            <a:noAutofit/>
          </a:bodyPr>
          <a:lstStyle>
            <a:lvl1pPr marL="447675" indent="-447675">
              <a:spcAft>
                <a:spcPts val="200"/>
              </a:spcAft>
              <a:buNone/>
              <a:defRPr sz="800" b="1">
                <a:solidFill>
                  <a:schemeClr val="tx2"/>
                </a:solidFill>
              </a:defRPr>
            </a:lvl1pPr>
          </a:lstStyle>
          <a:p>
            <a:pPr marL="0" lvl="0">
              <a:spcBef>
                <a:spcPts val="600"/>
              </a:spcBef>
              <a:spcAft>
                <a:spcPts val="600"/>
              </a:spcAft>
            </a:pPr>
            <a:r>
              <a:rPr lang="en-GB" sz="900" dirty="0">
                <a:solidFill>
                  <a:schemeClr val="accent1"/>
                </a:solidFill>
                <a:latin typeface="+mj-lt"/>
              </a:rPr>
              <a:t>Important Information</a:t>
            </a:r>
          </a:p>
          <a:p>
            <a:pPr marL="0" indent="0">
              <a:spcBef>
                <a:spcPts val="200"/>
              </a:spcBef>
            </a:pPr>
            <a:r>
              <a:rPr lang="en-US" sz="900" b="0" dirty="0">
                <a:latin typeface="+mj-lt"/>
                <a:cs typeface="Arial" panose="020B0604020202020204" pitchFamily="34" charset="0"/>
              </a:rPr>
              <a:t>The opinions and views expressed are as of the date published and are subject to change. They are for information purposes only and should not be used or construed as an offer to sell, a solicitation of an offer to buy, or a recommendation to buy, sell or hold any security, investment strategy or market sector. No forecasts can be guaranteed. Opinions and examples are meant as an illustration of broader themes, are not an indication of trading intent and may not reflect the views of others in the organization. It is not intended to indicate or imply that any illustration/example mentioned is now or was ever held in any portfolio. Janus Henderson Group plc through its subsidiaries may manage investment products with a financial interest in securities mentioned herein and any comments should not be construed as a reflection on the past or future profitability. There is no guarantee that the information supplied is accurate, complete, or timely, nor are there any warranties with regards to the results obtained from its use. Past performance is no guarantee of future results. Investing involves risk, including the possible loss of principal and fluctuation of value.</a:t>
            </a:r>
          </a:p>
          <a:p>
            <a:pPr marL="0" indent="0">
              <a:spcBef>
                <a:spcPts val="200"/>
              </a:spcBef>
            </a:pPr>
            <a:r>
              <a:rPr lang="en-US" sz="900" b="0" dirty="0">
                <a:latin typeface="+mj-lt"/>
                <a:cs typeface="Arial" panose="020B0604020202020204" pitchFamily="34" charset="0"/>
              </a:rPr>
              <a:t>The information contained herein is for educational purposes only and should not be construed as financial, legal or tax advice. Circumstances may change over time so it may be appropriate to evaluate strategy with the assistance of a financial professional. Federal and state laws and regulations are complex and subject to change. Laws of a particular state or laws that may be applicable to a particular situation may have an impact on the applicability, accuracy, or completeness of the information provided. Janus Henderson does not have information related to and does not review or verify particular financial or tax situations, and is not liable for use of, or any position taken in reliance on, such information.</a:t>
            </a:r>
          </a:p>
          <a:p>
            <a:pPr marL="0" indent="0">
              <a:spcBef>
                <a:spcPts val="200"/>
              </a:spcBef>
            </a:pPr>
            <a:r>
              <a:rPr lang="en-US" sz="900" b="0" dirty="0">
                <a:latin typeface="+mj-lt"/>
                <a:cs typeface="Arial" panose="020B0604020202020204" pitchFamily="34" charset="0"/>
              </a:rPr>
              <a:t>Annuities are long-term investment vehicles designed to accumulate money on a tax-deferred basis for retirement purposes. They limit access to the investment as a result of a surrender charges and are subject to a 10% tax penalty on certain withdrawals. Riders are generally available for an additional charge. Variable annuities are subject to investment risk, and investment return and principal value will fluctuate.</a:t>
            </a:r>
          </a:p>
          <a:p>
            <a:pPr marL="0" indent="0">
              <a:spcBef>
                <a:spcPts val="200"/>
              </a:spcBef>
            </a:pPr>
            <a:r>
              <a:rPr lang="en-US" sz="900" b="1" dirty="0">
                <a:solidFill>
                  <a:srgbClr val="000000"/>
                </a:solidFill>
                <a:latin typeface="+mj-lt"/>
              </a:rPr>
              <a:t>Actively managed </a:t>
            </a:r>
            <a:r>
              <a:rPr lang="en-US" sz="900" b="0" dirty="0">
                <a:solidFill>
                  <a:srgbClr val="000000"/>
                </a:solidFill>
                <a:latin typeface="+mj-lt"/>
              </a:rPr>
              <a:t>portfolios may fail to produce the intended results. No investment strategy can ensure a profit or eliminate the risk of loss.</a:t>
            </a:r>
          </a:p>
          <a:p>
            <a:pPr marL="0" indent="0">
              <a:spcBef>
                <a:spcPts val="200"/>
              </a:spcBef>
            </a:pPr>
            <a:r>
              <a:rPr lang="en-US" sz="900" dirty="0">
                <a:solidFill>
                  <a:srgbClr val="000000"/>
                </a:solidFill>
                <a:latin typeface="+mj-lt"/>
              </a:rPr>
              <a:t>10-Year Treasury Yield </a:t>
            </a:r>
            <a:r>
              <a:rPr lang="en-US" sz="900" b="0" dirty="0">
                <a:solidFill>
                  <a:srgbClr val="000000"/>
                </a:solidFill>
                <a:latin typeface="+mj-lt"/>
              </a:rPr>
              <a:t>is the interest rate on U.S. Treasury bonds that will mature 10 years from the date of purchase.</a:t>
            </a:r>
          </a:p>
          <a:p>
            <a:pPr marL="0" indent="0">
              <a:spcBef>
                <a:spcPts val="200"/>
              </a:spcBef>
            </a:pPr>
            <a:r>
              <a:rPr lang="en-US" sz="900" b="1" dirty="0">
                <a:solidFill>
                  <a:srgbClr val="000000"/>
                </a:solidFill>
                <a:latin typeface="+mj-lt"/>
              </a:rPr>
              <a:t>Basis point (bp)</a:t>
            </a:r>
            <a:r>
              <a:rPr lang="en-US" sz="900" b="0" dirty="0">
                <a:solidFill>
                  <a:srgbClr val="000000"/>
                </a:solidFill>
                <a:latin typeface="+mj-lt"/>
              </a:rPr>
              <a:t> equals 1/100 of a percentage point. 1 bp = 0.01%, 100 bps = 1%.</a:t>
            </a:r>
          </a:p>
          <a:p>
            <a:pPr marL="0" indent="0">
              <a:spcBef>
                <a:spcPts val="200"/>
              </a:spcBef>
            </a:pPr>
            <a:r>
              <a:rPr lang="en-US" sz="900" b="1" dirty="0">
                <a:solidFill>
                  <a:srgbClr val="000000"/>
                </a:solidFill>
                <a:latin typeface="+mj-lt"/>
              </a:rPr>
              <a:t>Volatility </a:t>
            </a:r>
            <a:r>
              <a:rPr lang="en-US" sz="900" b="0" dirty="0">
                <a:solidFill>
                  <a:srgbClr val="000000"/>
                </a:solidFill>
                <a:latin typeface="+mj-lt"/>
              </a:rPr>
              <a:t>measures risk using the dispersion of returns for a given investment.</a:t>
            </a:r>
          </a:p>
          <a:p>
            <a:pPr marL="0" indent="0">
              <a:spcBef>
                <a:spcPts val="200"/>
              </a:spcBef>
            </a:pPr>
            <a:r>
              <a:rPr lang="en-US" sz="900" b="1" dirty="0">
                <a:solidFill>
                  <a:srgbClr val="000000"/>
                </a:solidFill>
                <a:latin typeface="+mj-lt"/>
              </a:rPr>
              <a:t>S&amp;P 500® Index</a:t>
            </a:r>
            <a:r>
              <a:rPr lang="en-US" sz="900" b="0" dirty="0">
                <a:solidFill>
                  <a:srgbClr val="000000"/>
                </a:solidFill>
                <a:latin typeface="+mj-lt"/>
              </a:rPr>
              <a:t> reflects U.S. large-cap equity performance and represents broad U.S. equity market performance.</a:t>
            </a:r>
            <a:endParaRPr lang="en-US" sz="900" b="0" dirty="0">
              <a:latin typeface="+mj-lt"/>
              <a:cs typeface="Arial" panose="020B0604020202020204" pitchFamily="34" charset="0"/>
            </a:endParaRPr>
          </a:p>
          <a:p>
            <a:pPr marL="0" indent="0">
              <a:spcBef>
                <a:spcPts val="200"/>
              </a:spcBef>
            </a:pPr>
            <a:r>
              <a:rPr lang="en-US" sz="900" b="0" dirty="0">
                <a:latin typeface="+mj-lt"/>
                <a:cs typeface="Arial" panose="020B0604020202020204" pitchFamily="34" charset="0"/>
              </a:rPr>
              <a:t>Index performance does not reflect the expenses of managing a portfolio as an index is unmanaged and not available for direct investment.</a:t>
            </a:r>
          </a:p>
          <a:p>
            <a:pPr marL="0" indent="0">
              <a:spcBef>
                <a:spcPts val="200"/>
              </a:spcBef>
            </a:pPr>
            <a:r>
              <a:rPr lang="en-US" sz="900" b="0" dirty="0">
                <a:latin typeface="+mj-lt"/>
                <a:cs typeface="Arial" panose="020B0604020202020204" pitchFamily="34" charset="0"/>
              </a:rPr>
              <a:t>A retirement account should be considered a long-term investment. Retirement accounts generally have expenses and account fees, which may impact the value of the account. Non-qualified withdrawals may be subject to taxes and penalties. For more detailed information about taxes, consult a tax attorney or accountant for advice.</a:t>
            </a:r>
          </a:p>
          <a:p>
            <a:pPr marL="0" indent="0">
              <a:spcBef>
                <a:spcPts val="200"/>
              </a:spcBef>
            </a:pPr>
            <a:r>
              <a:rPr lang="en-US" sz="900" b="0" dirty="0">
                <a:latin typeface="+mj-lt"/>
                <a:cs typeface="Arial" panose="020B0604020202020204" pitchFamily="34" charset="0"/>
              </a:rPr>
              <a:t>Tax information contained herein is not intended or written to be used, and it cannot be used by taxpayers for the purposes of avoiding penalties that may be imposed on taxpayers. Such tax information and any estate planning information is general in nature, is provided for informational purposes only, and should not be construed as legal or tax advice. </a:t>
            </a:r>
          </a:p>
          <a:p>
            <a:pPr marL="0" indent="0">
              <a:spcBef>
                <a:spcPts val="200"/>
              </a:spcBef>
            </a:pPr>
            <a:r>
              <a:rPr lang="en-US" sz="900" b="0" dirty="0">
                <a:latin typeface="+mj-lt"/>
                <a:cs typeface="Arial" panose="020B0604020202020204" pitchFamily="34" charset="0"/>
              </a:rPr>
              <a:t>In preparing this document, Janus Henderson has relied upon and assumed, without independent verification, the accuracy and completeness of all information available from public sources. </a:t>
            </a:r>
          </a:p>
          <a:p>
            <a:pPr marL="0" indent="0">
              <a:spcBef>
                <a:spcPts val="200"/>
              </a:spcBef>
            </a:pPr>
            <a:r>
              <a:rPr lang="en-US" sz="900" b="0" dirty="0">
                <a:latin typeface="+mj-lt"/>
                <a:cs typeface="Arial" panose="020B0604020202020204" pitchFamily="34" charset="0"/>
              </a:rPr>
              <a:t>This material is for information purposes only. There is no guarantee that the information supplied is accurate, complete or timely, nor is there any warranty with regards to the results obtained from its use. This material may not be reproduced in whole or in part in any form, or referred to in any other publication, without express written permission.</a:t>
            </a:r>
          </a:p>
          <a:p>
            <a:pPr marL="0" indent="0">
              <a:spcBef>
                <a:spcPts val="200"/>
              </a:spcBef>
            </a:pPr>
            <a:r>
              <a:rPr lang="en-US" sz="900" b="0" spc="-26" dirty="0">
                <a:solidFill>
                  <a:srgbClr val="2C343A"/>
                </a:solidFill>
                <a:latin typeface="+mj-lt"/>
                <a:cs typeface="Arial"/>
              </a:rPr>
              <a:t>Janus Henderson is a trademark of Janus Henderson Group plc or one of its subsidiaries. © Janus Henderson Group plc.</a:t>
            </a:r>
          </a:p>
          <a:p>
            <a:pPr marL="0">
              <a:lnSpc>
                <a:spcPts val="1358"/>
              </a:lnSpc>
              <a:spcBef>
                <a:spcPts val="200"/>
              </a:spcBef>
            </a:pPr>
            <a:r>
              <a:rPr lang="en-US" sz="900" spc="-23" dirty="0">
                <a:solidFill>
                  <a:srgbClr val="2C343A"/>
                </a:solidFill>
                <a:latin typeface="+mj-lt"/>
                <a:cs typeface="Arial"/>
              </a:rPr>
              <a:t>FOR MORE </a:t>
            </a:r>
            <a:r>
              <a:rPr lang="en-US" sz="900" spc="-26" dirty="0">
                <a:solidFill>
                  <a:srgbClr val="2C343A"/>
                </a:solidFill>
                <a:latin typeface="+mj-lt"/>
                <a:cs typeface="Arial"/>
              </a:rPr>
              <a:t>INFORMATION CONTACT JANUS HENDERSON </a:t>
            </a:r>
            <a:r>
              <a:rPr lang="en-US" sz="900" spc="-195" dirty="0">
                <a:solidFill>
                  <a:srgbClr val="2C343A"/>
                </a:solidFill>
                <a:latin typeface="+mj-lt"/>
                <a:cs typeface="Arial"/>
              </a:rPr>
              <a:t> </a:t>
            </a:r>
            <a:r>
              <a:rPr lang="en-US" sz="900" spc="-30" dirty="0">
                <a:solidFill>
                  <a:srgbClr val="2C343A"/>
                </a:solidFill>
                <a:latin typeface="+mj-lt"/>
                <a:cs typeface="Arial"/>
              </a:rPr>
              <a:t>INVESTORS</a:t>
            </a:r>
            <a:br>
              <a:rPr lang="en-US" sz="900" spc="-30" dirty="0">
                <a:solidFill>
                  <a:srgbClr val="2C343A"/>
                </a:solidFill>
                <a:latin typeface="+mj-lt"/>
                <a:cs typeface="Arial"/>
              </a:rPr>
            </a:br>
            <a:r>
              <a:rPr lang="en-US" sz="900" b="0" spc="-23" dirty="0">
                <a:solidFill>
                  <a:srgbClr val="2C343A"/>
                </a:solidFill>
                <a:latin typeface="+mj-lt"/>
                <a:cs typeface="Arial"/>
              </a:rPr>
              <a:t>151 </a:t>
            </a:r>
            <a:r>
              <a:rPr lang="en-US" sz="900" b="0" spc="-26" dirty="0">
                <a:solidFill>
                  <a:srgbClr val="2C343A"/>
                </a:solidFill>
                <a:latin typeface="+mj-lt"/>
                <a:cs typeface="Arial"/>
              </a:rPr>
              <a:t>Detroit Street, Denver, </a:t>
            </a:r>
            <a:r>
              <a:rPr lang="en-US" sz="900" b="0" spc="-19" dirty="0">
                <a:solidFill>
                  <a:srgbClr val="2C343A"/>
                </a:solidFill>
                <a:latin typeface="+mj-lt"/>
                <a:cs typeface="Arial"/>
              </a:rPr>
              <a:t>CO </a:t>
            </a:r>
            <a:r>
              <a:rPr lang="en-US" sz="900" b="0" spc="-26" dirty="0">
                <a:solidFill>
                  <a:srgbClr val="2C343A"/>
                </a:solidFill>
                <a:latin typeface="+mj-lt"/>
                <a:cs typeface="Arial"/>
              </a:rPr>
              <a:t>80206 </a:t>
            </a:r>
            <a:r>
              <a:rPr lang="en-US" sz="900" b="0" spc="-4" dirty="0">
                <a:solidFill>
                  <a:srgbClr val="2C343A"/>
                </a:solidFill>
                <a:latin typeface="+mj-lt"/>
                <a:cs typeface="Arial"/>
              </a:rPr>
              <a:t>|</a:t>
            </a:r>
            <a:r>
              <a:rPr lang="en-US" sz="900" b="0" spc="-188" dirty="0">
                <a:solidFill>
                  <a:srgbClr val="2C343A"/>
                </a:solidFill>
                <a:latin typeface="+mj-lt"/>
                <a:cs typeface="Arial"/>
              </a:rPr>
              <a:t> </a:t>
            </a:r>
            <a:r>
              <a:rPr lang="en-US" sz="900" b="0" spc="-30" dirty="0">
                <a:solidFill>
                  <a:srgbClr val="2C343A"/>
                </a:solidFill>
                <a:latin typeface="+mj-lt"/>
                <a:cs typeface="Arial"/>
              </a:rPr>
              <a:t>www.janushenderson.com</a:t>
            </a:r>
          </a:p>
          <a:p>
            <a:pPr marL="0">
              <a:lnSpc>
                <a:spcPts val="1358"/>
              </a:lnSpc>
              <a:spcBef>
                <a:spcPts val="200"/>
              </a:spcBef>
            </a:pPr>
            <a:r>
              <a:rPr lang="en-US" sz="900" b="0" spc="-30" dirty="0">
                <a:solidFill>
                  <a:srgbClr val="2C343A"/>
                </a:solidFill>
                <a:latin typeface="+mj-lt"/>
                <a:cs typeface="Arial"/>
              </a:rPr>
              <a:t>C-0323-48835 12-30-23	</a:t>
            </a:r>
            <a:r>
              <a:rPr lang="en-US" sz="900" b="0" i="0" dirty="0">
                <a:solidFill>
                  <a:srgbClr val="222222"/>
                </a:solidFill>
                <a:effectLst/>
                <a:latin typeface="+mj-lt"/>
              </a:rPr>
              <a:t>166-25-448835 04-23</a:t>
            </a:r>
            <a:endParaRPr lang="en-US" sz="900" b="0" spc="-30" dirty="0">
              <a:solidFill>
                <a:srgbClr val="2C343A"/>
              </a:solidFill>
              <a:latin typeface="+mj-lt"/>
              <a:cs typeface="Arial"/>
            </a:endParaRPr>
          </a:p>
        </p:txBody>
      </p:sp>
    </p:spTree>
    <p:extLst>
      <p:ext uri="{BB962C8B-B14F-4D97-AF65-F5344CB8AC3E}">
        <p14:creationId xmlns:p14="http://schemas.microsoft.com/office/powerpoint/2010/main" val="188616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E7847A-16B3-4756-ABCC-D551AF96F6A8}"/>
              </a:ext>
            </a:extLst>
          </p:cNvPr>
          <p:cNvSpPr>
            <a:spLocks noGrp="1"/>
          </p:cNvSpPr>
          <p:nvPr>
            <p:ph type="body" sz="quarter" idx="20"/>
          </p:nvPr>
        </p:nvSpPr>
        <p:spPr/>
        <p:txBody>
          <a:bodyPr/>
          <a:lstStyle/>
          <a:p>
            <a:r>
              <a:rPr lang="en-US" sz="3600" dirty="0"/>
              <a:t>Capital markets review and outlook</a:t>
            </a:r>
          </a:p>
        </p:txBody>
      </p:sp>
    </p:spTree>
    <p:extLst>
      <p:ext uri="{BB962C8B-B14F-4D97-AF65-F5344CB8AC3E}">
        <p14:creationId xmlns:p14="http://schemas.microsoft.com/office/powerpoint/2010/main" val="86308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E135-7383-4123-A3ED-8C881C2294B8}"/>
              </a:ext>
            </a:extLst>
          </p:cNvPr>
          <p:cNvSpPr>
            <a:spLocks noGrp="1"/>
          </p:cNvSpPr>
          <p:nvPr>
            <p:ph type="title"/>
          </p:nvPr>
        </p:nvSpPr>
        <p:spPr>
          <a:xfrm>
            <a:off x="902669" y="391893"/>
            <a:ext cx="10234530" cy="648072"/>
          </a:xfrm>
        </p:spPr>
        <p:txBody>
          <a:bodyPr>
            <a:normAutofit/>
          </a:bodyPr>
          <a:lstStyle/>
          <a:p>
            <a:r>
              <a:rPr lang="en-US" sz="3600" dirty="0"/>
              <a:t>Why the volatility?</a:t>
            </a:r>
          </a:p>
        </p:txBody>
      </p:sp>
      <p:sp>
        <p:nvSpPr>
          <p:cNvPr id="4" name="Subtitle 3">
            <a:extLst>
              <a:ext uri="{FF2B5EF4-FFF2-40B4-BE49-F238E27FC236}">
                <a16:creationId xmlns:a16="http://schemas.microsoft.com/office/drawing/2014/main" id="{A5B31699-57AD-4009-9489-D97624F4B91A}"/>
              </a:ext>
            </a:extLst>
          </p:cNvPr>
          <p:cNvSpPr>
            <a:spLocks noGrp="1"/>
          </p:cNvSpPr>
          <p:nvPr>
            <p:ph type="subTitle" idx="10"/>
          </p:nvPr>
        </p:nvSpPr>
        <p:spPr>
          <a:xfrm>
            <a:off x="902669" y="1054699"/>
            <a:ext cx="10234530" cy="360000"/>
          </a:xfrm>
        </p:spPr>
        <p:txBody>
          <a:bodyPr/>
          <a:lstStyle/>
          <a:p>
            <a:r>
              <a:rPr lang="en-US" sz="2200" b="0" dirty="0"/>
              <a:t>Stock market performance</a:t>
            </a:r>
          </a:p>
        </p:txBody>
      </p:sp>
      <p:sp>
        <p:nvSpPr>
          <p:cNvPr id="14" name="Text Placeholder 13">
            <a:extLst>
              <a:ext uri="{FF2B5EF4-FFF2-40B4-BE49-F238E27FC236}">
                <a16:creationId xmlns:a16="http://schemas.microsoft.com/office/drawing/2014/main" id="{331B7874-CCBD-4DC4-AB06-F878E94D1CC9}"/>
              </a:ext>
            </a:extLst>
          </p:cNvPr>
          <p:cNvSpPr>
            <a:spLocks noGrp="1"/>
          </p:cNvSpPr>
          <p:nvPr>
            <p:ph type="body" sz="quarter" idx="19"/>
          </p:nvPr>
        </p:nvSpPr>
        <p:spPr/>
        <p:txBody>
          <a:bodyPr/>
          <a:lstStyle/>
          <a:p>
            <a:pPr marL="0" indent="0">
              <a:buNone/>
            </a:pPr>
            <a:r>
              <a:rPr lang="en-US" sz="800" dirty="0"/>
              <a:t>Source: Federal Reserve Economic Data, fred.stlouisfed.org. As of </a:t>
            </a:r>
            <a:r>
              <a:rPr lang="en-US" dirty="0"/>
              <a:t>March 31</a:t>
            </a:r>
            <a:r>
              <a:rPr lang="en-US" sz="800" dirty="0"/>
              <a:t>, 2023.</a:t>
            </a:r>
          </a:p>
        </p:txBody>
      </p:sp>
      <p:sp>
        <p:nvSpPr>
          <p:cNvPr id="15" name="TextBox 14">
            <a:extLst>
              <a:ext uri="{FF2B5EF4-FFF2-40B4-BE49-F238E27FC236}">
                <a16:creationId xmlns:a16="http://schemas.microsoft.com/office/drawing/2014/main" id="{AD0EE517-CF22-4538-9015-1CFB71B50177}"/>
              </a:ext>
            </a:extLst>
          </p:cNvPr>
          <p:cNvSpPr txBox="1"/>
          <p:nvPr/>
        </p:nvSpPr>
        <p:spPr>
          <a:xfrm>
            <a:off x="9852484" y="2440347"/>
            <a:ext cx="2122872" cy="1631216"/>
          </a:xfrm>
          <a:prstGeom prst="rect">
            <a:avLst/>
          </a:prstGeom>
          <a:noFill/>
        </p:spPr>
        <p:txBody>
          <a:bodyPr wrap="square" rtlCol="0">
            <a:spAutoFit/>
          </a:bodyPr>
          <a:lstStyle/>
          <a:p>
            <a:pPr marL="0" indent="0">
              <a:buNone/>
            </a:pPr>
            <a:r>
              <a:rPr lang="en-US" sz="2000" dirty="0">
                <a:solidFill>
                  <a:srgbClr val="111111"/>
                </a:solidFill>
                <a:latin typeface="+mj-lt"/>
              </a:rPr>
              <a:t>A bear market occurs when </a:t>
            </a:r>
            <a:r>
              <a:rPr lang="en-US" sz="2000" b="0" i="0" dirty="0">
                <a:solidFill>
                  <a:srgbClr val="111111"/>
                </a:solidFill>
                <a:effectLst/>
                <a:latin typeface="+mj-lt"/>
              </a:rPr>
              <a:t>prices fall 20% or more from recent highs  </a:t>
            </a:r>
            <a:endParaRPr lang="en-US" sz="2000" dirty="0">
              <a:solidFill>
                <a:srgbClr val="FF0000"/>
              </a:solidFill>
              <a:latin typeface="+mj-lt"/>
            </a:endParaRPr>
          </a:p>
        </p:txBody>
      </p:sp>
      <p:cxnSp>
        <p:nvCxnSpPr>
          <p:cNvPr id="16" name="Straight Connector 15">
            <a:extLst>
              <a:ext uri="{FF2B5EF4-FFF2-40B4-BE49-F238E27FC236}">
                <a16:creationId xmlns:a16="http://schemas.microsoft.com/office/drawing/2014/main" id="{AA698DC9-2DAE-4472-B993-6C3F922A3BDE}"/>
              </a:ext>
            </a:extLst>
          </p:cNvPr>
          <p:cNvCxnSpPr>
            <a:cxnSpLocks/>
          </p:cNvCxnSpPr>
          <p:nvPr/>
        </p:nvCxnSpPr>
        <p:spPr>
          <a:xfrm>
            <a:off x="9758129" y="2504999"/>
            <a:ext cx="0" cy="1506931"/>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D0146B62-AE27-4D22-F5CD-C606AF1B991F}"/>
              </a:ext>
            </a:extLst>
          </p:cNvPr>
          <p:cNvGraphicFramePr/>
          <p:nvPr/>
        </p:nvGraphicFramePr>
        <p:xfrm>
          <a:off x="902669" y="1428750"/>
          <a:ext cx="8573840" cy="4374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37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E135-7383-4123-A3ED-8C881C2294B8}"/>
              </a:ext>
            </a:extLst>
          </p:cNvPr>
          <p:cNvSpPr>
            <a:spLocks noGrp="1"/>
          </p:cNvSpPr>
          <p:nvPr>
            <p:ph type="title"/>
          </p:nvPr>
        </p:nvSpPr>
        <p:spPr/>
        <p:txBody>
          <a:bodyPr>
            <a:normAutofit/>
          </a:bodyPr>
          <a:lstStyle/>
          <a:p>
            <a:r>
              <a:rPr lang="en-US" sz="3600" dirty="0"/>
              <a:t>Why the volatility?</a:t>
            </a:r>
          </a:p>
        </p:txBody>
      </p:sp>
      <p:sp>
        <p:nvSpPr>
          <p:cNvPr id="4" name="Subtitle 3">
            <a:extLst>
              <a:ext uri="{FF2B5EF4-FFF2-40B4-BE49-F238E27FC236}">
                <a16:creationId xmlns:a16="http://schemas.microsoft.com/office/drawing/2014/main" id="{A5B31699-57AD-4009-9489-D97624F4B91A}"/>
              </a:ext>
            </a:extLst>
          </p:cNvPr>
          <p:cNvSpPr>
            <a:spLocks noGrp="1"/>
          </p:cNvSpPr>
          <p:nvPr>
            <p:ph type="subTitle" idx="10"/>
          </p:nvPr>
        </p:nvSpPr>
        <p:spPr/>
        <p:txBody>
          <a:bodyPr/>
          <a:lstStyle/>
          <a:p>
            <a:r>
              <a:rPr lang="en-US" sz="2200" b="0" dirty="0"/>
              <a:t>Market correction v. bear market</a:t>
            </a:r>
          </a:p>
        </p:txBody>
      </p:sp>
      <p:sp>
        <p:nvSpPr>
          <p:cNvPr id="7" name="Content Placeholder 6">
            <a:extLst>
              <a:ext uri="{FF2B5EF4-FFF2-40B4-BE49-F238E27FC236}">
                <a16:creationId xmlns:a16="http://schemas.microsoft.com/office/drawing/2014/main" id="{C84F29CA-4B32-49CA-BE51-5F9B5553582E}"/>
              </a:ext>
            </a:extLst>
          </p:cNvPr>
          <p:cNvSpPr>
            <a:spLocks noGrp="1"/>
          </p:cNvSpPr>
          <p:nvPr>
            <p:ph idx="1"/>
          </p:nvPr>
        </p:nvSpPr>
        <p:spPr>
          <a:xfrm>
            <a:off x="821567" y="1872408"/>
            <a:ext cx="4743210" cy="3588577"/>
          </a:xfrm>
        </p:spPr>
        <p:txBody>
          <a:bodyPr/>
          <a:lstStyle/>
          <a:p>
            <a:pPr marL="0" indent="0">
              <a:spcAft>
                <a:spcPts val="600"/>
              </a:spcAft>
              <a:buNone/>
            </a:pPr>
            <a:r>
              <a:rPr lang="en-US" b="1" dirty="0"/>
              <a:t>Market Correction</a:t>
            </a:r>
          </a:p>
          <a:p>
            <a:pPr>
              <a:spcAft>
                <a:spcPts val="600"/>
              </a:spcAft>
            </a:pPr>
            <a:r>
              <a:rPr lang="en-US" dirty="0"/>
              <a:t>Drop in stock prices of </a:t>
            </a:r>
            <a:r>
              <a:rPr lang="en-US" b="1" dirty="0"/>
              <a:t>10%</a:t>
            </a:r>
            <a:r>
              <a:rPr lang="en-US" dirty="0"/>
              <a:t> or greater from their most recent peak </a:t>
            </a:r>
          </a:p>
          <a:p>
            <a:pPr lvl="1"/>
            <a:r>
              <a:rPr lang="en-US" dirty="0"/>
              <a:t>31 market corrections since World War II</a:t>
            </a:r>
          </a:p>
          <a:p>
            <a:pPr lvl="1"/>
            <a:r>
              <a:rPr lang="en-US" dirty="0"/>
              <a:t>Average decline: 14.3%</a:t>
            </a:r>
          </a:p>
          <a:p>
            <a:pPr lvl="1"/>
            <a:r>
              <a:rPr lang="en-US" dirty="0"/>
              <a:t>Average time to recover: 4.1 months</a:t>
            </a:r>
          </a:p>
          <a:p>
            <a:pPr lvl="1"/>
            <a:r>
              <a:rPr lang="en-US" dirty="0"/>
              <a:t>Most recent: September 2018 to December 2018</a:t>
            </a:r>
          </a:p>
        </p:txBody>
      </p:sp>
      <p:sp>
        <p:nvSpPr>
          <p:cNvPr id="13" name="Text Placeholder 9">
            <a:extLst>
              <a:ext uri="{FF2B5EF4-FFF2-40B4-BE49-F238E27FC236}">
                <a16:creationId xmlns:a16="http://schemas.microsoft.com/office/drawing/2014/main" id="{2D14FD0F-D188-4900-B427-1751D9717396}"/>
              </a:ext>
            </a:extLst>
          </p:cNvPr>
          <p:cNvSpPr>
            <a:spLocks noGrp="1"/>
          </p:cNvSpPr>
          <p:nvPr>
            <p:ph type="body" sz="quarter" idx="19"/>
          </p:nvPr>
        </p:nvSpPr>
        <p:spPr>
          <a:xfrm>
            <a:off x="902667" y="5806796"/>
            <a:ext cx="10234530" cy="392389"/>
          </a:xfrm>
        </p:spPr>
        <p:txBody>
          <a:bodyPr/>
          <a:lstStyle/>
          <a:p>
            <a:pPr marL="0" indent="0">
              <a:buNone/>
            </a:pPr>
            <a:r>
              <a:rPr lang="en-US" sz="800" dirty="0">
                <a:solidFill>
                  <a:srgbClr val="2C343A"/>
                </a:solidFill>
                <a:latin typeface="Arial" panose="020B0604020202020204" pitchFamily="34" charset="0"/>
                <a:cs typeface="Arial" panose="020B0604020202020204" pitchFamily="34" charset="0"/>
              </a:rPr>
              <a:t>Source: “Here’s how long stock market corrections last and how bad they can get.” CNBC, February 27, 2020.</a:t>
            </a:r>
          </a:p>
        </p:txBody>
      </p:sp>
      <p:sp>
        <p:nvSpPr>
          <p:cNvPr id="6" name="Content Placeholder 6">
            <a:extLst>
              <a:ext uri="{FF2B5EF4-FFF2-40B4-BE49-F238E27FC236}">
                <a16:creationId xmlns:a16="http://schemas.microsoft.com/office/drawing/2014/main" id="{34B71D50-8E33-41BC-B05F-F9CAD4D9C2C9}"/>
              </a:ext>
            </a:extLst>
          </p:cNvPr>
          <p:cNvSpPr txBox="1">
            <a:spLocks/>
          </p:cNvSpPr>
          <p:nvPr/>
        </p:nvSpPr>
        <p:spPr>
          <a:xfrm>
            <a:off x="6246473" y="1872408"/>
            <a:ext cx="5123960" cy="3588577"/>
          </a:xfrm>
          <a:prstGeom prst="rect">
            <a:avLst/>
          </a:prstGeom>
        </p:spPr>
        <p:txBody>
          <a:bodyPr vert="horz" lIns="0" tIns="0" rIns="0" bIns="0" rtlCol="0">
            <a:noAutofit/>
          </a:bodyPr>
          <a:lstStyle>
            <a:lvl1pPr marL="268288" indent="-268288" algn="l" defTabSz="914400" rtl="0" eaLnBrk="1" latinLnBrk="0" hangingPunct="1">
              <a:lnSpc>
                <a:spcPct val="100000"/>
              </a:lnSpc>
              <a:spcBef>
                <a:spcPts val="0"/>
              </a:spcBef>
              <a:spcAft>
                <a:spcPts val="0"/>
              </a:spcAft>
              <a:buClr>
                <a:schemeClr val="tx2"/>
              </a:buClr>
              <a:buFont typeface="Wingdings" panose="05000000000000000000" pitchFamily="2" charset="2"/>
              <a:buChar char="§"/>
              <a:defRPr sz="2000" b="0" kern="1200">
                <a:solidFill>
                  <a:schemeClr val="tx2"/>
                </a:solidFill>
                <a:latin typeface="+mn-lt"/>
                <a:ea typeface="+mn-ea"/>
                <a:cs typeface="+mn-cs"/>
              </a:defRPr>
            </a:lvl1pPr>
            <a:lvl2pPr marL="538163" indent="-269875" algn="l" defTabSz="914400" rtl="0" eaLnBrk="1" latinLnBrk="0" hangingPunct="1">
              <a:lnSpc>
                <a:spcPct val="100000"/>
              </a:lnSpc>
              <a:spcBef>
                <a:spcPts val="0"/>
              </a:spcBef>
              <a:buClr>
                <a:schemeClr val="tx2"/>
              </a:buClr>
              <a:buSzPct val="100000"/>
              <a:buFont typeface="Wingdings" panose="05000000000000000000" pitchFamily="2" charset="2"/>
              <a:buChar char="§"/>
              <a:defRPr sz="1800" kern="1200">
                <a:solidFill>
                  <a:schemeClr val="tx2"/>
                </a:solidFill>
                <a:latin typeface="+mn-lt"/>
                <a:ea typeface="+mn-ea"/>
                <a:cs typeface="+mn-cs"/>
              </a:defRPr>
            </a:lvl2pPr>
            <a:lvl3pPr marL="806450" indent="-268288" algn="l" defTabSz="914400" rtl="0" eaLnBrk="1" latinLnBrk="0" hangingPunct="1">
              <a:lnSpc>
                <a:spcPct val="100000"/>
              </a:lnSpc>
              <a:spcBef>
                <a:spcPts val="0"/>
              </a:spcBef>
              <a:buClr>
                <a:schemeClr val="tx2"/>
              </a:buClr>
              <a:buSzPct val="100000"/>
              <a:buFont typeface="Arial" panose="020B0604020202020204" pitchFamily="34" charset="0"/>
              <a:buChar char="−"/>
              <a:defRPr sz="1600" kern="1200">
                <a:solidFill>
                  <a:schemeClr val="tx2"/>
                </a:solidFill>
                <a:latin typeface="+mn-lt"/>
                <a:ea typeface="+mn-ea"/>
                <a:cs typeface="+mn-cs"/>
              </a:defRPr>
            </a:lvl3pPr>
            <a:lvl4pPr marL="1076325" indent="-269875" algn="l" defTabSz="914400" rtl="0" eaLnBrk="1" latinLnBrk="0" hangingPunct="1">
              <a:lnSpc>
                <a:spcPct val="100000"/>
              </a:lnSpc>
              <a:spcBef>
                <a:spcPts val="0"/>
              </a:spcBef>
              <a:buClr>
                <a:schemeClr val="tx2"/>
              </a:buClr>
              <a:buFont typeface="Wingdings" panose="05000000000000000000" pitchFamily="2" charset="2"/>
              <a:buChar char="§"/>
              <a:defRPr sz="1400" kern="1200">
                <a:solidFill>
                  <a:schemeClr val="tx2"/>
                </a:solidFill>
                <a:latin typeface="+mn-lt"/>
                <a:ea typeface="+mn-ea"/>
                <a:cs typeface="+mn-cs"/>
              </a:defRPr>
            </a:lvl4pPr>
            <a:lvl5pPr marL="1344613" indent="-268288" algn="l" defTabSz="914400" rtl="0" eaLnBrk="1" latinLnBrk="0" hangingPunct="1">
              <a:lnSpc>
                <a:spcPct val="100000"/>
              </a:lnSpc>
              <a:spcBef>
                <a:spcPts val="0"/>
              </a:spcBef>
              <a:buClr>
                <a:schemeClr val="tx2"/>
              </a:buClr>
              <a:buFont typeface="Arial" panose="020B0604020202020204" pitchFamily="34" charset="0"/>
              <a:buChar char="−"/>
              <a:tabLst/>
              <a:defRPr sz="105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US" b="1" dirty="0"/>
              <a:t>Bear Market</a:t>
            </a:r>
            <a:endParaRPr lang="en-US" dirty="0"/>
          </a:p>
          <a:p>
            <a:pPr>
              <a:spcAft>
                <a:spcPts val="600"/>
              </a:spcAft>
            </a:pPr>
            <a:r>
              <a:rPr lang="en-US" dirty="0"/>
              <a:t>Drop in stock prices by </a:t>
            </a:r>
            <a:r>
              <a:rPr lang="en-US" b="1" dirty="0"/>
              <a:t>20%</a:t>
            </a:r>
            <a:r>
              <a:rPr lang="en-US" dirty="0"/>
              <a:t> or more</a:t>
            </a:r>
          </a:p>
          <a:p>
            <a:pPr lvl="1"/>
            <a:r>
              <a:rPr lang="en-US" dirty="0"/>
              <a:t>13 bear markets since World War II</a:t>
            </a:r>
          </a:p>
          <a:p>
            <a:pPr lvl="1"/>
            <a:r>
              <a:rPr lang="en-US" dirty="0"/>
              <a:t>Average decline: 32.9%</a:t>
            </a:r>
          </a:p>
          <a:p>
            <a:pPr lvl="1"/>
            <a:r>
              <a:rPr lang="en-US" dirty="0"/>
              <a:t>Average length: approximately 18.6 months</a:t>
            </a:r>
          </a:p>
          <a:p>
            <a:pPr lvl="1"/>
            <a:r>
              <a:rPr lang="en-US" dirty="0"/>
              <a:t>Most recent: January 2022 to October 2022</a:t>
            </a:r>
          </a:p>
        </p:txBody>
      </p:sp>
    </p:spTree>
    <p:extLst>
      <p:ext uri="{BB962C8B-B14F-4D97-AF65-F5344CB8AC3E}">
        <p14:creationId xmlns:p14="http://schemas.microsoft.com/office/powerpoint/2010/main" val="294231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E135-7383-4123-A3ED-8C881C2294B8}"/>
              </a:ext>
            </a:extLst>
          </p:cNvPr>
          <p:cNvSpPr>
            <a:spLocks noGrp="1"/>
          </p:cNvSpPr>
          <p:nvPr>
            <p:ph type="title"/>
          </p:nvPr>
        </p:nvSpPr>
        <p:spPr>
          <a:xfrm>
            <a:off x="902669" y="391893"/>
            <a:ext cx="10234530" cy="648072"/>
          </a:xfrm>
        </p:spPr>
        <p:txBody>
          <a:bodyPr>
            <a:normAutofit/>
          </a:bodyPr>
          <a:lstStyle/>
          <a:p>
            <a:r>
              <a:rPr lang="en-US" sz="3600" dirty="0"/>
              <a:t>Why the volatility?</a:t>
            </a:r>
          </a:p>
        </p:txBody>
      </p:sp>
      <p:sp>
        <p:nvSpPr>
          <p:cNvPr id="4" name="Subtitle 3">
            <a:extLst>
              <a:ext uri="{FF2B5EF4-FFF2-40B4-BE49-F238E27FC236}">
                <a16:creationId xmlns:a16="http://schemas.microsoft.com/office/drawing/2014/main" id="{A5B31699-57AD-4009-9489-D97624F4B91A}"/>
              </a:ext>
            </a:extLst>
          </p:cNvPr>
          <p:cNvSpPr>
            <a:spLocks noGrp="1"/>
          </p:cNvSpPr>
          <p:nvPr>
            <p:ph type="subTitle" idx="10"/>
          </p:nvPr>
        </p:nvSpPr>
        <p:spPr>
          <a:xfrm>
            <a:off x="902669" y="1054699"/>
            <a:ext cx="10234530" cy="360000"/>
          </a:xfrm>
        </p:spPr>
        <p:txBody>
          <a:bodyPr/>
          <a:lstStyle/>
          <a:p>
            <a:r>
              <a:rPr lang="en-US" sz="2200" b="0" dirty="0"/>
              <a:t>COVID-19 cases</a:t>
            </a:r>
          </a:p>
        </p:txBody>
      </p:sp>
      <p:sp>
        <p:nvSpPr>
          <p:cNvPr id="8" name="Text Placeholder 7">
            <a:extLst>
              <a:ext uri="{FF2B5EF4-FFF2-40B4-BE49-F238E27FC236}">
                <a16:creationId xmlns:a16="http://schemas.microsoft.com/office/drawing/2014/main" id="{67096B77-E757-4616-8C4F-DCB2DE4947EA}"/>
              </a:ext>
            </a:extLst>
          </p:cNvPr>
          <p:cNvSpPr>
            <a:spLocks noGrp="1"/>
          </p:cNvSpPr>
          <p:nvPr>
            <p:ph type="body" sz="quarter" idx="19"/>
          </p:nvPr>
        </p:nvSpPr>
        <p:spPr/>
        <p:txBody>
          <a:bodyPr/>
          <a:lstStyle/>
          <a:p>
            <a:r>
              <a:rPr lang="en-US" sz="800" dirty="0"/>
              <a:t>Source: Our World in Data, Johns Hopkins. January 1, 2021 – March 31, 2023.</a:t>
            </a:r>
          </a:p>
        </p:txBody>
      </p:sp>
      <p:graphicFrame>
        <p:nvGraphicFramePr>
          <p:cNvPr id="3" name="Chart 2">
            <a:extLst>
              <a:ext uri="{FF2B5EF4-FFF2-40B4-BE49-F238E27FC236}">
                <a16:creationId xmlns:a16="http://schemas.microsoft.com/office/drawing/2014/main" id="{BD001055-2065-0AF8-1FE6-064BA34D55C7}"/>
              </a:ext>
            </a:extLst>
          </p:cNvPr>
          <p:cNvGraphicFramePr/>
          <p:nvPr/>
        </p:nvGraphicFramePr>
        <p:xfrm>
          <a:off x="902669" y="1414463"/>
          <a:ext cx="10234530" cy="4573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087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E135-7383-4123-A3ED-8C881C2294B8}"/>
              </a:ext>
            </a:extLst>
          </p:cNvPr>
          <p:cNvSpPr>
            <a:spLocks noGrp="1"/>
          </p:cNvSpPr>
          <p:nvPr>
            <p:ph type="title"/>
          </p:nvPr>
        </p:nvSpPr>
        <p:spPr>
          <a:xfrm>
            <a:off x="902669" y="391893"/>
            <a:ext cx="10234530" cy="648072"/>
          </a:xfrm>
        </p:spPr>
        <p:txBody>
          <a:bodyPr>
            <a:normAutofit/>
          </a:bodyPr>
          <a:lstStyle/>
          <a:p>
            <a:r>
              <a:rPr lang="en-US" sz="3600" dirty="0"/>
              <a:t>Why the volatility?</a:t>
            </a:r>
          </a:p>
        </p:txBody>
      </p:sp>
      <p:sp>
        <p:nvSpPr>
          <p:cNvPr id="4" name="Subtitle 3">
            <a:extLst>
              <a:ext uri="{FF2B5EF4-FFF2-40B4-BE49-F238E27FC236}">
                <a16:creationId xmlns:a16="http://schemas.microsoft.com/office/drawing/2014/main" id="{A5B31699-57AD-4009-9489-D97624F4B91A}"/>
              </a:ext>
            </a:extLst>
          </p:cNvPr>
          <p:cNvSpPr>
            <a:spLocks noGrp="1"/>
          </p:cNvSpPr>
          <p:nvPr>
            <p:ph type="subTitle" idx="10"/>
          </p:nvPr>
        </p:nvSpPr>
        <p:spPr>
          <a:xfrm>
            <a:off x="902669" y="1054699"/>
            <a:ext cx="10234530" cy="360000"/>
          </a:xfrm>
        </p:spPr>
        <p:txBody>
          <a:bodyPr/>
          <a:lstStyle/>
          <a:p>
            <a:r>
              <a:rPr lang="en-US" sz="2200" b="0" dirty="0"/>
              <a:t>Inflation</a:t>
            </a:r>
          </a:p>
        </p:txBody>
      </p:sp>
      <p:sp>
        <p:nvSpPr>
          <p:cNvPr id="7" name="Text Placeholder 6">
            <a:extLst>
              <a:ext uri="{FF2B5EF4-FFF2-40B4-BE49-F238E27FC236}">
                <a16:creationId xmlns:a16="http://schemas.microsoft.com/office/drawing/2014/main" id="{A1D6D131-A3FA-4A23-AC52-B4A3BD98DE25}"/>
              </a:ext>
            </a:extLst>
          </p:cNvPr>
          <p:cNvSpPr>
            <a:spLocks noGrp="1"/>
          </p:cNvSpPr>
          <p:nvPr>
            <p:ph type="body" sz="quarter" idx="19"/>
          </p:nvPr>
        </p:nvSpPr>
        <p:spPr/>
        <p:txBody>
          <a:bodyPr/>
          <a:lstStyle/>
          <a:p>
            <a:r>
              <a:rPr lang="en-US" sz="800" dirty="0">
                <a:solidFill>
                  <a:srgbClr val="2C343A"/>
                </a:solidFill>
              </a:rPr>
              <a:t>Source: Bloomberg, as of March 31, 2023.. </a:t>
            </a:r>
            <a:endParaRPr lang="en-US" sz="800" dirty="0"/>
          </a:p>
          <a:p>
            <a:r>
              <a:rPr lang="en-US" sz="800" dirty="0"/>
              <a:t>https://www.rateinflation.com/inflation-rate/usa-inflation-rate/</a:t>
            </a:r>
          </a:p>
        </p:txBody>
      </p:sp>
      <p:graphicFrame>
        <p:nvGraphicFramePr>
          <p:cNvPr id="3" name="Chart 2">
            <a:extLst>
              <a:ext uri="{FF2B5EF4-FFF2-40B4-BE49-F238E27FC236}">
                <a16:creationId xmlns:a16="http://schemas.microsoft.com/office/drawing/2014/main" id="{890B9C0D-15A5-6C59-EE60-9484898A45E8}"/>
              </a:ext>
            </a:extLst>
          </p:cNvPr>
          <p:cNvGraphicFramePr/>
          <p:nvPr/>
        </p:nvGraphicFramePr>
        <p:xfrm>
          <a:off x="902667" y="1429433"/>
          <a:ext cx="10234530" cy="4175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542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E135-7383-4123-A3ED-8C881C2294B8}"/>
              </a:ext>
            </a:extLst>
          </p:cNvPr>
          <p:cNvSpPr>
            <a:spLocks noGrp="1"/>
          </p:cNvSpPr>
          <p:nvPr>
            <p:ph type="title"/>
          </p:nvPr>
        </p:nvSpPr>
        <p:spPr>
          <a:xfrm>
            <a:off x="902669" y="391893"/>
            <a:ext cx="10234530" cy="648072"/>
          </a:xfrm>
        </p:spPr>
        <p:txBody>
          <a:bodyPr>
            <a:normAutofit/>
          </a:bodyPr>
          <a:lstStyle/>
          <a:p>
            <a:r>
              <a:rPr lang="en-US" sz="3600" dirty="0"/>
              <a:t>Why the volatility?</a:t>
            </a:r>
          </a:p>
        </p:txBody>
      </p:sp>
      <p:sp>
        <p:nvSpPr>
          <p:cNvPr id="4" name="Subtitle 3">
            <a:extLst>
              <a:ext uri="{FF2B5EF4-FFF2-40B4-BE49-F238E27FC236}">
                <a16:creationId xmlns:a16="http://schemas.microsoft.com/office/drawing/2014/main" id="{A5B31699-57AD-4009-9489-D97624F4B91A}"/>
              </a:ext>
            </a:extLst>
          </p:cNvPr>
          <p:cNvSpPr>
            <a:spLocks noGrp="1"/>
          </p:cNvSpPr>
          <p:nvPr>
            <p:ph type="subTitle" idx="10"/>
          </p:nvPr>
        </p:nvSpPr>
        <p:spPr>
          <a:xfrm>
            <a:off x="902669" y="1054699"/>
            <a:ext cx="10234530" cy="360000"/>
          </a:xfrm>
        </p:spPr>
        <p:txBody>
          <a:bodyPr/>
          <a:lstStyle/>
          <a:p>
            <a:r>
              <a:rPr lang="en-US" sz="2200" b="0" dirty="0"/>
              <a:t>Interest rates</a:t>
            </a:r>
          </a:p>
        </p:txBody>
      </p:sp>
      <p:sp>
        <p:nvSpPr>
          <p:cNvPr id="7" name="Text Placeholder 6">
            <a:extLst>
              <a:ext uri="{FF2B5EF4-FFF2-40B4-BE49-F238E27FC236}">
                <a16:creationId xmlns:a16="http://schemas.microsoft.com/office/drawing/2014/main" id="{2A31BC72-03C2-4BCD-9237-BAC4491C15AA}"/>
              </a:ext>
            </a:extLst>
          </p:cNvPr>
          <p:cNvSpPr>
            <a:spLocks noGrp="1"/>
          </p:cNvSpPr>
          <p:nvPr>
            <p:ph type="body" sz="quarter" idx="19"/>
          </p:nvPr>
        </p:nvSpPr>
        <p:spPr/>
        <p:txBody>
          <a:bodyPr/>
          <a:lstStyle/>
          <a:p>
            <a:pPr marL="447675" indent="-447675">
              <a:spcAft>
                <a:spcPts val="200"/>
              </a:spcAft>
              <a:buNone/>
            </a:pPr>
            <a:r>
              <a:rPr lang="en-US" sz="800" dirty="0"/>
              <a:t>Source: US Department of the Treasury; Data reflects January 1, 2022</a:t>
            </a:r>
            <a:r>
              <a:rPr lang="en-US" dirty="0"/>
              <a:t>, </a:t>
            </a:r>
            <a:r>
              <a:rPr lang="en-US" sz="800" dirty="0"/>
              <a:t>through March 31, 2023. </a:t>
            </a:r>
          </a:p>
        </p:txBody>
      </p:sp>
      <p:graphicFrame>
        <p:nvGraphicFramePr>
          <p:cNvPr id="3" name="Chart 2">
            <a:extLst>
              <a:ext uri="{FF2B5EF4-FFF2-40B4-BE49-F238E27FC236}">
                <a16:creationId xmlns:a16="http://schemas.microsoft.com/office/drawing/2014/main" id="{01D9FE27-90E2-3608-A473-AD3BEB33051F}"/>
              </a:ext>
            </a:extLst>
          </p:cNvPr>
          <p:cNvGraphicFramePr/>
          <p:nvPr/>
        </p:nvGraphicFramePr>
        <p:xfrm>
          <a:off x="902667" y="1330036"/>
          <a:ext cx="10234530" cy="4473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418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E135-7383-4123-A3ED-8C881C2294B8}"/>
              </a:ext>
            </a:extLst>
          </p:cNvPr>
          <p:cNvSpPr>
            <a:spLocks noGrp="1"/>
          </p:cNvSpPr>
          <p:nvPr>
            <p:ph type="title"/>
          </p:nvPr>
        </p:nvSpPr>
        <p:spPr>
          <a:xfrm>
            <a:off x="902669" y="391893"/>
            <a:ext cx="10234530" cy="648072"/>
          </a:xfrm>
        </p:spPr>
        <p:txBody>
          <a:bodyPr>
            <a:normAutofit/>
          </a:bodyPr>
          <a:lstStyle/>
          <a:p>
            <a:r>
              <a:rPr lang="en-US" sz="3600" dirty="0"/>
              <a:t>Why the volatility?</a:t>
            </a:r>
          </a:p>
        </p:txBody>
      </p:sp>
      <p:sp>
        <p:nvSpPr>
          <p:cNvPr id="4" name="Subtitle 3">
            <a:extLst>
              <a:ext uri="{FF2B5EF4-FFF2-40B4-BE49-F238E27FC236}">
                <a16:creationId xmlns:a16="http://schemas.microsoft.com/office/drawing/2014/main" id="{A5B31699-57AD-4009-9489-D97624F4B91A}"/>
              </a:ext>
            </a:extLst>
          </p:cNvPr>
          <p:cNvSpPr>
            <a:spLocks noGrp="1"/>
          </p:cNvSpPr>
          <p:nvPr>
            <p:ph type="subTitle" idx="10"/>
          </p:nvPr>
        </p:nvSpPr>
        <p:spPr>
          <a:xfrm>
            <a:off x="902669" y="1054699"/>
            <a:ext cx="10234530" cy="360000"/>
          </a:xfrm>
        </p:spPr>
        <p:txBody>
          <a:bodyPr/>
          <a:lstStyle/>
          <a:p>
            <a:r>
              <a:rPr lang="en-US" sz="2200" b="0" dirty="0"/>
              <a:t>Bond market performance</a:t>
            </a:r>
          </a:p>
        </p:txBody>
      </p:sp>
      <p:sp>
        <p:nvSpPr>
          <p:cNvPr id="14" name="Text Placeholder 13">
            <a:extLst>
              <a:ext uri="{FF2B5EF4-FFF2-40B4-BE49-F238E27FC236}">
                <a16:creationId xmlns:a16="http://schemas.microsoft.com/office/drawing/2014/main" id="{331B7874-CCBD-4DC4-AB06-F878E94D1CC9}"/>
              </a:ext>
            </a:extLst>
          </p:cNvPr>
          <p:cNvSpPr>
            <a:spLocks noGrp="1"/>
          </p:cNvSpPr>
          <p:nvPr>
            <p:ph type="body" sz="quarter" idx="19"/>
          </p:nvPr>
        </p:nvSpPr>
        <p:spPr/>
        <p:txBody>
          <a:bodyPr/>
          <a:lstStyle/>
          <a:p>
            <a:pPr marL="0" indent="0">
              <a:buNone/>
            </a:pPr>
            <a:r>
              <a:rPr lang="en-US" sz="800" dirty="0"/>
              <a:t>Source: Federal Reserve Economic Data, fred.stlouisfed.org. As of March 31, 2023.</a:t>
            </a:r>
          </a:p>
        </p:txBody>
      </p:sp>
      <p:graphicFrame>
        <p:nvGraphicFramePr>
          <p:cNvPr id="3" name="Chart 2">
            <a:extLst>
              <a:ext uri="{FF2B5EF4-FFF2-40B4-BE49-F238E27FC236}">
                <a16:creationId xmlns:a16="http://schemas.microsoft.com/office/drawing/2014/main" id="{3E021A5E-9387-97E5-7BC8-2D9178B06471}"/>
              </a:ext>
            </a:extLst>
          </p:cNvPr>
          <p:cNvGraphicFramePr/>
          <p:nvPr/>
        </p:nvGraphicFramePr>
        <p:xfrm>
          <a:off x="902668" y="1745672"/>
          <a:ext cx="10234529" cy="40576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7648342"/>
      </p:ext>
    </p:extLst>
  </p:cSld>
  <p:clrMapOvr>
    <a:masterClrMapping/>
  </p:clrMapOvr>
</p:sld>
</file>

<file path=ppt/theme/theme1.xml><?xml version="1.0" encoding="utf-8"?>
<a:theme xmlns:a="http://schemas.openxmlformats.org/drawingml/2006/main" name="C31705_HGI_PowerPoint_V10">
  <a:themeElements>
    <a:clrScheme name="Brand Refresh 1">
      <a:dk1>
        <a:srgbClr val="252A36"/>
      </a:dk1>
      <a:lt1>
        <a:srgbClr val="FFFFFF"/>
      </a:lt1>
      <a:dk2>
        <a:srgbClr val="252A36"/>
      </a:dk2>
      <a:lt2>
        <a:srgbClr val="FFFFFF"/>
      </a:lt2>
      <a:accent1>
        <a:srgbClr val="F06C00"/>
      </a:accent1>
      <a:accent2>
        <a:srgbClr val="007398"/>
      </a:accent2>
      <a:accent3>
        <a:srgbClr val="AA1E2E"/>
      </a:accent3>
      <a:accent4>
        <a:srgbClr val="522D6D"/>
      </a:accent4>
      <a:accent5>
        <a:srgbClr val="00A84F"/>
      </a:accent5>
      <a:accent6>
        <a:srgbClr val="00B9E4"/>
      </a:accent6>
      <a:hlink>
        <a:srgbClr val="007398"/>
      </a:hlink>
      <a:folHlink>
        <a:srgbClr val="00B9E3"/>
      </a:folHlink>
    </a:clrScheme>
    <a:fontScheme name="Henderson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Presentation8" id="{56EAD01B-FAEF-4027-8D15-6FAC1F3054A7}" vid="{7ED228D1-5C62-4260-8D8B-1B0B73278CA7}"/>
    </a:ext>
  </a:extLst>
</a:theme>
</file>

<file path=ppt/theme/theme2.xml><?xml version="1.0" encoding="utf-8"?>
<a:theme xmlns:a="http://schemas.openxmlformats.org/drawingml/2006/main" name="1_For Tables and Charts">
  <a:themeElements>
    <a:clrScheme name="Brand Refresh 1">
      <a:dk1>
        <a:srgbClr val="252A36"/>
      </a:dk1>
      <a:lt1>
        <a:srgbClr val="FFFFFF"/>
      </a:lt1>
      <a:dk2>
        <a:srgbClr val="252A36"/>
      </a:dk2>
      <a:lt2>
        <a:srgbClr val="FFFFFF"/>
      </a:lt2>
      <a:accent1>
        <a:srgbClr val="EA7600"/>
      </a:accent1>
      <a:accent2>
        <a:srgbClr val="007398"/>
      </a:accent2>
      <a:accent3>
        <a:srgbClr val="AA1E2E"/>
      </a:accent3>
      <a:accent4>
        <a:srgbClr val="522D6D"/>
      </a:accent4>
      <a:accent5>
        <a:srgbClr val="00A84F"/>
      </a:accent5>
      <a:accent6>
        <a:srgbClr val="00B9E4"/>
      </a:accent6>
      <a:hlink>
        <a:srgbClr val="007398"/>
      </a:hlink>
      <a:folHlink>
        <a:srgbClr val="00B9E3"/>
      </a:folHlink>
    </a:clrScheme>
    <a:fontScheme name="Henderson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Presentation8" id="{56EAD01B-FAEF-4027-8D15-6FAC1F3054A7}" vid="{231548CC-70F9-4D82-AFEC-E978BD4A46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llExternalAdhocVariableMappings/>
</file>

<file path=customXml/item10.xml><?xml version="1.0" encoding="utf-8"?>
<?mso-contentType ?>
<FormTemplates xmlns="http://schemas.microsoft.com/sharepoint/v3/contenttype/forms">
  <Display>DocumentLibraryForm</Display>
  <Edit>DocumentLibraryForm</Edit>
  <New>DocumentLibraryForm</New>
</FormTemplates>
</file>

<file path=customXml/item2.xml><?xml version="1.0" encoding="utf-8"?>
<VariableList UniqueId="617efd12-2dc7-4300-9570-d6eef4727dff" Name="Computed" ContentType="XML" MajorVersion="0" MinorVersion="1" isLocalCopy="False" IsBaseObject="False" DataSourceId="1d984595-6069-46ec-86bf-ba2bdb57b637" DataSourceMajorVersion="0" DataSourceMinorVersion="1"/>
</file>

<file path=customXml/item3.xml><?xml version="1.0" encoding="utf-8"?>
<VariableList UniqueId="c88da220-2be7-4e80-b039-f01f036d12a7" Name="AD_HOC" ContentType="XML" MajorVersion="0" MinorVersion="1" isLocalCopy="False" IsBaseObject="False" DataSourceId="0e45b956-253f-4eee-acfc-1632f22d98bb" DataSourceMajorVersion="0" DataSourceMinorVersion="1"/>
</file>

<file path=customXml/item4.xml><?xml version="1.0" encoding="utf-8"?>
<VariableListDefinition name="Computed" displayName="Computed" id="617efd12-2dc7-4300-9570-d6eef4727dff" isdomainofvalue="False" dataSourceId="1d984595-6069-46ec-86bf-ba2bdb57b637"/>
</file>

<file path=customXml/item5.xml><?xml version="1.0" encoding="utf-8"?>
<VariableListDefinition name="System" displayName="System" id="40c3f866-4277-4c2e-9b9e-0997e399f5be" isdomainofvalue="False" dataSourceId="75529a27-58b7-43ce-9523-54d1cc16003e"/>
</file>

<file path=customXml/item6.xml><?xml version="1.0" encoding="utf-8"?>
<ct:contentTypeSchema xmlns:ct="http://schemas.microsoft.com/office/2006/metadata/contentType" xmlns:ma="http://schemas.microsoft.com/office/2006/metadata/properties/metaAttributes" ct:_="" ma:_="" ma:contentTypeName="Document" ma:contentTypeID="0x010100A361D8DE4C7CD74DBFEE5F7E74784FE4" ma:contentTypeVersion="10" ma:contentTypeDescription="Create a new document." ma:contentTypeScope="" ma:versionID="11485bfb9f4886d6d32a21c816b049d9">
  <xsd:schema xmlns:xsd="http://www.w3.org/2001/XMLSchema" xmlns:xs="http://www.w3.org/2001/XMLSchema" xmlns:p="http://schemas.microsoft.com/office/2006/metadata/properties" xmlns:ns3="3c562c24-875d-42fe-a84a-00ad4528bb7c" targetNamespace="http://schemas.microsoft.com/office/2006/metadata/properties" ma:root="true" ma:fieldsID="4e659decfd4eb5f6981680878caa8b79" ns3:_="">
    <xsd:import namespace="3c562c24-875d-42fe-a84a-00ad4528bb7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62c24-875d-42fe-a84a-00ad4528b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p:properties xmlns:p="http://schemas.microsoft.com/office/2006/metadata/properties" xmlns:xsi="http://www.w3.org/2001/XMLSchema-instance" xmlns:pc="http://schemas.microsoft.com/office/infopath/2007/PartnerControls">
  <documentManagement/>
</p:properties>
</file>

<file path=customXml/item8.xml><?xml version="1.0" encoding="utf-8"?>
<VariableList UniqueId="40c3f866-4277-4c2e-9b9e-0997e399f5be" Name="System" ContentType="XML" MajorVersion="0" MinorVersion="1" isLocalCopy="False" IsBaseObject="False" DataSourceId="75529a27-58b7-43ce-9523-54d1cc16003e" DataSourceMajorVersion="0" DataSourceMinorVersion="1"/>
</file>

<file path=customXml/item9.xml><?xml version="1.0" encoding="utf-8"?>
<VariableListDefinition name="AD_HOC" displayName="AD_HOC" id="c88da220-2be7-4e80-b039-f01f036d12a7" isdomainofvalue="False" dataSourceId="0e45b956-253f-4eee-acfc-1632f22d98bb"/>
</file>

<file path=customXml/itemProps1.xml><?xml version="1.0" encoding="utf-8"?>
<ds:datastoreItem xmlns:ds="http://schemas.openxmlformats.org/officeDocument/2006/customXml" ds:itemID="{E44A9033-E26F-4C67-8C00-13C2FBF76E40}">
  <ds:schemaRefs/>
</ds:datastoreItem>
</file>

<file path=customXml/itemProps10.xml><?xml version="1.0" encoding="utf-8"?>
<ds:datastoreItem xmlns:ds="http://schemas.openxmlformats.org/officeDocument/2006/customXml" ds:itemID="{B9367B4A-CCCA-47DC-BBE6-CA9750DCC95C}">
  <ds:schemaRefs>
    <ds:schemaRef ds:uri="http://schemas.microsoft.com/sharepoint/v3/contenttype/forms"/>
  </ds:schemaRefs>
</ds:datastoreItem>
</file>

<file path=customXml/itemProps2.xml><?xml version="1.0" encoding="utf-8"?>
<ds:datastoreItem xmlns:ds="http://schemas.openxmlformats.org/officeDocument/2006/customXml" ds:itemID="{CA66F220-4EA2-4C27-A09E-D83EAF97875D}">
  <ds:schemaRefs/>
</ds:datastoreItem>
</file>

<file path=customXml/itemProps3.xml><?xml version="1.0" encoding="utf-8"?>
<ds:datastoreItem xmlns:ds="http://schemas.openxmlformats.org/officeDocument/2006/customXml" ds:itemID="{2E72EC68-5502-4F86-9844-57030EDF4379}">
  <ds:schemaRefs/>
</ds:datastoreItem>
</file>

<file path=customXml/itemProps4.xml><?xml version="1.0" encoding="utf-8"?>
<ds:datastoreItem xmlns:ds="http://schemas.openxmlformats.org/officeDocument/2006/customXml" ds:itemID="{AD883435-3773-4717-BB40-A9BAF7C1A426}">
  <ds:schemaRefs/>
</ds:datastoreItem>
</file>

<file path=customXml/itemProps5.xml><?xml version="1.0" encoding="utf-8"?>
<ds:datastoreItem xmlns:ds="http://schemas.openxmlformats.org/officeDocument/2006/customXml" ds:itemID="{F8F820DB-A7FE-4770-A79D-D38C8CB715CB}">
  <ds:schemaRefs/>
</ds:datastoreItem>
</file>

<file path=customXml/itemProps6.xml><?xml version="1.0" encoding="utf-8"?>
<ds:datastoreItem xmlns:ds="http://schemas.openxmlformats.org/officeDocument/2006/customXml" ds:itemID="{4C1DD3F9-4F26-49AB-9EFE-FF06E24D9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562c24-875d-42fe-a84a-00ad4528bb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B17F9B7C-4C62-4DED-A100-597D64217481}">
  <ds:schemaRefs>
    <ds:schemaRef ds:uri="http://schemas.microsoft.com/office/2006/metadata/properties"/>
    <ds:schemaRef ds:uri="http://schemas.microsoft.com/office/infopath/2007/PartnerControls"/>
  </ds:schemaRefs>
</ds:datastoreItem>
</file>

<file path=customXml/itemProps8.xml><?xml version="1.0" encoding="utf-8"?>
<ds:datastoreItem xmlns:ds="http://schemas.openxmlformats.org/officeDocument/2006/customXml" ds:itemID="{912DC088-ED05-4B49-87A3-AA535C826196}">
  <ds:schemaRefs/>
</ds:datastoreItem>
</file>

<file path=customXml/itemProps9.xml><?xml version="1.0" encoding="utf-8"?>
<ds:datastoreItem xmlns:ds="http://schemas.openxmlformats.org/officeDocument/2006/customXml" ds:itemID="{9D6164F4-D43C-4395-8E2F-6EACF84FE6E3}">
  <ds:schemaRefs/>
</ds:datastoreItem>
</file>

<file path=docProps/app.xml><?xml version="1.0" encoding="utf-8"?>
<Properties xmlns="http://schemas.openxmlformats.org/officeDocument/2006/extended-properties" xmlns:vt="http://schemas.openxmlformats.org/officeDocument/2006/docPropsVTypes">
  <Template>Widescreen_Template</Template>
  <TotalTime>11668</TotalTime>
  <Words>6640</Words>
  <Application>Microsoft Office PowerPoint</Application>
  <PresentationFormat>Widescreen</PresentationFormat>
  <Paragraphs>628</Paragraphs>
  <Slides>27</Slides>
  <Notes>27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knowledge-regular</vt:lpstr>
      <vt:lpstr>SourceSansPro</vt:lpstr>
      <vt:lpstr>TwitterChirp</vt:lpstr>
      <vt:lpstr>Arial</vt:lpstr>
      <vt:lpstr>Calibri</vt:lpstr>
      <vt:lpstr>Lato</vt:lpstr>
      <vt:lpstr>Source Sans Pro</vt:lpstr>
      <vt:lpstr>Univers</vt:lpstr>
      <vt:lpstr>Verdana</vt:lpstr>
      <vt:lpstr>Wingdings</vt:lpstr>
      <vt:lpstr>C31705_HGI_PowerPoint_V10</vt:lpstr>
      <vt:lpstr>1_For Tables and Charts</vt:lpstr>
      <vt:lpstr>Investor’s Guide to Market Volatility </vt:lpstr>
      <vt:lpstr>Agenda</vt:lpstr>
      <vt:lpstr>PowerPoint Presentation</vt:lpstr>
      <vt:lpstr>Why the volatility?</vt:lpstr>
      <vt:lpstr>Why the volatility?</vt:lpstr>
      <vt:lpstr>Why the volatility?</vt:lpstr>
      <vt:lpstr>Why the volatility?</vt:lpstr>
      <vt:lpstr>Why the volatility?</vt:lpstr>
      <vt:lpstr>Why the volatility?</vt:lpstr>
      <vt:lpstr>Why the volatility?</vt:lpstr>
      <vt:lpstr>PowerPoint Presentation</vt:lpstr>
      <vt:lpstr>Time in the market, not timing the market</vt:lpstr>
      <vt:lpstr>S&amp;P 500’s best days often come near the worst</vt:lpstr>
      <vt:lpstr>PowerPoint Presentation</vt:lpstr>
      <vt:lpstr>The snowball effect</vt:lpstr>
      <vt:lpstr>PowerPoint Presentation</vt:lpstr>
      <vt:lpstr>Discussing and owning annuities</vt:lpstr>
      <vt:lpstr>Themes and select findings</vt:lpstr>
      <vt:lpstr>Important aspects of variable annuities</vt:lpstr>
      <vt:lpstr>Important aspects of FIA and fixed annuities</vt:lpstr>
      <vt:lpstr>Important aspects of RILAs</vt:lpstr>
      <vt:lpstr>Financial planning strategies</vt:lpstr>
      <vt:lpstr>Financial planning strategies</vt:lpstr>
      <vt:lpstr>Financial planning strategies</vt:lpstr>
      <vt:lpstr>Financial planning strategies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Essentials of Wealth Planning</dc:title>
  <dc:creator>Meredith Lemoine</dc:creator>
  <cp:lastModifiedBy>Meredith Lemoine</cp:lastModifiedBy>
  <cp:revision>432</cp:revision>
  <cp:lastPrinted>2022-08-17T20:12:32Z</cp:lastPrinted>
  <dcterms:created xsi:type="dcterms:W3CDTF">2020-11-18T15:53:09Z</dcterms:created>
  <dcterms:modified xsi:type="dcterms:W3CDTF">2023-04-20T18:40:37Z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SIProp12DataClass+3c061b4c-9313-485b-a367-01b135411931">
    <vt:lpwstr>v=1.2&gt;I=3c061b4c-9313-485b-a367-01b135411931&amp;N=Confidential&amp;V=1.2&amp;U=System&amp;C=&amp;A=ASSOCIATED</vt:lpwstr>
  </property>
  <property fmtid="{D5CDD505-2E9C-101B-9397-08002B2CF9AE}" pid="3" name="Classification">
    <vt:lpwstr>Confidential</vt:lpwstr>
  </property>
  <property fmtid="{D5CDD505-2E9C-101B-9397-08002B2CF9AE}" pid="4" name="ContentTypeId">
    <vt:lpwstr>0x010100A361D8DE4C7CD74DBFEE5F7E74784FE4</vt:lpwstr>
  </property>
  <property fmtid="{D5CDD505-2E9C-101B-9397-08002B2CF9AE}" pid="5" name="MSIP_Label_3b1b38f6-a494-4f7f-aecc-7f4c744381a1_Enabled">
    <vt:lpwstr>True</vt:lpwstr>
  </property>
  <property fmtid="{D5CDD505-2E9C-101B-9397-08002B2CF9AE}" pid="6" name="MSIP_Label_3b1b38f6-a494-4f7f-aecc-7f4c744381a1_SiteId">
    <vt:lpwstr>09d5c224-c624-4040-ba7b-dcfa64d7b17a</vt:lpwstr>
  </property>
  <property fmtid="{D5CDD505-2E9C-101B-9397-08002B2CF9AE}" pid="7" name="MSIP_Label_3b1b38f6-a494-4f7f-aecc-7f4c744381a1_Owner">
    <vt:lpwstr>Meredith.Lemoine@janushenderson.com</vt:lpwstr>
  </property>
  <property fmtid="{D5CDD505-2E9C-101B-9397-08002B2CF9AE}" pid="8" name="MSIP_Label_3b1b38f6-a494-4f7f-aecc-7f4c744381a1_SetDate">
    <vt:lpwstr>2020-11-24T22:45:03.3714533Z</vt:lpwstr>
  </property>
  <property fmtid="{D5CDD505-2E9C-101B-9397-08002B2CF9AE}" pid="9" name="MSIP_Label_3b1b38f6-a494-4f7f-aecc-7f4c744381a1_Name">
    <vt:lpwstr>Public</vt:lpwstr>
  </property>
  <property fmtid="{D5CDD505-2E9C-101B-9397-08002B2CF9AE}" pid="10" name="MSIP_Label_3b1b38f6-a494-4f7f-aecc-7f4c744381a1_Application">
    <vt:lpwstr>Microsoft Azure Information Protection</vt:lpwstr>
  </property>
  <property fmtid="{D5CDD505-2E9C-101B-9397-08002B2CF9AE}" pid="11" name="MSIP_Label_3b1b38f6-a494-4f7f-aecc-7f4c744381a1_Extended_MSFT_Method">
    <vt:lpwstr>Manual</vt:lpwstr>
  </property>
  <property fmtid="{D5CDD505-2E9C-101B-9397-08002B2CF9AE}" pid="12" name="MSIP_Label_afcddd43-8c7c-4abe-8fa4-d188c81eadb1_Enabled">
    <vt:lpwstr>True</vt:lpwstr>
  </property>
  <property fmtid="{D5CDD505-2E9C-101B-9397-08002B2CF9AE}" pid="13" name="MSIP_Label_afcddd43-8c7c-4abe-8fa4-d188c81eadb1_SiteId">
    <vt:lpwstr>c5fb477d-6f95-4b6f-a174-acc68564fad6</vt:lpwstr>
  </property>
  <property fmtid="{D5CDD505-2E9C-101B-9397-08002B2CF9AE}" pid="14" name="MSIP_Label_afcddd43-8c7c-4abe-8fa4-d188c81eadb1_Owner">
    <vt:lpwstr>Catherine.Quinn@HDS.Int</vt:lpwstr>
  </property>
  <property fmtid="{D5CDD505-2E9C-101B-9397-08002B2CF9AE}" pid="15" name="MSIP_Label_afcddd43-8c7c-4abe-8fa4-d188c81eadb1_SetDate">
    <vt:lpwstr>2020-01-17T11:18:56.6003561Z</vt:lpwstr>
  </property>
  <property fmtid="{D5CDD505-2E9C-101B-9397-08002B2CF9AE}" pid="16" name="MSIP_Label_afcddd43-8c7c-4abe-8fa4-d188c81eadb1_Name">
    <vt:lpwstr>Confidential</vt:lpwstr>
  </property>
  <property fmtid="{D5CDD505-2E9C-101B-9397-08002B2CF9AE}" pid="17" name="MSIP_Label_afcddd43-8c7c-4abe-8fa4-d188c81eadb1_Application">
    <vt:lpwstr>Microsoft Azure Information Protection</vt:lpwstr>
  </property>
  <property fmtid="{D5CDD505-2E9C-101B-9397-08002B2CF9AE}" pid="18" name="MSIP_Label_afcddd43-8c7c-4abe-8fa4-d188c81eadb1_Extended_MSFT_Method">
    <vt:lpwstr>Automatic</vt:lpwstr>
  </property>
  <property fmtid="{D5CDD505-2E9C-101B-9397-08002B2CF9AE}" pid="19" name="Sensitivity">
    <vt:lpwstr>Public Confidential</vt:lpwstr>
  </property>
</Properties>
</file>