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769FF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3769FF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1" cy="68534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9005" y="5382005"/>
            <a:ext cx="11247120" cy="0"/>
          </a:xfrm>
          <a:custGeom>
            <a:avLst/>
            <a:gdLst/>
            <a:ahLst/>
            <a:cxnLst/>
            <a:rect l="l" t="t" r="r" b="b"/>
            <a:pathLst>
              <a:path w="11247120" h="0">
                <a:moveTo>
                  <a:pt x="0" y="0"/>
                </a:moveTo>
                <a:lnTo>
                  <a:pt x="1124712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806" y="5692662"/>
            <a:ext cx="1661094" cy="3290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27584" y="279986"/>
            <a:ext cx="1406001" cy="2781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60731"/>
            <a:ext cx="8686165" cy="760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3724" y="2122144"/>
            <a:ext cx="7576820" cy="1409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3769FF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60429" y="6546386"/>
            <a:ext cx="229488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lintempletondatasources.com/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lbar.com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lintempletondatasources.com/" TargetMode="Externa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lintempletondatasources.com/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lintempletondatasources.com/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lintempletondatasources.com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lintempletondatasources.com/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lintempletondatasources.com/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lintempletondatasources.com/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lintempletondatasources.com/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lintempletondatasources.com/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ranklintempletondatasources.com/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hyperlink" Target="http://www.franklintempletondatasources.com/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617" y="462644"/>
            <a:ext cx="2083852" cy="41276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487156" y="6530340"/>
            <a:ext cx="3211195" cy="19685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15875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FDIC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Insured</a:t>
            </a:r>
            <a:r>
              <a:rPr dirty="0" sz="1000" spc="4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|</a:t>
            </a:r>
            <a:r>
              <a:rPr dirty="0" sz="1000" spc="4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May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Lose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Value</a:t>
            </a:r>
            <a:r>
              <a:rPr dirty="0" sz="1000" spc="4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|</a:t>
            </a:r>
            <a:r>
              <a:rPr dirty="0" sz="1000" spc="36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Bank</a:t>
            </a:r>
            <a:r>
              <a:rPr dirty="0" sz="1000" spc="-10" b="1">
                <a:latin typeface="Arial Narrow"/>
                <a:cs typeface="Arial Narrow"/>
              </a:rPr>
              <a:t> Guarantee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12189460" cy="5943600"/>
            <a:chOff x="0" y="0"/>
            <a:chExt cx="12189460" cy="59436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52159"/>
              <a:ext cx="12188951" cy="914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9752" y="0"/>
              <a:ext cx="5029200" cy="58536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9100" y="1534109"/>
            <a:ext cx="5200650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entury Gothic"/>
                <a:cs typeface="Century Gothic"/>
              </a:rPr>
              <a:t>Emotions,</a:t>
            </a:r>
            <a:r>
              <a:rPr dirty="0" sz="3600" spc="-5">
                <a:latin typeface="Century Gothic"/>
                <a:cs typeface="Century Gothic"/>
              </a:rPr>
              <a:t> </a:t>
            </a:r>
            <a:r>
              <a:rPr dirty="0" sz="3600" spc="-10">
                <a:latin typeface="Century Gothic"/>
                <a:cs typeface="Century Gothic"/>
              </a:rPr>
              <a:t>expectations </a:t>
            </a:r>
            <a:r>
              <a:rPr dirty="0" sz="3600">
                <a:latin typeface="Century Gothic"/>
                <a:cs typeface="Century Gothic"/>
              </a:rPr>
              <a:t>and</a:t>
            </a:r>
            <a:r>
              <a:rPr dirty="0" sz="3600" spc="-20">
                <a:latin typeface="Century Gothic"/>
                <a:cs typeface="Century Gothic"/>
              </a:rPr>
              <a:t> </a:t>
            </a:r>
            <a:r>
              <a:rPr dirty="0" sz="3600" spc="-10">
                <a:latin typeface="Century Gothic"/>
                <a:cs typeface="Century Gothic"/>
              </a:rPr>
              <a:t>economics</a:t>
            </a:r>
            <a:r>
              <a:rPr dirty="0" baseline="40598" sz="1950" spc="-15"/>
              <a:t>®</a:t>
            </a:r>
            <a:endParaRPr baseline="40598" sz="1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Bull</a:t>
            </a:r>
            <a:r>
              <a:rPr dirty="0" spc="-55"/>
              <a:t> </a:t>
            </a:r>
            <a:r>
              <a:rPr dirty="0" spc="-10"/>
              <a:t>markets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506730" y="1812798"/>
            <a:ext cx="3360420" cy="3291840"/>
          </a:xfrm>
          <a:custGeom>
            <a:avLst/>
            <a:gdLst/>
            <a:ahLst/>
            <a:cxnLst/>
            <a:rect l="l" t="t" r="r" b="b"/>
            <a:pathLst>
              <a:path w="3360420" h="3291840">
                <a:moveTo>
                  <a:pt x="0" y="1645919"/>
                </a:moveTo>
                <a:lnTo>
                  <a:pt x="691" y="1598236"/>
                </a:lnTo>
                <a:lnTo>
                  <a:pt x="2753" y="1550889"/>
                </a:lnTo>
                <a:lnTo>
                  <a:pt x="6167" y="1503896"/>
                </a:lnTo>
                <a:lnTo>
                  <a:pt x="10914" y="1457277"/>
                </a:lnTo>
                <a:lnTo>
                  <a:pt x="16976" y="1411048"/>
                </a:lnTo>
                <a:lnTo>
                  <a:pt x="24333" y="1365229"/>
                </a:lnTo>
                <a:lnTo>
                  <a:pt x="32967" y="1319838"/>
                </a:lnTo>
                <a:lnTo>
                  <a:pt x="42860" y="1274893"/>
                </a:lnTo>
                <a:lnTo>
                  <a:pt x="53993" y="1230412"/>
                </a:lnTo>
                <a:lnTo>
                  <a:pt x="66347" y="1186414"/>
                </a:lnTo>
                <a:lnTo>
                  <a:pt x="79903" y="1142917"/>
                </a:lnTo>
                <a:lnTo>
                  <a:pt x="94643" y="1099939"/>
                </a:lnTo>
                <a:lnTo>
                  <a:pt x="110548" y="1057499"/>
                </a:lnTo>
                <a:lnTo>
                  <a:pt x="127599" y="1015614"/>
                </a:lnTo>
                <a:lnTo>
                  <a:pt x="145779" y="974304"/>
                </a:lnTo>
                <a:lnTo>
                  <a:pt x="165067" y="933586"/>
                </a:lnTo>
                <a:lnTo>
                  <a:pt x="185445" y="893479"/>
                </a:lnTo>
                <a:lnTo>
                  <a:pt x="206895" y="854001"/>
                </a:lnTo>
                <a:lnTo>
                  <a:pt x="229398" y="815170"/>
                </a:lnTo>
                <a:lnTo>
                  <a:pt x="252936" y="777005"/>
                </a:lnTo>
                <a:lnTo>
                  <a:pt x="277489" y="739524"/>
                </a:lnTo>
                <a:lnTo>
                  <a:pt x="303038" y="702745"/>
                </a:lnTo>
                <a:lnTo>
                  <a:pt x="329567" y="666686"/>
                </a:lnTo>
                <a:lnTo>
                  <a:pt x="357054" y="631366"/>
                </a:lnTo>
                <a:lnTo>
                  <a:pt x="385483" y="596803"/>
                </a:lnTo>
                <a:lnTo>
                  <a:pt x="414834" y="563016"/>
                </a:lnTo>
                <a:lnTo>
                  <a:pt x="445088" y="530022"/>
                </a:lnTo>
                <a:lnTo>
                  <a:pt x="476227" y="497840"/>
                </a:lnTo>
                <a:lnTo>
                  <a:pt x="508233" y="466489"/>
                </a:lnTo>
                <a:lnTo>
                  <a:pt x="541086" y="435986"/>
                </a:lnTo>
                <a:lnTo>
                  <a:pt x="574767" y="406350"/>
                </a:lnTo>
                <a:lnTo>
                  <a:pt x="609259" y="377599"/>
                </a:lnTo>
                <a:lnTo>
                  <a:pt x="644542" y="349751"/>
                </a:lnTo>
                <a:lnTo>
                  <a:pt x="680598" y="322825"/>
                </a:lnTo>
                <a:lnTo>
                  <a:pt x="717409" y="296839"/>
                </a:lnTo>
                <a:lnTo>
                  <a:pt x="754954" y="271812"/>
                </a:lnTo>
                <a:lnTo>
                  <a:pt x="793217" y="247761"/>
                </a:lnTo>
                <a:lnTo>
                  <a:pt x="832177" y="224705"/>
                </a:lnTo>
                <a:lnTo>
                  <a:pt x="871817" y="202662"/>
                </a:lnTo>
                <a:lnTo>
                  <a:pt x="912117" y="181651"/>
                </a:lnTo>
                <a:lnTo>
                  <a:pt x="953059" y="161689"/>
                </a:lnTo>
                <a:lnTo>
                  <a:pt x="994625" y="142795"/>
                </a:lnTo>
                <a:lnTo>
                  <a:pt x="1036796" y="124988"/>
                </a:lnTo>
                <a:lnTo>
                  <a:pt x="1079552" y="108286"/>
                </a:lnTo>
                <a:lnTo>
                  <a:pt x="1122876" y="92706"/>
                </a:lnTo>
                <a:lnTo>
                  <a:pt x="1166748" y="78268"/>
                </a:lnTo>
                <a:lnTo>
                  <a:pt x="1211150" y="64989"/>
                </a:lnTo>
                <a:lnTo>
                  <a:pt x="1256064" y="52888"/>
                </a:lnTo>
                <a:lnTo>
                  <a:pt x="1301470" y="41983"/>
                </a:lnTo>
                <a:lnTo>
                  <a:pt x="1347350" y="32292"/>
                </a:lnTo>
                <a:lnTo>
                  <a:pt x="1393685" y="23835"/>
                </a:lnTo>
                <a:lnTo>
                  <a:pt x="1440457" y="16628"/>
                </a:lnTo>
                <a:lnTo>
                  <a:pt x="1487646" y="10690"/>
                </a:lnTo>
                <a:lnTo>
                  <a:pt x="1535235" y="6041"/>
                </a:lnTo>
                <a:lnTo>
                  <a:pt x="1583204" y="2697"/>
                </a:lnTo>
                <a:lnTo>
                  <a:pt x="1631535" y="677"/>
                </a:lnTo>
                <a:lnTo>
                  <a:pt x="1680209" y="0"/>
                </a:lnTo>
                <a:lnTo>
                  <a:pt x="1728886" y="677"/>
                </a:lnTo>
                <a:lnTo>
                  <a:pt x="1777218" y="2697"/>
                </a:lnTo>
                <a:lnTo>
                  <a:pt x="1825189" y="6041"/>
                </a:lnTo>
                <a:lnTo>
                  <a:pt x="1872780" y="10690"/>
                </a:lnTo>
                <a:lnTo>
                  <a:pt x="1919971" y="16628"/>
                </a:lnTo>
                <a:lnTo>
                  <a:pt x="1966744" y="23835"/>
                </a:lnTo>
                <a:lnTo>
                  <a:pt x="2013080" y="32292"/>
                </a:lnTo>
                <a:lnTo>
                  <a:pt x="2058961" y="41983"/>
                </a:lnTo>
                <a:lnTo>
                  <a:pt x="2104368" y="52888"/>
                </a:lnTo>
                <a:lnTo>
                  <a:pt x="2149282" y="64989"/>
                </a:lnTo>
                <a:lnTo>
                  <a:pt x="2193685" y="78268"/>
                </a:lnTo>
                <a:lnTo>
                  <a:pt x="2237558" y="92706"/>
                </a:lnTo>
                <a:lnTo>
                  <a:pt x="2280882" y="108286"/>
                </a:lnTo>
                <a:lnTo>
                  <a:pt x="2323639" y="124988"/>
                </a:lnTo>
                <a:lnTo>
                  <a:pt x="2365810" y="142795"/>
                </a:lnTo>
                <a:lnTo>
                  <a:pt x="2407376" y="161689"/>
                </a:lnTo>
                <a:lnTo>
                  <a:pt x="2448319" y="181651"/>
                </a:lnTo>
                <a:lnTo>
                  <a:pt x="2488619" y="202662"/>
                </a:lnTo>
                <a:lnTo>
                  <a:pt x="2528259" y="224705"/>
                </a:lnTo>
                <a:lnTo>
                  <a:pt x="2567219" y="247761"/>
                </a:lnTo>
                <a:lnTo>
                  <a:pt x="2605482" y="271812"/>
                </a:lnTo>
                <a:lnTo>
                  <a:pt x="2643027" y="296839"/>
                </a:lnTo>
                <a:lnTo>
                  <a:pt x="2679837" y="322825"/>
                </a:lnTo>
                <a:lnTo>
                  <a:pt x="2715893" y="349751"/>
                </a:lnTo>
                <a:lnTo>
                  <a:pt x="2751176" y="377599"/>
                </a:lnTo>
                <a:lnTo>
                  <a:pt x="2785667" y="406350"/>
                </a:lnTo>
                <a:lnTo>
                  <a:pt x="2819348" y="435986"/>
                </a:lnTo>
                <a:lnTo>
                  <a:pt x="2852201" y="466489"/>
                </a:lnTo>
                <a:lnTo>
                  <a:pt x="2884206" y="497840"/>
                </a:lnTo>
                <a:lnTo>
                  <a:pt x="2915344" y="530022"/>
                </a:lnTo>
                <a:lnTo>
                  <a:pt x="2945598" y="563016"/>
                </a:lnTo>
                <a:lnTo>
                  <a:pt x="2974948" y="596803"/>
                </a:lnTo>
                <a:lnTo>
                  <a:pt x="3003376" y="631366"/>
                </a:lnTo>
                <a:lnTo>
                  <a:pt x="3030864" y="666686"/>
                </a:lnTo>
                <a:lnTo>
                  <a:pt x="3057391" y="702745"/>
                </a:lnTo>
                <a:lnTo>
                  <a:pt x="3082940" y="739524"/>
                </a:lnTo>
                <a:lnTo>
                  <a:pt x="3107493" y="777005"/>
                </a:lnTo>
                <a:lnTo>
                  <a:pt x="3131029" y="815170"/>
                </a:lnTo>
                <a:lnTo>
                  <a:pt x="3153532" y="854001"/>
                </a:lnTo>
                <a:lnTo>
                  <a:pt x="3174981" y="893479"/>
                </a:lnTo>
                <a:lnTo>
                  <a:pt x="3195359" y="933586"/>
                </a:lnTo>
                <a:lnTo>
                  <a:pt x="3214646" y="974304"/>
                </a:lnTo>
                <a:lnTo>
                  <a:pt x="3232825" y="1015614"/>
                </a:lnTo>
                <a:lnTo>
                  <a:pt x="3249876" y="1057499"/>
                </a:lnTo>
                <a:lnTo>
                  <a:pt x="3265780" y="1099939"/>
                </a:lnTo>
                <a:lnTo>
                  <a:pt x="3280519" y="1142917"/>
                </a:lnTo>
                <a:lnTo>
                  <a:pt x="3294075" y="1186414"/>
                </a:lnTo>
                <a:lnTo>
                  <a:pt x="3306428" y="1230412"/>
                </a:lnTo>
                <a:lnTo>
                  <a:pt x="3317561" y="1274893"/>
                </a:lnTo>
                <a:lnTo>
                  <a:pt x="3327453" y="1319838"/>
                </a:lnTo>
                <a:lnTo>
                  <a:pt x="3336087" y="1365229"/>
                </a:lnTo>
                <a:lnTo>
                  <a:pt x="3343444" y="1411048"/>
                </a:lnTo>
                <a:lnTo>
                  <a:pt x="3349506" y="1457277"/>
                </a:lnTo>
                <a:lnTo>
                  <a:pt x="3354252" y="1503896"/>
                </a:lnTo>
                <a:lnTo>
                  <a:pt x="3357666" y="1550889"/>
                </a:lnTo>
                <a:lnTo>
                  <a:pt x="3359728" y="1598236"/>
                </a:lnTo>
                <a:lnTo>
                  <a:pt x="3360420" y="1645919"/>
                </a:lnTo>
                <a:lnTo>
                  <a:pt x="3359728" y="1693603"/>
                </a:lnTo>
                <a:lnTo>
                  <a:pt x="3357666" y="1740950"/>
                </a:lnTo>
                <a:lnTo>
                  <a:pt x="3354252" y="1787943"/>
                </a:lnTo>
                <a:lnTo>
                  <a:pt x="3349506" y="1834562"/>
                </a:lnTo>
                <a:lnTo>
                  <a:pt x="3343444" y="1880791"/>
                </a:lnTo>
                <a:lnTo>
                  <a:pt x="3336087" y="1926610"/>
                </a:lnTo>
                <a:lnTo>
                  <a:pt x="3327453" y="1972001"/>
                </a:lnTo>
                <a:lnTo>
                  <a:pt x="3317561" y="2016946"/>
                </a:lnTo>
                <a:lnTo>
                  <a:pt x="3306428" y="2061427"/>
                </a:lnTo>
                <a:lnTo>
                  <a:pt x="3294075" y="2105425"/>
                </a:lnTo>
                <a:lnTo>
                  <a:pt x="3280519" y="2148922"/>
                </a:lnTo>
                <a:lnTo>
                  <a:pt x="3265780" y="2191900"/>
                </a:lnTo>
                <a:lnTo>
                  <a:pt x="3249876" y="2234340"/>
                </a:lnTo>
                <a:lnTo>
                  <a:pt x="3232825" y="2276225"/>
                </a:lnTo>
                <a:lnTo>
                  <a:pt x="3214646" y="2317535"/>
                </a:lnTo>
                <a:lnTo>
                  <a:pt x="3195359" y="2358253"/>
                </a:lnTo>
                <a:lnTo>
                  <a:pt x="3174981" y="2398360"/>
                </a:lnTo>
                <a:lnTo>
                  <a:pt x="3153532" y="2437838"/>
                </a:lnTo>
                <a:lnTo>
                  <a:pt x="3131029" y="2476669"/>
                </a:lnTo>
                <a:lnTo>
                  <a:pt x="3107493" y="2514834"/>
                </a:lnTo>
                <a:lnTo>
                  <a:pt x="3082940" y="2552315"/>
                </a:lnTo>
                <a:lnTo>
                  <a:pt x="3057391" y="2589094"/>
                </a:lnTo>
                <a:lnTo>
                  <a:pt x="3030864" y="2625153"/>
                </a:lnTo>
                <a:lnTo>
                  <a:pt x="3003376" y="2660473"/>
                </a:lnTo>
                <a:lnTo>
                  <a:pt x="2974948" y="2695036"/>
                </a:lnTo>
                <a:lnTo>
                  <a:pt x="2945598" y="2728823"/>
                </a:lnTo>
                <a:lnTo>
                  <a:pt x="2915344" y="2761817"/>
                </a:lnTo>
                <a:lnTo>
                  <a:pt x="2884206" y="2793999"/>
                </a:lnTo>
                <a:lnTo>
                  <a:pt x="2852201" y="2825350"/>
                </a:lnTo>
                <a:lnTo>
                  <a:pt x="2819348" y="2855853"/>
                </a:lnTo>
                <a:lnTo>
                  <a:pt x="2785667" y="2885489"/>
                </a:lnTo>
                <a:lnTo>
                  <a:pt x="2751176" y="2914240"/>
                </a:lnTo>
                <a:lnTo>
                  <a:pt x="2715893" y="2942088"/>
                </a:lnTo>
                <a:lnTo>
                  <a:pt x="2679837" y="2969014"/>
                </a:lnTo>
                <a:lnTo>
                  <a:pt x="2643027" y="2995000"/>
                </a:lnTo>
                <a:lnTo>
                  <a:pt x="2605482" y="3020027"/>
                </a:lnTo>
                <a:lnTo>
                  <a:pt x="2567219" y="3044078"/>
                </a:lnTo>
                <a:lnTo>
                  <a:pt x="2528259" y="3067134"/>
                </a:lnTo>
                <a:lnTo>
                  <a:pt x="2488619" y="3089177"/>
                </a:lnTo>
                <a:lnTo>
                  <a:pt x="2448319" y="3110188"/>
                </a:lnTo>
                <a:lnTo>
                  <a:pt x="2407376" y="3130150"/>
                </a:lnTo>
                <a:lnTo>
                  <a:pt x="2365810" y="3149044"/>
                </a:lnTo>
                <a:lnTo>
                  <a:pt x="2323639" y="3166851"/>
                </a:lnTo>
                <a:lnTo>
                  <a:pt x="2280882" y="3183553"/>
                </a:lnTo>
                <a:lnTo>
                  <a:pt x="2237558" y="3199133"/>
                </a:lnTo>
                <a:lnTo>
                  <a:pt x="2193685" y="3213571"/>
                </a:lnTo>
                <a:lnTo>
                  <a:pt x="2149282" y="3226850"/>
                </a:lnTo>
                <a:lnTo>
                  <a:pt x="2104368" y="3238951"/>
                </a:lnTo>
                <a:lnTo>
                  <a:pt x="2058961" y="3249856"/>
                </a:lnTo>
                <a:lnTo>
                  <a:pt x="2013080" y="3259547"/>
                </a:lnTo>
                <a:lnTo>
                  <a:pt x="1966744" y="3268004"/>
                </a:lnTo>
                <a:lnTo>
                  <a:pt x="1919971" y="3275211"/>
                </a:lnTo>
                <a:lnTo>
                  <a:pt x="1872780" y="3281149"/>
                </a:lnTo>
                <a:lnTo>
                  <a:pt x="1825189" y="3285798"/>
                </a:lnTo>
                <a:lnTo>
                  <a:pt x="1777218" y="3289142"/>
                </a:lnTo>
                <a:lnTo>
                  <a:pt x="1728886" y="3291162"/>
                </a:lnTo>
                <a:lnTo>
                  <a:pt x="1680209" y="3291840"/>
                </a:lnTo>
                <a:lnTo>
                  <a:pt x="1631535" y="3291162"/>
                </a:lnTo>
                <a:lnTo>
                  <a:pt x="1583204" y="3289142"/>
                </a:lnTo>
                <a:lnTo>
                  <a:pt x="1535235" y="3285798"/>
                </a:lnTo>
                <a:lnTo>
                  <a:pt x="1487646" y="3281149"/>
                </a:lnTo>
                <a:lnTo>
                  <a:pt x="1440457" y="3275211"/>
                </a:lnTo>
                <a:lnTo>
                  <a:pt x="1393685" y="3268004"/>
                </a:lnTo>
                <a:lnTo>
                  <a:pt x="1347350" y="3259547"/>
                </a:lnTo>
                <a:lnTo>
                  <a:pt x="1301470" y="3249856"/>
                </a:lnTo>
                <a:lnTo>
                  <a:pt x="1256064" y="3238951"/>
                </a:lnTo>
                <a:lnTo>
                  <a:pt x="1211150" y="3226850"/>
                </a:lnTo>
                <a:lnTo>
                  <a:pt x="1166748" y="3213571"/>
                </a:lnTo>
                <a:lnTo>
                  <a:pt x="1122876" y="3199133"/>
                </a:lnTo>
                <a:lnTo>
                  <a:pt x="1079552" y="3183553"/>
                </a:lnTo>
                <a:lnTo>
                  <a:pt x="1036796" y="3166851"/>
                </a:lnTo>
                <a:lnTo>
                  <a:pt x="994625" y="3149044"/>
                </a:lnTo>
                <a:lnTo>
                  <a:pt x="953059" y="3130150"/>
                </a:lnTo>
                <a:lnTo>
                  <a:pt x="912117" y="3110188"/>
                </a:lnTo>
                <a:lnTo>
                  <a:pt x="871817" y="3089177"/>
                </a:lnTo>
                <a:lnTo>
                  <a:pt x="832177" y="3067134"/>
                </a:lnTo>
                <a:lnTo>
                  <a:pt x="793217" y="3044078"/>
                </a:lnTo>
                <a:lnTo>
                  <a:pt x="754954" y="3020027"/>
                </a:lnTo>
                <a:lnTo>
                  <a:pt x="717409" y="2995000"/>
                </a:lnTo>
                <a:lnTo>
                  <a:pt x="680598" y="2969014"/>
                </a:lnTo>
                <a:lnTo>
                  <a:pt x="644542" y="2942088"/>
                </a:lnTo>
                <a:lnTo>
                  <a:pt x="609259" y="2914240"/>
                </a:lnTo>
                <a:lnTo>
                  <a:pt x="574767" y="2885489"/>
                </a:lnTo>
                <a:lnTo>
                  <a:pt x="541086" y="2855853"/>
                </a:lnTo>
                <a:lnTo>
                  <a:pt x="508233" y="2825350"/>
                </a:lnTo>
                <a:lnTo>
                  <a:pt x="476227" y="2793999"/>
                </a:lnTo>
                <a:lnTo>
                  <a:pt x="445088" y="2761817"/>
                </a:lnTo>
                <a:lnTo>
                  <a:pt x="414834" y="2728823"/>
                </a:lnTo>
                <a:lnTo>
                  <a:pt x="385483" y="2695036"/>
                </a:lnTo>
                <a:lnTo>
                  <a:pt x="357054" y="2660473"/>
                </a:lnTo>
                <a:lnTo>
                  <a:pt x="329567" y="2625153"/>
                </a:lnTo>
                <a:lnTo>
                  <a:pt x="303038" y="2589094"/>
                </a:lnTo>
                <a:lnTo>
                  <a:pt x="277489" y="2552315"/>
                </a:lnTo>
                <a:lnTo>
                  <a:pt x="252936" y="2514834"/>
                </a:lnTo>
                <a:lnTo>
                  <a:pt x="229398" y="2476669"/>
                </a:lnTo>
                <a:lnTo>
                  <a:pt x="206895" y="2437838"/>
                </a:lnTo>
                <a:lnTo>
                  <a:pt x="185445" y="2398360"/>
                </a:lnTo>
                <a:lnTo>
                  <a:pt x="165067" y="2358253"/>
                </a:lnTo>
                <a:lnTo>
                  <a:pt x="145779" y="2317535"/>
                </a:lnTo>
                <a:lnTo>
                  <a:pt x="127599" y="2276225"/>
                </a:lnTo>
                <a:lnTo>
                  <a:pt x="110548" y="2234340"/>
                </a:lnTo>
                <a:lnTo>
                  <a:pt x="94643" y="2191900"/>
                </a:lnTo>
                <a:lnTo>
                  <a:pt x="79903" y="2148922"/>
                </a:lnTo>
                <a:lnTo>
                  <a:pt x="66347" y="2105425"/>
                </a:lnTo>
                <a:lnTo>
                  <a:pt x="53993" y="2061427"/>
                </a:lnTo>
                <a:lnTo>
                  <a:pt x="42860" y="2016946"/>
                </a:lnTo>
                <a:lnTo>
                  <a:pt x="32967" y="1972001"/>
                </a:lnTo>
                <a:lnTo>
                  <a:pt x="24333" y="1926610"/>
                </a:lnTo>
                <a:lnTo>
                  <a:pt x="16976" y="1880791"/>
                </a:lnTo>
                <a:lnTo>
                  <a:pt x="10914" y="1834562"/>
                </a:lnTo>
                <a:lnTo>
                  <a:pt x="6167" y="1787943"/>
                </a:lnTo>
                <a:lnTo>
                  <a:pt x="2753" y="1740950"/>
                </a:lnTo>
                <a:lnTo>
                  <a:pt x="691" y="1693603"/>
                </a:lnTo>
                <a:lnTo>
                  <a:pt x="0" y="1645919"/>
                </a:lnTo>
                <a:close/>
              </a:path>
            </a:pathLst>
          </a:custGeom>
          <a:ln w="50800">
            <a:solidFill>
              <a:srgbClr val="376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150721" y="2683291"/>
            <a:ext cx="2070735" cy="1500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20900"/>
              </a:lnSpc>
              <a:spcBef>
                <a:spcPts val="10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Investors</a:t>
            </a:r>
            <a:r>
              <a:rPr dirty="0" sz="2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tend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forget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stocks’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historical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risks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rewards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194809" y="1812798"/>
            <a:ext cx="3360420" cy="3291840"/>
          </a:xfrm>
          <a:custGeom>
            <a:avLst/>
            <a:gdLst/>
            <a:ahLst/>
            <a:cxnLst/>
            <a:rect l="l" t="t" r="r" b="b"/>
            <a:pathLst>
              <a:path w="3360420" h="3291840">
                <a:moveTo>
                  <a:pt x="0" y="1645919"/>
                </a:moveTo>
                <a:lnTo>
                  <a:pt x="691" y="1598236"/>
                </a:lnTo>
                <a:lnTo>
                  <a:pt x="2753" y="1550889"/>
                </a:lnTo>
                <a:lnTo>
                  <a:pt x="6167" y="1503896"/>
                </a:lnTo>
                <a:lnTo>
                  <a:pt x="10913" y="1457277"/>
                </a:lnTo>
                <a:lnTo>
                  <a:pt x="16975" y="1411048"/>
                </a:lnTo>
                <a:lnTo>
                  <a:pt x="24332" y="1365229"/>
                </a:lnTo>
                <a:lnTo>
                  <a:pt x="32966" y="1319838"/>
                </a:lnTo>
                <a:lnTo>
                  <a:pt x="42858" y="1274893"/>
                </a:lnTo>
                <a:lnTo>
                  <a:pt x="53991" y="1230412"/>
                </a:lnTo>
                <a:lnTo>
                  <a:pt x="66344" y="1186414"/>
                </a:lnTo>
                <a:lnTo>
                  <a:pt x="79900" y="1142917"/>
                </a:lnTo>
                <a:lnTo>
                  <a:pt x="94639" y="1099939"/>
                </a:lnTo>
                <a:lnTo>
                  <a:pt x="110543" y="1057499"/>
                </a:lnTo>
                <a:lnTo>
                  <a:pt x="127594" y="1015614"/>
                </a:lnTo>
                <a:lnTo>
                  <a:pt x="145773" y="974304"/>
                </a:lnTo>
                <a:lnTo>
                  <a:pt x="165060" y="933586"/>
                </a:lnTo>
                <a:lnTo>
                  <a:pt x="185438" y="893479"/>
                </a:lnTo>
                <a:lnTo>
                  <a:pt x="206887" y="854001"/>
                </a:lnTo>
                <a:lnTo>
                  <a:pt x="229390" y="815170"/>
                </a:lnTo>
                <a:lnTo>
                  <a:pt x="252926" y="777005"/>
                </a:lnTo>
                <a:lnTo>
                  <a:pt x="277479" y="739524"/>
                </a:lnTo>
                <a:lnTo>
                  <a:pt x="303028" y="702745"/>
                </a:lnTo>
                <a:lnTo>
                  <a:pt x="329555" y="666686"/>
                </a:lnTo>
                <a:lnTo>
                  <a:pt x="357043" y="631366"/>
                </a:lnTo>
                <a:lnTo>
                  <a:pt x="385471" y="596803"/>
                </a:lnTo>
                <a:lnTo>
                  <a:pt x="414821" y="563016"/>
                </a:lnTo>
                <a:lnTo>
                  <a:pt x="445075" y="530022"/>
                </a:lnTo>
                <a:lnTo>
                  <a:pt x="476213" y="497840"/>
                </a:lnTo>
                <a:lnTo>
                  <a:pt x="508218" y="466489"/>
                </a:lnTo>
                <a:lnTo>
                  <a:pt x="541071" y="435986"/>
                </a:lnTo>
                <a:lnTo>
                  <a:pt x="574752" y="406350"/>
                </a:lnTo>
                <a:lnTo>
                  <a:pt x="609243" y="377599"/>
                </a:lnTo>
                <a:lnTo>
                  <a:pt x="644526" y="349751"/>
                </a:lnTo>
                <a:lnTo>
                  <a:pt x="680582" y="322825"/>
                </a:lnTo>
                <a:lnTo>
                  <a:pt x="717392" y="296839"/>
                </a:lnTo>
                <a:lnTo>
                  <a:pt x="754937" y="271812"/>
                </a:lnTo>
                <a:lnTo>
                  <a:pt x="793200" y="247761"/>
                </a:lnTo>
                <a:lnTo>
                  <a:pt x="832160" y="224705"/>
                </a:lnTo>
                <a:lnTo>
                  <a:pt x="871800" y="202662"/>
                </a:lnTo>
                <a:lnTo>
                  <a:pt x="912100" y="181651"/>
                </a:lnTo>
                <a:lnTo>
                  <a:pt x="953043" y="161689"/>
                </a:lnTo>
                <a:lnTo>
                  <a:pt x="994609" y="142795"/>
                </a:lnTo>
                <a:lnTo>
                  <a:pt x="1036780" y="124988"/>
                </a:lnTo>
                <a:lnTo>
                  <a:pt x="1079537" y="108286"/>
                </a:lnTo>
                <a:lnTo>
                  <a:pt x="1122861" y="92706"/>
                </a:lnTo>
                <a:lnTo>
                  <a:pt x="1166734" y="78268"/>
                </a:lnTo>
                <a:lnTo>
                  <a:pt x="1211137" y="64989"/>
                </a:lnTo>
                <a:lnTo>
                  <a:pt x="1256051" y="52888"/>
                </a:lnTo>
                <a:lnTo>
                  <a:pt x="1301458" y="41983"/>
                </a:lnTo>
                <a:lnTo>
                  <a:pt x="1347339" y="32292"/>
                </a:lnTo>
                <a:lnTo>
                  <a:pt x="1393675" y="23835"/>
                </a:lnTo>
                <a:lnTo>
                  <a:pt x="1440448" y="16628"/>
                </a:lnTo>
                <a:lnTo>
                  <a:pt x="1487639" y="10690"/>
                </a:lnTo>
                <a:lnTo>
                  <a:pt x="1535230" y="6041"/>
                </a:lnTo>
                <a:lnTo>
                  <a:pt x="1583201" y="2697"/>
                </a:lnTo>
                <a:lnTo>
                  <a:pt x="1631533" y="677"/>
                </a:lnTo>
                <a:lnTo>
                  <a:pt x="1680210" y="0"/>
                </a:lnTo>
                <a:lnTo>
                  <a:pt x="1728886" y="677"/>
                </a:lnTo>
                <a:lnTo>
                  <a:pt x="1777218" y="2697"/>
                </a:lnTo>
                <a:lnTo>
                  <a:pt x="1825189" y="6041"/>
                </a:lnTo>
                <a:lnTo>
                  <a:pt x="1872780" y="10690"/>
                </a:lnTo>
                <a:lnTo>
                  <a:pt x="1919971" y="16628"/>
                </a:lnTo>
                <a:lnTo>
                  <a:pt x="1966744" y="23835"/>
                </a:lnTo>
                <a:lnTo>
                  <a:pt x="2013080" y="32292"/>
                </a:lnTo>
                <a:lnTo>
                  <a:pt x="2058961" y="41983"/>
                </a:lnTo>
                <a:lnTo>
                  <a:pt x="2104368" y="52888"/>
                </a:lnTo>
                <a:lnTo>
                  <a:pt x="2149282" y="64989"/>
                </a:lnTo>
                <a:lnTo>
                  <a:pt x="2193685" y="78268"/>
                </a:lnTo>
                <a:lnTo>
                  <a:pt x="2237558" y="92706"/>
                </a:lnTo>
                <a:lnTo>
                  <a:pt x="2280882" y="108286"/>
                </a:lnTo>
                <a:lnTo>
                  <a:pt x="2323639" y="124988"/>
                </a:lnTo>
                <a:lnTo>
                  <a:pt x="2365810" y="142795"/>
                </a:lnTo>
                <a:lnTo>
                  <a:pt x="2407376" y="161689"/>
                </a:lnTo>
                <a:lnTo>
                  <a:pt x="2448319" y="181651"/>
                </a:lnTo>
                <a:lnTo>
                  <a:pt x="2488619" y="202662"/>
                </a:lnTo>
                <a:lnTo>
                  <a:pt x="2528259" y="224705"/>
                </a:lnTo>
                <a:lnTo>
                  <a:pt x="2567219" y="247761"/>
                </a:lnTo>
                <a:lnTo>
                  <a:pt x="2605482" y="271812"/>
                </a:lnTo>
                <a:lnTo>
                  <a:pt x="2643027" y="296839"/>
                </a:lnTo>
                <a:lnTo>
                  <a:pt x="2679837" y="322825"/>
                </a:lnTo>
                <a:lnTo>
                  <a:pt x="2715893" y="349751"/>
                </a:lnTo>
                <a:lnTo>
                  <a:pt x="2751176" y="377599"/>
                </a:lnTo>
                <a:lnTo>
                  <a:pt x="2785667" y="406350"/>
                </a:lnTo>
                <a:lnTo>
                  <a:pt x="2819348" y="435986"/>
                </a:lnTo>
                <a:lnTo>
                  <a:pt x="2852201" y="466489"/>
                </a:lnTo>
                <a:lnTo>
                  <a:pt x="2884206" y="497840"/>
                </a:lnTo>
                <a:lnTo>
                  <a:pt x="2915344" y="530022"/>
                </a:lnTo>
                <a:lnTo>
                  <a:pt x="2945598" y="563016"/>
                </a:lnTo>
                <a:lnTo>
                  <a:pt x="2974948" y="596803"/>
                </a:lnTo>
                <a:lnTo>
                  <a:pt x="3003376" y="631366"/>
                </a:lnTo>
                <a:lnTo>
                  <a:pt x="3030864" y="666686"/>
                </a:lnTo>
                <a:lnTo>
                  <a:pt x="3057391" y="702745"/>
                </a:lnTo>
                <a:lnTo>
                  <a:pt x="3082940" y="739524"/>
                </a:lnTo>
                <a:lnTo>
                  <a:pt x="3107493" y="777005"/>
                </a:lnTo>
                <a:lnTo>
                  <a:pt x="3131029" y="815170"/>
                </a:lnTo>
                <a:lnTo>
                  <a:pt x="3153532" y="854001"/>
                </a:lnTo>
                <a:lnTo>
                  <a:pt x="3174981" y="893479"/>
                </a:lnTo>
                <a:lnTo>
                  <a:pt x="3195359" y="933586"/>
                </a:lnTo>
                <a:lnTo>
                  <a:pt x="3214646" y="974304"/>
                </a:lnTo>
                <a:lnTo>
                  <a:pt x="3232825" y="1015614"/>
                </a:lnTo>
                <a:lnTo>
                  <a:pt x="3249876" y="1057499"/>
                </a:lnTo>
                <a:lnTo>
                  <a:pt x="3265780" y="1099939"/>
                </a:lnTo>
                <a:lnTo>
                  <a:pt x="3280519" y="1142917"/>
                </a:lnTo>
                <a:lnTo>
                  <a:pt x="3294075" y="1186414"/>
                </a:lnTo>
                <a:lnTo>
                  <a:pt x="3306428" y="1230412"/>
                </a:lnTo>
                <a:lnTo>
                  <a:pt x="3317561" y="1274893"/>
                </a:lnTo>
                <a:lnTo>
                  <a:pt x="3327453" y="1319838"/>
                </a:lnTo>
                <a:lnTo>
                  <a:pt x="3336087" y="1365229"/>
                </a:lnTo>
                <a:lnTo>
                  <a:pt x="3343444" y="1411048"/>
                </a:lnTo>
                <a:lnTo>
                  <a:pt x="3349506" y="1457277"/>
                </a:lnTo>
                <a:lnTo>
                  <a:pt x="3354252" y="1503896"/>
                </a:lnTo>
                <a:lnTo>
                  <a:pt x="3357666" y="1550889"/>
                </a:lnTo>
                <a:lnTo>
                  <a:pt x="3359728" y="1598236"/>
                </a:lnTo>
                <a:lnTo>
                  <a:pt x="3360419" y="1645919"/>
                </a:lnTo>
                <a:lnTo>
                  <a:pt x="3359728" y="1693603"/>
                </a:lnTo>
                <a:lnTo>
                  <a:pt x="3357666" y="1740950"/>
                </a:lnTo>
                <a:lnTo>
                  <a:pt x="3354252" y="1787943"/>
                </a:lnTo>
                <a:lnTo>
                  <a:pt x="3349506" y="1834562"/>
                </a:lnTo>
                <a:lnTo>
                  <a:pt x="3343444" y="1880791"/>
                </a:lnTo>
                <a:lnTo>
                  <a:pt x="3336087" y="1926610"/>
                </a:lnTo>
                <a:lnTo>
                  <a:pt x="3327453" y="1972001"/>
                </a:lnTo>
                <a:lnTo>
                  <a:pt x="3317561" y="2016946"/>
                </a:lnTo>
                <a:lnTo>
                  <a:pt x="3306428" y="2061427"/>
                </a:lnTo>
                <a:lnTo>
                  <a:pt x="3294075" y="2105425"/>
                </a:lnTo>
                <a:lnTo>
                  <a:pt x="3280519" y="2148922"/>
                </a:lnTo>
                <a:lnTo>
                  <a:pt x="3265780" y="2191900"/>
                </a:lnTo>
                <a:lnTo>
                  <a:pt x="3249876" y="2234340"/>
                </a:lnTo>
                <a:lnTo>
                  <a:pt x="3232825" y="2276225"/>
                </a:lnTo>
                <a:lnTo>
                  <a:pt x="3214646" y="2317535"/>
                </a:lnTo>
                <a:lnTo>
                  <a:pt x="3195359" y="2358253"/>
                </a:lnTo>
                <a:lnTo>
                  <a:pt x="3174981" y="2398360"/>
                </a:lnTo>
                <a:lnTo>
                  <a:pt x="3153532" y="2437838"/>
                </a:lnTo>
                <a:lnTo>
                  <a:pt x="3131029" y="2476669"/>
                </a:lnTo>
                <a:lnTo>
                  <a:pt x="3107493" y="2514834"/>
                </a:lnTo>
                <a:lnTo>
                  <a:pt x="3082940" y="2552315"/>
                </a:lnTo>
                <a:lnTo>
                  <a:pt x="3057391" y="2589094"/>
                </a:lnTo>
                <a:lnTo>
                  <a:pt x="3030864" y="2625153"/>
                </a:lnTo>
                <a:lnTo>
                  <a:pt x="3003376" y="2660473"/>
                </a:lnTo>
                <a:lnTo>
                  <a:pt x="2974948" y="2695036"/>
                </a:lnTo>
                <a:lnTo>
                  <a:pt x="2945598" y="2728823"/>
                </a:lnTo>
                <a:lnTo>
                  <a:pt x="2915344" y="2761817"/>
                </a:lnTo>
                <a:lnTo>
                  <a:pt x="2884206" y="2793999"/>
                </a:lnTo>
                <a:lnTo>
                  <a:pt x="2852201" y="2825350"/>
                </a:lnTo>
                <a:lnTo>
                  <a:pt x="2819348" y="2855853"/>
                </a:lnTo>
                <a:lnTo>
                  <a:pt x="2785667" y="2885489"/>
                </a:lnTo>
                <a:lnTo>
                  <a:pt x="2751176" y="2914240"/>
                </a:lnTo>
                <a:lnTo>
                  <a:pt x="2715893" y="2942088"/>
                </a:lnTo>
                <a:lnTo>
                  <a:pt x="2679837" y="2969014"/>
                </a:lnTo>
                <a:lnTo>
                  <a:pt x="2643027" y="2995000"/>
                </a:lnTo>
                <a:lnTo>
                  <a:pt x="2605482" y="3020027"/>
                </a:lnTo>
                <a:lnTo>
                  <a:pt x="2567219" y="3044078"/>
                </a:lnTo>
                <a:lnTo>
                  <a:pt x="2528259" y="3067134"/>
                </a:lnTo>
                <a:lnTo>
                  <a:pt x="2488619" y="3089177"/>
                </a:lnTo>
                <a:lnTo>
                  <a:pt x="2448319" y="3110188"/>
                </a:lnTo>
                <a:lnTo>
                  <a:pt x="2407376" y="3130150"/>
                </a:lnTo>
                <a:lnTo>
                  <a:pt x="2365810" y="3149044"/>
                </a:lnTo>
                <a:lnTo>
                  <a:pt x="2323639" y="3166851"/>
                </a:lnTo>
                <a:lnTo>
                  <a:pt x="2280882" y="3183553"/>
                </a:lnTo>
                <a:lnTo>
                  <a:pt x="2237558" y="3199133"/>
                </a:lnTo>
                <a:lnTo>
                  <a:pt x="2193685" y="3213571"/>
                </a:lnTo>
                <a:lnTo>
                  <a:pt x="2149282" y="3226850"/>
                </a:lnTo>
                <a:lnTo>
                  <a:pt x="2104368" y="3238951"/>
                </a:lnTo>
                <a:lnTo>
                  <a:pt x="2058961" y="3249856"/>
                </a:lnTo>
                <a:lnTo>
                  <a:pt x="2013080" y="3259547"/>
                </a:lnTo>
                <a:lnTo>
                  <a:pt x="1966744" y="3268004"/>
                </a:lnTo>
                <a:lnTo>
                  <a:pt x="1919971" y="3275211"/>
                </a:lnTo>
                <a:lnTo>
                  <a:pt x="1872780" y="3281149"/>
                </a:lnTo>
                <a:lnTo>
                  <a:pt x="1825189" y="3285798"/>
                </a:lnTo>
                <a:lnTo>
                  <a:pt x="1777218" y="3289142"/>
                </a:lnTo>
                <a:lnTo>
                  <a:pt x="1728886" y="3291162"/>
                </a:lnTo>
                <a:lnTo>
                  <a:pt x="1680210" y="3291840"/>
                </a:lnTo>
                <a:lnTo>
                  <a:pt x="1631533" y="3291162"/>
                </a:lnTo>
                <a:lnTo>
                  <a:pt x="1583201" y="3289142"/>
                </a:lnTo>
                <a:lnTo>
                  <a:pt x="1535230" y="3285798"/>
                </a:lnTo>
                <a:lnTo>
                  <a:pt x="1487639" y="3281149"/>
                </a:lnTo>
                <a:lnTo>
                  <a:pt x="1440448" y="3275211"/>
                </a:lnTo>
                <a:lnTo>
                  <a:pt x="1393675" y="3268004"/>
                </a:lnTo>
                <a:lnTo>
                  <a:pt x="1347339" y="3259547"/>
                </a:lnTo>
                <a:lnTo>
                  <a:pt x="1301458" y="3249856"/>
                </a:lnTo>
                <a:lnTo>
                  <a:pt x="1256051" y="3238951"/>
                </a:lnTo>
                <a:lnTo>
                  <a:pt x="1211137" y="3226850"/>
                </a:lnTo>
                <a:lnTo>
                  <a:pt x="1166734" y="3213571"/>
                </a:lnTo>
                <a:lnTo>
                  <a:pt x="1122861" y="3199133"/>
                </a:lnTo>
                <a:lnTo>
                  <a:pt x="1079537" y="3183553"/>
                </a:lnTo>
                <a:lnTo>
                  <a:pt x="1036780" y="3166851"/>
                </a:lnTo>
                <a:lnTo>
                  <a:pt x="994609" y="3149044"/>
                </a:lnTo>
                <a:lnTo>
                  <a:pt x="953043" y="3130150"/>
                </a:lnTo>
                <a:lnTo>
                  <a:pt x="912100" y="3110188"/>
                </a:lnTo>
                <a:lnTo>
                  <a:pt x="871800" y="3089177"/>
                </a:lnTo>
                <a:lnTo>
                  <a:pt x="832160" y="3067134"/>
                </a:lnTo>
                <a:lnTo>
                  <a:pt x="793200" y="3044078"/>
                </a:lnTo>
                <a:lnTo>
                  <a:pt x="754937" y="3020027"/>
                </a:lnTo>
                <a:lnTo>
                  <a:pt x="717392" y="2995000"/>
                </a:lnTo>
                <a:lnTo>
                  <a:pt x="680582" y="2969014"/>
                </a:lnTo>
                <a:lnTo>
                  <a:pt x="644526" y="2942088"/>
                </a:lnTo>
                <a:lnTo>
                  <a:pt x="609243" y="2914240"/>
                </a:lnTo>
                <a:lnTo>
                  <a:pt x="574752" y="2885489"/>
                </a:lnTo>
                <a:lnTo>
                  <a:pt x="541071" y="2855853"/>
                </a:lnTo>
                <a:lnTo>
                  <a:pt x="508218" y="2825350"/>
                </a:lnTo>
                <a:lnTo>
                  <a:pt x="476213" y="2793999"/>
                </a:lnTo>
                <a:lnTo>
                  <a:pt x="445075" y="2761817"/>
                </a:lnTo>
                <a:lnTo>
                  <a:pt x="414821" y="2728823"/>
                </a:lnTo>
                <a:lnTo>
                  <a:pt x="385471" y="2695036"/>
                </a:lnTo>
                <a:lnTo>
                  <a:pt x="357043" y="2660473"/>
                </a:lnTo>
                <a:lnTo>
                  <a:pt x="329555" y="2625153"/>
                </a:lnTo>
                <a:lnTo>
                  <a:pt x="303028" y="2589094"/>
                </a:lnTo>
                <a:lnTo>
                  <a:pt x="277479" y="2552315"/>
                </a:lnTo>
                <a:lnTo>
                  <a:pt x="252926" y="2514834"/>
                </a:lnTo>
                <a:lnTo>
                  <a:pt x="229390" y="2476669"/>
                </a:lnTo>
                <a:lnTo>
                  <a:pt x="206887" y="2437838"/>
                </a:lnTo>
                <a:lnTo>
                  <a:pt x="185438" y="2398360"/>
                </a:lnTo>
                <a:lnTo>
                  <a:pt x="165060" y="2358253"/>
                </a:lnTo>
                <a:lnTo>
                  <a:pt x="145773" y="2317535"/>
                </a:lnTo>
                <a:lnTo>
                  <a:pt x="127594" y="2276225"/>
                </a:lnTo>
                <a:lnTo>
                  <a:pt x="110543" y="2234340"/>
                </a:lnTo>
                <a:lnTo>
                  <a:pt x="94639" y="2191900"/>
                </a:lnTo>
                <a:lnTo>
                  <a:pt x="79900" y="2148922"/>
                </a:lnTo>
                <a:lnTo>
                  <a:pt x="66344" y="2105425"/>
                </a:lnTo>
                <a:lnTo>
                  <a:pt x="53991" y="2061427"/>
                </a:lnTo>
                <a:lnTo>
                  <a:pt x="42858" y="2016946"/>
                </a:lnTo>
                <a:lnTo>
                  <a:pt x="32966" y="1972001"/>
                </a:lnTo>
                <a:lnTo>
                  <a:pt x="24332" y="1926610"/>
                </a:lnTo>
                <a:lnTo>
                  <a:pt x="16975" y="1880791"/>
                </a:lnTo>
                <a:lnTo>
                  <a:pt x="10913" y="1834562"/>
                </a:lnTo>
                <a:lnTo>
                  <a:pt x="6167" y="1787943"/>
                </a:lnTo>
                <a:lnTo>
                  <a:pt x="2753" y="1740950"/>
                </a:lnTo>
                <a:lnTo>
                  <a:pt x="691" y="1693603"/>
                </a:lnTo>
                <a:lnTo>
                  <a:pt x="0" y="1645919"/>
                </a:lnTo>
                <a:close/>
              </a:path>
            </a:pathLst>
          </a:custGeom>
          <a:ln w="50800">
            <a:solidFill>
              <a:srgbClr val="00BE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767834" y="2868269"/>
            <a:ext cx="2212975" cy="1132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1000"/>
              </a:lnSpc>
              <a:spcBef>
                <a:spcPts val="100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Investor</a:t>
            </a:r>
            <a:r>
              <a:rPr dirty="0" sz="2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optimism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often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distorts expectations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7882890" y="1812798"/>
            <a:ext cx="3360420" cy="3291840"/>
          </a:xfrm>
          <a:custGeom>
            <a:avLst/>
            <a:gdLst/>
            <a:ahLst/>
            <a:cxnLst/>
            <a:rect l="l" t="t" r="r" b="b"/>
            <a:pathLst>
              <a:path w="3360420" h="3291840">
                <a:moveTo>
                  <a:pt x="0" y="1645919"/>
                </a:moveTo>
                <a:lnTo>
                  <a:pt x="691" y="1598236"/>
                </a:lnTo>
                <a:lnTo>
                  <a:pt x="2753" y="1550889"/>
                </a:lnTo>
                <a:lnTo>
                  <a:pt x="6167" y="1503896"/>
                </a:lnTo>
                <a:lnTo>
                  <a:pt x="10913" y="1457277"/>
                </a:lnTo>
                <a:lnTo>
                  <a:pt x="16975" y="1411048"/>
                </a:lnTo>
                <a:lnTo>
                  <a:pt x="24332" y="1365229"/>
                </a:lnTo>
                <a:lnTo>
                  <a:pt x="32966" y="1319838"/>
                </a:lnTo>
                <a:lnTo>
                  <a:pt x="42858" y="1274893"/>
                </a:lnTo>
                <a:lnTo>
                  <a:pt x="53991" y="1230412"/>
                </a:lnTo>
                <a:lnTo>
                  <a:pt x="66344" y="1186414"/>
                </a:lnTo>
                <a:lnTo>
                  <a:pt x="79900" y="1142917"/>
                </a:lnTo>
                <a:lnTo>
                  <a:pt x="94639" y="1099939"/>
                </a:lnTo>
                <a:lnTo>
                  <a:pt x="110543" y="1057499"/>
                </a:lnTo>
                <a:lnTo>
                  <a:pt x="127594" y="1015614"/>
                </a:lnTo>
                <a:lnTo>
                  <a:pt x="145773" y="974304"/>
                </a:lnTo>
                <a:lnTo>
                  <a:pt x="165060" y="933586"/>
                </a:lnTo>
                <a:lnTo>
                  <a:pt x="185438" y="893479"/>
                </a:lnTo>
                <a:lnTo>
                  <a:pt x="206887" y="854001"/>
                </a:lnTo>
                <a:lnTo>
                  <a:pt x="229390" y="815170"/>
                </a:lnTo>
                <a:lnTo>
                  <a:pt x="252926" y="777005"/>
                </a:lnTo>
                <a:lnTo>
                  <a:pt x="277479" y="739524"/>
                </a:lnTo>
                <a:lnTo>
                  <a:pt x="303028" y="702745"/>
                </a:lnTo>
                <a:lnTo>
                  <a:pt x="329555" y="666686"/>
                </a:lnTo>
                <a:lnTo>
                  <a:pt x="357043" y="631366"/>
                </a:lnTo>
                <a:lnTo>
                  <a:pt x="385471" y="596803"/>
                </a:lnTo>
                <a:lnTo>
                  <a:pt x="414821" y="563016"/>
                </a:lnTo>
                <a:lnTo>
                  <a:pt x="445075" y="530022"/>
                </a:lnTo>
                <a:lnTo>
                  <a:pt x="476213" y="497840"/>
                </a:lnTo>
                <a:lnTo>
                  <a:pt x="508218" y="466489"/>
                </a:lnTo>
                <a:lnTo>
                  <a:pt x="541071" y="435986"/>
                </a:lnTo>
                <a:lnTo>
                  <a:pt x="574752" y="406350"/>
                </a:lnTo>
                <a:lnTo>
                  <a:pt x="609243" y="377599"/>
                </a:lnTo>
                <a:lnTo>
                  <a:pt x="644526" y="349751"/>
                </a:lnTo>
                <a:lnTo>
                  <a:pt x="680582" y="322825"/>
                </a:lnTo>
                <a:lnTo>
                  <a:pt x="717392" y="296839"/>
                </a:lnTo>
                <a:lnTo>
                  <a:pt x="754937" y="271812"/>
                </a:lnTo>
                <a:lnTo>
                  <a:pt x="793200" y="247761"/>
                </a:lnTo>
                <a:lnTo>
                  <a:pt x="832160" y="224705"/>
                </a:lnTo>
                <a:lnTo>
                  <a:pt x="871800" y="202662"/>
                </a:lnTo>
                <a:lnTo>
                  <a:pt x="912100" y="181651"/>
                </a:lnTo>
                <a:lnTo>
                  <a:pt x="953043" y="161689"/>
                </a:lnTo>
                <a:lnTo>
                  <a:pt x="994609" y="142795"/>
                </a:lnTo>
                <a:lnTo>
                  <a:pt x="1036780" y="124988"/>
                </a:lnTo>
                <a:lnTo>
                  <a:pt x="1079537" y="108286"/>
                </a:lnTo>
                <a:lnTo>
                  <a:pt x="1122861" y="92706"/>
                </a:lnTo>
                <a:lnTo>
                  <a:pt x="1166734" y="78268"/>
                </a:lnTo>
                <a:lnTo>
                  <a:pt x="1211137" y="64989"/>
                </a:lnTo>
                <a:lnTo>
                  <a:pt x="1256051" y="52888"/>
                </a:lnTo>
                <a:lnTo>
                  <a:pt x="1301458" y="41983"/>
                </a:lnTo>
                <a:lnTo>
                  <a:pt x="1347339" y="32292"/>
                </a:lnTo>
                <a:lnTo>
                  <a:pt x="1393675" y="23835"/>
                </a:lnTo>
                <a:lnTo>
                  <a:pt x="1440448" y="16628"/>
                </a:lnTo>
                <a:lnTo>
                  <a:pt x="1487639" y="10690"/>
                </a:lnTo>
                <a:lnTo>
                  <a:pt x="1535230" y="6041"/>
                </a:lnTo>
                <a:lnTo>
                  <a:pt x="1583201" y="2697"/>
                </a:lnTo>
                <a:lnTo>
                  <a:pt x="1631533" y="677"/>
                </a:lnTo>
                <a:lnTo>
                  <a:pt x="1680209" y="0"/>
                </a:lnTo>
                <a:lnTo>
                  <a:pt x="1728886" y="677"/>
                </a:lnTo>
                <a:lnTo>
                  <a:pt x="1777218" y="2697"/>
                </a:lnTo>
                <a:lnTo>
                  <a:pt x="1825189" y="6041"/>
                </a:lnTo>
                <a:lnTo>
                  <a:pt x="1872780" y="10690"/>
                </a:lnTo>
                <a:lnTo>
                  <a:pt x="1919971" y="16628"/>
                </a:lnTo>
                <a:lnTo>
                  <a:pt x="1966744" y="23835"/>
                </a:lnTo>
                <a:lnTo>
                  <a:pt x="2013080" y="32292"/>
                </a:lnTo>
                <a:lnTo>
                  <a:pt x="2058961" y="41983"/>
                </a:lnTo>
                <a:lnTo>
                  <a:pt x="2104368" y="52888"/>
                </a:lnTo>
                <a:lnTo>
                  <a:pt x="2149282" y="64989"/>
                </a:lnTo>
                <a:lnTo>
                  <a:pt x="2193685" y="78268"/>
                </a:lnTo>
                <a:lnTo>
                  <a:pt x="2237558" y="92706"/>
                </a:lnTo>
                <a:lnTo>
                  <a:pt x="2280882" y="108286"/>
                </a:lnTo>
                <a:lnTo>
                  <a:pt x="2323639" y="124988"/>
                </a:lnTo>
                <a:lnTo>
                  <a:pt x="2365810" y="142795"/>
                </a:lnTo>
                <a:lnTo>
                  <a:pt x="2407376" y="161689"/>
                </a:lnTo>
                <a:lnTo>
                  <a:pt x="2448319" y="181651"/>
                </a:lnTo>
                <a:lnTo>
                  <a:pt x="2488619" y="202662"/>
                </a:lnTo>
                <a:lnTo>
                  <a:pt x="2528259" y="224705"/>
                </a:lnTo>
                <a:lnTo>
                  <a:pt x="2567219" y="247761"/>
                </a:lnTo>
                <a:lnTo>
                  <a:pt x="2605482" y="271812"/>
                </a:lnTo>
                <a:lnTo>
                  <a:pt x="2643027" y="296839"/>
                </a:lnTo>
                <a:lnTo>
                  <a:pt x="2679837" y="322825"/>
                </a:lnTo>
                <a:lnTo>
                  <a:pt x="2715893" y="349751"/>
                </a:lnTo>
                <a:lnTo>
                  <a:pt x="2751176" y="377599"/>
                </a:lnTo>
                <a:lnTo>
                  <a:pt x="2785667" y="406350"/>
                </a:lnTo>
                <a:lnTo>
                  <a:pt x="2819348" y="435986"/>
                </a:lnTo>
                <a:lnTo>
                  <a:pt x="2852201" y="466489"/>
                </a:lnTo>
                <a:lnTo>
                  <a:pt x="2884206" y="497840"/>
                </a:lnTo>
                <a:lnTo>
                  <a:pt x="2915344" y="530022"/>
                </a:lnTo>
                <a:lnTo>
                  <a:pt x="2945598" y="563016"/>
                </a:lnTo>
                <a:lnTo>
                  <a:pt x="2974948" y="596803"/>
                </a:lnTo>
                <a:lnTo>
                  <a:pt x="3003376" y="631366"/>
                </a:lnTo>
                <a:lnTo>
                  <a:pt x="3030864" y="666686"/>
                </a:lnTo>
                <a:lnTo>
                  <a:pt x="3057391" y="702745"/>
                </a:lnTo>
                <a:lnTo>
                  <a:pt x="3082940" y="739524"/>
                </a:lnTo>
                <a:lnTo>
                  <a:pt x="3107493" y="777005"/>
                </a:lnTo>
                <a:lnTo>
                  <a:pt x="3131029" y="815170"/>
                </a:lnTo>
                <a:lnTo>
                  <a:pt x="3153532" y="854001"/>
                </a:lnTo>
                <a:lnTo>
                  <a:pt x="3174981" y="893479"/>
                </a:lnTo>
                <a:lnTo>
                  <a:pt x="3195359" y="933586"/>
                </a:lnTo>
                <a:lnTo>
                  <a:pt x="3214646" y="974304"/>
                </a:lnTo>
                <a:lnTo>
                  <a:pt x="3232825" y="1015614"/>
                </a:lnTo>
                <a:lnTo>
                  <a:pt x="3249876" y="1057499"/>
                </a:lnTo>
                <a:lnTo>
                  <a:pt x="3265780" y="1099939"/>
                </a:lnTo>
                <a:lnTo>
                  <a:pt x="3280519" y="1142917"/>
                </a:lnTo>
                <a:lnTo>
                  <a:pt x="3294075" y="1186414"/>
                </a:lnTo>
                <a:lnTo>
                  <a:pt x="3306428" y="1230412"/>
                </a:lnTo>
                <a:lnTo>
                  <a:pt x="3317561" y="1274893"/>
                </a:lnTo>
                <a:lnTo>
                  <a:pt x="3327453" y="1319838"/>
                </a:lnTo>
                <a:lnTo>
                  <a:pt x="3336087" y="1365229"/>
                </a:lnTo>
                <a:lnTo>
                  <a:pt x="3343444" y="1411048"/>
                </a:lnTo>
                <a:lnTo>
                  <a:pt x="3349506" y="1457277"/>
                </a:lnTo>
                <a:lnTo>
                  <a:pt x="3354252" y="1503896"/>
                </a:lnTo>
                <a:lnTo>
                  <a:pt x="3357666" y="1550889"/>
                </a:lnTo>
                <a:lnTo>
                  <a:pt x="3359728" y="1598236"/>
                </a:lnTo>
                <a:lnTo>
                  <a:pt x="3360419" y="1645919"/>
                </a:lnTo>
                <a:lnTo>
                  <a:pt x="3359728" y="1693603"/>
                </a:lnTo>
                <a:lnTo>
                  <a:pt x="3357666" y="1740950"/>
                </a:lnTo>
                <a:lnTo>
                  <a:pt x="3354252" y="1787943"/>
                </a:lnTo>
                <a:lnTo>
                  <a:pt x="3349506" y="1834562"/>
                </a:lnTo>
                <a:lnTo>
                  <a:pt x="3343444" y="1880791"/>
                </a:lnTo>
                <a:lnTo>
                  <a:pt x="3336087" y="1926610"/>
                </a:lnTo>
                <a:lnTo>
                  <a:pt x="3327453" y="1972001"/>
                </a:lnTo>
                <a:lnTo>
                  <a:pt x="3317561" y="2016946"/>
                </a:lnTo>
                <a:lnTo>
                  <a:pt x="3306428" y="2061427"/>
                </a:lnTo>
                <a:lnTo>
                  <a:pt x="3294075" y="2105425"/>
                </a:lnTo>
                <a:lnTo>
                  <a:pt x="3280519" y="2148922"/>
                </a:lnTo>
                <a:lnTo>
                  <a:pt x="3265780" y="2191900"/>
                </a:lnTo>
                <a:lnTo>
                  <a:pt x="3249876" y="2234340"/>
                </a:lnTo>
                <a:lnTo>
                  <a:pt x="3232825" y="2276225"/>
                </a:lnTo>
                <a:lnTo>
                  <a:pt x="3214646" y="2317535"/>
                </a:lnTo>
                <a:lnTo>
                  <a:pt x="3195359" y="2358253"/>
                </a:lnTo>
                <a:lnTo>
                  <a:pt x="3174981" y="2398360"/>
                </a:lnTo>
                <a:lnTo>
                  <a:pt x="3153532" y="2437838"/>
                </a:lnTo>
                <a:lnTo>
                  <a:pt x="3131029" y="2476669"/>
                </a:lnTo>
                <a:lnTo>
                  <a:pt x="3107493" y="2514834"/>
                </a:lnTo>
                <a:lnTo>
                  <a:pt x="3082940" y="2552315"/>
                </a:lnTo>
                <a:lnTo>
                  <a:pt x="3057391" y="2589094"/>
                </a:lnTo>
                <a:lnTo>
                  <a:pt x="3030864" y="2625153"/>
                </a:lnTo>
                <a:lnTo>
                  <a:pt x="3003376" y="2660473"/>
                </a:lnTo>
                <a:lnTo>
                  <a:pt x="2974948" y="2695036"/>
                </a:lnTo>
                <a:lnTo>
                  <a:pt x="2945598" y="2728823"/>
                </a:lnTo>
                <a:lnTo>
                  <a:pt x="2915344" y="2761817"/>
                </a:lnTo>
                <a:lnTo>
                  <a:pt x="2884206" y="2793999"/>
                </a:lnTo>
                <a:lnTo>
                  <a:pt x="2852201" y="2825350"/>
                </a:lnTo>
                <a:lnTo>
                  <a:pt x="2819348" y="2855853"/>
                </a:lnTo>
                <a:lnTo>
                  <a:pt x="2785667" y="2885489"/>
                </a:lnTo>
                <a:lnTo>
                  <a:pt x="2751176" y="2914240"/>
                </a:lnTo>
                <a:lnTo>
                  <a:pt x="2715893" y="2942088"/>
                </a:lnTo>
                <a:lnTo>
                  <a:pt x="2679837" y="2969014"/>
                </a:lnTo>
                <a:lnTo>
                  <a:pt x="2643027" y="2995000"/>
                </a:lnTo>
                <a:lnTo>
                  <a:pt x="2605482" y="3020027"/>
                </a:lnTo>
                <a:lnTo>
                  <a:pt x="2567219" y="3044078"/>
                </a:lnTo>
                <a:lnTo>
                  <a:pt x="2528259" y="3067134"/>
                </a:lnTo>
                <a:lnTo>
                  <a:pt x="2488619" y="3089177"/>
                </a:lnTo>
                <a:lnTo>
                  <a:pt x="2448319" y="3110188"/>
                </a:lnTo>
                <a:lnTo>
                  <a:pt x="2407376" y="3130150"/>
                </a:lnTo>
                <a:lnTo>
                  <a:pt x="2365810" y="3149044"/>
                </a:lnTo>
                <a:lnTo>
                  <a:pt x="2323639" y="3166851"/>
                </a:lnTo>
                <a:lnTo>
                  <a:pt x="2280882" y="3183553"/>
                </a:lnTo>
                <a:lnTo>
                  <a:pt x="2237558" y="3199133"/>
                </a:lnTo>
                <a:lnTo>
                  <a:pt x="2193685" y="3213571"/>
                </a:lnTo>
                <a:lnTo>
                  <a:pt x="2149282" y="3226850"/>
                </a:lnTo>
                <a:lnTo>
                  <a:pt x="2104368" y="3238951"/>
                </a:lnTo>
                <a:lnTo>
                  <a:pt x="2058961" y="3249856"/>
                </a:lnTo>
                <a:lnTo>
                  <a:pt x="2013080" y="3259547"/>
                </a:lnTo>
                <a:lnTo>
                  <a:pt x="1966744" y="3268004"/>
                </a:lnTo>
                <a:lnTo>
                  <a:pt x="1919971" y="3275211"/>
                </a:lnTo>
                <a:lnTo>
                  <a:pt x="1872780" y="3281149"/>
                </a:lnTo>
                <a:lnTo>
                  <a:pt x="1825189" y="3285798"/>
                </a:lnTo>
                <a:lnTo>
                  <a:pt x="1777218" y="3289142"/>
                </a:lnTo>
                <a:lnTo>
                  <a:pt x="1728886" y="3291162"/>
                </a:lnTo>
                <a:lnTo>
                  <a:pt x="1680209" y="3291840"/>
                </a:lnTo>
                <a:lnTo>
                  <a:pt x="1631533" y="3291162"/>
                </a:lnTo>
                <a:lnTo>
                  <a:pt x="1583201" y="3289142"/>
                </a:lnTo>
                <a:lnTo>
                  <a:pt x="1535230" y="3285798"/>
                </a:lnTo>
                <a:lnTo>
                  <a:pt x="1487639" y="3281149"/>
                </a:lnTo>
                <a:lnTo>
                  <a:pt x="1440448" y="3275211"/>
                </a:lnTo>
                <a:lnTo>
                  <a:pt x="1393675" y="3268004"/>
                </a:lnTo>
                <a:lnTo>
                  <a:pt x="1347339" y="3259547"/>
                </a:lnTo>
                <a:lnTo>
                  <a:pt x="1301458" y="3249856"/>
                </a:lnTo>
                <a:lnTo>
                  <a:pt x="1256051" y="3238951"/>
                </a:lnTo>
                <a:lnTo>
                  <a:pt x="1211137" y="3226850"/>
                </a:lnTo>
                <a:lnTo>
                  <a:pt x="1166734" y="3213571"/>
                </a:lnTo>
                <a:lnTo>
                  <a:pt x="1122861" y="3199133"/>
                </a:lnTo>
                <a:lnTo>
                  <a:pt x="1079537" y="3183553"/>
                </a:lnTo>
                <a:lnTo>
                  <a:pt x="1036780" y="3166851"/>
                </a:lnTo>
                <a:lnTo>
                  <a:pt x="994609" y="3149044"/>
                </a:lnTo>
                <a:lnTo>
                  <a:pt x="953043" y="3130150"/>
                </a:lnTo>
                <a:lnTo>
                  <a:pt x="912100" y="3110188"/>
                </a:lnTo>
                <a:lnTo>
                  <a:pt x="871800" y="3089177"/>
                </a:lnTo>
                <a:lnTo>
                  <a:pt x="832160" y="3067134"/>
                </a:lnTo>
                <a:lnTo>
                  <a:pt x="793200" y="3044078"/>
                </a:lnTo>
                <a:lnTo>
                  <a:pt x="754937" y="3020027"/>
                </a:lnTo>
                <a:lnTo>
                  <a:pt x="717392" y="2995000"/>
                </a:lnTo>
                <a:lnTo>
                  <a:pt x="680582" y="2969014"/>
                </a:lnTo>
                <a:lnTo>
                  <a:pt x="644526" y="2942088"/>
                </a:lnTo>
                <a:lnTo>
                  <a:pt x="609243" y="2914240"/>
                </a:lnTo>
                <a:lnTo>
                  <a:pt x="574752" y="2885489"/>
                </a:lnTo>
                <a:lnTo>
                  <a:pt x="541071" y="2855853"/>
                </a:lnTo>
                <a:lnTo>
                  <a:pt x="508218" y="2825350"/>
                </a:lnTo>
                <a:lnTo>
                  <a:pt x="476213" y="2793999"/>
                </a:lnTo>
                <a:lnTo>
                  <a:pt x="445075" y="2761817"/>
                </a:lnTo>
                <a:lnTo>
                  <a:pt x="414821" y="2728823"/>
                </a:lnTo>
                <a:lnTo>
                  <a:pt x="385471" y="2695036"/>
                </a:lnTo>
                <a:lnTo>
                  <a:pt x="357043" y="2660473"/>
                </a:lnTo>
                <a:lnTo>
                  <a:pt x="329555" y="2625153"/>
                </a:lnTo>
                <a:lnTo>
                  <a:pt x="303028" y="2589094"/>
                </a:lnTo>
                <a:lnTo>
                  <a:pt x="277479" y="2552315"/>
                </a:lnTo>
                <a:lnTo>
                  <a:pt x="252926" y="2514834"/>
                </a:lnTo>
                <a:lnTo>
                  <a:pt x="229390" y="2476669"/>
                </a:lnTo>
                <a:lnTo>
                  <a:pt x="206887" y="2437838"/>
                </a:lnTo>
                <a:lnTo>
                  <a:pt x="185438" y="2398360"/>
                </a:lnTo>
                <a:lnTo>
                  <a:pt x="165060" y="2358253"/>
                </a:lnTo>
                <a:lnTo>
                  <a:pt x="145773" y="2317535"/>
                </a:lnTo>
                <a:lnTo>
                  <a:pt x="127594" y="2276225"/>
                </a:lnTo>
                <a:lnTo>
                  <a:pt x="110543" y="2234340"/>
                </a:lnTo>
                <a:lnTo>
                  <a:pt x="94639" y="2191900"/>
                </a:lnTo>
                <a:lnTo>
                  <a:pt x="79900" y="2148922"/>
                </a:lnTo>
                <a:lnTo>
                  <a:pt x="66344" y="2105425"/>
                </a:lnTo>
                <a:lnTo>
                  <a:pt x="53991" y="2061427"/>
                </a:lnTo>
                <a:lnTo>
                  <a:pt x="42858" y="2016946"/>
                </a:lnTo>
                <a:lnTo>
                  <a:pt x="32966" y="1972001"/>
                </a:lnTo>
                <a:lnTo>
                  <a:pt x="24332" y="1926610"/>
                </a:lnTo>
                <a:lnTo>
                  <a:pt x="16975" y="1880791"/>
                </a:lnTo>
                <a:lnTo>
                  <a:pt x="10913" y="1834562"/>
                </a:lnTo>
                <a:lnTo>
                  <a:pt x="6167" y="1787943"/>
                </a:lnTo>
                <a:lnTo>
                  <a:pt x="2753" y="1740950"/>
                </a:lnTo>
                <a:lnTo>
                  <a:pt x="691" y="1693603"/>
                </a:lnTo>
                <a:lnTo>
                  <a:pt x="0" y="1645919"/>
                </a:lnTo>
                <a:close/>
              </a:path>
            </a:pathLst>
          </a:custGeom>
          <a:ln w="50800">
            <a:solidFill>
              <a:srgbClr val="FF5F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717026" y="3052419"/>
            <a:ext cx="1692275" cy="76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0" marR="5080" indent="-260985">
              <a:lnSpc>
                <a:spcPct val="121000"/>
              </a:lnSpc>
              <a:spcBef>
                <a:spcPts val="100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“This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time</a:t>
            </a:r>
            <a:r>
              <a:rPr dirty="0" sz="2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it’s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different”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5972047"/>
            <a:ext cx="9610725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Ned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Davis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Research,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0">
                <a:latin typeface="Arial Narrow"/>
                <a:cs typeface="Arial Narrow"/>
              </a:rPr>
              <a:t> 12/31/22.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Figures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based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Industrial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which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comprises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30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large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capitalization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stocks.</a:t>
            </a:r>
            <a:r>
              <a:rPr dirty="0" sz="1000" spc="-10">
                <a:latin typeface="Arial Narrow"/>
                <a:cs typeface="Arial Narrow"/>
              </a:rPr>
              <a:t> 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 </a:t>
            </a:r>
            <a:r>
              <a:rPr dirty="0" sz="1000" spc="-10">
                <a:latin typeface="Arial Narrow"/>
                <a:cs typeface="Arial Narrow"/>
              </a:rPr>
              <a:t>reinvested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dividends;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one</a:t>
            </a:r>
            <a:r>
              <a:rPr dirty="0" sz="1000">
                <a:latin typeface="Arial Narrow"/>
                <a:cs typeface="Arial Narrow"/>
              </a:rPr>
              <a:t> cannot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guarantee</a:t>
            </a:r>
            <a:r>
              <a:rPr dirty="0" sz="1000" spc="-4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Bear</a:t>
            </a:r>
            <a:r>
              <a:rPr dirty="0" spc="-60"/>
              <a:t> </a:t>
            </a:r>
            <a:r>
              <a:rPr dirty="0"/>
              <a:t>markets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/>
              <a:t>last</a:t>
            </a:r>
            <a:r>
              <a:rPr dirty="0" spc="-55"/>
              <a:t> </a:t>
            </a:r>
            <a:r>
              <a:rPr dirty="0"/>
              <a:t>50</a:t>
            </a:r>
            <a:r>
              <a:rPr dirty="0" spc="-55"/>
              <a:t> </a:t>
            </a:r>
            <a:r>
              <a:rPr dirty="0" spc="-10"/>
              <a:t>years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Based</a:t>
            </a:r>
            <a:r>
              <a:rPr dirty="0" sz="2000" spc="-1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dirty="0" sz="2000" spc="-2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000" spc="-2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Dow</a:t>
            </a:r>
            <a:r>
              <a:rPr dirty="0" sz="2000" spc="-1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Jones</a:t>
            </a:r>
            <a:r>
              <a:rPr dirty="0" sz="2000" spc="-2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585858"/>
                </a:solidFill>
                <a:latin typeface="Arial"/>
                <a:cs typeface="Arial"/>
              </a:rPr>
              <a:t>Industrial</a:t>
            </a:r>
            <a:r>
              <a:rPr dirty="0" sz="2000" spc="-1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585858"/>
                </a:solidFill>
                <a:latin typeface="Arial"/>
                <a:cs typeface="Arial"/>
              </a:rPr>
              <a:t>Average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57200" y="1209356"/>
          <a:ext cx="9333230" cy="4425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3605"/>
                <a:gridCol w="3250564"/>
                <a:gridCol w="1291590"/>
              </a:tblGrid>
              <a:tr h="247650">
                <a:tc>
                  <a:txBody>
                    <a:bodyPr/>
                    <a:lstStyle/>
                    <a:p>
                      <a:pPr marL="45720">
                        <a:lnSpc>
                          <a:spcPts val="155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Bear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Market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ts val="155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Decline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ts val="155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Months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January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1973–December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1974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45.1%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September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1976–February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1978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26.9%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September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1978–April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1980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16.4%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April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1981–August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1982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24.1%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November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1983–July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1984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15.6%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August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1987–October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1987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36.1%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1990–October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1990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21.2%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July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1998–August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1998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19.3%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January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2000–September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2001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29.7%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2002–October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2002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31.5%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October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2007–March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2009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45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-53.8%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April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2011–October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2011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16.8%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May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2015–February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2016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14.5%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February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2020–March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51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37.1%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4919" y="666953"/>
            <a:ext cx="688022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13599" sz="14400" b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dirty="0" sz="4250">
                <a:solidFill>
                  <a:srgbClr val="FFFFFF"/>
                </a:solidFill>
              </a:rPr>
              <a:t>Bull</a:t>
            </a:r>
            <a:r>
              <a:rPr dirty="0" sz="4250" spc="-5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markets</a:t>
            </a:r>
            <a:r>
              <a:rPr dirty="0" sz="4250" spc="50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are</a:t>
            </a:r>
            <a:r>
              <a:rPr dirty="0" sz="4250" spc="25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born</a:t>
            </a:r>
            <a:r>
              <a:rPr dirty="0" sz="4250" spc="10">
                <a:solidFill>
                  <a:srgbClr val="FFFFFF"/>
                </a:solidFill>
              </a:rPr>
              <a:t> </a:t>
            </a:r>
            <a:r>
              <a:rPr dirty="0" sz="4250" spc="-25">
                <a:solidFill>
                  <a:srgbClr val="FFFFFF"/>
                </a:solidFill>
              </a:rPr>
              <a:t>on</a:t>
            </a:r>
            <a:endParaRPr sz="42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10689" y="1995042"/>
            <a:ext cx="8328025" cy="23812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dirty="0" sz="4250" b="1">
                <a:solidFill>
                  <a:srgbClr val="FFFFFF"/>
                </a:solidFill>
                <a:latin typeface="Arial"/>
                <a:cs typeface="Arial"/>
              </a:rPr>
              <a:t>pessimism,</a:t>
            </a:r>
            <a:r>
              <a:rPr dirty="0" sz="425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250" b="1">
                <a:solidFill>
                  <a:srgbClr val="FFFFFF"/>
                </a:solidFill>
                <a:latin typeface="Arial"/>
                <a:cs typeface="Arial"/>
              </a:rPr>
              <a:t>grow on </a:t>
            </a:r>
            <a:r>
              <a:rPr dirty="0" sz="4250" spc="-10" b="1">
                <a:solidFill>
                  <a:srgbClr val="FFFFFF"/>
                </a:solidFill>
                <a:latin typeface="Arial"/>
                <a:cs typeface="Arial"/>
              </a:rPr>
              <a:t>skepticism, </a:t>
            </a:r>
            <a:r>
              <a:rPr dirty="0" sz="4250" b="1">
                <a:solidFill>
                  <a:srgbClr val="FFFFFF"/>
                </a:solidFill>
                <a:latin typeface="Arial"/>
                <a:cs typeface="Arial"/>
              </a:rPr>
              <a:t>mature on</a:t>
            </a:r>
            <a:r>
              <a:rPr dirty="0" sz="425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250" b="1">
                <a:solidFill>
                  <a:srgbClr val="FFFFFF"/>
                </a:solidFill>
                <a:latin typeface="Arial"/>
                <a:cs typeface="Arial"/>
              </a:rPr>
              <a:t>optimism</a:t>
            </a:r>
            <a:r>
              <a:rPr dirty="0" sz="425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25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425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250" spc="-25" b="1">
                <a:solidFill>
                  <a:srgbClr val="FFFFFF"/>
                </a:solidFill>
                <a:latin typeface="Arial"/>
                <a:cs typeface="Arial"/>
              </a:rPr>
              <a:t>die</a:t>
            </a:r>
            <a:endParaRPr sz="4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4250" b="1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dirty="0" sz="4250" spc="-10" b="1">
                <a:solidFill>
                  <a:srgbClr val="FFFFFF"/>
                </a:solidFill>
                <a:latin typeface="Arial"/>
                <a:cs typeface="Arial"/>
              </a:rPr>
              <a:t>euphoria.”</a:t>
            </a:r>
            <a:endParaRPr sz="425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128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SIR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TEMPLETON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55"/>
              <a:t> </a:t>
            </a:r>
            <a:r>
              <a:rPr dirty="0" spc="-10"/>
              <a:t>optimist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658611" y="1946148"/>
            <a:ext cx="1065530" cy="1065530"/>
            <a:chOff x="5658611" y="1946148"/>
            <a:chExt cx="1065530" cy="10655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4079" y="2282952"/>
              <a:ext cx="79248" cy="7924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6123" y="2282952"/>
              <a:ext cx="79248" cy="7924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658611" y="1946148"/>
              <a:ext cx="1065530" cy="1065530"/>
            </a:xfrm>
            <a:custGeom>
              <a:avLst/>
              <a:gdLst/>
              <a:ahLst/>
              <a:cxnLst/>
              <a:rect l="l" t="t" r="r" b="b"/>
              <a:pathLst>
                <a:path w="1065529" h="1065530">
                  <a:moveTo>
                    <a:pt x="532638" y="0"/>
                  </a:moveTo>
                  <a:lnTo>
                    <a:pt x="484162" y="2177"/>
                  </a:lnTo>
                  <a:lnTo>
                    <a:pt x="436905" y="8582"/>
                  </a:lnTo>
                  <a:lnTo>
                    <a:pt x="391054" y="19028"/>
                  </a:lnTo>
                  <a:lnTo>
                    <a:pt x="346797" y="33327"/>
                  </a:lnTo>
                  <a:lnTo>
                    <a:pt x="304324" y="51289"/>
                  </a:lnTo>
                  <a:lnTo>
                    <a:pt x="263821" y="72728"/>
                  </a:lnTo>
                  <a:lnTo>
                    <a:pt x="225477" y="97455"/>
                  </a:lnTo>
                  <a:lnTo>
                    <a:pt x="189480" y="125281"/>
                  </a:lnTo>
                  <a:lnTo>
                    <a:pt x="156019" y="156019"/>
                  </a:lnTo>
                  <a:lnTo>
                    <a:pt x="125281" y="189480"/>
                  </a:lnTo>
                  <a:lnTo>
                    <a:pt x="97455" y="225477"/>
                  </a:lnTo>
                  <a:lnTo>
                    <a:pt x="72728" y="263821"/>
                  </a:lnTo>
                  <a:lnTo>
                    <a:pt x="51289" y="304324"/>
                  </a:lnTo>
                  <a:lnTo>
                    <a:pt x="33327" y="346797"/>
                  </a:lnTo>
                  <a:lnTo>
                    <a:pt x="19028" y="391054"/>
                  </a:lnTo>
                  <a:lnTo>
                    <a:pt x="8582" y="436905"/>
                  </a:lnTo>
                  <a:lnTo>
                    <a:pt x="2177" y="484162"/>
                  </a:lnTo>
                  <a:lnTo>
                    <a:pt x="0" y="532638"/>
                  </a:lnTo>
                  <a:lnTo>
                    <a:pt x="2133" y="580140"/>
                  </a:lnTo>
                  <a:lnTo>
                    <a:pt x="2177" y="581113"/>
                  </a:lnTo>
                  <a:lnTo>
                    <a:pt x="8582" y="628370"/>
                  </a:lnTo>
                  <a:lnTo>
                    <a:pt x="19028" y="674221"/>
                  </a:lnTo>
                  <a:lnTo>
                    <a:pt x="33327" y="718478"/>
                  </a:lnTo>
                  <a:lnTo>
                    <a:pt x="51289" y="760951"/>
                  </a:lnTo>
                  <a:lnTo>
                    <a:pt x="72728" y="801454"/>
                  </a:lnTo>
                  <a:lnTo>
                    <a:pt x="97455" y="839798"/>
                  </a:lnTo>
                  <a:lnTo>
                    <a:pt x="125281" y="875795"/>
                  </a:lnTo>
                  <a:lnTo>
                    <a:pt x="156019" y="909256"/>
                  </a:lnTo>
                  <a:lnTo>
                    <a:pt x="189480" y="939994"/>
                  </a:lnTo>
                  <a:lnTo>
                    <a:pt x="225477" y="967820"/>
                  </a:lnTo>
                  <a:lnTo>
                    <a:pt x="263821" y="992547"/>
                  </a:lnTo>
                  <a:lnTo>
                    <a:pt x="304324" y="1013986"/>
                  </a:lnTo>
                  <a:lnTo>
                    <a:pt x="346797" y="1031948"/>
                  </a:lnTo>
                  <a:lnTo>
                    <a:pt x="391054" y="1046247"/>
                  </a:lnTo>
                  <a:lnTo>
                    <a:pt x="436905" y="1056693"/>
                  </a:lnTo>
                  <a:lnTo>
                    <a:pt x="484162" y="1063098"/>
                  </a:lnTo>
                  <a:lnTo>
                    <a:pt x="532638" y="1065276"/>
                  </a:lnTo>
                  <a:lnTo>
                    <a:pt x="581113" y="1063098"/>
                  </a:lnTo>
                  <a:lnTo>
                    <a:pt x="628370" y="1056693"/>
                  </a:lnTo>
                  <a:lnTo>
                    <a:pt x="674221" y="1046247"/>
                  </a:lnTo>
                  <a:lnTo>
                    <a:pt x="718478" y="1031948"/>
                  </a:lnTo>
                  <a:lnTo>
                    <a:pt x="733066" y="1025778"/>
                  </a:lnTo>
                  <a:lnTo>
                    <a:pt x="532638" y="1025778"/>
                  </a:lnTo>
                  <a:lnTo>
                    <a:pt x="485135" y="1023522"/>
                  </a:lnTo>
                  <a:lnTo>
                    <a:pt x="438913" y="1016889"/>
                  </a:lnTo>
                  <a:lnTo>
                    <a:pt x="394176" y="1006086"/>
                  </a:lnTo>
                  <a:lnTo>
                    <a:pt x="351132" y="991320"/>
                  </a:lnTo>
                  <a:lnTo>
                    <a:pt x="309986" y="972797"/>
                  </a:lnTo>
                  <a:lnTo>
                    <a:pt x="270946" y="950724"/>
                  </a:lnTo>
                  <a:lnTo>
                    <a:pt x="234218" y="925307"/>
                  </a:lnTo>
                  <a:lnTo>
                    <a:pt x="200008" y="896753"/>
                  </a:lnTo>
                  <a:lnTo>
                    <a:pt x="168522" y="865267"/>
                  </a:lnTo>
                  <a:lnTo>
                    <a:pt x="139968" y="831057"/>
                  </a:lnTo>
                  <a:lnTo>
                    <a:pt x="114551" y="794329"/>
                  </a:lnTo>
                  <a:lnTo>
                    <a:pt x="92478" y="755289"/>
                  </a:lnTo>
                  <a:lnTo>
                    <a:pt x="73955" y="714143"/>
                  </a:lnTo>
                  <a:lnTo>
                    <a:pt x="59189" y="671099"/>
                  </a:lnTo>
                  <a:lnTo>
                    <a:pt x="48386" y="626362"/>
                  </a:lnTo>
                  <a:lnTo>
                    <a:pt x="41753" y="580140"/>
                  </a:lnTo>
                  <a:lnTo>
                    <a:pt x="39497" y="532638"/>
                  </a:lnTo>
                  <a:lnTo>
                    <a:pt x="41753" y="485135"/>
                  </a:lnTo>
                  <a:lnTo>
                    <a:pt x="48386" y="438913"/>
                  </a:lnTo>
                  <a:lnTo>
                    <a:pt x="59189" y="394176"/>
                  </a:lnTo>
                  <a:lnTo>
                    <a:pt x="73955" y="351132"/>
                  </a:lnTo>
                  <a:lnTo>
                    <a:pt x="92478" y="309986"/>
                  </a:lnTo>
                  <a:lnTo>
                    <a:pt x="114551" y="270946"/>
                  </a:lnTo>
                  <a:lnTo>
                    <a:pt x="139968" y="234218"/>
                  </a:lnTo>
                  <a:lnTo>
                    <a:pt x="168522" y="200008"/>
                  </a:lnTo>
                  <a:lnTo>
                    <a:pt x="200008" y="168522"/>
                  </a:lnTo>
                  <a:lnTo>
                    <a:pt x="234218" y="139968"/>
                  </a:lnTo>
                  <a:lnTo>
                    <a:pt x="270946" y="114551"/>
                  </a:lnTo>
                  <a:lnTo>
                    <a:pt x="309986" y="92478"/>
                  </a:lnTo>
                  <a:lnTo>
                    <a:pt x="351132" y="73955"/>
                  </a:lnTo>
                  <a:lnTo>
                    <a:pt x="394176" y="59189"/>
                  </a:lnTo>
                  <a:lnTo>
                    <a:pt x="438913" y="48386"/>
                  </a:lnTo>
                  <a:lnTo>
                    <a:pt x="485135" y="41753"/>
                  </a:lnTo>
                  <a:lnTo>
                    <a:pt x="532638" y="39497"/>
                  </a:lnTo>
                  <a:lnTo>
                    <a:pt x="733066" y="39497"/>
                  </a:lnTo>
                  <a:lnTo>
                    <a:pt x="718478" y="33327"/>
                  </a:lnTo>
                  <a:lnTo>
                    <a:pt x="674221" y="19028"/>
                  </a:lnTo>
                  <a:lnTo>
                    <a:pt x="628370" y="8582"/>
                  </a:lnTo>
                  <a:lnTo>
                    <a:pt x="581113" y="2177"/>
                  </a:lnTo>
                  <a:lnTo>
                    <a:pt x="532638" y="0"/>
                  </a:lnTo>
                  <a:close/>
                </a:path>
                <a:path w="1065529" h="1065530">
                  <a:moveTo>
                    <a:pt x="733066" y="39497"/>
                  </a:moveTo>
                  <a:lnTo>
                    <a:pt x="532638" y="39497"/>
                  </a:lnTo>
                  <a:lnTo>
                    <a:pt x="580140" y="41753"/>
                  </a:lnTo>
                  <a:lnTo>
                    <a:pt x="626362" y="48386"/>
                  </a:lnTo>
                  <a:lnTo>
                    <a:pt x="671099" y="59189"/>
                  </a:lnTo>
                  <a:lnTo>
                    <a:pt x="714143" y="73955"/>
                  </a:lnTo>
                  <a:lnTo>
                    <a:pt x="755289" y="92478"/>
                  </a:lnTo>
                  <a:lnTo>
                    <a:pt x="794329" y="114551"/>
                  </a:lnTo>
                  <a:lnTo>
                    <a:pt x="831057" y="139968"/>
                  </a:lnTo>
                  <a:lnTo>
                    <a:pt x="865267" y="168522"/>
                  </a:lnTo>
                  <a:lnTo>
                    <a:pt x="896753" y="200008"/>
                  </a:lnTo>
                  <a:lnTo>
                    <a:pt x="925307" y="234218"/>
                  </a:lnTo>
                  <a:lnTo>
                    <a:pt x="950724" y="270946"/>
                  </a:lnTo>
                  <a:lnTo>
                    <a:pt x="972797" y="309986"/>
                  </a:lnTo>
                  <a:lnTo>
                    <a:pt x="991320" y="351132"/>
                  </a:lnTo>
                  <a:lnTo>
                    <a:pt x="1006086" y="394176"/>
                  </a:lnTo>
                  <a:lnTo>
                    <a:pt x="1016889" y="438913"/>
                  </a:lnTo>
                  <a:lnTo>
                    <a:pt x="1023522" y="485135"/>
                  </a:lnTo>
                  <a:lnTo>
                    <a:pt x="1025779" y="532638"/>
                  </a:lnTo>
                  <a:lnTo>
                    <a:pt x="1023522" y="580140"/>
                  </a:lnTo>
                  <a:lnTo>
                    <a:pt x="1016889" y="626362"/>
                  </a:lnTo>
                  <a:lnTo>
                    <a:pt x="1006086" y="671099"/>
                  </a:lnTo>
                  <a:lnTo>
                    <a:pt x="991320" y="714143"/>
                  </a:lnTo>
                  <a:lnTo>
                    <a:pt x="972797" y="755289"/>
                  </a:lnTo>
                  <a:lnTo>
                    <a:pt x="950724" y="794329"/>
                  </a:lnTo>
                  <a:lnTo>
                    <a:pt x="925307" y="831057"/>
                  </a:lnTo>
                  <a:lnTo>
                    <a:pt x="896753" y="865267"/>
                  </a:lnTo>
                  <a:lnTo>
                    <a:pt x="865267" y="896753"/>
                  </a:lnTo>
                  <a:lnTo>
                    <a:pt x="831057" y="925307"/>
                  </a:lnTo>
                  <a:lnTo>
                    <a:pt x="794329" y="950724"/>
                  </a:lnTo>
                  <a:lnTo>
                    <a:pt x="755289" y="972797"/>
                  </a:lnTo>
                  <a:lnTo>
                    <a:pt x="714143" y="991320"/>
                  </a:lnTo>
                  <a:lnTo>
                    <a:pt x="671099" y="1006086"/>
                  </a:lnTo>
                  <a:lnTo>
                    <a:pt x="626362" y="1016889"/>
                  </a:lnTo>
                  <a:lnTo>
                    <a:pt x="580140" y="1023522"/>
                  </a:lnTo>
                  <a:lnTo>
                    <a:pt x="532638" y="1025778"/>
                  </a:lnTo>
                  <a:lnTo>
                    <a:pt x="733066" y="1025778"/>
                  </a:lnTo>
                  <a:lnTo>
                    <a:pt x="801454" y="992547"/>
                  </a:lnTo>
                  <a:lnTo>
                    <a:pt x="839798" y="967820"/>
                  </a:lnTo>
                  <a:lnTo>
                    <a:pt x="875795" y="939994"/>
                  </a:lnTo>
                  <a:lnTo>
                    <a:pt x="909256" y="909256"/>
                  </a:lnTo>
                  <a:lnTo>
                    <a:pt x="939994" y="875795"/>
                  </a:lnTo>
                  <a:lnTo>
                    <a:pt x="967820" y="839798"/>
                  </a:lnTo>
                  <a:lnTo>
                    <a:pt x="992547" y="801454"/>
                  </a:lnTo>
                  <a:lnTo>
                    <a:pt x="1013986" y="760951"/>
                  </a:lnTo>
                  <a:lnTo>
                    <a:pt x="1031948" y="718478"/>
                  </a:lnTo>
                  <a:lnTo>
                    <a:pt x="1046247" y="674221"/>
                  </a:lnTo>
                  <a:lnTo>
                    <a:pt x="1056693" y="628370"/>
                  </a:lnTo>
                  <a:lnTo>
                    <a:pt x="1063098" y="581113"/>
                  </a:lnTo>
                  <a:lnTo>
                    <a:pt x="1065276" y="532638"/>
                  </a:lnTo>
                  <a:lnTo>
                    <a:pt x="1063142" y="485135"/>
                  </a:lnTo>
                  <a:lnTo>
                    <a:pt x="1063098" y="484162"/>
                  </a:lnTo>
                  <a:lnTo>
                    <a:pt x="1056693" y="436905"/>
                  </a:lnTo>
                  <a:lnTo>
                    <a:pt x="1046247" y="391054"/>
                  </a:lnTo>
                  <a:lnTo>
                    <a:pt x="1031948" y="346797"/>
                  </a:lnTo>
                  <a:lnTo>
                    <a:pt x="1013986" y="304324"/>
                  </a:lnTo>
                  <a:lnTo>
                    <a:pt x="992547" y="263821"/>
                  </a:lnTo>
                  <a:lnTo>
                    <a:pt x="967820" y="225477"/>
                  </a:lnTo>
                  <a:lnTo>
                    <a:pt x="939994" y="189480"/>
                  </a:lnTo>
                  <a:lnTo>
                    <a:pt x="909256" y="156019"/>
                  </a:lnTo>
                  <a:lnTo>
                    <a:pt x="875795" y="125281"/>
                  </a:lnTo>
                  <a:lnTo>
                    <a:pt x="839798" y="97455"/>
                  </a:lnTo>
                  <a:lnTo>
                    <a:pt x="801454" y="72728"/>
                  </a:lnTo>
                  <a:lnTo>
                    <a:pt x="760951" y="51289"/>
                  </a:lnTo>
                  <a:lnTo>
                    <a:pt x="733066" y="39497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479803" y="3212592"/>
            <a:ext cx="2984500" cy="2376170"/>
          </a:xfrm>
          <a:prstGeom prst="rect">
            <a:avLst/>
          </a:prstGeom>
          <a:solidFill>
            <a:srgbClr val="E0F7F7"/>
          </a:solidFill>
        </p:spPr>
        <p:txBody>
          <a:bodyPr wrap="square" lIns="0" tIns="2165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05"/>
              </a:spcBef>
            </a:pPr>
            <a:endParaRPr sz="2200">
              <a:latin typeface="Times New Roman"/>
              <a:cs typeface="Times New Roman"/>
            </a:endParaRPr>
          </a:p>
          <a:p>
            <a:pPr marL="313690" marR="922655">
              <a:lnSpc>
                <a:spcPct val="98400"/>
              </a:lnSpc>
            </a:pPr>
            <a:r>
              <a:rPr dirty="0" sz="2200" b="1">
                <a:latin typeface="Arial"/>
                <a:cs typeface="Arial"/>
              </a:rPr>
              <a:t>Assumes</a:t>
            </a:r>
            <a:r>
              <a:rPr dirty="0" sz="2200" spc="-9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the </a:t>
            </a:r>
            <a:r>
              <a:rPr dirty="0" sz="2200" b="1">
                <a:latin typeface="Arial"/>
                <a:cs typeface="Arial"/>
              </a:rPr>
              <a:t>market</a:t>
            </a:r>
            <a:r>
              <a:rPr dirty="0" sz="2200" spc="-8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can </a:t>
            </a:r>
            <a:r>
              <a:rPr dirty="0" sz="2200" b="1">
                <a:latin typeface="Arial"/>
                <a:cs typeface="Arial"/>
              </a:rPr>
              <a:t>only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go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up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54111" y="3212592"/>
            <a:ext cx="2984500" cy="2376170"/>
          </a:xfrm>
          <a:prstGeom prst="rect">
            <a:avLst/>
          </a:prstGeom>
          <a:solidFill>
            <a:srgbClr val="E0F7F7"/>
          </a:solidFill>
        </p:spPr>
        <p:txBody>
          <a:bodyPr wrap="square" lIns="0" tIns="2165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05"/>
              </a:spcBef>
            </a:pPr>
            <a:endParaRPr sz="2200">
              <a:latin typeface="Times New Roman"/>
              <a:cs typeface="Times New Roman"/>
            </a:endParaRPr>
          </a:p>
          <a:p>
            <a:pPr marL="245110" marR="789305">
              <a:lnSpc>
                <a:spcPct val="98500"/>
              </a:lnSpc>
            </a:pPr>
            <a:r>
              <a:rPr dirty="0" sz="2200" spc="-10" b="1">
                <a:latin typeface="Arial"/>
                <a:cs typeface="Arial"/>
              </a:rPr>
              <a:t>Expects </a:t>
            </a:r>
            <a:r>
              <a:rPr dirty="0" sz="2200" spc="-20" b="1">
                <a:latin typeface="Arial"/>
                <a:cs typeface="Arial"/>
              </a:rPr>
              <a:t>double-</a:t>
            </a:r>
            <a:r>
              <a:rPr dirty="0" sz="2200" spc="-10" b="1">
                <a:latin typeface="Arial"/>
                <a:cs typeface="Arial"/>
              </a:rPr>
              <a:t>digit </a:t>
            </a:r>
            <a:r>
              <a:rPr dirty="0" sz="2200" b="1">
                <a:latin typeface="Arial"/>
                <a:cs typeface="Arial"/>
              </a:rPr>
              <a:t>annual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returns </a:t>
            </a:r>
            <a:r>
              <a:rPr dirty="0" sz="2200" b="1">
                <a:latin typeface="Arial"/>
                <a:cs typeface="Arial"/>
              </a:rPr>
              <a:t>from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stocks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16196" y="3212592"/>
            <a:ext cx="2985770" cy="2376170"/>
          </a:xfrm>
          <a:prstGeom prst="rect">
            <a:avLst/>
          </a:prstGeom>
          <a:solidFill>
            <a:srgbClr val="E0F7F7"/>
          </a:solidFill>
        </p:spPr>
        <p:txBody>
          <a:bodyPr wrap="square" lIns="0" tIns="2165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05"/>
              </a:spcBef>
            </a:pPr>
            <a:endParaRPr sz="2200">
              <a:latin typeface="Times New Roman"/>
              <a:cs typeface="Times New Roman"/>
            </a:endParaRPr>
          </a:p>
          <a:p>
            <a:pPr marL="277495" marR="834390">
              <a:lnSpc>
                <a:spcPct val="98400"/>
              </a:lnSpc>
            </a:pPr>
            <a:r>
              <a:rPr dirty="0" sz="2200" b="1">
                <a:latin typeface="Arial"/>
                <a:cs typeface="Arial"/>
              </a:rPr>
              <a:t>Thinks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stocks </a:t>
            </a:r>
            <a:r>
              <a:rPr dirty="0" sz="2200" b="1">
                <a:latin typeface="Arial"/>
                <a:cs typeface="Arial"/>
              </a:rPr>
              <a:t>are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only </a:t>
            </a:r>
            <a:r>
              <a:rPr dirty="0" sz="2200" b="1">
                <a:latin typeface="Arial"/>
                <a:cs typeface="Arial"/>
              </a:rPr>
              <a:t>way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go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316482" y="1625854"/>
            <a:ext cx="9568180" cy="4092575"/>
            <a:chOff x="1316482" y="1625854"/>
            <a:chExt cx="9568180" cy="4092575"/>
          </a:xfrm>
        </p:grpSpPr>
        <p:sp>
          <p:nvSpPr>
            <p:cNvPr id="11" name="object 11" descr=""/>
            <p:cNvSpPr/>
            <p:nvPr/>
          </p:nvSpPr>
          <p:spPr>
            <a:xfrm>
              <a:off x="1322832" y="1632204"/>
              <a:ext cx="9555480" cy="4079875"/>
            </a:xfrm>
            <a:custGeom>
              <a:avLst/>
              <a:gdLst/>
              <a:ahLst/>
              <a:cxnLst/>
              <a:rect l="l" t="t" r="r" b="b"/>
              <a:pathLst>
                <a:path w="9555480" h="4079875">
                  <a:moveTo>
                    <a:pt x="0" y="4079748"/>
                  </a:moveTo>
                  <a:lnTo>
                    <a:pt x="9555480" y="4079748"/>
                  </a:lnTo>
                  <a:lnTo>
                    <a:pt x="9555480" y="0"/>
                  </a:lnTo>
                  <a:lnTo>
                    <a:pt x="0" y="0"/>
                  </a:lnTo>
                  <a:lnTo>
                    <a:pt x="0" y="4079748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928415" y="2575669"/>
              <a:ext cx="553085" cy="180340"/>
            </a:xfrm>
            <a:custGeom>
              <a:avLst/>
              <a:gdLst/>
              <a:ahLst/>
              <a:cxnLst/>
              <a:rect l="l" t="t" r="r" b="b"/>
              <a:pathLst>
                <a:path w="553085" h="180339">
                  <a:moveTo>
                    <a:pt x="17885" y="0"/>
                  </a:moveTo>
                  <a:lnTo>
                    <a:pt x="10358" y="2303"/>
                  </a:lnTo>
                  <a:lnTo>
                    <a:pt x="4302" y="7276"/>
                  </a:lnTo>
                  <a:lnTo>
                    <a:pt x="769" y="13987"/>
                  </a:lnTo>
                  <a:lnTo>
                    <a:pt x="0" y="21556"/>
                  </a:lnTo>
                  <a:lnTo>
                    <a:pt x="2230" y="29100"/>
                  </a:lnTo>
                  <a:lnTo>
                    <a:pt x="3500" y="31132"/>
                  </a:lnTo>
                  <a:lnTo>
                    <a:pt x="4389" y="32148"/>
                  </a:lnTo>
                  <a:lnTo>
                    <a:pt x="13291" y="45190"/>
                  </a:lnTo>
                  <a:lnTo>
                    <a:pt x="43759" y="81551"/>
                  </a:lnTo>
                  <a:lnTo>
                    <a:pt x="79674" y="113037"/>
                  </a:lnTo>
                  <a:lnTo>
                    <a:pt x="119784" y="139193"/>
                  </a:lnTo>
                  <a:lnTo>
                    <a:pt x="163629" y="159329"/>
                  </a:lnTo>
                  <a:lnTo>
                    <a:pt x="210510" y="172991"/>
                  </a:lnTo>
                  <a:lnTo>
                    <a:pt x="276820" y="179754"/>
                  </a:lnTo>
                  <a:lnTo>
                    <a:pt x="310147" y="178063"/>
                  </a:lnTo>
                  <a:lnTo>
                    <a:pt x="359034" y="169183"/>
                  </a:lnTo>
                  <a:lnTo>
                    <a:pt x="405201" y="153306"/>
                  </a:lnTo>
                  <a:lnTo>
                    <a:pt x="447706" y="131107"/>
                  </a:lnTo>
                  <a:lnTo>
                    <a:pt x="486783" y="102729"/>
                  </a:lnTo>
                  <a:lnTo>
                    <a:pt x="521245" y="68994"/>
                  </a:lnTo>
                  <a:lnTo>
                    <a:pt x="549981" y="31132"/>
                  </a:lnTo>
                  <a:lnTo>
                    <a:pt x="552840" y="23848"/>
                  </a:lnTo>
                  <a:lnTo>
                    <a:pt x="552759" y="16289"/>
                  </a:lnTo>
                  <a:lnTo>
                    <a:pt x="549892" y="9326"/>
                  </a:lnTo>
                  <a:lnTo>
                    <a:pt x="544393" y="3827"/>
                  </a:lnTo>
                  <a:lnTo>
                    <a:pt x="541218" y="2049"/>
                  </a:lnTo>
                  <a:lnTo>
                    <a:pt x="537662" y="1160"/>
                  </a:lnTo>
                  <a:lnTo>
                    <a:pt x="534106" y="1414"/>
                  </a:lnTo>
                  <a:lnTo>
                    <a:pt x="527502" y="1414"/>
                  </a:lnTo>
                  <a:lnTo>
                    <a:pt x="521406" y="4843"/>
                  </a:lnTo>
                  <a:lnTo>
                    <a:pt x="509577" y="21826"/>
                  </a:lnTo>
                  <a:lnTo>
                    <a:pt x="500943" y="32942"/>
                  </a:lnTo>
                  <a:lnTo>
                    <a:pt x="472118" y="63605"/>
                  </a:lnTo>
                  <a:lnTo>
                    <a:pt x="439364" y="89679"/>
                  </a:lnTo>
                  <a:lnTo>
                    <a:pt x="403002" y="111003"/>
                  </a:lnTo>
                  <a:lnTo>
                    <a:pt x="346019" y="131732"/>
                  </a:lnTo>
                  <a:lnTo>
                    <a:pt x="300451" y="139169"/>
                  </a:lnTo>
                  <a:lnTo>
                    <a:pt x="254427" y="139169"/>
                  </a:lnTo>
                  <a:lnTo>
                    <a:pt x="208859" y="131732"/>
                  </a:lnTo>
                  <a:lnTo>
                    <a:pt x="164663" y="116857"/>
                  </a:lnTo>
                  <a:lnTo>
                    <a:pt x="127248" y="97391"/>
                  </a:lnTo>
                  <a:lnTo>
                    <a:pt x="93130" y="72820"/>
                  </a:lnTo>
                  <a:lnTo>
                    <a:pt x="62890" y="43559"/>
                  </a:lnTo>
                  <a:lnTo>
                    <a:pt x="37155" y="10304"/>
                  </a:lnTo>
                  <a:lnTo>
                    <a:pt x="32129" y="4250"/>
                  </a:lnTo>
                  <a:lnTo>
                    <a:pt x="25423" y="732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81265" y="1981200"/>
            <a:ext cx="8737600" cy="3295650"/>
            <a:chOff x="981265" y="1981200"/>
            <a:chExt cx="8737600" cy="3295650"/>
          </a:xfrm>
        </p:grpSpPr>
        <p:sp>
          <p:nvSpPr>
            <p:cNvPr id="3" name="object 3" descr=""/>
            <p:cNvSpPr/>
            <p:nvPr/>
          </p:nvSpPr>
          <p:spPr>
            <a:xfrm>
              <a:off x="987551" y="1981200"/>
              <a:ext cx="8724900" cy="3256915"/>
            </a:xfrm>
            <a:custGeom>
              <a:avLst/>
              <a:gdLst/>
              <a:ahLst/>
              <a:cxnLst/>
              <a:rect l="l" t="t" r="r" b="b"/>
              <a:pathLst>
                <a:path w="8724900" h="3256915">
                  <a:moveTo>
                    <a:pt x="8724900" y="0"/>
                  </a:moveTo>
                  <a:lnTo>
                    <a:pt x="8709660" y="25908"/>
                  </a:lnTo>
                  <a:lnTo>
                    <a:pt x="8694420" y="70103"/>
                  </a:lnTo>
                  <a:lnTo>
                    <a:pt x="8679180" y="86867"/>
                  </a:lnTo>
                  <a:lnTo>
                    <a:pt x="8663940" y="80772"/>
                  </a:lnTo>
                  <a:lnTo>
                    <a:pt x="8647176" y="105155"/>
                  </a:lnTo>
                  <a:lnTo>
                    <a:pt x="8631936" y="86867"/>
                  </a:lnTo>
                  <a:lnTo>
                    <a:pt x="8601456" y="178308"/>
                  </a:lnTo>
                  <a:lnTo>
                    <a:pt x="8586216" y="231648"/>
                  </a:lnTo>
                  <a:lnTo>
                    <a:pt x="8570976" y="257555"/>
                  </a:lnTo>
                  <a:lnTo>
                    <a:pt x="8555736" y="251460"/>
                  </a:lnTo>
                  <a:lnTo>
                    <a:pt x="8538972" y="284988"/>
                  </a:lnTo>
                  <a:lnTo>
                    <a:pt x="8523732" y="251460"/>
                  </a:lnTo>
                  <a:lnTo>
                    <a:pt x="8508492" y="234696"/>
                  </a:lnTo>
                  <a:lnTo>
                    <a:pt x="8493252" y="195072"/>
                  </a:lnTo>
                  <a:lnTo>
                    <a:pt x="8478012" y="254508"/>
                  </a:lnTo>
                  <a:lnTo>
                    <a:pt x="8462772" y="307848"/>
                  </a:lnTo>
                  <a:lnTo>
                    <a:pt x="8447532" y="414527"/>
                  </a:lnTo>
                  <a:lnTo>
                    <a:pt x="8430768" y="379475"/>
                  </a:lnTo>
                  <a:lnTo>
                    <a:pt x="8415528" y="324612"/>
                  </a:lnTo>
                  <a:lnTo>
                    <a:pt x="8400288" y="297179"/>
                  </a:lnTo>
                  <a:lnTo>
                    <a:pt x="8385048" y="199644"/>
                  </a:lnTo>
                  <a:lnTo>
                    <a:pt x="8369808" y="204215"/>
                  </a:lnTo>
                  <a:lnTo>
                    <a:pt x="8354568" y="179832"/>
                  </a:lnTo>
                  <a:lnTo>
                    <a:pt x="8337804" y="236220"/>
                  </a:lnTo>
                  <a:lnTo>
                    <a:pt x="8322564" y="280415"/>
                  </a:lnTo>
                  <a:lnTo>
                    <a:pt x="8307324" y="265175"/>
                  </a:lnTo>
                  <a:lnTo>
                    <a:pt x="8292083" y="352044"/>
                  </a:lnTo>
                  <a:lnTo>
                    <a:pt x="8276844" y="365760"/>
                  </a:lnTo>
                  <a:lnTo>
                    <a:pt x="8261604" y="527303"/>
                  </a:lnTo>
                  <a:lnTo>
                    <a:pt x="8246364" y="420624"/>
                  </a:lnTo>
                  <a:lnTo>
                    <a:pt x="8229600" y="396239"/>
                  </a:lnTo>
                  <a:lnTo>
                    <a:pt x="8214359" y="371855"/>
                  </a:lnTo>
                  <a:lnTo>
                    <a:pt x="8199120" y="294132"/>
                  </a:lnTo>
                  <a:lnTo>
                    <a:pt x="8183880" y="289560"/>
                  </a:lnTo>
                  <a:lnTo>
                    <a:pt x="8168640" y="286512"/>
                  </a:lnTo>
                  <a:lnTo>
                    <a:pt x="8153400" y="306324"/>
                  </a:lnTo>
                  <a:lnTo>
                    <a:pt x="8136636" y="304800"/>
                  </a:lnTo>
                  <a:lnTo>
                    <a:pt x="8121396" y="373379"/>
                  </a:lnTo>
                  <a:lnTo>
                    <a:pt x="8106156" y="432815"/>
                  </a:lnTo>
                  <a:lnTo>
                    <a:pt x="8090916" y="384048"/>
                  </a:lnTo>
                  <a:lnTo>
                    <a:pt x="8075676" y="438912"/>
                  </a:lnTo>
                  <a:lnTo>
                    <a:pt x="8060436" y="359663"/>
                  </a:lnTo>
                  <a:lnTo>
                    <a:pt x="8045196" y="359663"/>
                  </a:lnTo>
                  <a:lnTo>
                    <a:pt x="8028432" y="379475"/>
                  </a:lnTo>
                  <a:lnTo>
                    <a:pt x="8013192" y="486155"/>
                  </a:lnTo>
                  <a:lnTo>
                    <a:pt x="7997952" y="492251"/>
                  </a:lnTo>
                  <a:lnTo>
                    <a:pt x="7982712" y="537972"/>
                  </a:lnTo>
                  <a:lnTo>
                    <a:pt x="7967472" y="542544"/>
                  </a:lnTo>
                  <a:lnTo>
                    <a:pt x="7952232" y="640079"/>
                  </a:lnTo>
                  <a:lnTo>
                    <a:pt x="7936992" y="717803"/>
                  </a:lnTo>
                  <a:lnTo>
                    <a:pt x="7920228" y="768096"/>
                  </a:lnTo>
                  <a:lnTo>
                    <a:pt x="7904988" y="853439"/>
                  </a:lnTo>
                  <a:lnTo>
                    <a:pt x="7889748" y="624839"/>
                  </a:lnTo>
                  <a:lnTo>
                    <a:pt x="7874508" y="585215"/>
                  </a:lnTo>
                  <a:lnTo>
                    <a:pt x="7859268" y="426720"/>
                  </a:lnTo>
                  <a:lnTo>
                    <a:pt x="7844028" y="600455"/>
                  </a:lnTo>
                  <a:lnTo>
                    <a:pt x="7827264" y="445008"/>
                  </a:lnTo>
                  <a:lnTo>
                    <a:pt x="7812024" y="365760"/>
                  </a:lnTo>
                  <a:lnTo>
                    <a:pt x="7796783" y="464820"/>
                  </a:lnTo>
                  <a:lnTo>
                    <a:pt x="7781544" y="544067"/>
                  </a:lnTo>
                  <a:lnTo>
                    <a:pt x="7766304" y="440436"/>
                  </a:lnTo>
                  <a:lnTo>
                    <a:pt x="7751064" y="454151"/>
                  </a:lnTo>
                  <a:lnTo>
                    <a:pt x="7735824" y="301751"/>
                  </a:lnTo>
                  <a:lnTo>
                    <a:pt x="7719059" y="300227"/>
                  </a:lnTo>
                  <a:lnTo>
                    <a:pt x="7703820" y="260603"/>
                  </a:lnTo>
                  <a:lnTo>
                    <a:pt x="7688580" y="342900"/>
                  </a:lnTo>
                  <a:lnTo>
                    <a:pt x="7673340" y="374903"/>
                  </a:lnTo>
                  <a:lnTo>
                    <a:pt x="7658100" y="368808"/>
                  </a:lnTo>
                  <a:lnTo>
                    <a:pt x="7642859" y="393191"/>
                  </a:lnTo>
                  <a:lnTo>
                    <a:pt x="7627620" y="409955"/>
                  </a:lnTo>
                  <a:lnTo>
                    <a:pt x="7610856" y="458724"/>
                  </a:lnTo>
                  <a:lnTo>
                    <a:pt x="7595616" y="437388"/>
                  </a:lnTo>
                  <a:lnTo>
                    <a:pt x="7580376" y="438912"/>
                  </a:lnTo>
                  <a:lnTo>
                    <a:pt x="7565136" y="493775"/>
                  </a:lnTo>
                  <a:lnTo>
                    <a:pt x="7549896" y="498348"/>
                  </a:lnTo>
                  <a:lnTo>
                    <a:pt x="7534656" y="576072"/>
                  </a:lnTo>
                  <a:lnTo>
                    <a:pt x="7517892" y="601979"/>
                  </a:lnTo>
                  <a:lnTo>
                    <a:pt x="7502652" y="559308"/>
                  </a:lnTo>
                  <a:lnTo>
                    <a:pt x="7487412" y="489203"/>
                  </a:lnTo>
                  <a:lnTo>
                    <a:pt x="7472172" y="457200"/>
                  </a:lnTo>
                  <a:lnTo>
                    <a:pt x="7456932" y="551688"/>
                  </a:lnTo>
                  <a:lnTo>
                    <a:pt x="7441692" y="534924"/>
                  </a:lnTo>
                  <a:lnTo>
                    <a:pt x="7426452" y="541020"/>
                  </a:lnTo>
                  <a:lnTo>
                    <a:pt x="7409688" y="524255"/>
                  </a:lnTo>
                  <a:lnTo>
                    <a:pt x="7394448" y="603503"/>
                  </a:lnTo>
                  <a:lnTo>
                    <a:pt x="7379208" y="595884"/>
                  </a:lnTo>
                  <a:lnTo>
                    <a:pt x="7363968" y="576072"/>
                  </a:lnTo>
                  <a:lnTo>
                    <a:pt x="7348728" y="589788"/>
                  </a:lnTo>
                  <a:lnTo>
                    <a:pt x="7333488" y="649224"/>
                  </a:lnTo>
                  <a:lnTo>
                    <a:pt x="7316724" y="624839"/>
                  </a:lnTo>
                  <a:lnTo>
                    <a:pt x="7301483" y="704088"/>
                  </a:lnTo>
                  <a:lnTo>
                    <a:pt x="7286244" y="509015"/>
                  </a:lnTo>
                  <a:lnTo>
                    <a:pt x="7271004" y="455675"/>
                  </a:lnTo>
                  <a:lnTo>
                    <a:pt x="7255764" y="565403"/>
                  </a:lnTo>
                  <a:lnTo>
                    <a:pt x="7240524" y="458724"/>
                  </a:lnTo>
                  <a:lnTo>
                    <a:pt x="7225283" y="470915"/>
                  </a:lnTo>
                  <a:lnTo>
                    <a:pt x="7208520" y="612648"/>
                  </a:lnTo>
                  <a:lnTo>
                    <a:pt x="7193280" y="429767"/>
                  </a:lnTo>
                  <a:lnTo>
                    <a:pt x="7178040" y="278891"/>
                  </a:lnTo>
                  <a:lnTo>
                    <a:pt x="7162800" y="353567"/>
                  </a:lnTo>
                  <a:lnTo>
                    <a:pt x="7147559" y="390144"/>
                  </a:lnTo>
                  <a:lnTo>
                    <a:pt x="7132320" y="460248"/>
                  </a:lnTo>
                  <a:lnTo>
                    <a:pt x="7117080" y="539496"/>
                  </a:lnTo>
                  <a:lnTo>
                    <a:pt x="7100316" y="534924"/>
                  </a:lnTo>
                  <a:lnTo>
                    <a:pt x="7085076" y="550163"/>
                  </a:lnTo>
                  <a:lnTo>
                    <a:pt x="7069836" y="594360"/>
                  </a:lnTo>
                  <a:lnTo>
                    <a:pt x="7054596" y="608076"/>
                  </a:lnTo>
                  <a:lnTo>
                    <a:pt x="7039356" y="699515"/>
                  </a:lnTo>
                  <a:lnTo>
                    <a:pt x="7024116" y="726948"/>
                  </a:lnTo>
                  <a:lnTo>
                    <a:pt x="7007352" y="719327"/>
                  </a:lnTo>
                  <a:lnTo>
                    <a:pt x="6992112" y="702563"/>
                  </a:lnTo>
                  <a:lnTo>
                    <a:pt x="6976872" y="717803"/>
                  </a:lnTo>
                  <a:lnTo>
                    <a:pt x="6961632" y="731520"/>
                  </a:lnTo>
                  <a:lnTo>
                    <a:pt x="6946392" y="794003"/>
                  </a:lnTo>
                  <a:lnTo>
                    <a:pt x="6931152" y="807720"/>
                  </a:lnTo>
                  <a:lnTo>
                    <a:pt x="6915912" y="859536"/>
                  </a:lnTo>
                  <a:lnTo>
                    <a:pt x="6899148" y="867155"/>
                  </a:lnTo>
                  <a:lnTo>
                    <a:pt x="6883908" y="877824"/>
                  </a:lnTo>
                  <a:lnTo>
                    <a:pt x="6868668" y="941832"/>
                  </a:lnTo>
                  <a:lnTo>
                    <a:pt x="6853428" y="915924"/>
                  </a:lnTo>
                  <a:lnTo>
                    <a:pt x="6838188" y="940308"/>
                  </a:lnTo>
                  <a:lnTo>
                    <a:pt x="6822948" y="960120"/>
                  </a:lnTo>
                  <a:lnTo>
                    <a:pt x="6806183" y="934212"/>
                  </a:lnTo>
                  <a:lnTo>
                    <a:pt x="6790944" y="902208"/>
                  </a:lnTo>
                  <a:lnTo>
                    <a:pt x="6775704" y="938784"/>
                  </a:lnTo>
                  <a:lnTo>
                    <a:pt x="6760464" y="972312"/>
                  </a:lnTo>
                  <a:lnTo>
                    <a:pt x="6745224" y="964691"/>
                  </a:lnTo>
                  <a:lnTo>
                    <a:pt x="6729983" y="995172"/>
                  </a:lnTo>
                  <a:lnTo>
                    <a:pt x="6714744" y="1004315"/>
                  </a:lnTo>
                  <a:lnTo>
                    <a:pt x="6697980" y="998220"/>
                  </a:lnTo>
                  <a:lnTo>
                    <a:pt x="6682740" y="999744"/>
                  </a:lnTo>
                  <a:lnTo>
                    <a:pt x="6667500" y="1014984"/>
                  </a:lnTo>
                  <a:lnTo>
                    <a:pt x="6652259" y="1024127"/>
                  </a:lnTo>
                  <a:lnTo>
                    <a:pt x="6637020" y="1040891"/>
                  </a:lnTo>
                  <a:lnTo>
                    <a:pt x="6621780" y="1078991"/>
                  </a:lnTo>
                  <a:lnTo>
                    <a:pt x="6606540" y="1066800"/>
                  </a:lnTo>
                  <a:lnTo>
                    <a:pt x="6589776" y="1051560"/>
                  </a:lnTo>
                  <a:lnTo>
                    <a:pt x="6574536" y="1060703"/>
                  </a:lnTo>
                  <a:lnTo>
                    <a:pt x="6559296" y="1114044"/>
                  </a:lnTo>
                  <a:lnTo>
                    <a:pt x="6544056" y="1127760"/>
                  </a:lnTo>
                  <a:lnTo>
                    <a:pt x="6528816" y="1100327"/>
                  </a:lnTo>
                  <a:lnTo>
                    <a:pt x="6513576" y="1098803"/>
                  </a:lnTo>
                  <a:lnTo>
                    <a:pt x="6496812" y="1107948"/>
                  </a:lnTo>
                  <a:lnTo>
                    <a:pt x="6481572" y="1063752"/>
                  </a:lnTo>
                  <a:lnTo>
                    <a:pt x="6466332" y="1065276"/>
                  </a:lnTo>
                  <a:lnTo>
                    <a:pt x="6451092" y="1051560"/>
                  </a:lnTo>
                  <a:lnTo>
                    <a:pt x="6435852" y="1077467"/>
                  </a:lnTo>
                  <a:lnTo>
                    <a:pt x="6420612" y="1104900"/>
                  </a:lnTo>
                  <a:lnTo>
                    <a:pt x="6405372" y="1153667"/>
                  </a:lnTo>
                  <a:lnTo>
                    <a:pt x="6388608" y="1181100"/>
                  </a:lnTo>
                  <a:lnTo>
                    <a:pt x="6373368" y="1176527"/>
                  </a:lnTo>
                  <a:lnTo>
                    <a:pt x="6358128" y="1214627"/>
                  </a:lnTo>
                  <a:lnTo>
                    <a:pt x="6342888" y="1205484"/>
                  </a:lnTo>
                  <a:lnTo>
                    <a:pt x="6327648" y="1194815"/>
                  </a:lnTo>
                  <a:lnTo>
                    <a:pt x="6312408" y="1222248"/>
                  </a:lnTo>
                  <a:lnTo>
                    <a:pt x="6297168" y="1199388"/>
                  </a:lnTo>
                  <a:lnTo>
                    <a:pt x="6280404" y="1211579"/>
                  </a:lnTo>
                  <a:lnTo>
                    <a:pt x="6265164" y="1223772"/>
                  </a:lnTo>
                  <a:lnTo>
                    <a:pt x="6249924" y="1304544"/>
                  </a:lnTo>
                  <a:lnTo>
                    <a:pt x="6234683" y="1307591"/>
                  </a:lnTo>
                  <a:lnTo>
                    <a:pt x="6219444" y="1345691"/>
                  </a:lnTo>
                  <a:lnTo>
                    <a:pt x="6204204" y="1348739"/>
                  </a:lnTo>
                  <a:lnTo>
                    <a:pt x="6187440" y="1481327"/>
                  </a:lnTo>
                  <a:lnTo>
                    <a:pt x="6172200" y="1443227"/>
                  </a:lnTo>
                  <a:lnTo>
                    <a:pt x="6156959" y="1446276"/>
                  </a:lnTo>
                  <a:lnTo>
                    <a:pt x="6141720" y="1446276"/>
                  </a:lnTo>
                  <a:lnTo>
                    <a:pt x="6126480" y="1432560"/>
                  </a:lnTo>
                  <a:lnTo>
                    <a:pt x="6111240" y="1423415"/>
                  </a:lnTo>
                  <a:lnTo>
                    <a:pt x="6096000" y="1429512"/>
                  </a:lnTo>
                  <a:lnTo>
                    <a:pt x="6079236" y="1449324"/>
                  </a:lnTo>
                  <a:lnTo>
                    <a:pt x="6063996" y="1453896"/>
                  </a:lnTo>
                  <a:lnTo>
                    <a:pt x="6048756" y="1397508"/>
                  </a:lnTo>
                  <a:lnTo>
                    <a:pt x="6033516" y="1411224"/>
                  </a:lnTo>
                  <a:lnTo>
                    <a:pt x="6018276" y="1389888"/>
                  </a:lnTo>
                  <a:lnTo>
                    <a:pt x="6003036" y="1386839"/>
                  </a:lnTo>
                  <a:lnTo>
                    <a:pt x="5986272" y="1391412"/>
                  </a:lnTo>
                  <a:lnTo>
                    <a:pt x="5971032" y="1406652"/>
                  </a:lnTo>
                  <a:lnTo>
                    <a:pt x="5955792" y="1386839"/>
                  </a:lnTo>
                  <a:lnTo>
                    <a:pt x="5940552" y="1394460"/>
                  </a:lnTo>
                  <a:lnTo>
                    <a:pt x="5925312" y="1444752"/>
                  </a:lnTo>
                  <a:lnTo>
                    <a:pt x="5910072" y="1472184"/>
                  </a:lnTo>
                  <a:lnTo>
                    <a:pt x="5894832" y="1548384"/>
                  </a:lnTo>
                  <a:lnTo>
                    <a:pt x="5878068" y="1510284"/>
                  </a:lnTo>
                  <a:lnTo>
                    <a:pt x="5862828" y="1484376"/>
                  </a:lnTo>
                  <a:lnTo>
                    <a:pt x="5847588" y="1491996"/>
                  </a:lnTo>
                  <a:lnTo>
                    <a:pt x="5832348" y="1482852"/>
                  </a:lnTo>
                  <a:lnTo>
                    <a:pt x="5817108" y="1534667"/>
                  </a:lnTo>
                  <a:lnTo>
                    <a:pt x="5801868" y="1530096"/>
                  </a:lnTo>
                  <a:lnTo>
                    <a:pt x="5786628" y="1501139"/>
                  </a:lnTo>
                  <a:lnTo>
                    <a:pt x="5769864" y="1496567"/>
                  </a:lnTo>
                  <a:lnTo>
                    <a:pt x="5754624" y="1464564"/>
                  </a:lnTo>
                  <a:lnTo>
                    <a:pt x="5739383" y="1479803"/>
                  </a:lnTo>
                  <a:lnTo>
                    <a:pt x="5724144" y="1524000"/>
                  </a:lnTo>
                  <a:lnTo>
                    <a:pt x="5708904" y="1493520"/>
                  </a:lnTo>
                  <a:lnTo>
                    <a:pt x="5693664" y="1533144"/>
                  </a:lnTo>
                  <a:lnTo>
                    <a:pt x="5676900" y="1520952"/>
                  </a:lnTo>
                  <a:lnTo>
                    <a:pt x="5661659" y="1574291"/>
                  </a:lnTo>
                  <a:lnTo>
                    <a:pt x="5646420" y="1603248"/>
                  </a:lnTo>
                  <a:lnTo>
                    <a:pt x="5631180" y="1653539"/>
                  </a:lnTo>
                  <a:lnTo>
                    <a:pt x="5615940" y="1687068"/>
                  </a:lnTo>
                  <a:lnTo>
                    <a:pt x="5600700" y="1744980"/>
                  </a:lnTo>
                  <a:lnTo>
                    <a:pt x="5585459" y="1712976"/>
                  </a:lnTo>
                  <a:lnTo>
                    <a:pt x="5568696" y="1676400"/>
                  </a:lnTo>
                  <a:lnTo>
                    <a:pt x="5553456" y="1728216"/>
                  </a:lnTo>
                  <a:lnTo>
                    <a:pt x="5538216" y="1743456"/>
                  </a:lnTo>
                  <a:lnTo>
                    <a:pt x="5522976" y="1693164"/>
                  </a:lnTo>
                  <a:lnTo>
                    <a:pt x="5507736" y="1545336"/>
                  </a:lnTo>
                  <a:lnTo>
                    <a:pt x="5492496" y="1527048"/>
                  </a:lnTo>
                  <a:lnTo>
                    <a:pt x="5475732" y="1586484"/>
                  </a:lnTo>
                  <a:lnTo>
                    <a:pt x="5460492" y="1566672"/>
                  </a:lnTo>
                  <a:lnTo>
                    <a:pt x="5445252" y="1487424"/>
                  </a:lnTo>
                  <a:lnTo>
                    <a:pt x="5430012" y="1493520"/>
                  </a:lnTo>
                  <a:lnTo>
                    <a:pt x="5414772" y="1490472"/>
                  </a:lnTo>
                  <a:lnTo>
                    <a:pt x="5399532" y="1569720"/>
                  </a:lnTo>
                  <a:lnTo>
                    <a:pt x="5384292" y="1478279"/>
                  </a:lnTo>
                  <a:lnTo>
                    <a:pt x="5367528" y="1511808"/>
                  </a:lnTo>
                  <a:lnTo>
                    <a:pt x="5352288" y="1514855"/>
                  </a:lnTo>
                  <a:lnTo>
                    <a:pt x="5337048" y="1574291"/>
                  </a:lnTo>
                  <a:lnTo>
                    <a:pt x="5321808" y="1591055"/>
                  </a:lnTo>
                  <a:lnTo>
                    <a:pt x="5306568" y="1676400"/>
                  </a:lnTo>
                  <a:lnTo>
                    <a:pt x="5291328" y="1697736"/>
                  </a:lnTo>
                  <a:lnTo>
                    <a:pt x="5276088" y="1688592"/>
                  </a:lnTo>
                  <a:lnTo>
                    <a:pt x="5259324" y="1680972"/>
                  </a:lnTo>
                  <a:lnTo>
                    <a:pt x="5244084" y="1726692"/>
                  </a:lnTo>
                  <a:lnTo>
                    <a:pt x="5228844" y="1652016"/>
                  </a:lnTo>
                  <a:lnTo>
                    <a:pt x="5213604" y="1677924"/>
                  </a:lnTo>
                  <a:lnTo>
                    <a:pt x="5198364" y="1537715"/>
                  </a:lnTo>
                  <a:lnTo>
                    <a:pt x="5183124" y="1551432"/>
                  </a:lnTo>
                  <a:lnTo>
                    <a:pt x="5166360" y="1508760"/>
                  </a:lnTo>
                  <a:lnTo>
                    <a:pt x="5151120" y="1525524"/>
                  </a:lnTo>
                  <a:lnTo>
                    <a:pt x="5135880" y="1453896"/>
                  </a:lnTo>
                  <a:lnTo>
                    <a:pt x="5120640" y="1498091"/>
                  </a:lnTo>
                  <a:lnTo>
                    <a:pt x="5105400" y="1502664"/>
                  </a:lnTo>
                  <a:lnTo>
                    <a:pt x="5090160" y="1473708"/>
                  </a:lnTo>
                  <a:lnTo>
                    <a:pt x="5074920" y="1463039"/>
                  </a:lnTo>
                  <a:lnTo>
                    <a:pt x="5058156" y="1479803"/>
                  </a:lnTo>
                  <a:lnTo>
                    <a:pt x="5042916" y="1485900"/>
                  </a:lnTo>
                  <a:lnTo>
                    <a:pt x="5027676" y="1464564"/>
                  </a:lnTo>
                  <a:lnTo>
                    <a:pt x="5012436" y="1434084"/>
                  </a:lnTo>
                  <a:lnTo>
                    <a:pt x="4997196" y="1427988"/>
                  </a:lnTo>
                  <a:lnTo>
                    <a:pt x="4981956" y="1438655"/>
                  </a:lnTo>
                  <a:lnTo>
                    <a:pt x="4966716" y="1463039"/>
                  </a:lnTo>
                  <a:lnTo>
                    <a:pt x="4949952" y="1455420"/>
                  </a:lnTo>
                  <a:lnTo>
                    <a:pt x="4934712" y="1488948"/>
                  </a:lnTo>
                  <a:lnTo>
                    <a:pt x="4919472" y="1458467"/>
                  </a:lnTo>
                  <a:lnTo>
                    <a:pt x="4904232" y="1498091"/>
                  </a:lnTo>
                  <a:lnTo>
                    <a:pt x="4888992" y="1505712"/>
                  </a:lnTo>
                  <a:lnTo>
                    <a:pt x="4873752" y="1447800"/>
                  </a:lnTo>
                  <a:lnTo>
                    <a:pt x="4856988" y="1499615"/>
                  </a:lnTo>
                  <a:lnTo>
                    <a:pt x="4841748" y="1485900"/>
                  </a:lnTo>
                  <a:lnTo>
                    <a:pt x="4826508" y="1447800"/>
                  </a:lnTo>
                  <a:lnTo>
                    <a:pt x="4811268" y="1446276"/>
                  </a:lnTo>
                  <a:lnTo>
                    <a:pt x="4796028" y="1463039"/>
                  </a:lnTo>
                  <a:lnTo>
                    <a:pt x="4780788" y="1490472"/>
                  </a:lnTo>
                  <a:lnTo>
                    <a:pt x="4765548" y="1580388"/>
                  </a:lnTo>
                  <a:lnTo>
                    <a:pt x="4748784" y="1510284"/>
                  </a:lnTo>
                  <a:lnTo>
                    <a:pt x="4733544" y="1533144"/>
                  </a:lnTo>
                  <a:lnTo>
                    <a:pt x="4718304" y="1501139"/>
                  </a:lnTo>
                  <a:lnTo>
                    <a:pt x="4703064" y="1488948"/>
                  </a:lnTo>
                  <a:lnTo>
                    <a:pt x="4687824" y="1458467"/>
                  </a:lnTo>
                  <a:lnTo>
                    <a:pt x="4672584" y="1491996"/>
                  </a:lnTo>
                  <a:lnTo>
                    <a:pt x="4655820" y="1565148"/>
                  </a:lnTo>
                  <a:lnTo>
                    <a:pt x="4640580" y="1470660"/>
                  </a:lnTo>
                  <a:lnTo>
                    <a:pt x="4625340" y="1488948"/>
                  </a:lnTo>
                  <a:lnTo>
                    <a:pt x="4610100" y="1491996"/>
                  </a:lnTo>
                  <a:lnTo>
                    <a:pt x="4594860" y="1516379"/>
                  </a:lnTo>
                  <a:lnTo>
                    <a:pt x="4579620" y="1524000"/>
                  </a:lnTo>
                  <a:lnTo>
                    <a:pt x="4564380" y="1549908"/>
                  </a:lnTo>
                  <a:lnTo>
                    <a:pt x="4547616" y="1630680"/>
                  </a:lnTo>
                  <a:lnTo>
                    <a:pt x="4532376" y="1688592"/>
                  </a:lnTo>
                  <a:lnTo>
                    <a:pt x="4517136" y="1665732"/>
                  </a:lnTo>
                  <a:lnTo>
                    <a:pt x="4501896" y="1601724"/>
                  </a:lnTo>
                  <a:lnTo>
                    <a:pt x="4486656" y="1588008"/>
                  </a:lnTo>
                  <a:lnTo>
                    <a:pt x="4471416" y="1565148"/>
                  </a:lnTo>
                  <a:lnTo>
                    <a:pt x="4456176" y="1604772"/>
                  </a:lnTo>
                  <a:lnTo>
                    <a:pt x="4439412" y="1584960"/>
                  </a:lnTo>
                  <a:lnTo>
                    <a:pt x="4424172" y="1589532"/>
                  </a:lnTo>
                  <a:lnTo>
                    <a:pt x="4408932" y="1603248"/>
                  </a:lnTo>
                  <a:lnTo>
                    <a:pt x="4393692" y="1650492"/>
                  </a:lnTo>
                  <a:lnTo>
                    <a:pt x="4378452" y="1664208"/>
                  </a:lnTo>
                  <a:lnTo>
                    <a:pt x="4363212" y="1673352"/>
                  </a:lnTo>
                  <a:lnTo>
                    <a:pt x="4346448" y="1609344"/>
                  </a:lnTo>
                  <a:lnTo>
                    <a:pt x="4331208" y="1589532"/>
                  </a:lnTo>
                  <a:lnTo>
                    <a:pt x="4315968" y="1610867"/>
                  </a:lnTo>
                  <a:lnTo>
                    <a:pt x="4300728" y="1594103"/>
                  </a:lnTo>
                  <a:lnTo>
                    <a:pt x="4285488" y="1624584"/>
                  </a:lnTo>
                  <a:lnTo>
                    <a:pt x="4270248" y="1610867"/>
                  </a:lnTo>
                  <a:lnTo>
                    <a:pt x="4255008" y="1633727"/>
                  </a:lnTo>
                  <a:lnTo>
                    <a:pt x="4238244" y="1613915"/>
                  </a:lnTo>
                  <a:lnTo>
                    <a:pt x="4223004" y="1642872"/>
                  </a:lnTo>
                  <a:lnTo>
                    <a:pt x="4192524" y="1673352"/>
                  </a:lnTo>
                  <a:lnTo>
                    <a:pt x="4177284" y="1661160"/>
                  </a:lnTo>
                  <a:lnTo>
                    <a:pt x="4162044" y="1670304"/>
                  </a:lnTo>
                  <a:lnTo>
                    <a:pt x="4145280" y="1691639"/>
                  </a:lnTo>
                  <a:lnTo>
                    <a:pt x="4130040" y="1685544"/>
                  </a:lnTo>
                  <a:lnTo>
                    <a:pt x="4114800" y="1737360"/>
                  </a:lnTo>
                  <a:lnTo>
                    <a:pt x="4099560" y="1684020"/>
                  </a:lnTo>
                  <a:lnTo>
                    <a:pt x="4084320" y="1696212"/>
                  </a:lnTo>
                  <a:lnTo>
                    <a:pt x="4069080" y="1699260"/>
                  </a:lnTo>
                  <a:lnTo>
                    <a:pt x="4053840" y="1732788"/>
                  </a:lnTo>
                  <a:lnTo>
                    <a:pt x="4037076" y="1679448"/>
                  </a:lnTo>
                  <a:lnTo>
                    <a:pt x="4021836" y="1696212"/>
                  </a:lnTo>
                  <a:lnTo>
                    <a:pt x="4006596" y="1726692"/>
                  </a:lnTo>
                  <a:lnTo>
                    <a:pt x="3991356" y="1720595"/>
                  </a:lnTo>
                  <a:lnTo>
                    <a:pt x="3976116" y="1769364"/>
                  </a:lnTo>
                  <a:lnTo>
                    <a:pt x="3960876" y="1783080"/>
                  </a:lnTo>
                  <a:lnTo>
                    <a:pt x="3945636" y="1757172"/>
                  </a:lnTo>
                  <a:lnTo>
                    <a:pt x="3928872" y="1677924"/>
                  </a:lnTo>
                  <a:lnTo>
                    <a:pt x="3913632" y="1680972"/>
                  </a:lnTo>
                  <a:lnTo>
                    <a:pt x="3898392" y="1676400"/>
                  </a:lnTo>
                  <a:lnTo>
                    <a:pt x="3883152" y="1674876"/>
                  </a:lnTo>
                  <a:lnTo>
                    <a:pt x="3867912" y="1711452"/>
                  </a:lnTo>
                  <a:lnTo>
                    <a:pt x="3852672" y="1775460"/>
                  </a:lnTo>
                  <a:lnTo>
                    <a:pt x="3835908" y="1738883"/>
                  </a:lnTo>
                  <a:lnTo>
                    <a:pt x="3820668" y="1729739"/>
                  </a:lnTo>
                  <a:lnTo>
                    <a:pt x="3805428" y="1732788"/>
                  </a:lnTo>
                  <a:lnTo>
                    <a:pt x="3790188" y="1746504"/>
                  </a:lnTo>
                  <a:lnTo>
                    <a:pt x="3774948" y="1773936"/>
                  </a:lnTo>
                  <a:lnTo>
                    <a:pt x="3759708" y="1793748"/>
                  </a:lnTo>
                  <a:lnTo>
                    <a:pt x="3744468" y="1799844"/>
                  </a:lnTo>
                  <a:lnTo>
                    <a:pt x="3727704" y="1824227"/>
                  </a:lnTo>
                  <a:lnTo>
                    <a:pt x="3712464" y="1845564"/>
                  </a:lnTo>
                  <a:lnTo>
                    <a:pt x="3697224" y="1868424"/>
                  </a:lnTo>
                  <a:lnTo>
                    <a:pt x="3681984" y="1844039"/>
                  </a:lnTo>
                  <a:lnTo>
                    <a:pt x="3666744" y="1816608"/>
                  </a:lnTo>
                  <a:lnTo>
                    <a:pt x="3651504" y="1827276"/>
                  </a:lnTo>
                  <a:lnTo>
                    <a:pt x="3636264" y="1889760"/>
                  </a:lnTo>
                  <a:lnTo>
                    <a:pt x="3619500" y="1905000"/>
                  </a:lnTo>
                  <a:lnTo>
                    <a:pt x="3604260" y="1877568"/>
                  </a:lnTo>
                  <a:lnTo>
                    <a:pt x="3589020" y="1868424"/>
                  </a:lnTo>
                  <a:lnTo>
                    <a:pt x="3573780" y="1819656"/>
                  </a:lnTo>
                  <a:lnTo>
                    <a:pt x="3558540" y="1787652"/>
                  </a:lnTo>
                  <a:lnTo>
                    <a:pt x="3543300" y="1801368"/>
                  </a:lnTo>
                  <a:lnTo>
                    <a:pt x="3526536" y="1804416"/>
                  </a:lnTo>
                  <a:lnTo>
                    <a:pt x="3511296" y="1815083"/>
                  </a:lnTo>
                  <a:lnTo>
                    <a:pt x="3496056" y="1860804"/>
                  </a:lnTo>
                  <a:lnTo>
                    <a:pt x="3480816" y="1891283"/>
                  </a:lnTo>
                  <a:lnTo>
                    <a:pt x="3465576" y="1906524"/>
                  </a:lnTo>
                  <a:lnTo>
                    <a:pt x="3450336" y="1869948"/>
                  </a:lnTo>
                  <a:lnTo>
                    <a:pt x="3435096" y="1844039"/>
                  </a:lnTo>
                  <a:lnTo>
                    <a:pt x="3418332" y="1862327"/>
                  </a:lnTo>
                  <a:lnTo>
                    <a:pt x="3403092" y="1836420"/>
                  </a:lnTo>
                  <a:lnTo>
                    <a:pt x="3387852" y="1830324"/>
                  </a:lnTo>
                  <a:lnTo>
                    <a:pt x="3372612" y="1862327"/>
                  </a:lnTo>
                  <a:lnTo>
                    <a:pt x="3357372" y="1882139"/>
                  </a:lnTo>
                  <a:lnTo>
                    <a:pt x="3342132" y="1918716"/>
                  </a:lnTo>
                  <a:lnTo>
                    <a:pt x="3325368" y="1941576"/>
                  </a:lnTo>
                  <a:lnTo>
                    <a:pt x="3310128" y="1897380"/>
                  </a:lnTo>
                  <a:lnTo>
                    <a:pt x="3294888" y="1938527"/>
                  </a:lnTo>
                  <a:lnTo>
                    <a:pt x="3279648" y="1937004"/>
                  </a:lnTo>
                  <a:lnTo>
                    <a:pt x="3264408" y="1946148"/>
                  </a:lnTo>
                  <a:lnTo>
                    <a:pt x="3249168" y="1946148"/>
                  </a:lnTo>
                  <a:lnTo>
                    <a:pt x="3233928" y="1961388"/>
                  </a:lnTo>
                  <a:lnTo>
                    <a:pt x="3217164" y="2004060"/>
                  </a:lnTo>
                  <a:lnTo>
                    <a:pt x="3201924" y="2016252"/>
                  </a:lnTo>
                  <a:lnTo>
                    <a:pt x="3186684" y="2019300"/>
                  </a:lnTo>
                  <a:lnTo>
                    <a:pt x="3171444" y="2017776"/>
                  </a:lnTo>
                  <a:lnTo>
                    <a:pt x="3156204" y="2014727"/>
                  </a:lnTo>
                  <a:lnTo>
                    <a:pt x="3140964" y="2031492"/>
                  </a:lnTo>
                  <a:lnTo>
                    <a:pt x="3125724" y="2065020"/>
                  </a:lnTo>
                  <a:lnTo>
                    <a:pt x="3108960" y="2087880"/>
                  </a:lnTo>
                  <a:lnTo>
                    <a:pt x="3093720" y="2093976"/>
                  </a:lnTo>
                  <a:lnTo>
                    <a:pt x="3078480" y="2162556"/>
                  </a:lnTo>
                  <a:lnTo>
                    <a:pt x="3063240" y="2127504"/>
                  </a:lnTo>
                  <a:lnTo>
                    <a:pt x="3048000" y="2135124"/>
                  </a:lnTo>
                  <a:lnTo>
                    <a:pt x="3032760" y="2133600"/>
                  </a:lnTo>
                  <a:lnTo>
                    <a:pt x="3015996" y="2150364"/>
                  </a:lnTo>
                  <a:lnTo>
                    <a:pt x="3000756" y="2153412"/>
                  </a:lnTo>
                  <a:lnTo>
                    <a:pt x="2985516" y="2211324"/>
                  </a:lnTo>
                  <a:lnTo>
                    <a:pt x="2970276" y="2179320"/>
                  </a:lnTo>
                  <a:lnTo>
                    <a:pt x="2955036" y="2141220"/>
                  </a:lnTo>
                  <a:lnTo>
                    <a:pt x="2939796" y="2139696"/>
                  </a:lnTo>
                  <a:lnTo>
                    <a:pt x="2924556" y="2107692"/>
                  </a:lnTo>
                  <a:lnTo>
                    <a:pt x="2907792" y="2109216"/>
                  </a:lnTo>
                  <a:lnTo>
                    <a:pt x="2892552" y="2071116"/>
                  </a:lnTo>
                  <a:lnTo>
                    <a:pt x="2877312" y="2093976"/>
                  </a:lnTo>
                  <a:lnTo>
                    <a:pt x="2862072" y="2074164"/>
                  </a:lnTo>
                  <a:lnTo>
                    <a:pt x="2846832" y="2072639"/>
                  </a:lnTo>
                  <a:lnTo>
                    <a:pt x="2831592" y="2112264"/>
                  </a:lnTo>
                  <a:lnTo>
                    <a:pt x="2814828" y="2141220"/>
                  </a:lnTo>
                  <a:lnTo>
                    <a:pt x="2799588" y="2132076"/>
                  </a:lnTo>
                  <a:lnTo>
                    <a:pt x="2784348" y="2116836"/>
                  </a:lnTo>
                  <a:lnTo>
                    <a:pt x="2769108" y="2125980"/>
                  </a:lnTo>
                  <a:lnTo>
                    <a:pt x="2753868" y="2141220"/>
                  </a:lnTo>
                  <a:lnTo>
                    <a:pt x="2738628" y="2144268"/>
                  </a:lnTo>
                  <a:lnTo>
                    <a:pt x="2723388" y="2179320"/>
                  </a:lnTo>
                  <a:lnTo>
                    <a:pt x="2706624" y="2185416"/>
                  </a:lnTo>
                  <a:lnTo>
                    <a:pt x="2691384" y="2185416"/>
                  </a:lnTo>
                  <a:lnTo>
                    <a:pt x="2676144" y="2171700"/>
                  </a:lnTo>
                  <a:lnTo>
                    <a:pt x="2660904" y="2203704"/>
                  </a:lnTo>
                  <a:lnTo>
                    <a:pt x="2645664" y="2186940"/>
                  </a:lnTo>
                  <a:lnTo>
                    <a:pt x="2630424" y="2215896"/>
                  </a:lnTo>
                  <a:lnTo>
                    <a:pt x="2615184" y="2275332"/>
                  </a:lnTo>
                  <a:lnTo>
                    <a:pt x="2598420" y="2229612"/>
                  </a:lnTo>
                  <a:lnTo>
                    <a:pt x="2583180" y="2241804"/>
                  </a:lnTo>
                  <a:lnTo>
                    <a:pt x="2567940" y="2179320"/>
                  </a:lnTo>
                  <a:lnTo>
                    <a:pt x="2552700" y="2148840"/>
                  </a:lnTo>
                  <a:lnTo>
                    <a:pt x="2537460" y="2122932"/>
                  </a:lnTo>
                  <a:lnTo>
                    <a:pt x="2522220" y="2150364"/>
                  </a:lnTo>
                  <a:lnTo>
                    <a:pt x="2505456" y="2174748"/>
                  </a:lnTo>
                  <a:lnTo>
                    <a:pt x="2490216" y="2145792"/>
                  </a:lnTo>
                  <a:lnTo>
                    <a:pt x="2474976" y="2124456"/>
                  </a:lnTo>
                  <a:lnTo>
                    <a:pt x="2459736" y="2142744"/>
                  </a:lnTo>
                  <a:lnTo>
                    <a:pt x="2444496" y="2122932"/>
                  </a:lnTo>
                  <a:lnTo>
                    <a:pt x="2429256" y="2165604"/>
                  </a:lnTo>
                  <a:lnTo>
                    <a:pt x="2414016" y="2157984"/>
                  </a:lnTo>
                  <a:lnTo>
                    <a:pt x="2397252" y="2156460"/>
                  </a:lnTo>
                  <a:lnTo>
                    <a:pt x="2382012" y="2161032"/>
                  </a:lnTo>
                  <a:lnTo>
                    <a:pt x="2366772" y="2182368"/>
                  </a:lnTo>
                  <a:lnTo>
                    <a:pt x="2351532" y="2173224"/>
                  </a:lnTo>
                  <a:lnTo>
                    <a:pt x="2336292" y="2200656"/>
                  </a:lnTo>
                  <a:lnTo>
                    <a:pt x="2321052" y="2193036"/>
                  </a:lnTo>
                  <a:lnTo>
                    <a:pt x="2305812" y="2234184"/>
                  </a:lnTo>
                  <a:lnTo>
                    <a:pt x="2289048" y="2243328"/>
                  </a:lnTo>
                  <a:lnTo>
                    <a:pt x="2273808" y="2261616"/>
                  </a:lnTo>
                  <a:lnTo>
                    <a:pt x="2258567" y="2250948"/>
                  </a:lnTo>
                  <a:lnTo>
                    <a:pt x="2243328" y="2310384"/>
                  </a:lnTo>
                  <a:lnTo>
                    <a:pt x="2228088" y="2266188"/>
                  </a:lnTo>
                  <a:lnTo>
                    <a:pt x="2212848" y="2289048"/>
                  </a:lnTo>
                  <a:lnTo>
                    <a:pt x="2196084" y="2397252"/>
                  </a:lnTo>
                  <a:lnTo>
                    <a:pt x="2180843" y="2319528"/>
                  </a:lnTo>
                  <a:lnTo>
                    <a:pt x="2165604" y="2270760"/>
                  </a:lnTo>
                  <a:lnTo>
                    <a:pt x="2150364" y="2295144"/>
                  </a:lnTo>
                  <a:lnTo>
                    <a:pt x="2135124" y="2260092"/>
                  </a:lnTo>
                  <a:lnTo>
                    <a:pt x="2119884" y="2318004"/>
                  </a:lnTo>
                  <a:lnTo>
                    <a:pt x="2104643" y="2340864"/>
                  </a:lnTo>
                  <a:lnTo>
                    <a:pt x="2087879" y="2415540"/>
                  </a:lnTo>
                  <a:lnTo>
                    <a:pt x="2072639" y="2441448"/>
                  </a:lnTo>
                  <a:lnTo>
                    <a:pt x="2057400" y="2461260"/>
                  </a:lnTo>
                  <a:lnTo>
                    <a:pt x="2042160" y="2359152"/>
                  </a:lnTo>
                  <a:lnTo>
                    <a:pt x="2026920" y="2430780"/>
                  </a:lnTo>
                  <a:lnTo>
                    <a:pt x="2011679" y="2397252"/>
                  </a:lnTo>
                  <a:lnTo>
                    <a:pt x="1994915" y="2391156"/>
                  </a:lnTo>
                  <a:lnTo>
                    <a:pt x="1979676" y="2455164"/>
                  </a:lnTo>
                  <a:lnTo>
                    <a:pt x="1964436" y="2392680"/>
                  </a:lnTo>
                  <a:lnTo>
                    <a:pt x="1949196" y="2368296"/>
                  </a:lnTo>
                  <a:lnTo>
                    <a:pt x="1933955" y="2272284"/>
                  </a:lnTo>
                  <a:lnTo>
                    <a:pt x="1918715" y="2197608"/>
                  </a:lnTo>
                  <a:lnTo>
                    <a:pt x="1903476" y="2226564"/>
                  </a:lnTo>
                  <a:lnTo>
                    <a:pt x="1886712" y="2202180"/>
                  </a:lnTo>
                  <a:lnTo>
                    <a:pt x="1871472" y="2211324"/>
                  </a:lnTo>
                  <a:lnTo>
                    <a:pt x="1856231" y="2301240"/>
                  </a:lnTo>
                  <a:lnTo>
                    <a:pt x="1840991" y="2292096"/>
                  </a:lnTo>
                  <a:lnTo>
                    <a:pt x="1825752" y="2298192"/>
                  </a:lnTo>
                  <a:lnTo>
                    <a:pt x="1810512" y="2270760"/>
                  </a:lnTo>
                  <a:lnTo>
                    <a:pt x="1795272" y="2231136"/>
                  </a:lnTo>
                  <a:lnTo>
                    <a:pt x="1778508" y="2221992"/>
                  </a:lnTo>
                  <a:lnTo>
                    <a:pt x="1763267" y="2209800"/>
                  </a:lnTo>
                  <a:lnTo>
                    <a:pt x="1748027" y="2203704"/>
                  </a:lnTo>
                  <a:lnTo>
                    <a:pt x="1732788" y="2180844"/>
                  </a:lnTo>
                  <a:lnTo>
                    <a:pt x="1717548" y="2221992"/>
                  </a:lnTo>
                  <a:lnTo>
                    <a:pt x="1702308" y="2244852"/>
                  </a:lnTo>
                  <a:lnTo>
                    <a:pt x="1685543" y="2240280"/>
                  </a:lnTo>
                  <a:lnTo>
                    <a:pt x="1670303" y="2240280"/>
                  </a:lnTo>
                  <a:lnTo>
                    <a:pt x="1655064" y="2261616"/>
                  </a:lnTo>
                  <a:lnTo>
                    <a:pt x="1639824" y="2311908"/>
                  </a:lnTo>
                  <a:lnTo>
                    <a:pt x="1624584" y="2286000"/>
                  </a:lnTo>
                  <a:lnTo>
                    <a:pt x="1609343" y="2269236"/>
                  </a:lnTo>
                  <a:lnTo>
                    <a:pt x="1594104" y="2273808"/>
                  </a:lnTo>
                  <a:lnTo>
                    <a:pt x="1577340" y="2238756"/>
                  </a:lnTo>
                  <a:lnTo>
                    <a:pt x="1562099" y="2253996"/>
                  </a:lnTo>
                  <a:lnTo>
                    <a:pt x="1546860" y="2279904"/>
                  </a:lnTo>
                  <a:lnTo>
                    <a:pt x="1531620" y="2316480"/>
                  </a:lnTo>
                  <a:lnTo>
                    <a:pt x="1516380" y="2310384"/>
                  </a:lnTo>
                  <a:lnTo>
                    <a:pt x="1501140" y="2321052"/>
                  </a:lnTo>
                  <a:lnTo>
                    <a:pt x="1485899" y="2336292"/>
                  </a:lnTo>
                  <a:lnTo>
                    <a:pt x="1469136" y="2350008"/>
                  </a:lnTo>
                  <a:lnTo>
                    <a:pt x="1453896" y="2351532"/>
                  </a:lnTo>
                  <a:lnTo>
                    <a:pt x="1423416" y="2372868"/>
                  </a:lnTo>
                  <a:lnTo>
                    <a:pt x="1408175" y="2377440"/>
                  </a:lnTo>
                  <a:lnTo>
                    <a:pt x="1392936" y="2417064"/>
                  </a:lnTo>
                  <a:lnTo>
                    <a:pt x="1376172" y="2401824"/>
                  </a:lnTo>
                  <a:lnTo>
                    <a:pt x="1360931" y="2403348"/>
                  </a:lnTo>
                  <a:lnTo>
                    <a:pt x="1345692" y="2368296"/>
                  </a:lnTo>
                  <a:lnTo>
                    <a:pt x="1330452" y="2414016"/>
                  </a:lnTo>
                  <a:lnTo>
                    <a:pt x="1315211" y="2410968"/>
                  </a:lnTo>
                  <a:lnTo>
                    <a:pt x="1299972" y="2421636"/>
                  </a:lnTo>
                  <a:lnTo>
                    <a:pt x="1284731" y="2429256"/>
                  </a:lnTo>
                  <a:lnTo>
                    <a:pt x="1267967" y="2453640"/>
                  </a:lnTo>
                  <a:lnTo>
                    <a:pt x="1252728" y="2449068"/>
                  </a:lnTo>
                  <a:lnTo>
                    <a:pt x="1237487" y="2484120"/>
                  </a:lnTo>
                  <a:lnTo>
                    <a:pt x="1222248" y="2503932"/>
                  </a:lnTo>
                  <a:lnTo>
                    <a:pt x="1207008" y="2505456"/>
                  </a:lnTo>
                  <a:lnTo>
                    <a:pt x="1191767" y="2546604"/>
                  </a:lnTo>
                  <a:lnTo>
                    <a:pt x="1175004" y="2538984"/>
                  </a:lnTo>
                  <a:lnTo>
                    <a:pt x="1159764" y="2525268"/>
                  </a:lnTo>
                  <a:lnTo>
                    <a:pt x="1144523" y="2478024"/>
                  </a:lnTo>
                  <a:lnTo>
                    <a:pt x="1129284" y="2503932"/>
                  </a:lnTo>
                  <a:lnTo>
                    <a:pt x="1114043" y="2508504"/>
                  </a:lnTo>
                  <a:lnTo>
                    <a:pt x="1098804" y="2554224"/>
                  </a:lnTo>
                  <a:lnTo>
                    <a:pt x="1083564" y="2540508"/>
                  </a:lnTo>
                  <a:lnTo>
                    <a:pt x="1066799" y="2610612"/>
                  </a:lnTo>
                  <a:lnTo>
                    <a:pt x="1051560" y="2548128"/>
                  </a:lnTo>
                  <a:lnTo>
                    <a:pt x="1036320" y="2505456"/>
                  </a:lnTo>
                  <a:lnTo>
                    <a:pt x="1021079" y="2538984"/>
                  </a:lnTo>
                  <a:lnTo>
                    <a:pt x="1005840" y="2577084"/>
                  </a:lnTo>
                  <a:lnTo>
                    <a:pt x="990599" y="2548128"/>
                  </a:lnTo>
                  <a:lnTo>
                    <a:pt x="975360" y="2540508"/>
                  </a:lnTo>
                  <a:lnTo>
                    <a:pt x="958596" y="2482596"/>
                  </a:lnTo>
                  <a:lnTo>
                    <a:pt x="943355" y="2514600"/>
                  </a:lnTo>
                  <a:lnTo>
                    <a:pt x="928116" y="2429256"/>
                  </a:lnTo>
                  <a:lnTo>
                    <a:pt x="912875" y="2401824"/>
                  </a:lnTo>
                  <a:lnTo>
                    <a:pt x="897635" y="2427732"/>
                  </a:lnTo>
                  <a:lnTo>
                    <a:pt x="882396" y="2430780"/>
                  </a:lnTo>
                  <a:lnTo>
                    <a:pt x="865631" y="2439924"/>
                  </a:lnTo>
                  <a:lnTo>
                    <a:pt x="850391" y="2450592"/>
                  </a:lnTo>
                  <a:lnTo>
                    <a:pt x="819911" y="2481072"/>
                  </a:lnTo>
                  <a:lnTo>
                    <a:pt x="804672" y="2490216"/>
                  </a:lnTo>
                  <a:lnTo>
                    <a:pt x="789431" y="2522220"/>
                  </a:lnTo>
                  <a:lnTo>
                    <a:pt x="774191" y="2511552"/>
                  </a:lnTo>
                  <a:lnTo>
                    <a:pt x="757428" y="2554224"/>
                  </a:lnTo>
                  <a:lnTo>
                    <a:pt x="742187" y="2566416"/>
                  </a:lnTo>
                  <a:lnTo>
                    <a:pt x="726947" y="2558796"/>
                  </a:lnTo>
                  <a:lnTo>
                    <a:pt x="711708" y="2543556"/>
                  </a:lnTo>
                  <a:lnTo>
                    <a:pt x="696467" y="2484120"/>
                  </a:lnTo>
                  <a:lnTo>
                    <a:pt x="681228" y="2482596"/>
                  </a:lnTo>
                  <a:lnTo>
                    <a:pt x="664464" y="2508504"/>
                  </a:lnTo>
                  <a:lnTo>
                    <a:pt x="649223" y="2496312"/>
                  </a:lnTo>
                  <a:lnTo>
                    <a:pt x="633984" y="2522220"/>
                  </a:lnTo>
                  <a:lnTo>
                    <a:pt x="618744" y="2502408"/>
                  </a:lnTo>
                  <a:lnTo>
                    <a:pt x="603504" y="2514600"/>
                  </a:lnTo>
                  <a:lnTo>
                    <a:pt x="588263" y="2525268"/>
                  </a:lnTo>
                  <a:lnTo>
                    <a:pt x="573023" y="2523744"/>
                  </a:lnTo>
                  <a:lnTo>
                    <a:pt x="556260" y="2529840"/>
                  </a:lnTo>
                  <a:lnTo>
                    <a:pt x="541019" y="2564892"/>
                  </a:lnTo>
                  <a:lnTo>
                    <a:pt x="525779" y="2607564"/>
                  </a:lnTo>
                  <a:lnTo>
                    <a:pt x="510539" y="2570988"/>
                  </a:lnTo>
                  <a:lnTo>
                    <a:pt x="495300" y="2567940"/>
                  </a:lnTo>
                  <a:lnTo>
                    <a:pt x="480059" y="2586228"/>
                  </a:lnTo>
                  <a:lnTo>
                    <a:pt x="464819" y="2638044"/>
                  </a:lnTo>
                  <a:lnTo>
                    <a:pt x="448056" y="2613660"/>
                  </a:lnTo>
                  <a:lnTo>
                    <a:pt x="432816" y="2592324"/>
                  </a:lnTo>
                  <a:lnTo>
                    <a:pt x="417575" y="2621280"/>
                  </a:lnTo>
                  <a:lnTo>
                    <a:pt x="402335" y="2644140"/>
                  </a:lnTo>
                  <a:lnTo>
                    <a:pt x="387095" y="2630424"/>
                  </a:lnTo>
                  <a:lnTo>
                    <a:pt x="371856" y="2634996"/>
                  </a:lnTo>
                  <a:lnTo>
                    <a:pt x="355091" y="2660904"/>
                  </a:lnTo>
                  <a:lnTo>
                    <a:pt x="339851" y="2654808"/>
                  </a:lnTo>
                  <a:lnTo>
                    <a:pt x="324611" y="2682240"/>
                  </a:lnTo>
                  <a:lnTo>
                    <a:pt x="309372" y="2692908"/>
                  </a:lnTo>
                  <a:lnTo>
                    <a:pt x="294131" y="2740152"/>
                  </a:lnTo>
                  <a:lnTo>
                    <a:pt x="278891" y="2822448"/>
                  </a:lnTo>
                  <a:lnTo>
                    <a:pt x="263651" y="2804160"/>
                  </a:lnTo>
                  <a:lnTo>
                    <a:pt x="246887" y="2782824"/>
                  </a:lnTo>
                  <a:lnTo>
                    <a:pt x="231647" y="2769108"/>
                  </a:lnTo>
                  <a:lnTo>
                    <a:pt x="216407" y="2732532"/>
                  </a:lnTo>
                  <a:lnTo>
                    <a:pt x="201167" y="2738628"/>
                  </a:lnTo>
                  <a:lnTo>
                    <a:pt x="185928" y="2773680"/>
                  </a:lnTo>
                  <a:lnTo>
                    <a:pt x="170687" y="2805684"/>
                  </a:lnTo>
                  <a:lnTo>
                    <a:pt x="155447" y="2805684"/>
                  </a:lnTo>
                  <a:lnTo>
                    <a:pt x="138684" y="2764536"/>
                  </a:lnTo>
                  <a:lnTo>
                    <a:pt x="123443" y="2813304"/>
                  </a:lnTo>
                  <a:lnTo>
                    <a:pt x="108203" y="2833116"/>
                  </a:lnTo>
                  <a:lnTo>
                    <a:pt x="92963" y="2825496"/>
                  </a:lnTo>
                  <a:lnTo>
                    <a:pt x="77723" y="2831592"/>
                  </a:lnTo>
                  <a:lnTo>
                    <a:pt x="62484" y="2840736"/>
                  </a:lnTo>
                  <a:lnTo>
                    <a:pt x="45719" y="2874264"/>
                  </a:lnTo>
                  <a:lnTo>
                    <a:pt x="30479" y="2942844"/>
                  </a:lnTo>
                  <a:lnTo>
                    <a:pt x="15239" y="2950464"/>
                  </a:lnTo>
                  <a:lnTo>
                    <a:pt x="0" y="3032760"/>
                  </a:lnTo>
                  <a:lnTo>
                    <a:pt x="0" y="3256788"/>
                  </a:lnTo>
                  <a:lnTo>
                    <a:pt x="8724900" y="3256788"/>
                  </a:lnTo>
                  <a:lnTo>
                    <a:pt x="8724900" y="0"/>
                  </a:lnTo>
                  <a:close/>
                </a:path>
              </a:pathLst>
            </a:custGeom>
            <a:solidFill>
              <a:srgbClr val="91B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86027" y="5237988"/>
              <a:ext cx="8728075" cy="0"/>
            </a:xfrm>
            <a:custGeom>
              <a:avLst/>
              <a:gdLst/>
              <a:ahLst/>
              <a:cxnLst/>
              <a:rect l="l" t="t" r="r" b="b"/>
              <a:pathLst>
                <a:path w="8728075" h="0">
                  <a:moveTo>
                    <a:pt x="0" y="0"/>
                  </a:moveTo>
                  <a:lnTo>
                    <a:pt x="87279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86027" y="5237988"/>
              <a:ext cx="8071484" cy="33655"/>
            </a:xfrm>
            <a:custGeom>
              <a:avLst/>
              <a:gdLst/>
              <a:ahLst/>
              <a:cxnLst/>
              <a:rect l="l" t="t" r="r" b="b"/>
              <a:pathLst>
                <a:path w="8071484" h="33654">
                  <a:moveTo>
                    <a:pt x="0" y="0"/>
                  </a:moveTo>
                  <a:lnTo>
                    <a:pt x="0" y="33528"/>
                  </a:lnTo>
                </a:path>
                <a:path w="8071484" h="33654">
                  <a:moveTo>
                    <a:pt x="807720" y="0"/>
                  </a:moveTo>
                  <a:lnTo>
                    <a:pt x="807720" y="33528"/>
                  </a:lnTo>
                </a:path>
                <a:path w="8071484" h="33654">
                  <a:moveTo>
                    <a:pt x="1613916" y="0"/>
                  </a:moveTo>
                  <a:lnTo>
                    <a:pt x="1613916" y="33528"/>
                  </a:lnTo>
                </a:path>
                <a:path w="8071484" h="33654">
                  <a:moveTo>
                    <a:pt x="2423160" y="0"/>
                  </a:moveTo>
                  <a:lnTo>
                    <a:pt x="2423160" y="33528"/>
                  </a:lnTo>
                </a:path>
                <a:path w="8071484" h="33654">
                  <a:moveTo>
                    <a:pt x="3229356" y="0"/>
                  </a:moveTo>
                  <a:lnTo>
                    <a:pt x="3229356" y="33528"/>
                  </a:lnTo>
                </a:path>
                <a:path w="8071484" h="33654">
                  <a:moveTo>
                    <a:pt x="4035552" y="0"/>
                  </a:moveTo>
                  <a:lnTo>
                    <a:pt x="4035552" y="33528"/>
                  </a:lnTo>
                </a:path>
                <a:path w="8071484" h="33654">
                  <a:moveTo>
                    <a:pt x="4843272" y="0"/>
                  </a:moveTo>
                  <a:lnTo>
                    <a:pt x="4843272" y="33528"/>
                  </a:lnTo>
                </a:path>
                <a:path w="8071484" h="33654">
                  <a:moveTo>
                    <a:pt x="5650992" y="0"/>
                  </a:moveTo>
                  <a:lnTo>
                    <a:pt x="5650992" y="33528"/>
                  </a:lnTo>
                </a:path>
                <a:path w="8071484" h="33654">
                  <a:moveTo>
                    <a:pt x="6458712" y="0"/>
                  </a:moveTo>
                  <a:lnTo>
                    <a:pt x="6458712" y="33528"/>
                  </a:lnTo>
                </a:path>
                <a:path w="8071484" h="33654">
                  <a:moveTo>
                    <a:pt x="7264908" y="0"/>
                  </a:moveTo>
                  <a:lnTo>
                    <a:pt x="7264908" y="33528"/>
                  </a:lnTo>
                </a:path>
                <a:path w="8071484" h="33654">
                  <a:moveTo>
                    <a:pt x="8071104" y="0"/>
                  </a:moveTo>
                  <a:lnTo>
                    <a:pt x="8071104" y="3352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33450" y="5284089"/>
            <a:ext cx="508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2009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40255" y="5284089"/>
            <a:ext cx="508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2010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47086" y="5284089"/>
            <a:ext cx="508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2011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155950" y="5284089"/>
            <a:ext cx="508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2012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62780" y="5284089"/>
            <a:ext cx="508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2013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769611" y="5284089"/>
            <a:ext cx="508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2014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576442" y="5284089"/>
            <a:ext cx="508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85305" y="5284089"/>
            <a:ext cx="508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2016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192136" y="5284089"/>
            <a:ext cx="508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2017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998714" y="5284089"/>
            <a:ext cx="508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805418" y="5284089"/>
            <a:ext cx="508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585858"/>
                </a:solidFill>
                <a:latin typeface="Arial"/>
                <a:cs typeface="Arial"/>
              </a:rPr>
              <a:t>2019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48462" y="4220717"/>
            <a:ext cx="6508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769FF"/>
                </a:solidFill>
                <a:latin typeface="Arial Narrow"/>
                <a:cs typeface="Arial Narrow"/>
              </a:rPr>
              <a:t>6,627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139808" y="1542745"/>
            <a:ext cx="7899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769FF"/>
                </a:solidFill>
                <a:latin typeface="Arial Narrow"/>
                <a:cs typeface="Arial Narrow"/>
              </a:rPr>
              <a:t>28,645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4500" y="1261617"/>
            <a:ext cx="5389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Dow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Jones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Industrial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Average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(3/6/2009–12/31/19)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Optimist’s</a:t>
            </a:r>
            <a:r>
              <a:rPr dirty="0" spc="-65"/>
              <a:t> </a:t>
            </a:r>
            <a:r>
              <a:rPr dirty="0"/>
              <a:t>view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75"/>
              <a:t> </a:t>
            </a:r>
            <a:r>
              <a:rPr dirty="0" spc="-10"/>
              <a:t>market</a:t>
            </a:r>
          </a:p>
        </p:txBody>
      </p:sp>
      <p:sp>
        <p:nvSpPr>
          <p:cNvPr id="21" name="object 21" descr=""/>
          <p:cNvSpPr txBox="1"/>
          <p:nvPr/>
        </p:nvSpPr>
        <p:spPr>
          <a:xfrm>
            <a:off x="444500" y="6124447"/>
            <a:ext cx="10750550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 </a:t>
            </a:r>
            <a:r>
              <a:rPr dirty="0" sz="1000" spc="-10">
                <a:latin typeface="Arial Narrow"/>
                <a:cs typeface="Arial Narrow"/>
              </a:rPr>
              <a:t>Company.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Industrial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comprises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30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large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capitalization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stocks.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Indexes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unmanaged,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2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guarantee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199019" y="1883664"/>
            <a:ext cx="7776845" cy="2361565"/>
          </a:xfrm>
          <a:custGeom>
            <a:avLst/>
            <a:gdLst/>
            <a:ahLst/>
            <a:cxnLst/>
            <a:rect l="l" t="t" r="r" b="b"/>
            <a:pathLst>
              <a:path w="7776845" h="2361565">
                <a:moveTo>
                  <a:pt x="7623262" y="48778"/>
                </a:moveTo>
                <a:lnTo>
                  <a:pt x="0" y="2312670"/>
                </a:lnTo>
                <a:lnTo>
                  <a:pt x="14452" y="2361438"/>
                </a:lnTo>
                <a:lnTo>
                  <a:pt x="7637668" y="97403"/>
                </a:lnTo>
                <a:lnTo>
                  <a:pt x="7623262" y="48778"/>
                </a:lnTo>
                <a:close/>
              </a:path>
              <a:path w="7776845" h="2361565">
                <a:moveTo>
                  <a:pt x="7763955" y="41528"/>
                </a:moveTo>
                <a:lnTo>
                  <a:pt x="7647673" y="41528"/>
                </a:lnTo>
                <a:lnTo>
                  <a:pt x="7662024" y="90170"/>
                </a:lnTo>
                <a:lnTo>
                  <a:pt x="7637668" y="97403"/>
                </a:lnTo>
                <a:lnTo>
                  <a:pt x="7652118" y="146176"/>
                </a:lnTo>
                <a:lnTo>
                  <a:pt x="7763955" y="41528"/>
                </a:lnTo>
                <a:close/>
              </a:path>
              <a:path w="7776845" h="2361565">
                <a:moveTo>
                  <a:pt x="7647673" y="41528"/>
                </a:moveTo>
                <a:lnTo>
                  <a:pt x="7623262" y="48778"/>
                </a:lnTo>
                <a:lnTo>
                  <a:pt x="7637668" y="97403"/>
                </a:lnTo>
                <a:lnTo>
                  <a:pt x="7662024" y="90170"/>
                </a:lnTo>
                <a:lnTo>
                  <a:pt x="7647673" y="41528"/>
                </a:lnTo>
                <a:close/>
              </a:path>
              <a:path w="7776845" h="2361565">
                <a:moveTo>
                  <a:pt x="7608811" y="0"/>
                </a:moveTo>
                <a:lnTo>
                  <a:pt x="7623262" y="48778"/>
                </a:lnTo>
                <a:lnTo>
                  <a:pt x="7647673" y="41528"/>
                </a:lnTo>
                <a:lnTo>
                  <a:pt x="7763955" y="41528"/>
                </a:lnTo>
                <a:lnTo>
                  <a:pt x="7776578" y="29718"/>
                </a:lnTo>
                <a:lnTo>
                  <a:pt x="760881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73963" y="4619244"/>
            <a:ext cx="9260205" cy="0"/>
          </a:xfrm>
          <a:custGeom>
            <a:avLst/>
            <a:gdLst/>
            <a:ahLst/>
            <a:cxnLst/>
            <a:rect l="l" t="t" r="r" b="b"/>
            <a:pathLst>
              <a:path w="9260205" h="0">
                <a:moveTo>
                  <a:pt x="0" y="0"/>
                </a:moveTo>
                <a:lnTo>
                  <a:pt x="925982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139695" y="3290315"/>
            <a:ext cx="1300480" cy="1329055"/>
          </a:xfrm>
          <a:prstGeom prst="rect">
            <a:avLst/>
          </a:prstGeom>
          <a:solidFill>
            <a:srgbClr val="3769FF"/>
          </a:solidFill>
        </p:spPr>
        <p:txBody>
          <a:bodyPr wrap="square" lIns="0" tIns="35560" rIns="0" bIns="0" rtlCol="0" vert="horz">
            <a:spAutoFit/>
          </a:bodyPr>
          <a:lstStyle/>
          <a:p>
            <a:pPr marL="163830">
              <a:lnSpc>
                <a:spcPct val="100000"/>
              </a:lnSpc>
              <a:spcBef>
                <a:spcPts val="280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11.18%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6768083" y="2319527"/>
            <a:ext cx="1301750" cy="2299970"/>
          </a:xfrm>
          <a:prstGeom prst="rect">
            <a:avLst/>
          </a:prstGeom>
          <a:solidFill>
            <a:srgbClr val="00BEB3"/>
          </a:solidFill>
        </p:spPr>
        <p:txBody>
          <a:bodyPr wrap="square" lIns="0" tIns="34925" rIns="0" bIns="0" rtlCol="0" vert="horz">
            <a:spAutoFit/>
          </a:bodyPr>
          <a:lstStyle/>
          <a:p>
            <a:pPr marL="158115">
              <a:lnSpc>
                <a:spcPct val="100000"/>
              </a:lnSpc>
              <a:spcBef>
                <a:spcPts val="275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19.35%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9100" y="1261617"/>
            <a:ext cx="3401695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Dow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Jones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Industrial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Average</a:t>
            </a:r>
            <a:r>
              <a:rPr dirty="0" baseline="25462" sz="1800" spc="-15" b="1">
                <a:latin typeface="Arial"/>
                <a:cs typeface="Arial"/>
              </a:rPr>
              <a:t>1</a:t>
            </a:r>
            <a:endParaRPr baseline="25462" sz="180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Average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annual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total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returns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Optimist’s</a:t>
            </a:r>
            <a:r>
              <a:rPr dirty="0" spc="-140"/>
              <a:t> </a:t>
            </a:r>
            <a:r>
              <a:rPr dirty="0"/>
              <a:t>potential</a:t>
            </a:r>
            <a:r>
              <a:rPr dirty="0" spc="-130"/>
              <a:t> </a:t>
            </a:r>
            <a:r>
              <a:rPr dirty="0" spc="-20"/>
              <a:t>fall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44500" y="5667247"/>
            <a:ext cx="10300335" cy="850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6364" indent="-11366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26364" algn="l"/>
              </a:tabLst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2024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Bloomberg.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Industrial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(DJIA)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comprises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30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large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capitalization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stocks. Total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reinvested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 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index.</a:t>
            </a:r>
            <a:endParaRPr sz="1000">
              <a:latin typeface="Arial Narrow"/>
              <a:cs typeface="Arial Narrow"/>
            </a:endParaRPr>
          </a:p>
          <a:p>
            <a:pPr marL="12700" marR="102870" indent="113664">
              <a:lnSpc>
                <a:spcPct val="100000"/>
              </a:lnSpc>
              <a:buAutoNum type="arabicPeriod"/>
              <a:tabLst>
                <a:tab pos="126364" algn="l"/>
              </a:tabLst>
            </a:pP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bull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requires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30%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rise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DJIA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after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calendar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days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13%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rise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after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155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calendar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days.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Reversals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30%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Value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Line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Geometric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equally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weighted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price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approximately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1,700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covered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Value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Line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Survey,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also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qualify.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5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07353" y="4707763"/>
            <a:ext cx="28276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 Narrow"/>
                <a:cs typeface="Arial Narrow"/>
              </a:rPr>
              <a:t>‘90s</a:t>
            </a:r>
            <a:r>
              <a:rPr dirty="0" sz="1600" spc="-3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Bull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Market</a:t>
            </a:r>
            <a:r>
              <a:rPr dirty="0" baseline="26455" sz="1575" b="1">
                <a:latin typeface="Arial Narrow"/>
                <a:cs typeface="Arial Narrow"/>
              </a:rPr>
              <a:t>2</a:t>
            </a:r>
            <a:r>
              <a:rPr dirty="0" baseline="26455" sz="1575" spc="-30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(10/11/90–7/17/98)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20697" y="4707763"/>
            <a:ext cx="23888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 Narrow"/>
                <a:cs typeface="Arial Narrow"/>
              </a:rPr>
              <a:t>35-</a:t>
            </a:r>
            <a:r>
              <a:rPr dirty="0" sz="1600" b="1">
                <a:latin typeface="Arial Narrow"/>
                <a:cs typeface="Arial Narrow"/>
              </a:rPr>
              <a:t>year</a:t>
            </a:r>
            <a:r>
              <a:rPr dirty="0" sz="1600" spc="-3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period ended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12/31/23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4079" y="2282951"/>
            <a:ext cx="79248" cy="7772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658611" y="1946148"/>
            <a:ext cx="1065530" cy="1065530"/>
            <a:chOff x="5658611" y="1946148"/>
            <a:chExt cx="1065530" cy="10655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6123" y="2282952"/>
              <a:ext cx="79248" cy="7772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658611" y="1946148"/>
              <a:ext cx="1065530" cy="1065530"/>
            </a:xfrm>
            <a:custGeom>
              <a:avLst/>
              <a:gdLst/>
              <a:ahLst/>
              <a:cxnLst/>
              <a:rect l="l" t="t" r="r" b="b"/>
              <a:pathLst>
                <a:path w="1065529" h="1065530">
                  <a:moveTo>
                    <a:pt x="532638" y="0"/>
                  </a:moveTo>
                  <a:lnTo>
                    <a:pt x="484162" y="2177"/>
                  </a:lnTo>
                  <a:lnTo>
                    <a:pt x="436905" y="8582"/>
                  </a:lnTo>
                  <a:lnTo>
                    <a:pt x="391054" y="19028"/>
                  </a:lnTo>
                  <a:lnTo>
                    <a:pt x="346797" y="33327"/>
                  </a:lnTo>
                  <a:lnTo>
                    <a:pt x="304324" y="51289"/>
                  </a:lnTo>
                  <a:lnTo>
                    <a:pt x="263821" y="72728"/>
                  </a:lnTo>
                  <a:lnTo>
                    <a:pt x="225477" y="97455"/>
                  </a:lnTo>
                  <a:lnTo>
                    <a:pt x="189480" y="125281"/>
                  </a:lnTo>
                  <a:lnTo>
                    <a:pt x="156019" y="156019"/>
                  </a:lnTo>
                  <a:lnTo>
                    <a:pt x="125281" y="189480"/>
                  </a:lnTo>
                  <a:lnTo>
                    <a:pt x="97455" y="225477"/>
                  </a:lnTo>
                  <a:lnTo>
                    <a:pt x="72728" y="263821"/>
                  </a:lnTo>
                  <a:lnTo>
                    <a:pt x="51289" y="304324"/>
                  </a:lnTo>
                  <a:lnTo>
                    <a:pt x="33327" y="346797"/>
                  </a:lnTo>
                  <a:lnTo>
                    <a:pt x="19028" y="391054"/>
                  </a:lnTo>
                  <a:lnTo>
                    <a:pt x="8582" y="436905"/>
                  </a:lnTo>
                  <a:lnTo>
                    <a:pt x="2177" y="484162"/>
                  </a:lnTo>
                  <a:lnTo>
                    <a:pt x="0" y="532638"/>
                  </a:lnTo>
                  <a:lnTo>
                    <a:pt x="2133" y="580140"/>
                  </a:lnTo>
                  <a:lnTo>
                    <a:pt x="2177" y="581113"/>
                  </a:lnTo>
                  <a:lnTo>
                    <a:pt x="8582" y="628370"/>
                  </a:lnTo>
                  <a:lnTo>
                    <a:pt x="19028" y="674221"/>
                  </a:lnTo>
                  <a:lnTo>
                    <a:pt x="33327" y="718478"/>
                  </a:lnTo>
                  <a:lnTo>
                    <a:pt x="51289" y="760951"/>
                  </a:lnTo>
                  <a:lnTo>
                    <a:pt x="72728" y="801454"/>
                  </a:lnTo>
                  <a:lnTo>
                    <a:pt x="97455" y="839798"/>
                  </a:lnTo>
                  <a:lnTo>
                    <a:pt x="125281" y="875795"/>
                  </a:lnTo>
                  <a:lnTo>
                    <a:pt x="156019" y="909256"/>
                  </a:lnTo>
                  <a:lnTo>
                    <a:pt x="189480" y="939994"/>
                  </a:lnTo>
                  <a:lnTo>
                    <a:pt x="225477" y="967820"/>
                  </a:lnTo>
                  <a:lnTo>
                    <a:pt x="263821" y="992547"/>
                  </a:lnTo>
                  <a:lnTo>
                    <a:pt x="304324" y="1013986"/>
                  </a:lnTo>
                  <a:lnTo>
                    <a:pt x="346797" y="1031948"/>
                  </a:lnTo>
                  <a:lnTo>
                    <a:pt x="391054" y="1046247"/>
                  </a:lnTo>
                  <a:lnTo>
                    <a:pt x="436905" y="1056693"/>
                  </a:lnTo>
                  <a:lnTo>
                    <a:pt x="484162" y="1063098"/>
                  </a:lnTo>
                  <a:lnTo>
                    <a:pt x="532638" y="1065276"/>
                  </a:lnTo>
                  <a:lnTo>
                    <a:pt x="581113" y="1063098"/>
                  </a:lnTo>
                  <a:lnTo>
                    <a:pt x="628370" y="1056693"/>
                  </a:lnTo>
                  <a:lnTo>
                    <a:pt x="674221" y="1046247"/>
                  </a:lnTo>
                  <a:lnTo>
                    <a:pt x="718478" y="1031948"/>
                  </a:lnTo>
                  <a:lnTo>
                    <a:pt x="733066" y="1025778"/>
                  </a:lnTo>
                  <a:lnTo>
                    <a:pt x="532638" y="1025778"/>
                  </a:lnTo>
                  <a:lnTo>
                    <a:pt x="485135" y="1023522"/>
                  </a:lnTo>
                  <a:lnTo>
                    <a:pt x="438913" y="1016889"/>
                  </a:lnTo>
                  <a:lnTo>
                    <a:pt x="394176" y="1006086"/>
                  </a:lnTo>
                  <a:lnTo>
                    <a:pt x="351132" y="991320"/>
                  </a:lnTo>
                  <a:lnTo>
                    <a:pt x="309986" y="972797"/>
                  </a:lnTo>
                  <a:lnTo>
                    <a:pt x="270946" y="950724"/>
                  </a:lnTo>
                  <a:lnTo>
                    <a:pt x="234218" y="925307"/>
                  </a:lnTo>
                  <a:lnTo>
                    <a:pt x="200008" y="896753"/>
                  </a:lnTo>
                  <a:lnTo>
                    <a:pt x="168522" y="865267"/>
                  </a:lnTo>
                  <a:lnTo>
                    <a:pt x="139968" y="831057"/>
                  </a:lnTo>
                  <a:lnTo>
                    <a:pt x="114551" y="794329"/>
                  </a:lnTo>
                  <a:lnTo>
                    <a:pt x="92478" y="755289"/>
                  </a:lnTo>
                  <a:lnTo>
                    <a:pt x="73955" y="714143"/>
                  </a:lnTo>
                  <a:lnTo>
                    <a:pt x="59189" y="671099"/>
                  </a:lnTo>
                  <a:lnTo>
                    <a:pt x="48386" y="626362"/>
                  </a:lnTo>
                  <a:lnTo>
                    <a:pt x="41753" y="580140"/>
                  </a:lnTo>
                  <a:lnTo>
                    <a:pt x="39497" y="532638"/>
                  </a:lnTo>
                  <a:lnTo>
                    <a:pt x="41753" y="485135"/>
                  </a:lnTo>
                  <a:lnTo>
                    <a:pt x="48386" y="438913"/>
                  </a:lnTo>
                  <a:lnTo>
                    <a:pt x="59189" y="394176"/>
                  </a:lnTo>
                  <a:lnTo>
                    <a:pt x="73955" y="351132"/>
                  </a:lnTo>
                  <a:lnTo>
                    <a:pt x="92478" y="309986"/>
                  </a:lnTo>
                  <a:lnTo>
                    <a:pt x="114551" y="270946"/>
                  </a:lnTo>
                  <a:lnTo>
                    <a:pt x="139968" y="234218"/>
                  </a:lnTo>
                  <a:lnTo>
                    <a:pt x="168522" y="200008"/>
                  </a:lnTo>
                  <a:lnTo>
                    <a:pt x="200008" y="168522"/>
                  </a:lnTo>
                  <a:lnTo>
                    <a:pt x="234218" y="139968"/>
                  </a:lnTo>
                  <a:lnTo>
                    <a:pt x="270946" y="114551"/>
                  </a:lnTo>
                  <a:lnTo>
                    <a:pt x="309986" y="92478"/>
                  </a:lnTo>
                  <a:lnTo>
                    <a:pt x="351132" y="73955"/>
                  </a:lnTo>
                  <a:lnTo>
                    <a:pt x="394176" y="59189"/>
                  </a:lnTo>
                  <a:lnTo>
                    <a:pt x="438913" y="48386"/>
                  </a:lnTo>
                  <a:lnTo>
                    <a:pt x="485135" y="41753"/>
                  </a:lnTo>
                  <a:lnTo>
                    <a:pt x="532638" y="39497"/>
                  </a:lnTo>
                  <a:lnTo>
                    <a:pt x="733066" y="39497"/>
                  </a:lnTo>
                  <a:lnTo>
                    <a:pt x="718478" y="33327"/>
                  </a:lnTo>
                  <a:lnTo>
                    <a:pt x="674221" y="19028"/>
                  </a:lnTo>
                  <a:lnTo>
                    <a:pt x="628370" y="8582"/>
                  </a:lnTo>
                  <a:lnTo>
                    <a:pt x="581113" y="2177"/>
                  </a:lnTo>
                  <a:lnTo>
                    <a:pt x="532638" y="0"/>
                  </a:lnTo>
                  <a:close/>
                </a:path>
                <a:path w="1065529" h="1065530">
                  <a:moveTo>
                    <a:pt x="733066" y="39497"/>
                  </a:moveTo>
                  <a:lnTo>
                    <a:pt x="532638" y="39497"/>
                  </a:lnTo>
                  <a:lnTo>
                    <a:pt x="580140" y="41753"/>
                  </a:lnTo>
                  <a:lnTo>
                    <a:pt x="626362" y="48386"/>
                  </a:lnTo>
                  <a:lnTo>
                    <a:pt x="671099" y="59189"/>
                  </a:lnTo>
                  <a:lnTo>
                    <a:pt x="714143" y="73955"/>
                  </a:lnTo>
                  <a:lnTo>
                    <a:pt x="755289" y="92478"/>
                  </a:lnTo>
                  <a:lnTo>
                    <a:pt x="794329" y="114551"/>
                  </a:lnTo>
                  <a:lnTo>
                    <a:pt x="831057" y="139968"/>
                  </a:lnTo>
                  <a:lnTo>
                    <a:pt x="865267" y="168522"/>
                  </a:lnTo>
                  <a:lnTo>
                    <a:pt x="896753" y="200008"/>
                  </a:lnTo>
                  <a:lnTo>
                    <a:pt x="925307" y="234218"/>
                  </a:lnTo>
                  <a:lnTo>
                    <a:pt x="950724" y="270946"/>
                  </a:lnTo>
                  <a:lnTo>
                    <a:pt x="972797" y="309986"/>
                  </a:lnTo>
                  <a:lnTo>
                    <a:pt x="991320" y="351132"/>
                  </a:lnTo>
                  <a:lnTo>
                    <a:pt x="1006086" y="394176"/>
                  </a:lnTo>
                  <a:lnTo>
                    <a:pt x="1016889" y="438913"/>
                  </a:lnTo>
                  <a:lnTo>
                    <a:pt x="1023522" y="485135"/>
                  </a:lnTo>
                  <a:lnTo>
                    <a:pt x="1025779" y="532638"/>
                  </a:lnTo>
                  <a:lnTo>
                    <a:pt x="1023522" y="580140"/>
                  </a:lnTo>
                  <a:lnTo>
                    <a:pt x="1016889" y="626362"/>
                  </a:lnTo>
                  <a:lnTo>
                    <a:pt x="1006086" y="671099"/>
                  </a:lnTo>
                  <a:lnTo>
                    <a:pt x="991320" y="714143"/>
                  </a:lnTo>
                  <a:lnTo>
                    <a:pt x="972797" y="755289"/>
                  </a:lnTo>
                  <a:lnTo>
                    <a:pt x="950724" y="794329"/>
                  </a:lnTo>
                  <a:lnTo>
                    <a:pt x="925307" y="831057"/>
                  </a:lnTo>
                  <a:lnTo>
                    <a:pt x="896753" y="865267"/>
                  </a:lnTo>
                  <a:lnTo>
                    <a:pt x="865267" y="896753"/>
                  </a:lnTo>
                  <a:lnTo>
                    <a:pt x="831057" y="925307"/>
                  </a:lnTo>
                  <a:lnTo>
                    <a:pt x="794329" y="950724"/>
                  </a:lnTo>
                  <a:lnTo>
                    <a:pt x="755289" y="972797"/>
                  </a:lnTo>
                  <a:lnTo>
                    <a:pt x="714143" y="991320"/>
                  </a:lnTo>
                  <a:lnTo>
                    <a:pt x="671099" y="1006086"/>
                  </a:lnTo>
                  <a:lnTo>
                    <a:pt x="626362" y="1016889"/>
                  </a:lnTo>
                  <a:lnTo>
                    <a:pt x="580140" y="1023522"/>
                  </a:lnTo>
                  <a:lnTo>
                    <a:pt x="532638" y="1025778"/>
                  </a:lnTo>
                  <a:lnTo>
                    <a:pt x="733066" y="1025778"/>
                  </a:lnTo>
                  <a:lnTo>
                    <a:pt x="801454" y="992547"/>
                  </a:lnTo>
                  <a:lnTo>
                    <a:pt x="839798" y="967820"/>
                  </a:lnTo>
                  <a:lnTo>
                    <a:pt x="875795" y="939994"/>
                  </a:lnTo>
                  <a:lnTo>
                    <a:pt x="909256" y="909256"/>
                  </a:lnTo>
                  <a:lnTo>
                    <a:pt x="939994" y="875795"/>
                  </a:lnTo>
                  <a:lnTo>
                    <a:pt x="967820" y="839798"/>
                  </a:lnTo>
                  <a:lnTo>
                    <a:pt x="992547" y="801454"/>
                  </a:lnTo>
                  <a:lnTo>
                    <a:pt x="1013986" y="760951"/>
                  </a:lnTo>
                  <a:lnTo>
                    <a:pt x="1031948" y="718478"/>
                  </a:lnTo>
                  <a:lnTo>
                    <a:pt x="1046247" y="674221"/>
                  </a:lnTo>
                  <a:lnTo>
                    <a:pt x="1056693" y="628370"/>
                  </a:lnTo>
                  <a:lnTo>
                    <a:pt x="1063098" y="581113"/>
                  </a:lnTo>
                  <a:lnTo>
                    <a:pt x="1065276" y="532638"/>
                  </a:lnTo>
                  <a:lnTo>
                    <a:pt x="1063142" y="485135"/>
                  </a:lnTo>
                  <a:lnTo>
                    <a:pt x="1063098" y="484162"/>
                  </a:lnTo>
                  <a:lnTo>
                    <a:pt x="1056693" y="436905"/>
                  </a:lnTo>
                  <a:lnTo>
                    <a:pt x="1046247" y="391054"/>
                  </a:lnTo>
                  <a:lnTo>
                    <a:pt x="1031948" y="346797"/>
                  </a:lnTo>
                  <a:lnTo>
                    <a:pt x="1013986" y="304324"/>
                  </a:lnTo>
                  <a:lnTo>
                    <a:pt x="992547" y="263821"/>
                  </a:lnTo>
                  <a:lnTo>
                    <a:pt x="967820" y="225477"/>
                  </a:lnTo>
                  <a:lnTo>
                    <a:pt x="939994" y="189480"/>
                  </a:lnTo>
                  <a:lnTo>
                    <a:pt x="909256" y="156019"/>
                  </a:lnTo>
                  <a:lnTo>
                    <a:pt x="875795" y="125281"/>
                  </a:lnTo>
                  <a:lnTo>
                    <a:pt x="839798" y="97455"/>
                  </a:lnTo>
                  <a:lnTo>
                    <a:pt x="801454" y="72728"/>
                  </a:lnTo>
                  <a:lnTo>
                    <a:pt x="760951" y="51289"/>
                  </a:lnTo>
                  <a:lnTo>
                    <a:pt x="733066" y="39497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970883" y="2552932"/>
              <a:ext cx="441959" cy="202565"/>
            </a:xfrm>
            <a:custGeom>
              <a:avLst/>
              <a:gdLst/>
              <a:ahLst/>
              <a:cxnLst/>
              <a:rect l="l" t="t" r="r" b="b"/>
              <a:pathLst>
                <a:path w="441960" h="202564">
                  <a:moveTo>
                    <a:pt x="422400" y="0"/>
                  </a:moveTo>
                  <a:lnTo>
                    <a:pt x="12340" y="164105"/>
                  </a:lnTo>
                  <a:lnTo>
                    <a:pt x="0" y="182036"/>
                  </a:lnTo>
                  <a:lnTo>
                    <a:pt x="1418" y="189759"/>
                  </a:lnTo>
                  <a:lnTo>
                    <a:pt x="5732" y="196324"/>
                  </a:lnTo>
                  <a:lnTo>
                    <a:pt x="12023" y="200554"/>
                  </a:lnTo>
                  <a:lnTo>
                    <a:pt x="19456" y="202118"/>
                  </a:lnTo>
                  <a:lnTo>
                    <a:pt x="27199" y="200681"/>
                  </a:lnTo>
                  <a:lnTo>
                    <a:pt x="429408" y="37994"/>
                  </a:lnTo>
                  <a:lnTo>
                    <a:pt x="435973" y="33700"/>
                  </a:lnTo>
                  <a:lnTo>
                    <a:pt x="440203" y="27453"/>
                  </a:lnTo>
                  <a:lnTo>
                    <a:pt x="441767" y="20064"/>
                  </a:lnTo>
                  <a:lnTo>
                    <a:pt x="440330" y="12340"/>
                  </a:lnTo>
                  <a:lnTo>
                    <a:pt x="436036" y="5830"/>
                  </a:lnTo>
                  <a:lnTo>
                    <a:pt x="429789" y="1593"/>
                  </a:lnTo>
                  <a:lnTo>
                    <a:pt x="422400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4079" y="2282952"/>
              <a:ext cx="79248" cy="792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6123" y="2282952"/>
              <a:ext cx="79248" cy="7924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55"/>
              <a:t> </a:t>
            </a:r>
            <a:r>
              <a:rPr dirty="0" spc="-10"/>
              <a:t>skeptic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1479803" y="3212592"/>
            <a:ext cx="2984500" cy="2048510"/>
          </a:xfrm>
          <a:prstGeom prst="rect">
            <a:avLst/>
          </a:prstGeom>
          <a:solidFill>
            <a:srgbClr val="E0F7F7"/>
          </a:solidFill>
        </p:spPr>
        <p:txBody>
          <a:bodyPr wrap="square" lIns="0" tIns="2165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05"/>
              </a:spcBef>
            </a:pPr>
            <a:endParaRPr sz="2200">
              <a:latin typeface="Times New Roman"/>
              <a:cs typeface="Times New Roman"/>
            </a:endParaRPr>
          </a:p>
          <a:p>
            <a:pPr marL="313690" marR="922655">
              <a:lnSpc>
                <a:spcPct val="98400"/>
              </a:lnSpc>
            </a:pPr>
            <a:r>
              <a:rPr dirty="0" sz="2200" b="1">
                <a:latin typeface="Arial"/>
                <a:cs typeface="Arial"/>
              </a:rPr>
              <a:t>Assumes</a:t>
            </a:r>
            <a:r>
              <a:rPr dirty="0" sz="2200" spc="-9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the </a:t>
            </a:r>
            <a:r>
              <a:rPr dirty="0" sz="2200" b="1">
                <a:latin typeface="Arial"/>
                <a:cs typeface="Arial"/>
              </a:rPr>
              <a:t>market</a:t>
            </a:r>
            <a:r>
              <a:rPr dirty="0" sz="2200" spc="-8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will </a:t>
            </a:r>
            <a:r>
              <a:rPr dirty="0" sz="2200" b="1">
                <a:latin typeface="Arial"/>
                <a:cs typeface="Arial"/>
              </a:rPr>
              <a:t>stay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flat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754111" y="3212592"/>
            <a:ext cx="2984500" cy="2048510"/>
          </a:xfrm>
          <a:prstGeom prst="rect">
            <a:avLst/>
          </a:prstGeom>
          <a:solidFill>
            <a:srgbClr val="E0F7F7"/>
          </a:solidFill>
        </p:spPr>
        <p:txBody>
          <a:bodyPr wrap="square" lIns="0" tIns="2165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05"/>
              </a:spcBef>
            </a:pPr>
            <a:endParaRPr sz="2200">
              <a:latin typeface="Times New Roman"/>
              <a:cs typeface="Times New Roman"/>
            </a:endParaRPr>
          </a:p>
          <a:p>
            <a:pPr marL="245110" marR="945515">
              <a:lnSpc>
                <a:spcPct val="98400"/>
              </a:lnSpc>
            </a:pPr>
            <a:r>
              <a:rPr dirty="0" sz="2200" spc="-10" b="1">
                <a:latin typeface="Arial"/>
                <a:cs typeface="Arial"/>
              </a:rPr>
              <a:t>Often handcuffed </a:t>
            </a:r>
            <a:r>
              <a:rPr dirty="0" sz="2200" b="1">
                <a:latin typeface="Arial"/>
                <a:cs typeface="Arial"/>
              </a:rPr>
              <a:t>by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indecision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616196" y="3212592"/>
            <a:ext cx="2985770" cy="2048510"/>
          </a:xfrm>
          <a:prstGeom prst="rect">
            <a:avLst/>
          </a:prstGeom>
          <a:solidFill>
            <a:srgbClr val="E0F7F7"/>
          </a:solidFill>
        </p:spPr>
        <p:txBody>
          <a:bodyPr wrap="square" lIns="0" tIns="2165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05"/>
              </a:spcBef>
            </a:pPr>
            <a:endParaRPr sz="2200">
              <a:latin typeface="Times New Roman"/>
              <a:cs typeface="Times New Roman"/>
            </a:endParaRPr>
          </a:p>
          <a:p>
            <a:pPr marL="277495" marR="881380">
              <a:lnSpc>
                <a:spcPct val="98400"/>
              </a:lnSpc>
            </a:pPr>
            <a:r>
              <a:rPr dirty="0" sz="2200" b="1">
                <a:latin typeface="Arial"/>
                <a:cs typeface="Arial"/>
              </a:rPr>
              <a:t>Thinks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bonds </a:t>
            </a:r>
            <a:r>
              <a:rPr dirty="0" sz="2200" b="1">
                <a:latin typeface="Arial"/>
                <a:cs typeface="Arial"/>
              </a:rPr>
              <a:t>are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the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only </a:t>
            </a:r>
            <a:r>
              <a:rPr dirty="0" sz="2200" b="1">
                <a:latin typeface="Arial"/>
                <a:cs typeface="Arial"/>
              </a:rPr>
              <a:t>way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go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322832" y="1632204"/>
            <a:ext cx="9555480" cy="3766185"/>
          </a:xfrm>
          <a:custGeom>
            <a:avLst/>
            <a:gdLst/>
            <a:ahLst/>
            <a:cxnLst/>
            <a:rect l="l" t="t" r="r" b="b"/>
            <a:pathLst>
              <a:path w="9555480" h="3766185">
                <a:moveTo>
                  <a:pt x="0" y="3765804"/>
                </a:moveTo>
                <a:lnTo>
                  <a:pt x="9555480" y="3765804"/>
                </a:lnTo>
                <a:lnTo>
                  <a:pt x="9555480" y="0"/>
                </a:lnTo>
                <a:lnTo>
                  <a:pt x="0" y="0"/>
                </a:lnTo>
                <a:lnTo>
                  <a:pt x="0" y="3765804"/>
                </a:lnTo>
                <a:close/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8303" y="280202"/>
            <a:ext cx="1409376" cy="27623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44500" y="1261617"/>
            <a:ext cx="50107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Dow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Jones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Industrial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Average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(9/1/67–8/31/82)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Skeptic’s</a:t>
            </a:r>
            <a:r>
              <a:rPr dirty="0" spc="-55"/>
              <a:t> </a:t>
            </a:r>
            <a:r>
              <a:rPr dirty="0"/>
              <a:t>view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 spc="-10"/>
              <a:t>market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726757" y="2124455"/>
            <a:ext cx="8821420" cy="2794000"/>
            <a:chOff x="726757" y="2124455"/>
            <a:chExt cx="8821420" cy="279400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9" y="2124455"/>
              <a:ext cx="8811768" cy="278892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31519" y="4913376"/>
              <a:ext cx="8811895" cy="0"/>
            </a:xfrm>
            <a:custGeom>
              <a:avLst/>
              <a:gdLst/>
              <a:ahLst/>
              <a:cxnLst/>
              <a:rect l="l" t="t" r="r" b="b"/>
              <a:pathLst>
                <a:path w="8811895" h="0">
                  <a:moveTo>
                    <a:pt x="0" y="0"/>
                  </a:moveTo>
                  <a:lnTo>
                    <a:pt x="88117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731519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319783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908048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2494788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081527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671315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4258055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844796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431535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021323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6608064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7194804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781543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8371331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8958071" y="491337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0"/>
                </a:moveTo>
                <a:lnTo>
                  <a:pt x="0" y="4724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23" name="object 23" descr=""/>
          <p:cNvGraphicFramePr>
            <a:graphicFrameLocks noGrp="1"/>
          </p:cNvGraphicFramePr>
          <p:nvPr/>
        </p:nvGraphicFramePr>
        <p:xfrm>
          <a:off x="530910" y="4913376"/>
          <a:ext cx="8704580" cy="43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4665"/>
                <a:gridCol w="588010"/>
                <a:gridCol w="587375"/>
                <a:gridCol w="587375"/>
                <a:gridCol w="588010"/>
                <a:gridCol w="588010"/>
                <a:gridCol w="587375"/>
                <a:gridCol w="587375"/>
                <a:gridCol w="588010"/>
                <a:gridCol w="588010"/>
                <a:gridCol w="587375"/>
                <a:gridCol w="587375"/>
                <a:gridCol w="588009"/>
                <a:gridCol w="588009"/>
                <a:gridCol w="494029"/>
              </a:tblGrid>
              <a:tr h="264795">
                <a:tc>
                  <a:txBody>
                    <a:bodyPr/>
                    <a:lstStyle/>
                    <a:p>
                      <a:pPr marL="65405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  <a:tc>
                  <a:txBody>
                    <a:bodyPr/>
                    <a:lstStyle/>
                    <a:p>
                      <a:pPr algn="ctr" marL="93345">
                        <a:lnSpc>
                          <a:spcPts val="1375"/>
                        </a:lnSpc>
                        <a:spcBef>
                          <a:spcPts val="615"/>
                        </a:spcBef>
                      </a:pPr>
                      <a:r>
                        <a:rPr dirty="0" sz="1200" spc="-25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8105"/>
                </a:tc>
              </a:tr>
              <a:tr h="172085">
                <a:tc>
                  <a:txBody>
                    <a:bodyPr/>
                    <a:lstStyle/>
                    <a:p>
                      <a:pPr marL="31750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1967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1968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1971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1972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1976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1977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1978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2710">
                        <a:lnSpc>
                          <a:spcPts val="1260"/>
                        </a:lnSpc>
                      </a:pPr>
                      <a:r>
                        <a:rPr dirty="0" sz="1200" spc="-2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1981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4" name="object 24" descr=""/>
          <p:cNvSpPr/>
          <p:nvPr/>
        </p:nvSpPr>
        <p:spPr>
          <a:xfrm>
            <a:off x="982217" y="1930145"/>
            <a:ext cx="8278495" cy="152400"/>
          </a:xfrm>
          <a:custGeom>
            <a:avLst/>
            <a:gdLst/>
            <a:ahLst/>
            <a:cxnLst/>
            <a:rect l="l" t="t" r="r" b="b"/>
            <a:pathLst>
              <a:path w="8278495" h="152400">
                <a:moveTo>
                  <a:pt x="8125967" y="0"/>
                </a:moveTo>
                <a:lnTo>
                  <a:pt x="8125967" y="152400"/>
                </a:lnTo>
                <a:lnTo>
                  <a:pt x="8227567" y="101600"/>
                </a:lnTo>
                <a:lnTo>
                  <a:pt x="8151367" y="101600"/>
                </a:lnTo>
                <a:lnTo>
                  <a:pt x="8151367" y="50800"/>
                </a:lnTo>
                <a:lnTo>
                  <a:pt x="8227567" y="50800"/>
                </a:lnTo>
                <a:lnTo>
                  <a:pt x="8125967" y="0"/>
                </a:lnTo>
                <a:close/>
              </a:path>
              <a:path w="8278495" h="152400">
                <a:moveTo>
                  <a:pt x="8125967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8125967" y="101600"/>
                </a:lnTo>
                <a:lnTo>
                  <a:pt x="8125967" y="50800"/>
                </a:lnTo>
                <a:close/>
              </a:path>
              <a:path w="8278495" h="152400">
                <a:moveTo>
                  <a:pt x="8227567" y="50800"/>
                </a:moveTo>
                <a:lnTo>
                  <a:pt x="8151367" y="50800"/>
                </a:lnTo>
                <a:lnTo>
                  <a:pt x="8151367" y="101600"/>
                </a:lnTo>
                <a:lnTo>
                  <a:pt x="8227567" y="101600"/>
                </a:lnTo>
                <a:lnTo>
                  <a:pt x="8278367" y="76200"/>
                </a:lnTo>
                <a:lnTo>
                  <a:pt x="8227567" y="5080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9325102" y="1844166"/>
            <a:ext cx="44195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3769FF"/>
                </a:solidFill>
                <a:latin typeface="Arial Narrow"/>
                <a:cs typeface="Arial Narrow"/>
              </a:rPr>
              <a:t>901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26" name="object 26" descr=""/>
          <p:cNvSpPr txBox="1"/>
          <p:nvPr/>
        </p:nvSpPr>
        <p:spPr>
          <a:xfrm>
            <a:off x="450900" y="1844166"/>
            <a:ext cx="44195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3769FF"/>
                </a:solidFill>
                <a:latin typeface="Arial Narrow"/>
                <a:cs typeface="Arial Narrow"/>
              </a:rPr>
              <a:t>901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44500" y="6124447"/>
            <a:ext cx="10750550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 </a:t>
            </a:r>
            <a:r>
              <a:rPr dirty="0" sz="1000" spc="-10">
                <a:latin typeface="Arial Narrow"/>
                <a:cs typeface="Arial Narrow"/>
              </a:rPr>
              <a:t>Company.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Industrial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comprises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30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large</a:t>
            </a:r>
            <a:r>
              <a:rPr dirty="0" sz="1000" spc="-10">
                <a:latin typeface="Arial Narrow"/>
                <a:cs typeface="Arial Narrow"/>
              </a:rPr>
              <a:t> capitalization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stocks.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Indexes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unmanaged,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 an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0" b="1">
                <a:latin typeface="Arial Narrow"/>
                <a:cs typeface="Arial Narrow"/>
              </a:rPr>
              <a:t> guarantee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61617"/>
            <a:ext cx="920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Stocks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bonds—</a:t>
            </a:r>
            <a:r>
              <a:rPr dirty="0" sz="1800" b="1">
                <a:latin typeface="Arial"/>
                <a:cs typeface="Arial"/>
              </a:rPr>
              <a:t>relative performance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rolling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5-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10-</a:t>
            </a:r>
            <a:r>
              <a:rPr dirty="0" sz="1800" b="1">
                <a:latin typeface="Arial"/>
                <a:cs typeface="Arial"/>
              </a:rPr>
              <a:t>year periods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since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1975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Missed</a:t>
            </a:r>
            <a:r>
              <a:rPr dirty="0" spc="-114"/>
              <a:t> </a:t>
            </a:r>
            <a:r>
              <a:rPr dirty="0" spc="-10"/>
              <a:t>opportunity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5347461"/>
            <a:ext cx="10113010" cy="1170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9060" marR="508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All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investments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involve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risks,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including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possible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loss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principal.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Stock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prices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fluctuate,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sometimes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rapidly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and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dramatically,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due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to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factors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affecting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individual </a:t>
            </a:r>
            <a:r>
              <a:rPr dirty="0" sz="1000" b="1">
                <a:latin typeface="Arial"/>
                <a:cs typeface="Arial"/>
              </a:rPr>
              <a:t>companies,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particular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industries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or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sectors,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or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general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market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conditions.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Bond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prices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generally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move</a:t>
            </a:r>
            <a:r>
              <a:rPr dirty="0" sz="1000" spc="-5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the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opposite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direction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interest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rates.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As interest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rates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rise, </a:t>
            </a:r>
            <a:r>
              <a:rPr dirty="0" sz="1000" b="1">
                <a:latin typeface="Arial"/>
                <a:cs typeface="Arial"/>
              </a:rPr>
              <a:t>bond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prices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often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decline.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418465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2024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Industrial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Bloomberg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Barclays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Aggregate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rights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reserved.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See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www.franklintempletondatasources.com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additional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information.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total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reinvestment </a:t>
            </a:r>
            <a:r>
              <a:rPr dirty="0" sz="1000">
                <a:latin typeface="Arial Narrow"/>
                <a:cs typeface="Arial Narrow"/>
              </a:rPr>
              <a:t>of dividends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20" b="1">
                <a:latin typeface="Arial Narrow"/>
                <a:cs typeface="Arial Narrow"/>
              </a:rPr>
              <a:t>Past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spc="-10" b="1">
                <a:latin typeface="Arial Narrow"/>
                <a:cs typeface="Arial Narrow"/>
              </a:rPr>
              <a:t>performance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10" b="1">
                <a:latin typeface="Arial Narrow"/>
                <a:cs typeface="Arial Narrow"/>
              </a:rPr>
              <a:t> results.</a:t>
            </a:r>
            <a:endParaRPr sz="1000">
              <a:latin typeface="Arial Narrow"/>
              <a:cs typeface="Arial Narrow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52437" y="1743074"/>
          <a:ext cx="9337675" cy="1917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4425"/>
                <a:gridCol w="1468120"/>
                <a:gridCol w="1598929"/>
              </a:tblGrid>
              <a:tr h="461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2255">
                        <a:lnSpc>
                          <a:spcPts val="155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5-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Rolling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r" marR="26225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Periods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ts val="155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10-Year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Rolling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r" marR="3619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Periods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45720" marR="8337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Dow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Jones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Average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(DJIA)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Outperformed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Bloomberg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Barclays</a:t>
                      </a:r>
                      <a:r>
                        <a:rPr dirty="0" sz="1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Aggregate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Index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262255">
                        <a:lnSpc>
                          <a:spcPct val="10000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34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36195">
                        <a:lnSpc>
                          <a:spcPct val="10000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35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Bloomberg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Barclays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Aggregate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Index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Outperformed</a:t>
                      </a:r>
                      <a:r>
                        <a:rPr dirty="0" sz="1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DJIA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22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400" spc="-5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45720" marR="268668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Periods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DJIA</a:t>
                      </a:r>
                      <a:r>
                        <a:rPr dirty="0" sz="14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Outperformed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Bloomberg</a:t>
                      </a:r>
                      <a:r>
                        <a:rPr dirty="0" sz="14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Barclays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US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Aggregate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Index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93980">
                    <a:lnT w="9525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262255">
                        <a:lnSpc>
                          <a:spcPct val="10000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77%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T w="9525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ABA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36195">
                        <a:lnSpc>
                          <a:spcPct val="100000"/>
                        </a:lnSpc>
                      </a:pPr>
                      <a:r>
                        <a:rPr dirty="0" sz="1400" spc="-25">
                          <a:latin typeface="Arial"/>
                          <a:cs typeface="Arial"/>
                        </a:rPr>
                        <a:t>90%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T w="9525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ABAB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52437" y="4181538"/>
          <a:ext cx="9337675" cy="612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19270"/>
                <a:gridCol w="3554095"/>
                <a:gridCol w="1388745"/>
              </a:tblGrid>
              <a:tr h="247015">
                <a:tc>
                  <a:txBody>
                    <a:bodyPr/>
                    <a:lstStyle/>
                    <a:p>
                      <a:pPr marL="45720">
                        <a:lnSpc>
                          <a:spcPts val="155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Average</a:t>
                      </a:r>
                      <a:r>
                        <a:rPr dirty="0" sz="1400" spc="-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Returns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37870">
                        <a:lnSpc>
                          <a:spcPts val="155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Stocks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ts val="1550"/>
                        </a:lnSpc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Bonds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400" spc="-10" b="1">
                          <a:latin typeface="Arial"/>
                          <a:cs typeface="Arial"/>
                        </a:rPr>
                        <a:t>12/31/1975–12/31/2023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385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11.64%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5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6.61%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55"/>
              <a:t> </a:t>
            </a:r>
            <a:r>
              <a:rPr dirty="0" spc="-10"/>
              <a:t>pessimist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79803" y="3212592"/>
            <a:ext cx="2984500" cy="2376170"/>
          </a:xfrm>
          <a:prstGeom prst="rect">
            <a:avLst/>
          </a:prstGeom>
          <a:solidFill>
            <a:srgbClr val="E0F7F7"/>
          </a:solidFill>
        </p:spPr>
        <p:txBody>
          <a:bodyPr wrap="square" lIns="0" tIns="2165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05"/>
              </a:spcBef>
            </a:pPr>
            <a:endParaRPr sz="2200">
              <a:latin typeface="Times New Roman"/>
              <a:cs typeface="Times New Roman"/>
            </a:endParaRPr>
          </a:p>
          <a:p>
            <a:pPr marL="313690" marR="751205">
              <a:lnSpc>
                <a:spcPct val="98500"/>
              </a:lnSpc>
            </a:pPr>
            <a:r>
              <a:rPr dirty="0" sz="2200" b="1">
                <a:latin typeface="Arial"/>
                <a:cs typeface="Arial"/>
              </a:rPr>
              <a:t>Thinks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the </a:t>
            </a:r>
            <a:r>
              <a:rPr dirty="0" sz="2200" b="1">
                <a:latin typeface="Arial"/>
                <a:cs typeface="Arial"/>
              </a:rPr>
              <a:t>stock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market </a:t>
            </a:r>
            <a:r>
              <a:rPr dirty="0" sz="2200" b="1">
                <a:latin typeface="Arial"/>
                <a:cs typeface="Arial"/>
              </a:rPr>
              <a:t>is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too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much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of </a:t>
            </a:r>
            <a:r>
              <a:rPr dirty="0" sz="2200" b="1">
                <a:latin typeface="Arial"/>
                <a:cs typeface="Arial"/>
              </a:rPr>
              <a:t>a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gamble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54111" y="3212592"/>
            <a:ext cx="2984500" cy="2376170"/>
          </a:xfrm>
          <a:prstGeom prst="rect">
            <a:avLst/>
          </a:prstGeom>
          <a:solidFill>
            <a:srgbClr val="E0F7F7"/>
          </a:solidFill>
        </p:spPr>
        <p:txBody>
          <a:bodyPr wrap="square" lIns="0" tIns="2222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50"/>
              </a:spcBef>
            </a:pPr>
            <a:endParaRPr sz="2000">
              <a:latin typeface="Times New Roman"/>
              <a:cs typeface="Times New Roman"/>
            </a:endParaRPr>
          </a:p>
          <a:p>
            <a:pPr algn="just" marL="245110" marR="598805">
              <a:lnSpc>
                <a:spcPct val="108300"/>
              </a:lnSpc>
            </a:pPr>
            <a:r>
              <a:rPr dirty="0" sz="2000" b="1">
                <a:latin typeface="Arial"/>
                <a:cs typeface="Arial"/>
              </a:rPr>
              <a:t>Believes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CDs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are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only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sure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way </a:t>
            </a:r>
            <a:r>
              <a:rPr dirty="0" sz="2000" b="1">
                <a:latin typeface="Arial"/>
                <a:cs typeface="Arial"/>
              </a:rPr>
              <a:t>to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go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16196" y="3212592"/>
            <a:ext cx="2985770" cy="2376170"/>
          </a:xfrm>
          <a:prstGeom prst="rect">
            <a:avLst/>
          </a:prstGeom>
          <a:solidFill>
            <a:srgbClr val="E0F7F7"/>
          </a:solidFill>
        </p:spPr>
        <p:txBody>
          <a:bodyPr wrap="square" lIns="0" tIns="1860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65"/>
              </a:spcBef>
            </a:pPr>
            <a:endParaRPr sz="2400">
              <a:latin typeface="Times New Roman"/>
              <a:cs typeface="Times New Roman"/>
            </a:endParaRPr>
          </a:p>
          <a:p>
            <a:pPr marL="277495" marR="649605">
              <a:lnSpc>
                <a:spcPct val="90300"/>
              </a:lnSpc>
            </a:pPr>
            <a:r>
              <a:rPr dirty="0" sz="2400" b="1">
                <a:latin typeface="Arial"/>
                <a:cs typeface="Arial"/>
              </a:rPr>
              <a:t>Thinks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bonds </a:t>
            </a:r>
            <a:r>
              <a:rPr dirty="0" sz="2400" b="1">
                <a:latin typeface="Arial"/>
                <a:cs typeface="Arial"/>
              </a:rPr>
              <a:t>may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better, </a:t>
            </a:r>
            <a:r>
              <a:rPr dirty="0" sz="2400" b="1">
                <a:latin typeface="Arial"/>
                <a:cs typeface="Arial"/>
              </a:rPr>
              <a:t>but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even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they </a:t>
            </a:r>
            <a:r>
              <a:rPr dirty="0" sz="2400" b="1">
                <a:latin typeface="Arial"/>
                <a:cs typeface="Arial"/>
              </a:rPr>
              <a:t>fluctuate</a:t>
            </a:r>
            <a:r>
              <a:rPr dirty="0" sz="2400" spc="-12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in </a:t>
            </a:r>
            <a:r>
              <a:rPr dirty="0" sz="2400" spc="-10" b="1">
                <a:latin typeface="Arial"/>
                <a:cs typeface="Arial"/>
              </a:rPr>
              <a:t>value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316482" y="1625854"/>
            <a:ext cx="9568180" cy="4092575"/>
            <a:chOff x="1316482" y="1625854"/>
            <a:chExt cx="9568180" cy="4092575"/>
          </a:xfrm>
        </p:grpSpPr>
        <p:sp>
          <p:nvSpPr>
            <p:cNvPr id="7" name="object 7" descr=""/>
            <p:cNvSpPr/>
            <p:nvPr/>
          </p:nvSpPr>
          <p:spPr>
            <a:xfrm>
              <a:off x="1322832" y="1632204"/>
              <a:ext cx="9555480" cy="4079875"/>
            </a:xfrm>
            <a:custGeom>
              <a:avLst/>
              <a:gdLst/>
              <a:ahLst/>
              <a:cxnLst/>
              <a:rect l="l" t="t" r="r" b="b"/>
              <a:pathLst>
                <a:path w="9555480" h="4079875">
                  <a:moveTo>
                    <a:pt x="0" y="4079748"/>
                  </a:moveTo>
                  <a:lnTo>
                    <a:pt x="9555480" y="4079748"/>
                  </a:lnTo>
                  <a:lnTo>
                    <a:pt x="9555480" y="0"/>
                  </a:lnTo>
                  <a:lnTo>
                    <a:pt x="0" y="0"/>
                  </a:lnTo>
                  <a:lnTo>
                    <a:pt x="0" y="4079748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672328" y="1944624"/>
              <a:ext cx="1065530" cy="1065530"/>
            </a:xfrm>
            <a:custGeom>
              <a:avLst/>
              <a:gdLst/>
              <a:ahLst/>
              <a:cxnLst/>
              <a:rect l="l" t="t" r="r" b="b"/>
              <a:pathLst>
                <a:path w="1065529" h="1065530">
                  <a:moveTo>
                    <a:pt x="532638" y="0"/>
                  </a:moveTo>
                  <a:lnTo>
                    <a:pt x="484162" y="2177"/>
                  </a:lnTo>
                  <a:lnTo>
                    <a:pt x="436905" y="8582"/>
                  </a:lnTo>
                  <a:lnTo>
                    <a:pt x="391054" y="19028"/>
                  </a:lnTo>
                  <a:lnTo>
                    <a:pt x="346797" y="33327"/>
                  </a:lnTo>
                  <a:lnTo>
                    <a:pt x="304324" y="51289"/>
                  </a:lnTo>
                  <a:lnTo>
                    <a:pt x="263821" y="72728"/>
                  </a:lnTo>
                  <a:lnTo>
                    <a:pt x="225477" y="97455"/>
                  </a:lnTo>
                  <a:lnTo>
                    <a:pt x="189480" y="125281"/>
                  </a:lnTo>
                  <a:lnTo>
                    <a:pt x="156019" y="156019"/>
                  </a:lnTo>
                  <a:lnTo>
                    <a:pt x="125281" y="189480"/>
                  </a:lnTo>
                  <a:lnTo>
                    <a:pt x="97455" y="225477"/>
                  </a:lnTo>
                  <a:lnTo>
                    <a:pt x="72728" y="263821"/>
                  </a:lnTo>
                  <a:lnTo>
                    <a:pt x="51289" y="304324"/>
                  </a:lnTo>
                  <a:lnTo>
                    <a:pt x="33327" y="346797"/>
                  </a:lnTo>
                  <a:lnTo>
                    <a:pt x="19028" y="391054"/>
                  </a:lnTo>
                  <a:lnTo>
                    <a:pt x="8582" y="436905"/>
                  </a:lnTo>
                  <a:lnTo>
                    <a:pt x="2177" y="484162"/>
                  </a:lnTo>
                  <a:lnTo>
                    <a:pt x="0" y="532638"/>
                  </a:lnTo>
                  <a:lnTo>
                    <a:pt x="2133" y="580140"/>
                  </a:lnTo>
                  <a:lnTo>
                    <a:pt x="2177" y="581113"/>
                  </a:lnTo>
                  <a:lnTo>
                    <a:pt x="8582" y="628370"/>
                  </a:lnTo>
                  <a:lnTo>
                    <a:pt x="19028" y="674221"/>
                  </a:lnTo>
                  <a:lnTo>
                    <a:pt x="33327" y="718478"/>
                  </a:lnTo>
                  <a:lnTo>
                    <a:pt x="51289" y="760951"/>
                  </a:lnTo>
                  <a:lnTo>
                    <a:pt x="72728" y="801454"/>
                  </a:lnTo>
                  <a:lnTo>
                    <a:pt x="97455" y="839798"/>
                  </a:lnTo>
                  <a:lnTo>
                    <a:pt x="125281" y="875795"/>
                  </a:lnTo>
                  <a:lnTo>
                    <a:pt x="156019" y="909256"/>
                  </a:lnTo>
                  <a:lnTo>
                    <a:pt x="189480" y="939994"/>
                  </a:lnTo>
                  <a:lnTo>
                    <a:pt x="225477" y="967820"/>
                  </a:lnTo>
                  <a:lnTo>
                    <a:pt x="263821" y="992547"/>
                  </a:lnTo>
                  <a:lnTo>
                    <a:pt x="304324" y="1013986"/>
                  </a:lnTo>
                  <a:lnTo>
                    <a:pt x="346797" y="1031948"/>
                  </a:lnTo>
                  <a:lnTo>
                    <a:pt x="391054" y="1046247"/>
                  </a:lnTo>
                  <a:lnTo>
                    <a:pt x="436905" y="1056693"/>
                  </a:lnTo>
                  <a:lnTo>
                    <a:pt x="484162" y="1063098"/>
                  </a:lnTo>
                  <a:lnTo>
                    <a:pt x="532638" y="1065276"/>
                  </a:lnTo>
                  <a:lnTo>
                    <a:pt x="581113" y="1063098"/>
                  </a:lnTo>
                  <a:lnTo>
                    <a:pt x="628370" y="1056693"/>
                  </a:lnTo>
                  <a:lnTo>
                    <a:pt x="674221" y="1046247"/>
                  </a:lnTo>
                  <a:lnTo>
                    <a:pt x="718478" y="1031948"/>
                  </a:lnTo>
                  <a:lnTo>
                    <a:pt x="733066" y="1025778"/>
                  </a:lnTo>
                  <a:lnTo>
                    <a:pt x="532638" y="1025778"/>
                  </a:lnTo>
                  <a:lnTo>
                    <a:pt x="485135" y="1023522"/>
                  </a:lnTo>
                  <a:lnTo>
                    <a:pt x="438913" y="1016889"/>
                  </a:lnTo>
                  <a:lnTo>
                    <a:pt x="394176" y="1006086"/>
                  </a:lnTo>
                  <a:lnTo>
                    <a:pt x="351132" y="991320"/>
                  </a:lnTo>
                  <a:lnTo>
                    <a:pt x="309986" y="972797"/>
                  </a:lnTo>
                  <a:lnTo>
                    <a:pt x="270946" y="950724"/>
                  </a:lnTo>
                  <a:lnTo>
                    <a:pt x="234218" y="925307"/>
                  </a:lnTo>
                  <a:lnTo>
                    <a:pt x="200008" y="896753"/>
                  </a:lnTo>
                  <a:lnTo>
                    <a:pt x="168522" y="865267"/>
                  </a:lnTo>
                  <a:lnTo>
                    <a:pt x="139968" y="831057"/>
                  </a:lnTo>
                  <a:lnTo>
                    <a:pt x="114551" y="794329"/>
                  </a:lnTo>
                  <a:lnTo>
                    <a:pt x="92478" y="755289"/>
                  </a:lnTo>
                  <a:lnTo>
                    <a:pt x="73955" y="714143"/>
                  </a:lnTo>
                  <a:lnTo>
                    <a:pt x="59189" y="671099"/>
                  </a:lnTo>
                  <a:lnTo>
                    <a:pt x="48386" y="626362"/>
                  </a:lnTo>
                  <a:lnTo>
                    <a:pt x="41753" y="580140"/>
                  </a:lnTo>
                  <a:lnTo>
                    <a:pt x="39497" y="532638"/>
                  </a:lnTo>
                  <a:lnTo>
                    <a:pt x="41753" y="485135"/>
                  </a:lnTo>
                  <a:lnTo>
                    <a:pt x="48386" y="438913"/>
                  </a:lnTo>
                  <a:lnTo>
                    <a:pt x="59189" y="394176"/>
                  </a:lnTo>
                  <a:lnTo>
                    <a:pt x="73955" y="351132"/>
                  </a:lnTo>
                  <a:lnTo>
                    <a:pt x="92478" y="309986"/>
                  </a:lnTo>
                  <a:lnTo>
                    <a:pt x="114551" y="270946"/>
                  </a:lnTo>
                  <a:lnTo>
                    <a:pt x="139968" y="234218"/>
                  </a:lnTo>
                  <a:lnTo>
                    <a:pt x="168522" y="200008"/>
                  </a:lnTo>
                  <a:lnTo>
                    <a:pt x="200008" y="168522"/>
                  </a:lnTo>
                  <a:lnTo>
                    <a:pt x="234218" y="139968"/>
                  </a:lnTo>
                  <a:lnTo>
                    <a:pt x="270946" y="114551"/>
                  </a:lnTo>
                  <a:lnTo>
                    <a:pt x="309986" y="92478"/>
                  </a:lnTo>
                  <a:lnTo>
                    <a:pt x="351132" y="73955"/>
                  </a:lnTo>
                  <a:lnTo>
                    <a:pt x="394176" y="59189"/>
                  </a:lnTo>
                  <a:lnTo>
                    <a:pt x="438913" y="48386"/>
                  </a:lnTo>
                  <a:lnTo>
                    <a:pt x="485135" y="41753"/>
                  </a:lnTo>
                  <a:lnTo>
                    <a:pt x="532638" y="39497"/>
                  </a:lnTo>
                  <a:lnTo>
                    <a:pt x="733066" y="39497"/>
                  </a:lnTo>
                  <a:lnTo>
                    <a:pt x="718478" y="33327"/>
                  </a:lnTo>
                  <a:lnTo>
                    <a:pt x="674221" y="19028"/>
                  </a:lnTo>
                  <a:lnTo>
                    <a:pt x="628370" y="8582"/>
                  </a:lnTo>
                  <a:lnTo>
                    <a:pt x="581113" y="2177"/>
                  </a:lnTo>
                  <a:lnTo>
                    <a:pt x="532638" y="0"/>
                  </a:lnTo>
                  <a:close/>
                </a:path>
                <a:path w="1065529" h="1065530">
                  <a:moveTo>
                    <a:pt x="733066" y="39497"/>
                  </a:moveTo>
                  <a:lnTo>
                    <a:pt x="532638" y="39497"/>
                  </a:lnTo>
                  <a:lnTo>
                    <a:pt x="580140" y="41753"/>
                  </a:lnTo>
                  <a:lnTo>
                    <a:pt x="626362" y="48386"/>
                  </a:lnTo>
                  <a:lnTo>
                    <a:pt x="671099" y="59189"/>
                  </a:lnTo>
                  <a:lnTo>
                    <a:pt x="714143" y="73955"/>
                  </a:lnTo>
                  <a:lnTo>
                    <a:pt x="755289" y="92478"/>
                  </a:lnTo>
                  <a:lnTo>
                    <a:pt x="794329" y="114551"/>
                  </a:lnTo>
                  <a:lnTo>
                    <a:pt x="831057" y="139968"/>
                  </a:lnTo>
                  <a:lnTo>
                    <a:pt x="865267" y="168522"/>
                  </a:lnTo>
                  <a:lnTo>
                    <a:pt x="896753" y="200008"/>
                  </a:lnTo>
                  <a:lnTo>
                    <a:pt x="925307" y="234218"/>
                  </a:lnTo>
                  <a:lnTo>
                    <a:pt x="950724" y="270946"/>
                  </a:lnTo>
                  <a:lnTo>
                    <a:pt x="972797" y="309986"/>
                  </a:lnTo>
                  <a:lnTo>
                    <a:pt x="991320" y="351132"/>
                  </a:lnTo>
                  <a:lnTo>
                    <a:pt x="1006086" y="394176"/>
                  </a:lnTo>
                  <a:lnTo>
                    <a:pt x="1016889" y="438913"/>
                  </a:lnTo>
                  <a:lnTo>
                    <a:pt x="1023522" y="485135"/>
                  </a:lnTo>
                  <a:lnTo>
                    <a:pt x="1025778" y="532638"/>
                  </a:lnTo>
                  <a:lnTo>
                    <a:pt x="1023522" y="580140"/>
                  </a:lnTo>
                  <a:lnTo>
                    <a:pt x="1016889" y="626362"/>
                  </a:lnTo>
                  <a:lnTo>
                    <a:pt x="1006086" y="671099"/>
                  </a:lnTo>
                  <a:lnTo>
                    <a:pt x="991320" y="714143"/>
                  </a:lnTo>
                  <a:lnTo>
                    <a:pt x="972797" y="755289"/>
                  </a:lnTo>
                  <a:lnTo>
                    <a:pt x="950724" y="794329"/>
                  </a:lnTo>
                  <a:lnTo>
                    <a:pt x="925307" y="831057"/>
                  </a:lnTo>
                  <a:lnTo>
                    <a:pt x="896753" y="865267"/>
                  </a:lnTo>
                  <a:lnTo>
                    <a:pt x="865267" y="896753"/>
                  </a:lnTo>
                  <a:lnTo>
                    <a:pt x="831057" y="925307"/>
                  </a:lnTo>
                  <a:lnTo>
                    <a:pt x="794329" y="950724"/>
                  </a:lnTo>
                  <a:lnTo>
                    <a:pt x="755289" y="972797"/>
                  </a:lnTo>
                  <a:lnTo>
                    <a:pt x="714143" y="991320"/>
                  </a:lnTo>
                  <a:lnTo>
                    <a:pt x="671099" y="1006086"/>
                  </a:lnTo>
                  <a:lnTo>
                    <a:pt x="626362" y="1016889"/>
                  </a:lnTo>
                  <a:lnTo>
                    <a:pt x="580140" y="1023522"/>
                  </a:lnTo>
                  <a:lnTo>
                    <a:pt x="532638" y="1025778"/>
                  </a:lnTo>
                  <a:lnTo>
                    <a:pt x="733066" y="1025778"/>
                  </a:lnTo>
                  <a:lnTo>
                    <a:pt x="801454" y="992547"/>
                  </a:lnTo>
                  <a:lnTo>
                    <a:pt x="839798" y="967820"/>
                  </a:lnTo>
                  <a:lnTo>
                    <a:pt x="875795" y="939994"/>
                  </a:lnTo>
                  <a:lnTo>
                    <a:pt x="909256" y="909256"/>
                  </a:lnTo>
                  <a:lnTo>
                    <a:pt x="939994" y="875795"/>
                  </a:lnTo>
                  <a:lnTo>
                    <a:pt x="967820" y="839798"/>
                  </a:lnTo>
                  <a:lnTo>
                    <a:pt x="992547" y="801454"/>
                  </a:lnTo>
                  <a:lnTo>
                    <a:pt x="1013986" y="760951"/>
                  </a:lnTo>
                  <a:lnTo>
                    <a:pt x="1031948" y="718478"/>
                  </a:lnTo>
                  <a:lnTo>
                    <a:pt x="1046247" y="674221"/>
                  </a:lnTo>
                  <a:lnTo>
                    <a:pt x="1056693" y="628370"/>
                  </a:lnTo>
                  <a:lnTo>
                    <a:pt x="1063098" y="581113"/>
                  </a:lnTo>
                  <a:lnTo>
                    <a:pt x="1065276" y="532638"/>
                  </a:lnTo>
                  <a:lnTo>
                    <a:pt x="1063142" y="485135"/>
                  </a:lnTo>
                  <a:lnTo>
                    <a:pt x="1063098" y="484162"/>
                  </a:lnTo>
                  <a:lnTo>
                    <a:pt x="1056693" y="436905"/>
                  </a:lnTo>
                  <a:lnTo>
                    <a:pt x="1046247" y="391054"/>
                  </a:lnTo>
                  <a:lnTo>
                    <a:pt x="1031948" y="346797"/>
                  </a:lnTo>
                  <a:lnTo>
                    <a:pt x="1013986" y="304324"/>
                  </a:lnTo>
                  <a:lnTo>
                    <a:pt x="992547" y="263821"/>
                  </a:lnTo>
                  <a:lnTo>
                    <a:pt x="967820" y="225477"/>
                  </a:lnTo>
                  <a:lnTo>
                    <a:pt x="939994" y="189480"/>
                  </a:lnTo>
                  <a:lnTo>
                    <a:pt x="909256" y="156019"/>
                  </a:lnTo>
                  <a:lnTo>
                    <a:pt x="875795" y="125281"/>
                  </a:lnTo>
                  <a:lnTo>
                    <a:pt x="839798" y="97455"/>
                  </a:lnTo>
                  <a:lnTo>
                    <a:pt x="801454" y="72728"/>
                  </a:lnTo>
                  <a:lnTo>
                    <a:pt x="760951" y="51289"/>
                  </a:lnTo>
                  <a:lnTo>
                    <a:pt x="733066" y="39497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928415" y="2575528"/>
              <a:ext cx="553085" cy="180340"/>
            </a:xfrm>
            <a:custGeom>
              <a:avLst/>
              <a:gdLst/>
              <a:ahLst/>
              <a:cxnLst/>
              <a:rect l="l" t="t" r="r" b="b"/>
              <a:pathLst>
                <a:path w="553085" h="180339">
                  <a:moveTo>
                    <a:pt x="276820" y="0"/>
                  </a:moveTo>
                  <a:lnTo>
                    <a:pt x="210510" y="6762"/>
                  </a:lnTo>
                  <a:lnTo>
                    <a:pt x="163629" y="20425"/>
                  </a:lnTo>
                  <a:lnTo>
                    <a:pt x="119784" y="40560"/>
                  </a:lnTo>
                  <a:lnTo>
                    <a:pt x="79674" y="66716"/>
                  </a:lnTo>
                  <a:lnTo>
                    <a:pt x="43759" y="98202"/>
                  </a:lnTo>
                  <a:lnTo>
                    <a:pt x="13291" y="134564"/>
                  </a:lnTo>
                  <a:lnTo>
                    <a:pt x="4389" y="147605"/>
                  </a:lnTo>
                  <a:lnTo>
                    <a:pt x="3500" y="148621"/>
                  </a:lnTo>
                  <a:lnTo>
                    <a:pt x="2230" y="150653"/>
                  </a:lnTo>
                  <a:lnTo>
                    <a:pt x="0" y="158198"/>
                  </a:lnTo>
                  <a:lnTo>
                    <a:pt x="769" y="165766"/>
                  </a:lnTo>
                  <a:lnTo>
                    <a:pt x="4302" y="172477"/>
                  </a:lnTo>
                  <a:lnTo>
                    <a:pt x="10358" y="177450"/>
                  </a:lnTo>
                  <a:lnTo>
                    <a:pt x="17885" y="179754"/>
                  </a:lnTo>
                  <a:lnTo>
                    <a:pt x="25423" y="179022"/>
                  </a:lnTo>
                  <a:lnTo>
                    <a:pt x="32129" y="175504"/>
                  </a:lnTo>
                  <a:lnTo>
                    <a:pt x="37155" y="169449"/>
                  </a:lnTo>
                  <a:lnTo>
                    <a:pt x="45225" y="157999"/>
                  </a:lnTo>
                  <a:lnTo>
                    <a:pt x="53808" y="146907"/>
                  </a:lnTo>
                  <a:lnTo>
                    <a:pt x="82581" y="116149"/>
                  </a:lnTo>
                  <a:lnTo>
                    <a:pt x="115514" y="90074"/>
                  </a:lnTo>
                  <a:lnTo>
                    <a:pt x="151858" y="68750"/>
                  </a:lnTo>
                  <a:lnTo>
                    <a:pt x="208859" y="48022"/>
                  </a:lnTo>
                  <a:lnTo>
                    <a:pt x="254427" y="40585"/>
                  </a:lnTo>
                  <a:lnTo>
                    <a:pt x="300451" y="40585"/>
                  </a:lnTo>
                  <a:lnTo>
                    <a:pt x="346019" y="48022"/>
                  </a:lnTo>
                  <a:lnTo>
                    <a:pt x="390215" y="62896"/>
                  </a:lnTo>
                  <a:lnTo>
                    <a:pt x="427577" y="82363"/>
                  </a:lnTo>
                  <a:lnTo>
                    <a:pt x="461621" y="106934"/>
                  </a:lnTo>
                  <a:lnTo>
                    <a:pt x="491809" y="136124"/>
                  </a:lnTo>
                  <a:lnTo>
                    <a:pt x="521406" y="174910"/>
                  </a:lnTo>
                  <a:lnTo>
                    <a:pt x="527502" y="178339"/>
                  </a:lnTo>
                  <a:lnTo>
                    <a:pt x="534106" y="178339"/>
                  </a:lnTo>
                  <a:lnTo>
                    <a:pt x="537662" y="178593"/>
                  </a:lnTo>
                  <a:lnTo>
                    <a:pt x="541218" y="177704"/>
                  </a:lnTo>
                  <a:lnTo>
                    <a:pt x="544393" y="175926"/>
                  </a:lnTo>
                  <a:lnTo>
                    <a:pt x="549892" y="170428"/>
                  </a:lnTo>
                  <a:lnTo>
                    <a:pt x="552759" y="163464"/>
                  </a:lnTo>
                  <a:lnTo>
                    <a:pt x="552840" y="155906"/>
                  </a:lnTo>
                  <a:lnTo>
                    <a:pt x="549981" y="148621"/>
                  </a:lnTo>
                  <a:lnTo>
                    <a:pt x="521245" y="110759"/>
                  </a:lnTo>
                  <a:lnTo>
                    <a:pt x="486783" y="77025"/>
                  </a:lnTo>
                  <a:lnTo>
                    <a:pt x="447706" y="48646"/>
                  </a:lnTo>
                  <a:lnTo>
                    <a:pt x="405201" y="26447"/>
                  </a:lnTo>
                  <a:lnTo>
                    <a:pt x="359034" y="10570"/>
                  </a:lnTo>
                  <a:lnTo>
                    <a:pt x="310147" y="1690"/>
                  </a:lnTo>
                  <a:lnTo>
                    <a:pt x="276820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9489" y="2343225"/>
              <a:ext cx="178212" cy="1458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0639" y="2343225"/>
              <a:ext cx="178212" cy="14589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61617"/>
            <a:ext cx="3267075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Average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Annual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Total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Returns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dirty="0" sz="1600" spc="-20">
                <a:latin typeface="Arial"/>
                <a:cs typeface="Arial"/>
              </a:rPr>
              <a:t>10-Year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Period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Ended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12/31/23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Are</a:t>
            </a:r>
            <a:r>
              <a:rPr dirty="0" spc="-120"/>
              <a:t> </a:t>
            </a:r>
            <a:r>
              <a:rPr dirty="0"/>
              <a:t>emotions</a:t>
            </a:r>
            <a:r>
              <a:rPr dirty="0" spc="-95"/>
              <a:t> </a:t>
            </a:r>
            <a:r>
              <a:rPr dirty="0"/>
              <a:t>affecting</a:t>
            </a:r>
            <a:r>
              <a:rPr dirty="0" spc="-105"/>
              <a:t> </a:t>
            </a:r>
            <a:r>
              <a:rPr dirty="0"/>
              <a:t>your</a:t>
            </a:r>
            <a:r>
              <a:rPr dirty="0" spc="-75"/>
              <a:t> </a:t>
            </a:r>
            <a:r>
              <a:rPr dirty="0"/>
              <a:t>investment</a:t>
            </a:r>
            <a:r>
              <a:rPr dirty="0" spc="-90"/>
              <a:t> </a:t>
            </a:r>
            <a:r>
              <a:rPr dirty="0" spc="-10"/>
              <a:t>decisions?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6292972"/>
            <a:ext cx="10928985" cy="45974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400" i="1">
                <a:latin typeface="Arial"/>
                <a:cs typeface="Arial"/>
              </a:rPr>
              <a:t>This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chart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is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for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illustrative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purposes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only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and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does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not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reflect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the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performance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of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any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Franklin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spc="-20" i="1">
                <a:latin typeface="Arial"/>
                <a:cs typeface="Arial"/>
              </a:rPr>
              <a:t>Templeton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fund.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“2024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QAIB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Report,”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DALBAR, Inc.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www.dalbar.com.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 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 in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performance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655932" y="6534404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351788" y="4994147"/>
            <a:ext cx="9581515" cy="0"/>
          </a:xfrm>
          <a:custGeom>
            <a:avLst/>
            <a:gdLst/>
            <a:ahLst/>
            <a:cxnLst/>
            <a:rect l="l" t="t" r="r" b="b"/>
            <a:pathLst>
              <a:path w="9581515" h="0">
                <a:moveTo>
                  <a:pt x="0" y="0"/>
                </a:moveTo>
                <a:lnTo>
                  <a:pt x="958138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148583" y="2505455"/>
            <a:ext cx="1198245" cy="2489200"/>
          </a:xfrm>
          <a:prstGeom prst="rect">
            <a:avLst/>
          </a:prstGeom>
          <a:solidFill>
            <a:srgbClr val="3769FF"/>
          </a:solidFill>
        </p:spPr>
        <p:txBody>
          <a:bodyPr wrap="square" lIns="0" tIns="34925" rIns="0" bIns="0" rtlCol="0" vert="horz">
            <a:spAutoFit/>
          </a:bodyPr>
          <a:lstStyle/>
          <a:p>
            <a:pPr marL="105410">
              <a:lnSpc>
                <a:spcPct val="100000"/>
              </a:lnSpc>
              <a:spcBef>
                <a:spcPts val="275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12.03%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38516" y="3241548"/>
            <a:ext cx="1198245" cy="1752600"/>
          </a:xfrm>
          <a:prstGeom prst="rect">
            <a:avLst/>
          </a:prstGeom>
          <a:solidFill>
            <a:srgbClr val="00BEB3"/>
          </a:solidFill>
        </p:spPr>
        <p:txBody>
          <a:bodyPr wrap="square" lIns="0" tIns="35560" rIns="0" bIns="0" rtlCol="0" vert="horz">
            <a:spAutoFit/>
          </a:bodyPr>
          <a:lstStyle/>
          <a:p>
            <a:pPr marL="187325">
              <a:lnSpc>
                <a:spcPct val="100000"/>
              </a:lnSpc>
              <a:spcBef>
                <a:spcPts val="280"/>
              </a:spcBef>
            </a:pPr>
            <a:r>
              <a:rPr dirty="0" sz="2800" spc="-10" b="1">
                <a:solidFill>
                  <a:srgbClr val="FFFFFF"/>
                </a:solidFill>
                <a:latin typeface="Arial Narrow"/>
                <a:cs typeface="Arial Narrow"/>
              </a:rPr>
              <a:t>8.47%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160902" y="5036946"/>
            <a:ext cx="1173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 Narrow"/>
                <a:cs typeface="Arial Narrow"/>
              </a:rPr>
              <a:t>S&amp;P</a:t>
            </a:r>
            <a:r>
              <a:rPr dirty="0" sz="1600" spc="-2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500</a:t>
            </a:r>
            <a:r>
              <a:rPr dirty="0" sz="1600" spc="-15" b="1">
                <a:latin typeface="Arial Narrow"/>
                <a:cs typeface="Arial Narrow"/>
              </a:rPr>
              <a:t> </a:t>
            </a:r>
            <a:r>
              <a:rPr dirty="0" sz="1600" spc="-20" b="1">
                <a:latin typeface="Arial Narrow"/>
                <a:cs typeface="Arial Narrow"/>
              </a:rPr>
              <a:t>Index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280909" y="5036946"/>
            <a:ext cx="25139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 Narrow"/>
                <a:cs typeface="Arial Narrow"/>
              </a:rPr>
              <a:t>Average</a:t>
            </a:r>
            <a:r>
              <a:rPr dirty="0" sz="1600" spc="-30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Equity</a:t>
            </a:r>
            <a:r>
              <a:rPr dirty="0" sz="1600" spc="-25" b="1">
                <a:latin typeface="Arial Narrow"/>
                <a:cs typeface="Arial Narrow"/>
              </a:rPr>
              <a:t> </a:t>
            </a:r>
            <a:r>
              <a:rPr dirty="0" sz="1600" b="1">
                <a:latin typeface="Arial Narrow"/>
                <a:cs typeface="Arial Narrow"/>
              </a:rPr>
              <a:t>Investor</a:t>
            </a:r>
            <a:r>
              <a:rPr dirty="0" sz="1600" spc="-15" b="1">
                <a:latin typeface="Arial Narrow"/>
                <a:cs typeface="Arial Narrow"/>
              </a:rPr>
              <a:t> </a:t>
            </a:r>
            <a:r>
              <a:rPr dirty="0" sz="1600" spc="-10" b="1">
                <a:latin typeface="Arial Narrow"/>
                <a:cs typeface="Arial Narrow"/>
              </a:rPr>
              <a:t>Return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6339332"/>
            <a:ext cx="8957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Since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fluctuate,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mutual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fund’s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principal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value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will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change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with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conditions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your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shares,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when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sold,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worth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more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less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than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their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original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cost.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Insurance</a:t>
            </a:r>
            <a:r>
              <a:rPr dirty="0" spc="-65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/>
              <a:t>a</a:t>
            </a:r>
            <a:r>
              <a:rPr dirty="0" spc="-80"/>
              <a:t> </a:t>
            </a:r>
            <a:r>
              <a:rPr dirty="0"/>
              <a:t>fixed</a:t>
            </a:r>
            <a:r>
              <a:rPr dirty="0" spc="-85"/>
              <a:t> </a:t>
            </a:r>
            <a:r>
              <a:rPr dirty="0"/>
              <a:t>interest</a:t>
            </a:r>
            <a:r>
              <a:rPr dirty="0" spc="-70"/>
              <a:t> </a:t>
            </a:r>
            <a:r>
              <a:rPr dirty="0" spc="-20"/>
              <a:t>rate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321051" y="1735835"/>
            <a:ext cx="6963409" cy="1679575"/>
          </a:xfrm>
          <a:prstGeom prst="rect">
            <a:avLst/>
          </a:prstGeom>
          <a:solidFill>
            <a:srgbClr val="E0F7F7"/>
          </a:solidFill>
        </p:spPr>
        <p:txBody>
          <a:bodyPr wrap="square" lIns="0" tIns="254000" rIns="0" bIns="0" rtlCol="0" vert="horz">
            <a:spAutoFit/>
          </a:bodyPr>
          <a:lstStyle/>
          <a:p>
            <a:pPr algn="just" marL="289560" marR="501015">
              <a:lnSpc>
                <a:spcPct val="116799"/>
              </a:lnSpc>
              <a:spcBef>
                <a:spcPts val="2000"/>
              </a:spcBef>
            </a:pPr>
            <a:r>
              <a:rPr dirty="0" sz="2000" b="1">
                <a:latin typeface="Arial"/>
                <a:cs typeface="Arial"/>
              </a:rPr>
              <a:t>Certificates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Deposit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(CDs)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savings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accounts </a:t>
            </a:r>
            <a:r>
              <a:rPr dirty="0" sz="2000" b="1">
                <a:latin typeface="Arial"/>
                <a:cs typeface="Arial"/>
              </a:rPr>
              <a:t>are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currently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FDIC-insured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for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up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to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$250,000.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They </a:t>
            </a:r>
            <a:r>
              <a:rPr dirty="0" sz="2000" b="1">
                <a:latin typeface="Arial"/>
                <a:cs typeface="Arial"/>
              </a:rPr>
              <a:t>offer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fixed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interest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rate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for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 fixed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period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time.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19908" y="3753739"/>
            <a:ext cx="6445885" cy="1153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principal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amount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invested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fixed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Interest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principal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invested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unaffected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daily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market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 </a:t>
            </a:r>
            <a:r>
              <a:rPr dirty="0" sz="1800" spc="-10">
                <a:latin typeface="Arial"/>
                <a:cs typeface="Arial"/>
              </a:rPr>
              <a:t>interest-</a:t>
            </a:r>
            <a:r>
              <a:rPr dirty="0" sz="1800">
                <a:latin typeface="Arial"/>
                <a:cs typeface="Arial"/>
              </a:rPr>
              <a:t>rate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movements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457200" y="1729739"/>
            <a:ext cx="1262380" cy="767080"/>
            <a:chOff x="457200" y="1729739"/>
            <a:chExt cx="1262380" cy="767080"/>
          </a:xfrm>
        </p:grpSpPr>
        <p:sp>
          <p:nvSpPr>
            <p:cNvPr id="7" name="object 7" descr=""/>
            <p:cNvSpPr/>
            <p:nvPr/>
          </p:nvSpPr>
          <p:spPr>
            <a:xfrm>
              <a:off x="841247" y="1865375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lnTo>
                    <a:pt x="197803" y="5041"/>
                  </a:lnTo>
                  <a:lnTo>
                    <a:pt x="151347" y="19496"/>
                  </a:lnTo>
                  <a:lnTo>
                    <a:pt x="109284" y="42360"/>
                  </a:lnTo>
                  <a:lnTo>
                    <a:pt x="72618" y="72628"/>
                  </a:lnTo>
                  <a:lnTo>
                    <a:pt x="42353" y="109295"/>
                  </a:lnTo>
                  <a:lnTo>
                    <a:pt x="19492" y="151358"/>
                  </a:lnTo>
                  <a:lnTo>
                    <a:pt x="5040" y="197811"/>
                  </a:lnTo>
                  <a:lnTo>
                    <a:pt x="0" y="247650"/>
                  </a:lnTo>
                  <a:lnTo>
                    <a:pt x="5040" y="297488"/>
                  </a:lnTo>
                  <a:lnTo>
                    <a:pt x="19492" y="343941"/>
                  </a:lnTo>
                  <a:lnTo>
                    <a:pt x="42353" y="386004"/>
                  </a:lnTo>
                  <a:lnTo>
                    <a:pt x="72618" y="422671"/>
                  </a:lnTo>
                  <a:lnTo>
                    <a:pt x="109284" y="452939"/>
                  </a:lnTo>
                  <a:lnTo>
                    <a:pt x="151347" y="475803"/>
                  </a:lnTo>
                  <a:lnTo>
                    <a:pt x="197803" y="490258"/>
                  </a:lnTo>
                  <a:lnTo>
                    <a:pt x="247650" y="495300"/>
                  </a:lnTo>
                  <a:lnTo>
                    <a:pt x="297496" y="490258"/>
                  </a:lnTo>
                  <a:lnTo>
                    <a:pt x="343952" y="475803"/>
                  </a:lnTo>
                  <a:lnTo>
                    <a:pt x="386015" y="452939"/>
                  </a:lnTo>
                  <a:lnTo>
                    <a:pt x="389316" y="450214"/>
                  </a:lnTo>
                  <a:lnTo>
                    <a:pt x="247650" y="450214"/>
                  </a:lnTo>
                  <a:lnTo>
                    <a:pt x="201243" y="444859"/>
                  </a:lnTo>
                  <a:lnTo>
                    <a:pt x="158615" y="429606"/>
                  </a:lnTo>
                  <a:lnTo>
                    <a:pt x="120989" y="405677"/>
                  </a:lnTo>
                  <a:lnTo>
                    <a:pt x="89591" y="374296"/>
                  </a:lnTo>
                  <a:lnTo>
                    <a:pt x="65647" y="336683"/>
                  </a:lnTo>
                  <a:lnTo>
                    <a:pt x="50382" y="294060"/>
                  </a:lnTo>
                  <a:lnTo>
                    <a:pt x="45021" y="247650"/>
                  </a:lnTo>
                  <a:lnTo>
                    <a:pt x="50382" y="201239"/>
                  </a:lnTo>
                  <a:lnTo>
                    <a:pt x="65647" y="158616"/>
                  </a:lnTo>
                  <a:lnTo>
                    <a:pt x="89591" y="121003"/>
                  </a:lnTo>
                  <a:lnTo>
                    <a:pt x="120989" y="89622"/>
                  </a:lnTo>
                  <a:lnTo>
                    <a:pt x="158615" y="65693"/>
                  </a:lnTo>
                  <a:lnTo>
                    <a:pt x="201243" y="50440"/>
                  </a:lnTo>
                  <a:lnTo>
                    <a:pt x="247650" y="45085"/>
                  </a:lnTo>
                  <a:lnTo>
                    <a:pt x="389316" y="45085"/>
                  </a:lnTo>
                  <a:lnTo>
                    <a:pt x="386015" y="42360"/>
                  </a:lnTo>
                  <a:lnTo>
                    <a:pt x="343952" y="19496"/>
                  </a:lnTo>
                  <a:lnTo>
                    <a:pt x="297496" y="5041"/>
                  </a:lnTo>
                  <a:lnTo>
                    <a:pt x="247650" y="0"/>
                  </a:lnTo>
                  <a:close/>
                </a:path>
                <a:path w="495300" h="495300">
                  <a:moveTo>
                    <a:pt x="389316" y="45085"/>
                  </a:moveTo>
                  <a:lnTo>
                    <a:pt x="247650" y="45085"/>
                  </a:lnTo>
                  <a:lnTo>
                    <a:pt x="294052" y="50440"/>
                  </a:lnTo>
                  <a:lnTo>
                    <a:pt x="336672" y="65693"/>
                  </a:lnTo>
                  <a:lnTo>
                    <a:pt x="374285" y="89622"/>
                  </a:lnTo>
                  <a:lnTo>
                    <a:pt x="405669" y="121003"/>
                  </a:lnTo>
                  <a:lnTo>
                    <a:pt x="429601" y="158616"/>
                  </a:lnTo>
                  <a:lnTo>
                    <a:pt x="444857" y="201239"/>
                  </a:lnTo>
                  <a:lnTo>
                    <a:pt x="450215" y="247650"/>
                  </a:lnTo>
                  <a:lnTo>
                    <a:pt x="444857" y="294060"/>
                  </a:lnTo>
                  <a:lnTo>
                    <a:pt x="429601" y="336683"/>
                  </a:lnTo>
                  <a:lnTo>
                    <a:pt x="405669" y="374296"/>
                  </a:lnTo>
                  <a:lnTo>
                    <a:pt x="374285" y="405677"/>
                  </a:lnTo>
                  <a:lnTo>
                    <a:pt x="336672" y="429606"/>
                  </a:lnTo>
                  <a:lnTo>
                    <a:pt x="294052" y="444859"/>
                  </a:lnTo>
                  <a:lnTo>
                    <a:pt x="247650" y="450214"/>
                  </a:lnTo>
                  <a:lnTo>
                    <a:pt x="389316" y="450214"/>
                  </a:lnTo>
                  <a:lnTo>
                    <a:pt x="422681" y="422671"/>
                  </a:lnTo>
                  <a:lnTo>
                    <a:pt x="452946" y="386004"/>
                  </a:lnTo>
                  <a:lnTo>
                    <a:pt x="475807" y="343941"/>
                  </a:lnTo>
                  <a:lnTo>
                    <a:pt x="490259" y="297488"/>
                  </a:lnTo>
                  <a:lnTo>
                    <a:pt x="495300" y="247650"/>
                  </a:lnTo>
                  <a:lnTo>
                    <a:pt x="490259" y="197811"/>
                  </a:lnTo>
                  <a:lnTo>
                    <a:pt x="475807" y="151358"/>
                  </a:lnTo>
                  <a:lnTo>
                    <a:pt x="452946" y="109295"/>
                  </a:lnTo>
                  <a:lnTo>
                    <a:pt x="422681" y="72628"/>
                  </a:lnTo>
                  <a:lnTo>
                    <a:pt x="389316" y="45085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57200" y="1729739"/>
              <a:ext cx="1262380" cy="767080"/>
            </a:xfrm>
            <a:custGeom>
              <a:avLst/>
              <a:gdLst/>
              <a:ahLst/>
              <a:cxnLst/>
              <a:rect l="l" t="t" r="r" b="b"/>
              <a:pathLst>
                <a:path w="1262380" h="767080">
                  <a:moveTo>
                    <a:pt x="1239393" y="0"/>
                  </a:moveTo>
                  <a:lnTo>
                    <a:pt x="22529" y="0"/>
                  </a:lnTo>
                  <a:lnTo>
                    <a:pt x="13753" y="1764"/>
                  </a:lnTo>
                  <a:lnTo>
                    <a:pt x="6592" y="6588"/>
                  </a:lnTo>
                  <a:lnTo>
                    <a:pt x="1768" y="13769"/>
                  </a:lnTo>
                  <a:lnTo>
                    <a:pt x="0" y="22606"/>
                  </a:lnTo>
                  <a:lnTo>
                    <a:pt x="0" y="743965"/>
                  </a:lnTo>
                  <a:lnTo>
                    <a:pt x="1768" y="752802"/>
                  </a:lnTo>
                  <a:lnTo>
                    <a:pt x="6592" y="759983"/>
                  </a:lnTo>
                  <a:lnTo>
                    <a:pt x="13753" y="764807"/>
                  </a:lnTo>
                  <a:lnTo>
                    <a:pt x="22529" y="766572"/>
                  </a:lnTo>
                  <a:lnTo>
                    <a:pt x="1239393" y="766572"/>
                  </a:lnTo>
                  <a:lnTo>
                    <a:pt x="1248156" y="764807"/>
                  </a:lnTo>
                  <a:lnTo>
                    <a:pt x="1255299" y="759983"/>
                  </a:lnTo>
                  <a:lnTo>
                    <a:pt x="1260109" y="752802"/>
                  </a:lnTo>
                  <a:lnTo>
                    <a:pt x="1261872" y="743965"/>
                  </a:lnTo>
                  <a:lnTo>
                    <a:pt x="1261872" y="721487"/>
                  </a:lnTo>
                  <a:lnTo>
                    <a:pt x="45072" y="721487"/>
                  </a:lnTo>
                  <a:lnTo>
                    <a:pt x="45072" y="45085"/>
                  </a:lnTo>
                  <a:lnTo>
                    <a:pt x="1261872" y="45085"/>
                  </a:lnTo>
                  <a:lnTo>
                    <a:pt x="1261872" y="22606"/>
                  </a:lnTo>
                  <a:lnTo>
                    <a:pt x="1260109" y="13769"/>
                  </a:lnTo>
                  <a:lnTo>
                    <a:pt x="1255299" y="6588"/>
                  </a:lnTo>
                  <a:lnTo>
                    <a:pt x="1248156" y="1764"/>
                  </a:lnTo>
                  <a:lnTo>
                    <a:pt x="1239393" y="0"/>
                  </a:lnTo>
                  <a:close/>
                </a:path>
                <a:path w="1262380" h="767080">
                  <a:moveTo>
                    <a:pt x="1261872" y="45085"/>
                  </a:moveTo>
                  <a:lnTo>
                    <a:pt x="1216787" y="45085"/>
                  </a:lnTo>
                  <a:lnTo>
                    <a:pt x="1216787" y="721487"/>
                  </a:lnTo>
                  <a:lnTo>
                    <a:pt x="1261872" y="721487"/>
                  </a:lnTo>
                  <a:lnTo>
                    <a:pt x="1261872" y="45085"/>
                  </a:lnTo>
                  <a:close/>
                </a:path>
              </a:pathLst>
            </a:custGeom>
            <a:solidFill>
              <a:srgbClr val="672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08887" y="1955291"/>
              <a:ext cx="158750" cy="315595"/>
            </a:xfrm>
            <a:custGeom>
              <a:avLst/>
              <a:gdLst/>
              <a:ahLst/>
              <a:cxnLst/>
              <a:rect l="l" t="t" r="r" b="b"/>
              <a:pathLst>
                <a:path w="158750" h="315594">
                  <a:moveTo>
                    <a:pt x="79248" y="0"/>
                  </a:moveTo>
                  <a:lnTo>
                    <a:pt x="70427" y="1762"/>
                  </a:lnTo>
                  <a:lnTo>
                    <a:pt x="63230" y="6572"/>
                  </a:lnTo>
                  <a:lnTo>
                    <a:pt x="58381" y="13716"/>
                  </a:lnTo>
                  <a:lnTo>
                    <a:pt x="56603" y="22479"/>
                  </a:lnTo>
                  <a:lnTo>
                    <a:pt x="56603" y="37211"/>
                  </a:lnTo>
                  <a:lnTo>
                    <a:pt x="34006" y="47267"/>
                  </a:lnTo>
                  <a:lnTo>
                    <a:pt x="16076" y="63087"/>
                  </a:lnTo>
                  <a:lnTo>
                    <a:pt x="4259" y="83431"/>
                  </a:lnTo>
                  <a:lnTo>
                    <a:pt x="0" y="107061"/>
                  </a:lnTo>
                  <a:lnTo>
                    <a:pt x="5197" y="132341"/>
                  </a:lnTo>
                  <a:lnTo>
                    <a:pt x="20031" y="153574"/>
                  </a:lnTo>
                  <a:lnTo>
                    <a:pt x="43366" y="169711"/>
                  </a:lnTo>
                  <a:lnTo>
                    <a:pt x="74066" y="179705"/>
                  </a:lnTo>
                  <a:lnTo>
                    <a:pt x="91138" y="184939"/>
                  </a:lnTo>
                  <a:lnTo>
                    <a:pt x="103376" y="191484"/>
                  </a:lnTo>
                  <a:lnTo>
                    <a:pt x="110744" y="199314"/>
                  </a:lnTo>
                  <a:lnTo>
                    <a:pt x="113207" y="208407"/>
                  </a:lnTo>
                  <a:lnTo>
                    <a:pt x="110534" y="219402"/>
                  </a:lnTo>
                  <a:lnTo>
                    <a:pt x="103247" y="228361"/>
                  </a:lnTo>
                  <a:lnTo>
                    <a:pt x="92451" y="234392"/>
                  </a:lnTo>
                  <a:lnTo>
                    <a:pt x="79248" y="236600"/>
                  </a:lnTo>
                  <a:lnTo>
                    <a:pt x="68598" y="235188"/>
                  </a:lnTo>
                  <a:lnTo>
                    <a:pt x="59239" y="231203"/>
                  </a:lnTo>
                  <a:lnTo>
                    <a:pt x="51794" y="225028"/>
                  </a:lnTo>
                  <a:lnTo>
                    <a:pt x="42048" y="209464"/>
                  </a:lnTo>
                  <a:lnTo>
                    <a:pt x="34923" y="204517"/>
                  </a:lnTo>
                  <a:lnTo>
                    <a:pt x="26462" y="202594"/>
                  </a:lnTo>
                  <a:lnTo>
                    <a:pt x="17614" y="204088"/>
                  </a:lnTo>
                  <a:lnTo>
                    <a:pt x="10038" y="208885"/>
                  </a:lnTo>
                  <a:lnTo>
                    <a:pt x="5075" y="215979"/>
                  </a:lnTo>
                  <a:lnTo>
                    <a:pt x="3143" y="224430"/>
                  </a:lnTo>
                  <a:lnTo>
                    <a:pt x="4660" y="233299"/>
                  </a:lnTo>
                  <a:lnTo>
                    <a:pt x="13089" y="248757"/>
                  </a:lnTo>
                  <a:lnTo>
                    <a:pt x="24988" y="261715"/>
                  </a:lnTo>
                  <a:lnTo>
                    <a:pt x="39709" y="271768"/>
                  </a:lnTo>
                  <a:lnTo>
                    <a:pt x="56603" y="278511"/>
                  </a:lnTo>
                  <a:lnTo>
                    <a:pt x="56603" y="292988"/>
                  </a:lnTo>
                  <a:lnTo>
                    <a:pt x="58381" y="301751"/>
                  </a:lnTo>
                  <a:lnTo>
                    <a:pt x="63230" y="308895"/>
                  </a:lnTo>
                  <a:lnTo>
                    <a:pt x="70427" y="313705"/>
                  </a:lnTo>
                  <a:lnTo>
                    <a:pt x="79248" y="315468"/>
                  </a:lnTo>
                  <a:lnTo>
                    <a:pt x="88068" y="313705"/>
                  </a:lnTo>
                  <a:lnTo>
                    <a:pt x="95265" y="308895"/>
                  </a:lnTo>
                  <a:lnTo>
                    <a:pt x="100114" y="301751"/>
                  </a:lnTo>
                  <a:lnTo>
                    <a:pt x="101892" y="292988"/>
                  </a:lnTo>
                  <a:lnTo>
                    <a:pt x="101892" y="278257"/>
                  </a:lnTo>
                  <a:lnTo>
                    <a:pt x="124500" y="268200"/>
                  </a:lnTo>
                  <a:lnTo>
                    <a:pt x="142428" y="252380"/>
                  </a:lnTo>
                  <a:lnTo>
                    <a:pt x="154239" y="232036"/>
                  </a:lnTo>
                  <a:lnTo>
                    <a:pt x="158496" y="208407"/>
                  </a:lnTo>
                  <a:lnTo>
                    <a:pt x="155971" y="190500"/>
                  </a:lnTo>
                  <a:lnTo>
                    <a:pt x="145518" y="170021"/>
                  </a:lnTo>
                  <a:lnTo>
                    <a:pt x="122818" y="150542"/>
                  </a:lnTo>
                  <a:lnTo>
                    <a:pt x="83553" y="135636"/>
                  </a:lnTo>
                  <a:lnTo>
                    <a:pt x="74879" y="133475"/>
                  </a:lnTo>
                  <a:lnTo>
                    <a:pt x="62025" y="128444"/>
                  </a:lnTo>
                  <a:lnTo>
                    <a:pt x="50368" y="119866"/>
                  </a:lnTo>
                  <a:lnTo>
                    <a:pt x="45288" y="107061"/>
                  </a:lnTo>
                  <a:lnTo>
                    <a:pt x="47961" y="96065"/>
                  </a:lnTo>
                  <a:lnTo>
                    <a:pt x="55248" y="87106"/>
                  </a:lnTo>
                  <a:lnTo>
                    <a:pt x="66044" y="81075"/>
                  </a:lnTo>
                  <a:lnTo>
                    <a:pt x="79248" y="78867"/>
                  </a:lnTo>
                  <a:lnTo>
                    <a:pt x="89755" y="80256"/>
                  </a:lnTo>
                  <a:lnTo>
                    <a:pt x="99036" y="84169"/>
                  </a:lnTo>
                  <a:lnTo>
                    <a:pt x="106471" y="90225"/>
                  </a:lnTo>
                  <a:lnTo>
                    <a:pt x="116413" y="105505"/>
                  </a:lnTo>
                  <a:lnTo>
                    <a:pt x="123628" y="110299"/>
                  </a:lnTo>
                  <a:lnTo>
                    <a:pt x="132137" y="112045"/>
                  </a:lnTo>
                  <a:lnTo>
                    <a:pt x="140995" y="110362"/>
                  </a:lnTo>
                  <a:lnTo>
                    <a:pt x="148466" y="105421"/>
                  </a:lnTo>
                  <a:lnTo>
                    <a:pt x="153289" y="98266"/>
                  </a:lnTo>
                  <a:lnTo>
                    <a:pt x="155054" y="89824"/>
                  </a:lnTo>
                  <a:lnTo>
                    <a:pt x="153352" y="81025"/>
                  </a:lnTo>
                  <a:lnTo>
                    <a:pt x="144851" y="65942"/>
                  </a:lnTo>
                  <a:lnTo>
                    <a:pt x="133013" y="53324"/>
                  </a:lnTo>
                  <a:lnTo>
                    <a:pt x="118480" y="43539"/>
                  </a:lnTo>
                  <a:lnTo>
                    <a:pt x="101892" y="36957"/>
                  </a:lnTo>
                  <a:lnTo>
                    <a:pt x="101892" y="22479"/>
                  </a:lnTo>
                  <a:lnTo>
                    <a:pt x="100114" y="13716"/>
                  </a:lnTo>
                  <a:lnTo>
                    <a:pt x="95265" y="6572"/>
                  </a:lnTo>
                  <a:lnTo>
                    <a:pt x="88068" y="1762"/>
                  </a:lnTo>
                  <a:lnTo>
                    <a:pt x="79248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2013966" y="1716785"/>
            <a:ext cx="0" cy="3224530"/>
          </a:xfrm>
          <a:custGeom>
            <a:avLst/>
            <a:gdLst/>
            <a:ahLst/>
            <a:cxnLst/>
            <a:rect l="l" t="t" r="r" b="b"/>
            <a:pathLst>
              <a:path w="0" h="3224529">
                <a:moveTo>
                  <a:pt x="0" y="0"/>
                </a:moveTo>
                <a:lnTo>
                  <a:pt x="0" y="3224276"/>
                </a:lnTo>
              </a:path>
            </a:pathLst>
          </a:custGeom>
          <a:ln w="2540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18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6339332"/>
            <a:ext cx="107505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Source:</a:t>
            </a:r>
            <a:r>
              <a:rPr dirty="0" sz="1000" spc="-2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Dow</a:t>
            </a:r>
            <a:r>
              <a:rPr dirty="0" sz="1000" spc="-1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Jones</a:t>
            </a:r>
            <a:r>
              <a:rPr dirty="0" sz="1000" spc="-2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&amp; </a:t>
            </a:r>
            <a:r>
              <a:rPr dirty="0" sz="1000" spc="-10">
                <a:solidFill>
                  <a:srgbClr val="212121"/>
                </a:solidFill>
                <a:latin typeface="Arial Narrow"/>
                <a:cs typeface="Arial Narrow"/>
              </a:rPr>
              <a:t>Company.</a:t>
            </a:r>
            <a:r>
              <a:rPr dirty="0" sz="1000" spc="-3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The</a:t>
            </a:r>
            <a:r>
              <a:rPr dirty="0" sz="1000" spc="-2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Dow</a:t>
            </a:r>
            <a:r>
              <a:rPr dirty="0" sz="1000" spc="-1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Jones</a:t>
            </a:r>
            <a:r>
              <a:rPr dirty="0" sz="1000" spc="-2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 Narrow"/>
                <a:cs typeface="Arial Narrow"/>
              </a:rPr>
              <a:t>Industrial</a:t>
            </a:r>
            <a:r>
              <a:rPr dirty="0" sz="1000" spc="-2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Average</a:t>
            </a:r>
            <a:r>
              <a:rPr dirty="0" sz="1000" spc="-1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comprises</a:t>
            </a:r>
            <a:r>
              <a:rPr dirty="0" sz="1000" spc="-1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30</a:t>
            </a:r>
            <a:r>
              <a:rPr dirty="0" sz="1000" spc="-1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large</a:t>
            </a:r>
            <a:r>
              <a:rPr dirty="0" sz="1000" spc="-1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 Narrow"/>
                <a:cs typeface="Arial Narrow"/>
              </a:rPr>
              <a:t>capitalization</a:t>
            </a:r>
            <a:r>
              <a:rPr dirty="0" sz="1000" spc="-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stocks.</a:t>
            </a:r>
            <a:r>
              <a:rPr dirty="0" sz="1000" spc="-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 Narrow"/>
                <a:cs typeface="Arial Narrow"/>
              </a:rPr>
              <a:t>Indexes</a:t>
            </a:r>
            <a:r>
              <a:rPr dirty="0" sz="1000" spc="-3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are</a:t>
            </a:r>
            <a:r>
              <a:rPr dirty="0" sz="1000" spc="-1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 spc="-10">
                <a:solidFill>
                  <a:srgbClr val="212121"/>
                </a:solidFill>
                <a:latin typeface="Arial Narrow"/>
                <a:cs typeface="Arial Narrow"/>
              </a:rPr>
              <a:t>unmanaged,</a:t>
            </a:r>
            <a:r>
              <a:rPr dirty="0" sz="1000" spc="-5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and</a:t>
            </a:r>
            <a:r>
              <a:rPr dirty="0" sz="1000" spc="-1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one</a:t>
            </a:r>
            <a:r>
              <a:rPr dirty="0" sz="1000" spc="-2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cannot</a:t>
            </a:r>
            <a:r>
              <a:rPr dirty="0" sz="1000" spc="-3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directly</a:t>
            </a:r>
            <a:r>
              <a:rPr dirty="0" sz="1000" spc="-1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invest</a:t>
            </a:r>
            <a:r>
              <a:rPr dirty="0" sz="1000" spc="-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in</a:t>
            </a:r>
            <a:r>
              <a:rPr dirty="0" sz="1000" spc="-1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an</a:t>
            </a:r>
            <a:r>
              <a:rPr dirty="0" sz="1000" spc="-15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>
                <a:solidFill>
                  <a:srgbClr val="212121"/>
                </a:solidFill>
                <a:latin typeface="Arial Narrow"/>
                <a:cs typeface="Arial Narrow"/>
              </a:rPr>
              <a:t>index.</a:t>
            </a:r>
            <a:r>
              <a:rPr dirty="0" sz="1000" spc="-10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212121"/>
                </a:solidFill>
                <a:latin typeface="Arial Narrow"/>
                <a:cs typeface="Arial Narrow"/>
              </a:rPr>
              <a:t>Past</a:t>
            </a:r>
            <a:r>
              <a:rPr dirty="0" sz="1000" spc="-15" b="1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212121"/>
                </a:solidFill>
                <a:latin typeface="Arial Narrow"/>
                <a:cs typeface="Arial Narrow"/>
              </a:rPr>
              <a:t>performance</a:t>
            </a:r>
            <a:r>
              <a:rPr dirty="0" sz="1000" spc="-15" b="1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212121"/>
                </a:solidFill>
                <a:latin typeface="Arial Narrow"/>
                <a:cs typeface="Arial Narrow"/>
              </a:rPr>
              <a:t>does</a:t>
            </a:r>
            <a:r>
              <a:rPr dirty="0" sz="1000" spc="-25" b="1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212121"/>
                </a:solidFill>
                <a:latin typeface="Arial Narrow"/>
                <a:cs typeface="Arial Narrow"/>
              </a:rPr>
              <a:t>not</a:t>
            </a:r>
            <a:r>
              <a:rPr dirty="0" sz="1000" spc="-15" b="1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212121"/>
                </a:solidFill>
                <a:latin typeface="Arial Narrow"/>
                <a:cs typeface="Arial Narrow"/>
              </a:rPr>
              <a:t>guarantee</a:t>
            </a:r>
            <a:r>
              <a:rPr dirty="0" sz="1000" spc="-40" b="1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 b="1">
                <a:solidFill>
                  <a:srgbClr val="212121"/>
                </a:solidFill>
                <a:latin typeface="Arial Narrow"/>
                <a:cs typeface="Arial Narrow"/>
              </a:rPr>
              <a:t>future</a:t>
            </a:r>
            <a:r>
              <a:rPr dirty="0" sz="1000" spc="-5" b="1">
                <a:solidFill>
                  <a:srgbClr val="212121"/>
                </a:solidFill>
                <a:latin typeface="Arial Narrow"/>
                <a:cs typeface="Arial Narrow"/>
              </a:rPr>
              <a:t> </a:t>
            </a:r>
            <a:r>
              <a:rPr dirty="0" sz="1000" spc="-10" b="1">
                <a:solidFill>
                  <a:srgbClr val="212121"/>
                </a:solidFill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NEW</a:t>
            </a:r>
            <a:r>
              <a:rPr dirty="0" spc="-70"/>
              <a:t> </a:t>
            </a:r>
            <a:r>
              <a:rPr dirty="0" spc="-10"/>
              <a:t>Pessimist’s</a:t>
            </a:r>
            <a:r>
              <a:rPr dirty="0" spc="-60"/>
              <a:t> </a:t>
            </a:r>
            <a:r>
              <a:rPr dirty="0"/>
              <a:t>view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 spc="-10"/>
              <a:t>market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883729" y="1971801"/>
            <a:ext cx="8509000" cy="3162935"/>
            <a:chOff x="883729" y="1971801"/>
            <a:chExt cx="8509000" cy="3162935"/>
          </a:xfrm>
        </p:grpSpPr>
        <p:sp>
          <p:nvSpPr>
            <p:cNvPr id="5" name="object 5" descr=""/>
            <p:cNvSpPr/>
            <p:nvPr/>
          </p:nvSpPr>
          <p:spPr>
            <a:xfrm>
              <a:off x="888491" y="2276855"/>
              <a:ext cx="8499475" cy="2811780"/>
            </a:xfrm>
            <a:custGeom>
              <a:avLst/>
              <a:gdLst/>
              <a:ahLst/>
              <a:cxnLst/>
              <a:rect l="l" t="t" r="r" b="b"/>
              <a:pathLst>
                <a:path w="8499475" h="2811779">
                  <a:moveTo>
                    <a:pt x="117348" y="0"/>
                  </a:moveTo>
                  <a:lnTo>
                    <a:pt x="109728" y="33528"/>
                  </a:lnTo>
                  <a:lnTo>
                    <a:pt x="100584" y="41148"/>
                  </a:lnTo>
                  <a:lnTo>
                    <a:pt x="92964" y="50292"/>
                  </a:lnTo>
                  <a:lnTo>
                    <a:pt x="83820" y="36576"/>
                  </a:lnTo>
                  <a:lnTo>
                    <a:pt x="59436" y="48768"/>
                  </a:lnTo>
                  <a:lnTo>
                    <a:pt x="50292" y="112776"/>
                  </a:lnTo>
                  <a:lnTo>
                    <a:pt x="41148" y="144780"/>
                  </a:lnTo>
                  <a:lnTo>
                    <a:pt x="33528" y="173736"/>
                  </a:lnTo>
                  <a:lnTo>
                    <a:pt x="24384" y="88392"/>
                  </a:lnTo>
                  <a:lnTo>
                    <a:pt x="0" y="54864"/>
                  </a:lnTo>
                  <a:lnTo>
                    <a:pt x="0" y="2811780"/>
                  </a:lnTo>
                  <a:lnTo>
                    <a:pt x="8499348" y="2811780"/>
                  </a:lnTo>
                  <a:lnTo>
                    <a:pt x="8499348" y="990600"/>
                  </a:lnTo>
                  <a:lnTo>
                    <a:pt x="8473440" y="964692"/>
                  </a:lnTo>
                  <a:lnTo>
                    <a:pt x="8464296" y="893064"/>
                  </a:lnTo>
                  <a:lnTo>
                    <a:pt x="8456676" y="931164"/>
                  </a:lnTo>
                  <a:lnTo>
                    <a:pt x="8447532" y="969264"/>
                  </a:lnTo>
                  <a:lnTo>
                    <a:pt x="8439912" y="923544"/>
                  </a:lnTo>
                  <a:lnTo>
                    <a:pt x="8414004" y="896112"/>
                  </a:lnTo>
                  <a:lnTo>
                    <a:pt x="8404860" y="906780"/>
                  </a:lnTo>
                  <a:lnTo>
                    <a:pt x="8397240" y="851916"/>
                  </a:lnTo>
                  <a:lnTo>
                    <a:pt x="8388096" y="842772"/>
                  </a:lnTo>
                  <a:lnTo>
                    <a:pt x="8380476" y="801624"/>
                  </a:lnTo>
                  <a:lnTo>
                    <a:pt x="8354567" y="818388"/>
                  </a:lnTo>
                  <a:lnTo>
                    <a:pt x="8346948" y="801624"/>
                  </a:lnTo>
                  <a:lnTo>
                    <a:pt x="8337804" y="754380"/>
                  </a:lnTo>
                  <a:lnTo>
                    <a:pt x="8328659" y="748284"/>
                  </a:lnTo>
                  <a:lnTo>
                    <a:pt x="8321039" y="768096"/>
                  </a:lnTo>
                  <a:lnTo>
                    <a:pt x="8295132" y="790956"/>
                  </a:lnTo>
                  <a:lnTo>
                    <a:pt x="8287511" y="824484"/>
                  </a:lnTo>
                  <a:lnTo>
                    <a:pt x="8278367" y="790956"/>
                  </a:lnTo>
                  <a:lnTo>
                    <a:pt x="8270748" y="819912"/>
                  </a:lnTo>
                  <a:lnTo>
                    <a:pt x="8235696" y="734568"/>
                  </a:lnTo>
                  <a:lnTo>
                    <a:pt x="8228076" y="731520"/>
                  </a:lnTo>
                  <a:lnTo>
                    <a:pt x="8218932" y="726948"/>
                  </a:lnTo>
                  <a:lnTo>
                    <a:pt x="8211311" y="694944"/>
                  </a:lnTo>
                  <a:lnTo>
                    <a:pt x="8202167" y="672084"/>
                  </a:lnTo>
                  <a:lnTo>
                    <a:pt x="8176259" y="684276"/>
                  </a:lnTo>
                  <a:lnTo>
                    <a:pt x="8168639" y="640080"/>
                  </a:lnTo>
                  <a:lnTo>
                    <a:pt x="8159496" y="662940"/>
                  </a:lnTo>
                  <a:lnTo>
                    <a:pt x="8151876" y="684276"/>
                  </a:lnTo>
                  <a:lnTo>
                    <a:pt x="8142732" y="655320"/>
                  </a:lnTo>
                  <a:lnTo>
                    <a:pt x="8118348" y="707136"/>
                  </a:lnTo>
                  <a:lnTo>
                    <a:pt x="8109204" y="696468"/>
                  </a:lnTo>
                  <a:lnTo>
                    <a:pt x="8100059" y="714756"/>
                  </a:lnTo>
                  <a:lnTo>
                    <a:pt x="8092439" y="777240"/>
                  </a:lnTo>
                  <a:lnTo>
                    <a:pt x="8083296" y="728472"/>
                  </a:lnTo>
                  <a:lnTo>
                    <a:pt x="8058911" y="714756"/>
                  </a:lnTo>
                  <a:lnTo>
                    <a:pt x="8049767" y="722376"/>
                  </a:lnTo>
                  <a:lnTo>
                    <a:pt x="8042148" y="783336"/>
                  </a:lnTo>
                  <a:lnTo>
                    <a:pt x="8033004" y="827532"/>
                  </a:lnTo>
                  <a:lnTo>
                    <a:pt x="8023859" y="882396"/>
                  </a:lnTo>
                  <a:lnTo>
                    <a:pt x="7999476" y="818388"/>
                  </a:lnTo>
                  <a:lnTo>
                    <a:pt x="7990332" y="771144"/>
                  </a:lnTo>
                  <a:lnTo>
                    <a:pt x="7982711" y="716280"/>
                  </a:lnTo>
                  <a:lnTo>
                    <a:pt x="7973567" y="729996"/>
                  </a:lnTo>
                  <a:lnTo>
                    <a:pt x="7965948" y="722376"/>
                  </a:lnTo>
                  <a:lnTo>
                    <a:pt x="7940039" y="829056"/>
                  </a:lnTo>
                  <a:lnTo>
                    <a:pt x="7930896" y="848868"/>
                  </a:lnTo>
                  <a:lnTo>
                    <a:pt x="7923276" y="847344"/>
                  </a:lnTo>
                  <a:lnTo>
                    <a:pt x="7914132" y="964692"/>
                  </a:lnTo>
                  <a:lnTo>
                    <a:pt x="7906511" y="944880"/>
                  </a:lnTo>
                  <a:lnTo>
                    <a:pt x="7880604" y="888492"/>
                  </a:lnTo>
                  <a:lnTo>
                    <a:pt x="7872983" y="795528"/>
                  </a:lnTo>
                  <a:lnTo>
                    <a:pt x="7863839" y="763524"/>
                  </a:lnTo>
                  <a:lnTo>
                    <a:pt x="7854696" y="780288"/>
                  </a:lnTo>
                  <a:lnTo>
                    <a:pt x="7847076" y="739140"/>
                  </a:lnTo>
                  <a:lnTo>
                    <a:pt x="7821167" y="728472"/>
                  </a:lnTo>
                  <a:lnTo>
                    <a:pt x="7813548" y="701040"/>
                  </a:lnTo>
                  <a:lnTo>
                    <a:pt x="7804404" y="697992"/>
                  </a:lnTo>
                  <a:lnTo>
                    <a:pt x="7796783" y="630936"/>
                  </a:lnTo>
                  <a:lnTo>
                    <a:pt x="7787639" y="586740"/>
                  </a:lnTo>
                  <a:lnTo>
                    <a:pt x="7761732" y="562356"/>
                  </a:lnTo>
                  <a:lnTo>
                    <a:pt x="7744967" y="640080"/>
                  </a:lnTo>
                  <a:lnTo>
                    <a:pt x="7737348" y="650748"/>
                  </a:lnTo>
                  <a:lnTo>
                    <a:pt x="7728204" y="626364"/>
                  </a:lnTo>
                  <a:lnTo>
                    <a:pt x="7702296" y="594360"/>
                  </a:lnTo>
                  <a:lnTo>
                    <a:pt x="7694676" y="588264"/>
                  </a:lnTo>
                  <a:lnTo>
                    <a:pt x="7685532" y="624840"/>
                  </a:lnTo>
                  <a:lnTo>
                    <a:pt x="7677911" y="623316"/>
                  </a:lnTo>
                  <a:lnTo>
                    <a:pt x="7668767" y="585216"/>
                  </a:lnTo>
                  <a:lnTo>
                    <a:pt x="7644383" y="592836"/>
                  </a:lnTo>
                  <a:lnTo>
                    <a:pt x="7635239" y="550164"/>
                  </a:lnTo>
                  <a:lnTo>
                    <a:pt x="7626096" y="518160"/>
                  </a:lnTo>
                  <a:lnTo>
                    <a:pt x="7618476" y="483108"/>
                  </a:lnTo>
                  <a:lnTo>
                    <a:pt x="7609332" y="487680"/>
                  </a:lnTo>
                  <a:lnTo>
                    <a:pt x="7584948" y="539496"/>
                  </a:lnTo>
                  <a:lnTo>
                    <a:pt x="7575804" y="531876"/>
                  </a:lnTo>
                  <a:lnTo>
                    <a:pt x="7568183" y="504444"/>
                  </a:lnTo>
                  <a:lnTo>
                    <a:pt x="7559039" y="528828"/>
                  </a:lnTo>
                  <a:lnTo>
                    <a:pt x="7549896" y="498348"/>
                  </a:lnTo>
                  <a:lnTo>
                    <a:pt x="7525511" y="512064"/>
                  </a:lnTo>
                  <a:lnTo>
                    <a:pt x="7516367" y="502920"/>
                  </a:lnTo>
                  <a:lnTo>
                    <a:pt x="7508748" y="461772"/>
                  </a:lnTo>
                  <a:lnTo>
                    <a:pt x="7499604" y="487680"/>
                  </a:lnTo>
                  <a:lnTo>
                    <a:pt x="7491983" y="483108"/>
                  </a:lnTo>
                  <a:lnTo>
                    <a:pt x="7466076" y="431292"/>
                  </a:lnTo>
                  <a:lnTo>
                    <a:pt x="7456932" y="434340"/>
                  </a:lnTo>
                  <a:lnTo>
                    <a:pt x="7449311" y="431292"/>
                  </a:lnTo>
                  <a:lnTo>
                    <a:pt x="7440167" y="417576"/>
                  </a:lnTo>
                  <a:lnTo>
                    <a:pt x="7406639" y="388620"/>
                  </a:lnTo>
                  <a:lnTo>
                    <a:pt x="7397496" y="361188"/>
                  </a:lnTo>
                  <a:lnTo>
                    <a:pt x="7389876" y="374904"/>
                  </a:lnTo>
                  <a:lnTo>
                    <a:pt x="7380732" y="388620"/>
                  </a:lnTo>
                  <a:lnTo>
                    <a:pt x="7373111" y="358140"/>
                  </a:lnTo>
                  <a:lnTo>
                    <a:pt x="7347204" y="329184"/>
                  </a:lnTo>
                  <a:lnTo>
                    <a:pt x="7339583" y="344424"/>
                  </a:lnTo>
                  <a:lnTo>
                    <a:pt x="7330439" y="355092"/>
                  </a:lnTo>
                  <a:lnTo>
                    <a:pt x="7321296" y="341376"/>
                  </a:lnTo>
                  <a:lnTo>
                    <a:pt x="7313676" y="387096"/>
                  </a:lnTo>
                  <a:lnTo>
                    <a:pt x="7287767" y="428244"/>
                  </a:lnTo>
                  <a:lnTo>
                    <a:pt x="7280148" y="403860"/>
                  </a:lnTo>
                  <a:lnTo>
                    <a:pt x="7271004" y="379476"/>
                  </a:lnTo>
                  <a:lnTo>
                    <a:pt x="7263383" y="452628"/>
                  </a:lnTo>
                  <a:lnTo>
                    <a:pt x="7254239" y="458724"/>
                  </a:lnTo>
                  <a:lnTo>
                    <a:pt x="7228332" y="411480"/>
                  </a:lnTo>
                  <a:lnTo>
                    <a:pt x="7220711" y="391668"/>
                  </a:lnTo>
                  <a:lnTo>
                    <a:pt x="7211567" y="399288"/>
                  </a:lnTo>
                  <a:lnTo>
                    <a:pt x="7203948" y="426720"/>
                  </a:lnTo>
                  <a:lnTo>
                    <a:pt x="7194804" y="457200"/>
                  </a:lnTo>
                  <a:lnTo>
                    <a:pt x="7168896" y="434340"/>
                  </a:lnTo>
                  <a:lnTo>
                    <a:pt x="7161276" y="405384"/>
                  </a:lnTo>
                  <a:lnTo>
                    <a:pt x="7152132" y="405384"/>
                  </a:lnTo>
                  <a:lnTo>
                    <a:pt x="7144511" y="391668"/>
                  </a:lnTo>
                  <a:lnTo>
                    <a:pt x="7110983" y="352044"/>
                  </a:lnTo>
                  <a:lnTo>
                    <a:pt x="7101839" y="364236"/>
                  </a:lnTo>
                  <a:lnTo>
                    <a:pt x="7092696" y="359664"/>
                  </a:lnTo>
                  <a:lnTo>
                    <a:pt x="7085076" y="341376"/>
                  </a:lnTo>
                  <a:lnTo>
                    <a:pt x="7075932" y="390144"/>
                  </a:lnTo>
                  <a:lnTo>
                    <a:pt x="7051548" y="367284"/>
                  </a:lnTo>
                  <a:lnTo>
                    <a:pt x="7042404" y="371856"/>
                  </a:lnTo>
                  <a:lnTo>
                    <a:pt x="7034783" y="321564"/>
                  </a:lnTo>
                  <a:lnTo>
                    <a:pt x="7025639" y="362712"/>
                  </a:lnTo>
                  <a:lnTo>
                    <a:pt x="7016496" y="353568"/>
                  </a:lnTo>
                  <a:lnTo>
                    <a:pt x="6992111" y="347472"/>
                  </a:lnTo>
                  <a:lnTo>
                    <a:pt x="6982967" y="356616"/>
                  </a:lnTo>
                  <a:lnTo>
                    <a:pt x="6975348" y="365760"/>
                  </a:lnTo>
                  <a:lnTo>
                    <a:pt x="6966204" y="338328"/>
                  </a:lnTo>
                  <a:lnTo>
                    <a:pt x="6958583" y="326136"/>
                  </a:lnTo>
                  <a:lnTo>
                    <a:pt x="6923532" y="316992"/>
                  </a:lnTo>
                  <a:lnTo>
                    <a:pt x="6915911" y="310896"/>
                  </a:lnTo>
                  <a:lnTo>
                    <a:pt x="6906767" y="329184"/>
                  </a:lnTo>
                  <a:lnTo>
                    <a:pt x="6899148" y="345948"/>
                  </a:lnTo>
                  <a:lnTo>
                    <a:pt x="6873239" y="310896"/>
                  </a:lnTo>
                  <a:lnTo>
                    <a:pt x="6865619" y="298704"/>
                  </a:lnTo>
                  <a:lnTo>
                    <a:pt x="6856476" y="292608"/>
                  </a:lnTo>
                  <a:lnTo>
                    <a:pt x="6847332" y="260604"/>
                  </a:lnTo>
                  <a:lnTo>
                    <a:pt x="6839711" y="274320"/>
                  </a:lnTo>
                  <a:lnTo>
                    <a:pt x="6813804" y="268224"/>
                  </a:lnTo>
                  <a:lnTo>
                    <a:pt x="6806183" y="289560"/>
                  </a:lnTo>
                  <a:lnTo>
                    <a:pt x="6797039" y="292608"/>
                  </a:lnTo>
                  <a:lnTo>
                    <a:pt x="6789419" y="262128"/>
                  </a:lnTo>
                  <a:lnTo>
                    <a:pt x="6780276" y="266700"/>
                  </a:lnTo>
                  <a:lnTo>
                    <a:pt x="6754367" y="275844"/>
                  </a:lnTo>
                  <a:lnTo>
                    <a:pt x="6746748" y="288036"/>
                  </a:lnTo>
                  <a:lnTo>
                    <a:pt x="6737604" y="275844"/>
                  </a:lnTo>
                  <a:lnTo>
                    <a:pt x="6729983" y="309372"/>
                  </a:lnTo>
                  <a:lnTo>
                    <a:pt x="6720839" y="272796"/>
                  </a:lnTo>
                  <a:lnTo>
                    <a:pt x="6694932" y="324612"/>
                  </a:lnTo>
                  <a:lnTo>
                    <a:pt x="6687311" y="388620"/>
                  </a:lnTo>
                  <a:lnTo>
                    <a:pt x="6678167" y="382524"/>
                  </a:lnTo>
                  <a:lnTo>
                    <a:pt x="6670548" y="385572"/>
                  </a:lnTo>
                  <a:lnTo>
                    <a:pt x="6661404" y="377952"/>
                  </a:lnTo>
                  <a:lnTo>
                    <a:pt x="6637019" y="420624"/>
                  </a:lnTo>
                  <a:lnTo>
                    <a:pt x="6627876" y="452628"/>
                  </a:lnTo>
                  <a:lnTo>
                    <a:pt x="6618732" y="426720"/>
                  </a:lnTo>
                  <a:lnTo>
                    <a:pt x="6611111" y="473964"/>
                  </a:lnTo>
                  <a:lnTo>
                    <a:pt x="6577583" y="435864"/>
                  </a:lnTo>
                  <a:lnTo>
                    <a:pt x="6568439" y="413004"/>
                  </a:lnTo>
                  <a:lnTo>
                    <a:pt x="6560819" y="416052"/>
                  </a:lnTo>
                  <a:lnTo>
                    <a:pt x="6551676" y="446532"/>
                  </a:lnTo>
                  <a:lnTo>
                    <a:pt x="6542532" y="440436"/>
                  </a:lnTo>
                  <a:lnTo>
                    <a:pt x="6518148" y="473964"/>
                  </a:lnTo>
                  <a:lnTo>
                    <a:pt x="6509004" y="502920"/>
                  </a:lnTo>
                  <a:lnTo>
                    <a:pt x="6492240" y="489204"/>
                  </a:lnTo>
                  <a:lnTo>
                    <a:pt x="6484620" y="487680"/>
                  </a:lnTo>
                  <a:lnTo>
                    <a:pt x="6458712" y="435864"/>
                  </a:lnTo>
                  <a:lnTo>
                    <a:pt x="6449568" y="432816"/>
                  </a:lnTo>
                  <a:lnTo>
                    <a:pt x="6441948" y="470916"/>
                  </a:lnTo>
                  <a:lnTo>
                    <a:pt x="6432804" y="504444"/>
                  </a:lnTo>
                  <a:lnTo>
                    <a:pt x="6425184" y="445008"/>
                  </a:lnTo>
                  <a:lnTo>
                    <a:pt x="6399276" y="451104"/>
                  </a:lnTo>
                  <a:lnTo>
                    <a:pt x="6390132" y="461772"/>
                  </a:lnTo>
                  <a:lnTo>
                    <a:pt x="6382512" y="478536"/>
                  </a:lnTo>
                  <a:lnTo>
                    <a:pt x="6373368" y="481584"/>
                  </a:lnTo>
                  <a:lnTo>
                    <a:pt x="6339840" y="467868"/>
                  </a:lnTo>
                  <a:lnTo>
                    <a:pt x="6332220" y="449580"/>
                  </a:lnTo>
                  <a:lnTo>
                    <a:pt x="6323076" y="483108"/>
                  </a:lnTo>
                  <a:lnTo>
                    <a:pt x="6313932" y="431292"/>
                  </a:lnTo>
                  <a:lnTo>
                    <a:pt x="6306312" y="438912"/>
                  </a:lnTo>
                  <a:lnTo>
                    <a:pt x="6280404" y="416052"/>
                  </a:lnTo>
                  <a:lnTo>
                    <a:pt x="6272784" y="397764"/>
                  </a:lnTo>
                  <a:lnTo>
                    <a:pt x="6263640" y="390144"/>
                  </a:lnTo>
                  <a:lnTo>
                    <a:pt x="6256020" y="377952"/>
                  </a:lnTo>
                  <a:lnTo>
                    <a:pt x="6246876" y="365760"/>
                  </a:lnTo>
                  <a:lnTo>
                    <a:pt x="6220968" y="350520"/>
                  </a:lnTo>
                  <a:lnTo>
                    <a:pt x="6213348" y="371856"/>
                  </a:lnTo>
                  <a:lnTo>
                    <a:pt x="6204204" y="396240"/>
                  </a:lnTo>
                  <a:lnTo>
                    <a:pt x="6187440" y="408432"/>
                  </a:lnTo>
                  <a:lnTo>
                    <a:pt x="6161532" y="381000"/>
                  </a:lnTo>
                  <a:lnTo>
                    <a:pt x="6153912" y="382524"/>
                  </a:lnTo>
                  <a:lnTo>
                    <a:pt x="6144768" y="391668"/>
                  </a:lnTo>
                  <a:lnTo>
                    <a:pt x="6128004" y="405384"/>
                  </a:lnTo>
                  <a:lnTo>
                    <a:pt x="6103620" y="405384"/>
                  </a:lnTo>
                  <a:lnTo>
                    <a:pt x="6094476" y="417576"/>
                  </a:lnTo>
                  <a:lnTo>
                    <a:pt x="6085332" y="396240"/>
                  </a:lnTo>
                  <a:lnTo>
                    <a:pt x="6077712" y="413004"/>
                  </a:lnTo>
                  <a:lnTo>
                    <a:pt x="6068568" y="438912"/>
                  </a:lnTo>
                  <a:lnTo>
                    <a:pt x="6044184" y="458724"/>
                  </a:lnTo>
                  <a:lnTo>
                    <a:pt x="6035040" y="469392"/>
                  </a:lnTo>
                  <a:lnTo>
                    <a:pt x="6027420" y="438912"/>
                  </a:lnTo>
                  <a:lnTo>
                    <a:pt x="6018276" y="440436"/>
                  </a:lnTo>
                  <a:lnTo>
                    <a:pt x="6009132" y="432816"/>
                  </a:lnTo>
                  <a:lnTo>
                    <a:pt x="5984748" y="400812"/>
                  </a:lnTo>
                  <a:lnTo>
                    <a:pt x="5975604" y="390144"/>
                  </a:lnTo>
                  <a:lnTo>
                    <a:pt x="5967984" y="385572"/>
                  </a:lnTo>
                  <a:lnTo>
                    <a:pt x="5958840" y="438912"/>
                  </a:lnTo>
                  <a:lnTo>
                    <a:pt x="5951220" y="469392"/>
                  </a:lnTo>
                  <a:lnTo>
                    <a:pt x="5925312" y="449580"/>
                  </a:lnTo>
                  <a:lnTo>
                    <a:pt x="5916168" y="454152"/>
                  </a:lnTo>
                  <a:lnTo>
                    <a:pt x="5908548" y="483108"/>
                  </a:lnTo>
                  <a:lnTo>
                    <a:pt x="5899404" y="443484"/>
                  </a:lnTo>
                  <a:lnTo>
                    <a:pt x="5891784" y="417576"/>
                  </a:lnTo>
                  <a:lnTo>
                    <a:pt x="5865876" y="423672"/>
                  </a:lnTo>
                  <a:lnTo>
                    <a:pt x="5849112" y="452628"/>
                  </a:lnTo>
                  <a:lnTo>
                    <a:pt x="5839968" y="437388"/>
                  </a:lnTo>
                  <a:lnTo>
                    <a:pt x="5832348" y="419100"/>
                  </a:lnTo>
                  <a:lnTo>
                    <a:pt x="5806440" y="445008"/>
                  </a:lnTo>
                  <a:lnTo>
                    <a:pt x="5798820" y="443484"/>
                  </a:lnTo>
                  <a:lnTo>
                    <a:pt x="5789676" y="455676"/>
                  </a:lnTo>
                  <a:lnTo>
                    <a:pt x="5782056" y="472440"/>
                  </a:lnTo>
                  <a:lnTo>
                    <a:pt x="5772912" y="519684"/>
                  </a:lnTo>
                  <a:lnTo>
                    <a:pt x="5747004" y="507492"/>
                  </a:lnTo>
                  <a:lnTo>
                    <a:pt x="5739384" y="512064"/>
                  </a:lnTo>
                  <a:lnTo>
                    <a:pt x="5730240" y="519684"/>
                  </a:lnTo>
                  <a:lnTo>
                    <a:pt x="5722620" y="512064"/>
                  </a:lnTo>
                  <a:lnTo>
                    <a:pt x="5713476" y="547116"/>
                  </a:lnTo>
                  <a:lnTo>
                    <a:pt x="5687568" y="576072"/>
                  </a:lnTo>
                  <a:lnTo>
                    <a:pt x="5679948" y="589788"/>
                  </a:lnTo>
                  <a:lnTo>
                    <a:pt x="5670804" y="635508"/>
                  </a:lnTo>
                  <a:lnTo>
                    <a:pt x="5663184" y="623316"/>
                  </a:lnTo>
                  <a:lnTo>
                    <a:pt x="5654040" y="588264"/>
                  </a:lnTo>
                  <a:lnTo>
                    <a:pt x="5629656" y="522732"/>
                  </a:lnTo>
                  <a:lnTo>
                    <a:pt x="5620512" y="542544"/>
                  </a:lnTo>
                  <a:lnTo>
                    <a:pt x="5611368" y="569976"/>
                  </a:lnTo>
                  <a:lnTo>
                    <a:pt x="5603748" y="571500"/>
                  </a:lnTo>
                  <a:lnTo>
                    <a:pt x="5594604" y="562356"/>
                  </a:lnTo>
                  <a:lnTo>
                    <a:pt x="5570220" y="605028"/>
                  </a:lnTo>
                  <a:lnTo>
                    <a:pt x="5561076" y="614172"/>
                  </a:lnTo>
                  <a:lnTo>
                    <a:pt x="5553456" y="597408"/>
                  </a:lnTo>
                  <a:lnTo>
                    <a:pt x="5544312" y="560832"/>
                  </a:lnTo>
                  <a:lnTo>
                    <a:pt x="5535168" y="569976"/>
                  </a:lnTo>
                  <a:lnTo>
                    <a:pt x="5510784" y="569976"/>
                  </a:lnTo>
                  <a:lnTo>
                    <a:pt x="5501640" y="554736"/>
                  </a:lnTo>
                  <a:lnTo>
                    <a:pt x="5494020" y="595884"/>
                  </a:lnTo>
                  <a:lnTo>
                    <a:pt x="5484876" y="640080"/>
                  </a:lnTo>
                  <a:lnTo>
                    <a:pt x="5477256" y="637032"/>
                  </a:lnTo>
                  <a:lnTo>
                    <a:pt x="5451348" y="624840"/>
                  </a:lnTo>
                  <a:lnTo>
                    <a:pt x="5442204" y="638556"/>
                  </a:lnTo>
                  <a:lnTo>
                    <a:pt x="5434584" y="623316"/>
                  </a:lnTo>
                  <a:lnTo>
                    <a:pt x="5425440" y="664464"/>
                  </a:lnTo>
                  <a:lnTo>
                    <a:pt x="5417820" y="691896"/>
                  </a:lnTo>
                  <a:lnTo>
                    <a:pt x="5391912" y="690372"/>
                  </a:lnTo>
                  <a:lnTo>
                    <a:pt x="5382768" y="729996"/>
                  </a:lnTo>
                  <a:lnTo>
                    <a:pt x="5375148" y="757428"/>
                  </a:lnTo>
                  <a:lnTo>
                    <a:pt x="5366004" y="734568"/>
                  </a:lnTo>
                  <a:lnTo>
                    <a:pt x="5358384" y="748284"/>
                  </a:lnTo>
                  <a:lnTo>
                    <a:pt x="5332476" y="836676"/>
                  </a:lnTo>
                  <a:lnTo>
                    <a:pt x="5324856" y="803148"/>
                  </a:lnTo>
                  <a:lnTo>
                    <a:pt x="5315712" y="711708"/>
                  </a:lnTo>
                  <a:lnTo>
                    <a:pt x="5306568" y="676656"/>
                  </a:lnTo>
                  <a:lnTo>
                    <a:pt x="5298948" y="672084"/>
                  </a:lnTo>
                  <a:lnTo>
                    <a:pt x="5239512" y="507492"/>
                  </a:lnTo>
                  <a:lnTo>
                    <a:pt x="5213604" y="507492"/>
                  </a:lnTo>
                  <a:lnTo>
                    <a:pt x="5205984" y="451104"/>
                  </a:lnTo>
                  <a:lnTo>
                    <a:pt x="5196840" y="405384"/>
                  </a:lnTo>
                  <a:lnTo>
                    <a:pt x="5189220" y="414528"/>
                  </a:lnTo>
                  <a:lnTo>
                    <a:pt x="5154168" y="425196"/>
                  </a:lnTo>
                  <a:lnTo>
                    <a:pt x="5146548" y="432816"/>
                  </a:lnTo>
                  <a:lnTo>
                    <a:pt x="5137404" y="391668"/>
                  </a:lnTo>
                  <a:lnTo>
                    <a:pt x="5120640" y="321564"/>
                  </a:lnTo>
                  <a:lnTo>
                    <a:pt x="5096256" y="312420"/>
                  </a:lnTo>
                  <a:lnTo>
                    <a:pt x="5087112" y="358140"/>
                  </a:lnTo>
                  <a:lnTo>
                    <a:pt x="5077968" y="347472"/>
                  </a:lnTo>
                  <a:lnTo>
                    <a:pt x="5070348" y="371856"/>
                  </a:lnTo>
                  <a:lnTo>
                    <a:pt x="5061204" y="336804"/>
                  </a:lnTo>
                  <a:lnTo>
                    <a:pt x="5036820" y="355092"/>
                  </a:lnTo>
                  <a:lnTo>
                    <a:pt x="5027676" y="318516"/>
                  </a:lnTo>
                  <a:lnTo>
                    <a:pt x="5020056" y="330708"/>
                  </a:lnTo>
                  <a:lnTo>
                    <a:pt x="5010912" y="313944"/>
                  </a:lnTo>
                  <a:lnTo>
                    <a:pt x="4977384" y="313944"/>
                  </a:lnTo>
                  <a:lnTo>
                    <a:pt x="4968240" y="341376"/>
                  </a:lnTo>
                  <a:lnTo>
                    <a:pt x="4960620" y="342900"/>
                  </a:lnTo>
                  <a:lnTo>
                    <a:pt x="4951476" y="303276"/>
                  </a:lnTo>
                  <a:lnTo>
                    <a:pt x="4943856" y="316992"/>
                  </a:lnTo>
                  <a:lnTo>
                    <a:pt x="4917948" y="291084"/>
                  </a:lnTo>
                  <a:lnTo>
                    <a:pt x="4908804" y="280416"/>
                  </a:lnTo>
                  <a:lnTo>
                    <a:pt x="4901184" y="291084"/>
                  </a:lnTo>
                  <a:lnTo>
                    <a:pt x="4892040" y="288036"/>
                  </a:lnTo>
                  <a:lnTo>
                    <a:pt x="4884420" y="316992"/>
                  </a:lnTo>
                  <a:lnTo>
                    <a:pt x="4858512" y="313944"/>
                  </a:lnTo>
                  <a:lnTo>
                    <a:pt x="4850892" y="304800"/>
                  </a:lnTo>
                  <a:lnTo>
                    <a:pt x="4841748" y="315468"/>
                  </a:lnTo>
                  <a:lnTo>
                    <a:pt x="4832604" y="355092"/>
                  </a:lnTo>
                  <a:lnTo>
                    <a:pt x="4824984" y="310896"/>
                  </a:lnTo>
                  <a:lnTo>
                    <a:pt x="4799076" y="274320"/>
                  </a:lnTo>
                  <a:lnTo>
                    <a:pt x="4791456" y="266700"/>
                  </a:lnTo>
                  <a:lnTo>
                    <a:pt x="4782312" y="277368"/>
                  </a:lnTo>
                  <a:lnTo>
                    <a:pt x="4774692" y="268224"/>
                  </a:lnTo>
                  <a:lnTo>
                    <a:pt x="4765548" y="300228"/>
                  </a:lnTo>
                  <a:lnTo>
                    <a:pt x="4739640" y="283464"/>
                  </a:lnTo>
                  <a:lnTo>
                    <a:pt x="4732020" y="298704"/>
                  </a:lnTo>
                  <a:lnTo>
                    <a:pt x="4722876" y="355092"/>
                  </a:lnTo>
                  <a:lnTo>
                    <a:pt x="4715256" y="371856"/>
                  </a:lnTo>
                  <a:lnTo>
                    <a:pt x="4706112" y="341376"/>
                  </a:lnTo>
                  <a:lnTo>
                    <a:pt x="4680204" y="352044"/>
                  </a:lnTo>
                  <a:lnTo>
                    <a:pt x="4672584" y="298704"/>
                  </a:lnTo>
                  <a:lnTo>
                    <a:pt x="4655820" y="275844"/>
                  </a:lnTo>
                  <a:lnTo>
                    <a:pt x="4646676" y="271272"/>
                  </a:lnTo>
                  <a:lnTo>
                    <a:pt x="4622292" y="292608"/>
                  </a:lnTo>
                  <a:lnTo>
                    <a:pt x="4613148" y="277368"/>
                  </a:lnTo>
                  <a:lnTo>
                    <a:pt x="4604004" y="309372"/>
                  </a:lnTo>
                  <a:lnTo>
                    <a:pt x="4596384" y="300228"/>
                  </a:lnTo>
                  <a:lnTo>
                    <a:pt x="4587240" y="292608"/>
                  </a:lnTo>
                  <a:lnTo>
                    <a:pt x="4562856" y="268224"/>
                  </a:lnTo>
                  <a:lnTo>
                    <a:pt x="4553712" y="242316"/>
                  </a:lnTo>
                  <a:lnTo>
                    <a:pt x="4546092" y="257556"/>
                  </a:lnTo>
                  <a:lnTo>
                    <a:pt x="4536948" y="269748"/>
                  </a:lnTo>
                  <a:lnTo>
                    <a:pt x="4527804" y="259080"/>
                  </a:lnTo>
                  <a:lnTo>
                    <a:pt x="4503420" y="263652"/>
                  </a:lnTo>
                  <a:lnTo>
                    <a:pt x="4494276" y="248412"/>
                  </a:lnTo>
                  <a:lnTo>
                    <a:pt x="4486656" y="204216"/>
                  </a:lnTo>
                  <a:lnTo>
                    <a:pt x="4477512" y="185928"/>
                  </a:lnTo>
                  <a:lnTo>
                    <a:pt x="4469892" y="192024"/>
                  </a:lnTo>
                  <a:lnTo>
                    <a:pt x="4443984" y="178308"/>
                  </a:lnTo>
                  <a:lnTo>
                    <a:pt x="4434840" y="152400"/>
                  </a:lnTo>
                  <a:lnTo>
                    <a:pt x="4427220" y="156972"/>
                  </a:lnTo>
                  <a:lnTo>
                    <a:pt x="4418076" y="131064"/>
                  </a:lnTo>
                  <a:lnTo>
                    <a:pt x="4410456" y="158496"/>
                  </a:lnTo>
                  <a:lnTo>
                    <a:pt x="4384548" y="175260"/>
                  </a:lnTo>
                  <a:lnTo>
                    <a:pt x="4375404" y="195072"/>
                  </a:lnTo>
                  <a:lnTo>
                    <a:pt x="4367784" y="204216"/>
                  </a:lnTo>
                  <a:lnTo>
                    <a:pt x="4358640" y="164592"/>
                  </a:lnTo>
                  <a:lnTo>
                    <a:pt x="4325112" y="172212"/>
                  </a:lnTo>
                  <a:lnTo>
                    <a:pt x="4317492" y="144780"/>
                  </a:lnTo>
                  <a:lnTo>
                    <a:pt x="4308348" y="147828"/>
                  </a:lnTo>
                  <a:lnTo>
                    <a:pt x="4299204" y="111252"/>
                  </a:lnTo>
                  <a:lnTo>
                    <a:pt x="4291584" y="92964"/>
                  </a:lnTo>
                  <a:lnTo>
                    <a:pt x="4265676" y="100584"/>
                  </a:lnTo>
                  <a:lnTo>
                    <a:pt x="4258056" y="114300"/>
                  </a:lnTo>
                  <a:lnTo>
                    <a:pt x="4248912" y="121920"/>
                  </a:lnTo>
                  <a:lnTo>
                    <a:pt x="4241292" y="204216"/>
                  </a:lnTo>
                  <a:lnTo>
                    <a:pt x="4232148" y="202692"/>
                  </a:lnTo>
                  <a:lnTo>
                    <a:pt x="4206240" y="216408"/>
                  </a:lnTo>
                  <a:lnTo>
                    <a:pt x="4198620" y="195072"/>
                  </a:lnTo>
                  <a:lnTo>
                    <a:pt x="4189476" y="205740"/>
                  </a:lnTo>
                  <a:lnTo>
                    <a:pt x="4181856" y="201168"/>
                  </a:lnTo>
                  <a:lnTo>
                    <a:pt x="4172712" y="188976"/>
                  </a:lnTo>
                  <a:lnTo>
                    <a:pt x="4146804" y="185928"/>
                  </a:lnTo>
                  <a:lnTo>
                    <a:pt x="4139184" y="222504"/>
                  </a:lnTo>
                  <a:lnTo>
                    <a:pt x="4130040" y="202692"/>
                  </a:lnTo>
                  <a:lnTo>
                    <a:pt x="4122420" y="198120"/>
                  </a:lnTo>
                  <a:lnTo>
                    <a:pt x="4113276" y="237744"/>
                  </a:lnTo>
                  <a:lnTo>
                    <a:pt x="4088892" y="219456"/>
                  </a:lnTo>
                  <a:lnTo>
                    <a:pt x="4079748" y="246888"/>
                  </a:lnTo>
                  <a:lnTo>
                    <a:pt x="4070604" y="263652"/>
                  </a:lnTo>
                  <a:lnTo>
                    <a:pt x="4062984" y="304800"/>
                  </a:lnTo>
                  <a:lnTo>
                    <a:pt x="4053840" y="284988"/>
                  </a:lnTo>
                  <a:lnTo>
                    <a:pt x="4029456" y="274320"/>
                  </a:lnTo>
                  <a:lnTo>
                    <a:pt x="4020312" y="246888"/>
                  </a:lnTo>
                  <a:lnTo>
                    <a:pt x="4012692" y="265176"/>
                  </a:lnTo>
                  <a:lnTo>
                    <a:pt x="4003548" y="361188"/>
                  </a:lnTo>
                  <a:lnTo>
                    <a:pt x="3994404" y="374904"/>
                  </a:lnTo>
                  <a:lnTo>
                    <a:pt x="3960876" y="382524"/>
                  </a:lnTo>
                  <a:lnTo>
                    <a:pt x="3953256" y="409956"/>
                  </a:lnTo>
                  <a:lnTo>
                    <a:pt x="3944112" y="388620"/>
                  </a:lnTo>
                  <a:lnTo>
                    <a:pt x="3936492" y="451104"/>
                  </a:lnTo>
                  <a:lnTo>
                    <a:pt x="3910584" y="463296"/>
                  </a:lnTo>
                  <a:lnTo>
                    <a:pt x="3901440" y="432816"/>
                  </a:lnTo>
                  <a:lnTo>
                    <a:pt x="3893820" y="530352"/>
                  </a:lnTo>
                  <a:lnTo>
                    <a:pt x="3884676" y="536448"/>
                  </a:lnTo>
                  <a:lnTo>
                    <a:pt x="3877056" y="466344"/>
                  </a:lnTo>
                  <a:lnTo>
                    <a:pt x="3851148" y="441960"/>
                  </a:lnTo>
                  <a:lnTo>
                    <a:pt x="3842004" y="461772"/>
                  </a:lnTo>
                  <a:lnTo>
                    <a:pt x="3834384" y="464820"/>
                  </a:lnTo>
                  <a:lnTo>
                    <a:pt x="3825240" y="425196"/>
                  </a:lnTo>
                  <a:lnTo>
                    <a:pt x="3817620" y="487680"/>
                  </a:lnTo>
                  <a:lnTo>
                    <a:pt x="3791712" y="531876"/>
                  </a:lnTo>
                  <a:lnTo>
                    <a:pt x="3784092" y="559308"/>
                  </a:lnTo>
                  <a:lnTo>
                    <a:pt x="3774948" y="536448"/>
                  </a:lnTo>
                  <a:lnTo>
                    <a:pt x="3767328" y="480060"/>
                  </a:lnTo>
                  <a:lnTo>
                    <a:pt x="3758184" y="423672"/>
                  </a:lnTo>
                  <a:lnTo>
                    <a:pt x="3732276" y="455676"/>
                  </a:lnTo>
                  <a:lnTo>
                    <a:pt x="3724656" y="405384"/>
                  </a:lnTo>
                  <a:lnTo>
                    <a:pt x="3715512" y="419100"/>
                  </a:lnTo>
                  <a:lnTo>
                    <a:pt x="3707892" y="342900"/>
                  </a:lnTo>
                  <a:lnTo>
                    <a:pt x="3698748" y="362712"/>
                  </a:lnTo>
                  <a:lnTo>
                    <a:pt x="3672840" y="259080"/>
                  </a:lnTo>
                  <a:lnTo>
                    <a:pt x="3665220" y="207264"/>
                  </a:lnTo>
                  <a:lnTo>
                    <a:pt x="3656076" y="237744"/>
                  </a:lnTo>
                  <a:lnTo>
                    <a:pt x="3648456" y="271272"/>
                  </a:lnTo>
                  <a:lnTo>
                    <a:pt x="3639312" y="278892"/>
                  </a:lnTo>
                  <a:lnTo>
                    <a:pt x="3614928" y="301752"/>
                  </a:lnTo>
                  <a:lnTo>
                    <a:pt x="3605784" y="304800"/>
                  </a:lnTo>
                  <a:lnTo>
                    <a:pt x="3596640" y="294132"/>
                  </a:lnTo>
                  <a:lnTo>
                    <a:pt x="3589020" y="260604"/>
                  </a:lnTo>
                  <a:lnTo>
                    <a:pt x="3579876" y="259080"/>
                  </a:lnTo>
                  <a:lnTo>
                    <a:pt x="3555492" y="307848"/>
                  </a:lnTo>
                  <a:lnTo>
                    <a:pt x="3546348" y="286512"/>
                  </a:lnTo>
                  <a:lnTo>
                    <a:pt x="3538728" y="286512"/>
                  </a:lnTo>
                  <a:lnTo>
                    <a:pt x="3529584" y="237744"/>
                  </a:lnTo>
                  <a:lnTo>
                    <a:pt x="3496056" y="220980"/>
                  </a:lnTo>
                  <a:lnTo>
                    <a:pt x="3486912" y="199644"/>
                  </a:lnTo>
                  <a:lnTo>
                    <a:pt x="3479292" y="222504"/>
                  </a:lnTo>
                  <a:lnTo>
                    <a:pt x="3470148" y="196596"/>
                  </a:lnTo>
                  <a:lnTo>
                    <a:pt x="3462528" y="185928"/>
                  </a:lnTo>
                  <a:lnTo>
                    <a:pt x="3436620" y="225552"/>
                  </a:lnTo>
                  <a:lnTo>
                    <a:pt x="3427476" y="202692"/>
                  </a:lnTo>
                  <a:lnTo>
                    <a:pt x="3419856" y="185928"/>
                  </a:lnTo>
                  <a:lnTo>
                    <a:pt x="3410712" y="184404"/>
                  </a:lnTo>
                  <a:lnTo>
                    <a:pt x="3403092" y="181356"/>
                  </a:lnTo>
                  <a:lnTo>
                    <a:pt x="3377184" y="205740"/>
                  </a:lnTo>
                  <a:lnTo>
                    <a:pt x="3368040" y="176784"/>
                  </a:lnTo>
                  <a:lnTo>
                    <a:pt x="3360420" y="201168"/>
                  </a:lnTo>
                  <a:lnTo>
                    <a:pt x="3351276" y="202692"/>
                  </a:lnTo>
                  <a:lnTo>
                    <a:pt x="3343656" y="245364"/>
                  </a:lnTo>
                  <a:lnTo>
                    <a:pt x="3317748" y="254508"/>
                  </a:lnTo>
                  <a:lnTo>
                    <a:pt x="3310128" y="237744"/>
                  </a:lnTo>
                  <a:lnTo>
                    <a:pt x="3300984" y="257556"/>
                  </a:lnTo>
                  <a:lnTo>
                    <a:pt x="3291840" y="257556"/>
                  </a:lnTo>
                  <a:lnTo>
                    <a:pt x="3284220" y="274320"/>
                  </a:lnTo>
                  <a:lnTo>
                    <a:pt x="3258312" y="272796"/>
                  </a:lnTo>
                  <a:lnTo>
                    <a:pt x="3250692" y="249936"/>
                  </a:lnTo>
                  <a:lnTo>
                    <a:pt x="3241548" y="272796"/>
                  </a:lnTo>
                  <a:lnTo>
                    <a:pt x="3233928" y="257556"/>
                  </a:lnTo>
                  <a:lnTo>
                    <a:pt x="3198876" y="288036"/>
                  </a:lnTo>
                  <a:lnTo>
                    <a:pt x="3191256" y="266700"/>
                  </a:lnTo>
                  <a:lnTo>
                    <a:pt x="3182112" y="268224"/>
                  </a:lnTo>
                  <a:lnTo>
                    <a:pt x="3174492" y="275844"/>
                  </a:lnTo>
                  <a:lnTo>
                    <a:pt x="3165348" y="263652"/>
                  </a:lnTo>
                  <a:lnTo>
                    <a:pt x="3139440" y="254508"/>
                  </a:lnTo>
                  <a:lnTo>
                    <a:pt x="3131820" y="195072"/>
                  </a:lnTo>
                  <a:lnTo>
                    <a:pt x="3122676" y="185928"/>
                  </a:lnTo>
                  <a:lnTo>
                    <a:pt x="3115056" y="259080"/>
                  </a:lnTo>
                  <a:lnTo>
                    <a:pt x="3081528" y="224028"/>
                  </a:lnTo>
                  <a:lnTo>
                    <a:pt x="3072384" y="205740"/>
                  </a:lnTo>
                  <a:lnTo>
                    <a:pt x="3063240" y="220980"/>
                  </a:lnTo>
                  <a:lnTo>
                    <a:pt x="3055620" y="246888"/>
                  </a:lnTo>
                  <a:lnTo>
                    <a:pt x="3022092" y="260604"/>
                  </a:lnTo>
                  <a:lnTo>
                    <a:pt x="3012948" y="297180"/>
                  </a:lnTo>
                  <a:lnTo>
                    <a:pt x="3005328" y="336804"/>
                  </a:lnTo>
                  <a:lnTo>
                    <a:pt x="2996184" y="272796"/>
                  </a:lnTo>
                  <a:lnTo>
                    <a:pt x="2987040" y="259080"/>
                  </a:lnTo>
                  <a:lnTo>
                    <a:pt x="2962656" y="309372"/>
                  </a:lnTo>
                  <a:lnTo>
                    <a:pt x="2953512" y="251460"/>
                  </a:lnTo>
                  <a:lnTo>
                    <a:pt x="2945892" y="222504"/>
                  </a:lnTo>
                  <a:lnTo>
                    <a:pt x="2936748" y="228600"/>
                  </a:lnTo>
                  <a:lnTo>
                    <a:pt x="2929128" y="239268"/>
                  </a:lnTo>
                  <a:lnTo>
                    <a:pt x="2903220" y="242316"/>
                  </a:lnTo>
                  <a:lnTo>
                    <a:pt x="2894076" y="265176"/>
                  </a:lnTo>
                  <a:lnTo>
                    <a:pt x="2886456" y="254508"/>
                  </a:lnTo>
                  <a:lnTo>
                    <a:pt x="2877312" y="198120"/>
                  </a:lnTo>
                  <a:lnTo>
                    <a:pt x="2869692" y="278892"/>
                  </a:lnTo>
                  <a:lnTo>
                    <a:pt x="2843784" y="323088"/>
                  </a:lnTo>
                  <a:lnTo>
                    <a:pt x="2834640" y="313944"/>
                  </a:lnTo>
                  <a:lnTo>
                    <a:pt x="2827020" y="262128"/>
                  </a:lnTo>
                  <a:lnTo>
                    <a:pt x="2817876" y="291084"/>
                  </a:lnTo>
                  <a:lnTo>
                    <a:pt x="2810256" y="281940"/>
                  </a:lnTo>
                  <a:lnTo>
                    <a:pt x="2784348" y="300228"/>
                  </a:lnTo>
                  <a:lnTo>
                    <a:pt x="2767584" y="316992"/>
                  </a:lnTo>
                  <a:lnTo>
                    <a:pt x="2759964" y="294132"/>
                  </a:lnTo>
                  <a:lnTo>
                    <a:pt x="2750820" y="301752"/>
                  </a:lnTo>
                  <a:lnTo>
                    <a:pt x="2724912" y="262128"/>
                  </a:lnTo>
                  <a:lnTo>
                    <a:pt x="2717292" y="256032"/>
                  </a:lnTo>
                  <a:lnTo>
                    <a:pt x="2708148" y="243840"/>
                  </a:lnTo>
                  <a:lnTo>
                    <a:pt x="2700528" y="249936"/>
                  </a:lnTo>
                  <a:lnTo>
                    <a:pt x="2691384" y="289560"/>
                  </a:lnTo>
                  <a:lnTo>
                    <a:pt x="2665476" y="268224"/>
                  </a:lnTo>
                  <a:lnTo>
                    <a:pt x="2657856" y="213360"/>
                  </a:lnTo>
                  <a:lnTo>
                    <a:pt x="2648712" y="195072"/>
                  </a:lnTo>
                  <a:lnTo>
                    <a:pt x="2641092" y="184404"/>
                  </a:lnTo>
                  <a:lnTo>
                    <a:pt x="2631948" y="178308"/>
                  </a:lnTo>
                  <a:lnTo>
                    <a:pt x="2607564" y="217932"/>
                  </a:lnTo>
                  <a:lnTo>
                    <a:pt x="2598420" y="202692"/>
                  </a:lnTo>
                  <a:lnTo>
                    <a:pt x="2589276" y="198120"/>
                  </a:lnTo>
                  <a:lnTo>
                    <a:pt x="2581656" y="179832"/>
                  </a:lnTo>
                  <a:lnTo>
                    <a:pt x="2572512" y="213360"/>
                  </a:lnTo>
                  <a:lnTo>
                    <a:pt x="2548128" y="271272"/>
                  </a:lnTo>
                  <a:lnTo>
                    <a:pt x="2538984" y="321564"/>
                  </a:lnTo>
                  <a:lnTo>
                    <a:pt x="2531364" y="335280"/>
                  </a:lnTo>
                  <a:lnTo>
                    <a:pt x="2522220" y="318516"/>
                  </a:lnTo>
                  <a:lnTo>
                    <a:pt x="2513076" y="347472"/>
                  </a:lnTo>
                  <a:lnTo>
                    <a:pt x="2488692" y="359664"/>
                  </a:lnTo>
                  <a:lnTo>
                    <a:pt x="2479548" y="379476"/>
                  </a:lnTo>
                  <a:lnTo>
                    <a:pt x="2471928" y="419100"/>
                  </a:lnTo>
                  <a:lnTo>
                    <a:pt x="2462784" y="391668"/>
                  </a:lnTo>
                  <a:lnTo>
                    <a:pt x="2455164" y="356616"/>
                  </a:lnTo>
                  <a:lnTo>
                    <a:pt x="2429256" y="367284"/>
                  </a:lnTo>
                  <a:lnTo>
                    <a:pt x="2420112" y="405384"/>
                  </a:lnTo>
                  <a:lnTo>
                    <a:pt x="2412492" y="313944"/>
                  </a:lnTo>
                  <a:lnTo>
                    <a:pt x="2403348" y="288036"/>
                  </a:lnTo>
                  <a:lnTo>
                    <a:pt x="2395728" y="277368"/>
                  </a:lnTo>
                  <a:lnTo>
                    <a:pt x="2369820" y="269748"/>
                  </a:lnTo>
                  <a:lnTo>
                    <a:pt x="2360676" y="239268"/>
                  </a:lnTo>
                  <a:lnTo>
                    <a:pt x="2353056" y="225552"/>
                  </a:lnTo>
                  <a:lnTo>
                    <a:pt x="2343912" y="240792"/>
                  </a:lnTo>
                  <a:lnTo>
                    <a:pt x="2336291" y="245364"/>
                  </a:lnTo>
                  <a:lnTo>
                    <a:pt x="2310384" y="257556"/>
                  </a:lnTo>
                  <a:lnTo>
                    <a:pt x="2302764" y="216408"/>
                  </a:lnTo>
                  <a:lnTo>
                    <a:pt x="2293620" y="262128"/>
                  </a:lnTo>
                  <a:lnTo>
                    <a:pt x="2284476" y="262128"/>
                  </a:lnTo>
                  <a:lnTo>
                    <a:pt x="2276856" y="219456"/>
                  </a:lnTo>
                  <a:lnTo>
                    <a:pt x="2250948" y="210312"/>
                  </a:lnTo>
                  <a:lnTo>
                    <a:pt x="2243328" y="230124"/>
                  </a:lnTo>
                  <a:lnTo>
                    <a:pt x="2234184" y="248412"/>
                  </a:lnTo>
                  <a:lnTo>
                    <a:pt x="2226564" y="224028"/>
                  </a:lnTo>
                  <a:lnTo>
                    <a:pt x="2217420" y="219456"/>
                  </a:lnTo>
                  <a:lnTo>
                    <a:pt x="2191512" y="190500"/>
                  </a:lnTo>
                  <a:lnTo>
                    <a:pt x="2183891" y="152400"/>
                  </a:lnTo>
                  <a:lnTo>
                    <a:pt x="2174748" y="129540"/>
                  </a:lnTo>
                  <a:lnTo>
                    <a:pt x="2167128" y="117348"/>
                  </a:lnTo>
                  <a:lnTo>
                    <a:pt x="2157984" y="126492"/>
                  </a:lnTo>
                  <a:lnTo>
                    <a:pt x="2132076" y="120396"/>
                  </a:lnTo>
                  <a:lnTo>
                    <a:pt x="2124456" y="111252"/>
                  </a:lnTo>
                  <a:lnTo>
                    <a:pt x="2115312" y="99060"/>
                  </a:lnTo>
                  <a:lnTo>
                    <a:pt x="2107691" y="111252"/>
                  </a:lnTo>
                  <a:lnTo>
                    <a:pt x="2074164" y="115824"/>
                  </a:lnTo>
                  <a:lnTo>
                    <a:pt x="2065020" y="121920"/>
                  </a:lnTo>
                  <a:lnTo>
                    <a:pt x="2055876" y="149352"/>
                  </a:lnTo>
                  <a:lnTo>
                    <a:pt x="2048256" y="121920"/>
                  </a:lnTo>
                  <a:lnTo>
                    <a:pt x="2039112" y="112776"/>
                  </a:lnTo>
                  <a:lnTo>
                    <a:pt x="2014727" y="128016"/>
                  </a:lnTo>
                  <a:lnTo>
                    <a:pt x="2005584" y="129540"/>
                  </a:lnTo>
                  <a:lnTo>
                    <a:pt x="1997964" y="138684"/>
                  </a:lnTo>
                  <a:lnTo>
                    <a:pt x="1988820" y="140208"/>
                  </a:lnTo>
                  <a:lnTo>
                    <a:pt x="1979676" y="153924"/>
                  </a:lnTo>
                  <a:lnTo>
                    <a:pt x="1955291" y="163068"/>
                  </a:lnTo>
                  <a:lnTo>
                    <a:pt x="1946148" y="160020"/>
                  </a:lnTo>
                  <a:lnTo>
                    <a:pt x="1938527" y="172212"/>
                  </a:lnTo>
                  <a:lnTo>
                    <a:pt x="1929384" y="156972"/>
                  </a:lnTo>
                  <a:lnTo>
                    <a:pt x="1921764" y="131064"/>
                  </a:lnTo>
                  <a:lnTo>
                    <a:pt x="1895856" y="166116"/>
                  </a:lnTo>
                  <a:lnTo>
                    <a:pt x="1886712" y="195072"/>
                  </a:lnTo>
                  <a:lnTo>
                    <a:pt x="1879091" y="196596"/>
                  </a:lnTo>
                  <a:lnTo>
                    <a:pt x="1869948" y="178308"/>
                  </a:lnTo>
                  <a:lnTo>
                    <a:pt x="1862327" y="205740"/>
                  </a:lnTo>
                  <a:lnTo>
                    <a:pt x="1836420" y="228600"/>
                  </a:lnTo>
                  <a:lnTo>
                    <a:pt x="1827276" y="243840"/>
                  </a:lnTo>
                  <a:lnTo>
                    <a:pt x="1819656" y="248412"/>
                  </a:lnTo>
                  <a:lnTo>
                    <a:pt x="1810512" y="268224"/>
                  </a:lnTo>
                  <a:lnTo>
                    <a:pt x="1802891" y="288036"/>
                  </a:lnTo>
                  <a:lnTo>
                    <a:pt x="1776984" y="291084"/>
                  </a:lnTo>
                  <a:lnTo>
                    <a:pt x="1769364" y="272796"/>
                  </a:lnTo>
                  <a:lnTo>
                    <a:pt x="1760220" y="289560"/>
                  </a:lnTo>
                  <a:lnTo>
                    <a:pt x="1752600" y="245364"/>
                  </a:lnTo>
                  <a:lnTo>
                    <a:pt x="1743456" y="248412"/>
                  </a:lnTo>
                  <a:lnTo>
                    <a:pt x="1717548" y="237744"/>
                  </a:lnTo>
                  <a:lnTo>
                    <a:pt x="1709927" y="210312"/>
                  </a:lnTo>
                  <a:lnTo>
                    <a:pt x="1700784" y="246888"/>
                  </a:lnTo>
                  <a:lnTo>
                    <a:pt x="1693164" y="236220"/>
                  </a:lnTo>
                  <a:lnTo>
                    <a:pt x="1684020" y="220980"/>
                  </a:lnTo>
                  <a:lnTo>
                    <a:pt x="1658112" y="217932"/>
                  </a:lnTo>
                  <a:lnTo>
                    <a:pt x="1650491" y="224028"/>
                  </a:lnTo>
                  <a:lnTo>
                    <a:pt x="1641348" y="225552"/>
                  </a:lnTo>
                  <a:lnTo>
                    <a:pt x="1633727" y="239268"/>
                  </a:lnTo>
                  <a:lnTo>
                    <a:pt x="1624584" y="257556"/>
                  </a:lnTo>
                  <a:lnTo>
                    <a:pt x="1600200" y="260604"/>
                  </a:lnTo>
                  <a:lnTo>
                    <a:pt x="1591056" y="297180"/>
                  </a:lnTo>
                  <a:lnTo>
                    <a:pt x="1581912" y="297180"/>
                  </a:lnTo>
                  <a:lnTo>
                    <a:pt x="1565148" y="278892"/>
                  </a:lnTo>
                  <a:lnTo>
                    <a:pt x="1540764" y="306324"/>
                  </a:lnTo>
                  <a:lnTo>
                    <a:pt x="1531620" y="318516"/>
                  </a:lnTo>
                  <a:lnTo>
                    <a:pt x="1524000" y="286512"/>
                  </a:lnTo>
                  <a:lnTo>
                    <a:pt x="1514856" y="292608"/>
                  </a:lnTo>
                  <a:lnTo>
                    <a:pt x="1505712" y="283464"/>
                  </a:lnTo>
                  <a:lnTo>
                    <a:pt x="1481328" y="316992"/>
                  </a:lnTo>
                  <a:lnTo>
                    <a:pt x="1472184" y="323088"/>
                  </a:lnTo>
                  <a:lnTo>
                    <a:pt x="1464564" y="294132"/>
                  </a:lnTo>
                  <a:lnTo>
                    <a:pt x="1455420" y="309372"/>
                  </a:lnTo>
                  <a:lnTo>
                    <a:pt x="1447800" y="278892"/>
                  </a:lnTo>
                  <a:lnTo>
                    <a:pt x="1421892" y="306324"/>
                  </a:lnTo>
                  <a:lnTo>
                    <a:pt x="1412748" y="242316"/>
                  </a:lnTo>
                  <a:lnTo>
                    <a:pt x="1405128" y="248412"/>
                  </a:lnTo>
                  <a:lnTo>
                    <a:pt x="1395984" y="263652"/>
                  </a:lnTo>
                  <a:lnTo>
                    <a:pt x="1388364" y="277368"/>
                  </a:lnTo>
                  <a:lnTo>
                    <a:pt x="1362456" y="266700"/>
                  </a:lnTo>
                  <a:lnTo>
                    <a:pt x="1353312" y="252984"/>
                  </a:lnTo>
                  <a:lnTo>
                    <a:pt x="1345692" y="217932"/>
                  </a:lnTo>
                  <a:lnTo>
                    <a:pt x="1336548" y="236220"/>
                  </a:lnTo>
                  <a:lnTo>
                    <a:pt x="1328928" y="217932"/>
                  </a:lnTo>
                  <a:lnTo>
                    <a:pt x="1303020" y="222504"/>
                  </a:lnTo>
                  <a:lnTo>
                    <a:pt x="1295400" y="257556"/>
                  </a:lnTo>
                  <a:lnTo>
                    <a:pt x="1286256" y="288036"/>
                  </a:lnTo>
                  <a:lnTo>
                    <a:pt x="1277112" y="286512"/>
                  </a:lnTo>
                  <a:lnTo>
                    <a:pt x="1243584" y="341376"/>
                  </a:lnTo>
                  <a:lnTo>
                    <a:pt x="1235964" y="335280"/>
                  </a:lnTo>
                  <a:lnTo>
                    <a:pt x="1226820" y="284988"/>
                  </a:lnTo>
                  <a:lnTo>
                    <a:pt x="1219200" y="312420"/>
                  </a:lnTo>
                  <a:lnTo>
                    <a:pt x="1210056" y="283464"/>
                  </a:lnTo>
                  <a:lnTo>
                    <a:pt x="1184148" y="263652"/>
                  </a:lnTo>
                  <a:lnTo>
                    <a:pt x="1176528" y="227076"/>
                  </a:lnTo>
                  <a:lnTo>
                    <a:pt x="1167384" y="228600"/>
                  </a:lnTo>
                  <a:lnTo>
                    <a:pt x="1159764" y="188976"/>
                  </a:lnTo>
                  <a:lnTo>
                    <a:pt x="1150620" y="219456"/>
                  </a:lnTo>
                  <a:lnTo>
                    <a:pt x="1124712" y="266700"/>
                  </a:lnTo>
                  <a:lnTo>
                    <a:pt x="1117092" y="281940"/>
                  </a:lnTo>
                  <a:lnTo>
                    <a:pt x="1107948" y="324612"/>
                  </a:lnTo>
                  <a:lnTo>
                    <a:pt x="1100328" y="284988"/>
                  </a:lnTo>
                  <a:lnTo>
                    <a:pt x="1091184" y="268224"/>
                  </a:lnTo>
                  <a:lnTo>
                    <a:pt x="1066800" y="274320"/>
                  </a:lnTo>
                  <a:lnTo>
                    <a:pt x="1057656" y="313944"/>
                  </a:lnTo>
                  <a:lnTo>
                    <a:pt x="1048512" y="298704"/>
                  </a:lnTo>
                  <a:lnTo>
                    <a:pt x="1040891" y="237744"/>
                  </a:lnTo>
                  <a:lnTo>
                    <a:pt x="1031747" y="217932"/>
                  </a:lnTo>
                  <a:lnTo>
                    <a:pt x="1007364" y="237744"/>
                  </a:lnTo>
                  <a:lnTo>
                    <a:pt x="998220" y="199644"/>
                  </a:lnTo>
                  <a:lnTo>
                    <a:pt x="990600" y="185928"/>
                  </a:lnTo>
                  <a:lnTo>
                    <a:pt x="981456" y="143256"/>
                  </a:lnTo>
                  <a:lnTo>
                    <a:pt x="972312" y="196596"/>
                  </a:lnTo>
                  <a:lnTo>
                    <a:pt x="938784" y="210312"/>
                  </a:lnTo>
                  <a:lnTo>
                    <a:pt x="931164" y="251460"/>
                  </a:lnTo>
                  <a:lnTo>
                    <a:pt x="922020" y="228600"/>
                  </a:lnTo>
                  <a:lnTo>
                    <a:pt x="914400" y="274320"/>
                  </a:lnTo>
                  <a:lnTo>
                    <a:pt x="888491" y="339852"/>
                  </a:lnTo>
                  <a:lnTo>
                    <a:pt x="879347" y="192024"/>
                  </a:lnTo>
                  <a:lnTo>
                    <a:pt x="871728" y="143256"/>
                  </a:lnTo>
                  <a:lnTo>
                    <a:pt x="862584" y="105156"/>
                  </a:lnTo>
                  <a:lnTo>
                    <a:pt x="854964" y="128016"/>
                  </a:lnTo>
                  <a:lnTo>
                    <a:pt x="829056" y="146304"/>
                  </a:lnTo>
                  <a:lnTo>
                    <a:pt x="819912" y="146304"/>
                  </a:lnTo>
                  <a:lnTo>
                    <a:pt x="812291" y="166116"/>
                  </a:lnTo>
                  <a:lnTo>
                    <a:pt x="803147" y="134112"/>
                  </a:lnTo>
                  <a:lnTo>
                    <a:pt x="795528" y="120396"/>
                  </a:lnTo>
                  <a:lnTo>
                    <a:pt x="769620" y="192024"/>
                  </a:lnTo>
                  <a:lnTo>
                    <a:pt x="762000" y="178308"/>
                  </a:lnTo>
                  <a:lnTo>
                    <a:pt x="752856" y="169164"/>
                  </a:lnTo>
                  <a:lnTo>
                    <a:pt x="745235" y="188976"/>
                  </a:lnTo>
                  <a:lnTo>
                    <a:pt x="736092" y="167640"/>
                  </a:lnTo>
                  <a:lnTo>
                    <a:pt x="710184" y="146304"/>
                  </a:lnTo>
                  <a:lnTo>
                    <a:pt x="702564" y="144780"/>
                  </a:lnTo>
                  <a:lnTo>
                    <a:pt x="693420" y="205740"/>
                  </a:lnTo>
                  <a:lnTo>
                    <a:pt x="685800" y="195072"/>
                  </a:lnTo>
                  <a:lnTo>
                    <a:pt x="676656" y="249936"/>
                  </a:lnTo>
                  <a:lnTo>
                    <a:pt x="650748" y="271272"/>
                  </a:lnTo>
                  <a:lnTo>
                    <a:pt x="643128" y="262128"/>
                  </a:lnTo>
                  <a:lnTo>
                    <a:pt x="633984" y="382524"/>
                  </a:lnTo>
                  <a:lnTo>
                    <a:pt x="626364" y="458724"/>
                  </a:lnTo>
                  <a:lnTo>
                    <a:pt x="617220" y="426720"/>
                  </a:lnTo>
                  <a:lnTo>
                    <a:pt x="592836" y="429768"/>
                  </a:lnTo>
                  <a:lnTo>
                    <a:pt x="583692" y="411480"/>
                  </a:lnTo>
                  <a:lnTo>
                    <a:pt x="574548" y="448056"/>
                  </a:lnTo>
                  <a:lnTo>
                    <a:pt x="566928" y="461772"/>
                  </a:lnTo>
                  <a:lnTo>
                    <a:pt x="557784" y="371856"/>
                  </a:lnTo>
                  <a:lnTo>
                    <a:pt x="533400" y="324612"/>
                  </a:lnTo>
                  <a:lnTo>
                    <a:pt x="524256" y="373380"/>
                  </a:lnTo>
                  <a:lnTo>
                    <a:pt x="516636" y="381000"/>
                  </a:lnTo>
                  <a:lnTo>
                    <a:pt x="507492" y="382524"/>
                  </a:lnTo>
                  <a:lnTo>
                    <a:pt x="498348" y="403860"/>
                  </a:lnTo>
                  <a:lnTo>
                    <a:pt x="473964" y="446532"/>
                  </a:lnTo>
                  <a:lnTo>
                    <a:pt x="464820" y="391668"/>
                  </a:lnTo>
                  <a:lnTo>
                    <a:pt x="457200" y="359664"/>
                  </a:lnTo>
                  <a:lnTo>
                    <a:pt x="448056" y="339852"/>
                  </a:lnTo>
                  <a:lnTo>
                    <a:pt x="414528" y="361188"/>
                  </a:lnTo>
                  <a:lnTo>
                    <a:pt x="405384" y="289560"/>
                  </a:lnTo>
                  <a:lnTo>
                    <a:pt x="397764" y="278892"/>
                  </a:lnTo>
                  <a:lnTo>
                    <a:pt x="388620" y="240792"/>
                  </a:lnTo>
                  <a:lnTo>
                    <a:pt x="381000" y="288036"/>
                  </a:lnTo>
                  <a:lnTo>
                    <a:pt x="355092" y="310896"/>
                  </a:lnTo>
                  <a:lnTo>
                    <a:pt x="345948" y="259080"/>
                  </a:lnTo>
                  <a:lnTo>
                    <a:pt x="338328" y="245364"/>
                  </a:lnTo>
                  <a:lnTo>
                    <a:pt x="329184" y="184404"/>
                  </a:lnTo>
                  <a:lnTo>
                    <a:pt x="321564" y="196596"/>
                  </a:lnTo>
                  <a:lnTo>
                    <a:pt x="295656" y="182880"/>
                  </a:lnTo>
                  <a:lnTo>
                    <a:pt x="288036" y="170688"/>
                  </a:lnTo>
                  <a:lnTo>
                    <a:pt x="278892" y="172212"/>
                  </a:lnTo>
                  <a:lnTo>
                    <a:pt x="269748" y="163068"/>
                  </a:lnTo>
                  <a:lnTo>
                    <a:pt x="262128" y="187452"/>
                  </a:lnTo>
                  <a:lnTo>
                    <a:pt x="236220" y="236220"/>
                  </a:lnTo>
                  <a:lnTo>
                    <a:pt x="228600" y="166116"/>
                  </a:lnTo>
                  <a:lnTo>
                    <a:pt x="211836" y="166116"/>
                  </a:lnTo>
                  <a:lnTo>
                    <a:pt x="202692" y="172212"/>
                  </a:lnTo>
                  <a:lnTo>
                    <a:pt x="176784" y="112776"/>
                  </a:lnTo>
                  <a:lnTo>
                    <a:pt x="169164" y="89916"/>
                  </a:lnTo>
                  <a:lnTo>
                    <a:pt x="160020" y="56388"/>
                  </a:lnTo>
                  <a:lnTo>
                    <a:pt x="152400" y="39624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91B8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88491" y="5088635"/>
              <a:ext cx="8499475" cy="45720"/>
            </a:xfrm>
            <a:custGeom>
              <a:avLst/>
              <a:gdLst/>
              <a:ahLst/>
              <a:cxnLst/>
              <a:rect l="l" t="t" r="r" b="b"/>
              <a:pathLst>
                <a:path w="8499475" h="45720">
                  <a:moveTo>
                    <a:pt x="0" y="0"/>
                  </a:moveTo>
                  <a:lnTo>
                    <a:pt x="8499348" y="0"/>
                  </a:lnTo>
                </a:path>
                <a:path w="8499475" h="45720">
                  <a:moveTo>
                    <a:pt x="0" y="0"/>
                  </a:moveTo>
                  <a:lnTo>
                    <a:pt x="0" y="45719"/>
                  </a:lnTo>
                </a:path>
                <a:path w="8499475" h="45720">
                  <a:moveTo>
                    <a:pt x="769620" y="0"/>
                  </a:moveTo>
                  <a:lnTo>
                    <a:pt x="769620" y="45719"/>
                  </a:lnTo>
                </a:path>
                <a:path w="8499475" h="45720">
                  <a:moveTo>
                    <a:pt x="1540764" y="0"/>
                  </a:moveTo>
                  <a:lnTo>
                    <a:pt x="1540764" y="45719"/>
                  </a:lnTo>
                </a:path>
                <a:path w="8499475" h="45720">
                  <a:moveTo>
                    <a:pt x="2319528" y="0"/>
                  </a:moveTo>
                  <a:lnTo>
                    <a:pt x="2319528" y="45719"/>
                  </a:lnTo>
                </a:path>
                <a:path w="8499475" h="45720">
                  <a:moveTo>
                    <a:pt x="3098292" y="0"/>
                  </a:moveTo>
                  <a:lnTo>
                    <a:pt x="3098292" y="45719"/>
                  </a:lnTo>
                </a:path>
                <a:path w="8499475" h="45720">
                  <a:moveTo>
                    <a:pt x="3860292" y="0"/>
                  </a:moveTo>
                  <a:lnTo>
                    <a:pt x="3860292" y="45719"/>
                  </a:lnTo>
                </a:path>
                <a:path w="8499475" h="45720">
                  <a:moveTo>
                    <a:pt x="4629912" y="0"/>
                  </a:moveTo>
                  <a:lnTo>
                    <a:pt x="4629912" y="45719"/>
                  </a:lnTo>
                </a:path>
                <a:path w="8499475" h="45720">
                  <a:moveTo>
                    <a:pt x="5408676" y="0"/>
                  </a:moveTo>
                  <a:lnTo>
                    <a:pt x="5408676" y="45719"/>
                  </a:lnTo>
                </a:path>
                <a:path w="8499475" h="45720">
                  <a:moveTo>
                    <a:pt x="6187440" y="0"/>
                  </a:moveTo>
                  <a:lnTo>
                    <a:pt x="6187440" y="45719"/>
                  </a:lnTo>
                </a:path>
                <a:path w="8499475" h="45720">
                  <a:moveTo>
                    <a:pt x="6949439" y="0"/>
                  </a:moveTo>
                  <a:lnTo>
                    <a:pt x="6949439" y="45719"/>
                  </a:lnTo>
                </a:path>
                <a:path w="8499475" h="45720">
                  <a:moveTo>
                    <a:pt x="7720583" y="0"/>
                  </a:moveTo>
                  <a:lnTo>
                    <a:pt x="7720583" y="45719"/>
                  </a:lnTo>
                </a:path>
                <a:path w="8499475" h="45720">
                  <a:moveTo>
                    <a:pt x="8499348" y="0"/>
                  </a:moveTo>
                  <a:lnTo>
                    <a:pt x="8499348" y="45719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17015" y="1971801"/>
              <a:ext cx="7317105" cy="551180"/>
            </a:xfrm>
            <a:custGeom>
              <a:avLst/>
              <a:gdLst/>
              <a:ahLst/>
              <a:cxnLst/>
              <a:rect l="l" t="t" r="r" b="b"/>
              <a:pathLst>
                <a:path w="7317105" h="551180">
                  <a:moveTo>
                    <a:pt x="7169531" y="398525"/>
                  </a:moveTo>
                  <a:lnTo>
                    <a:pt x="7166355" y="449256"/>
                  </a:lnTo>
                  <a:lnTo>
                    <a:pt x="7191756" y="450850"/>
                  </a:lnTo>
                  <a:lnTo>
                    <a:pt x="7188680" y="499930"/>
                  </a:lnTo>
                  <a:lnTo>
                    <a:pt x="7188581" y="501523"/>
                  </a:lnTo>
                  <a:lnTo>
                    <a:pt x="7163082" y="501523"/>
                  </a:lnTo>
                  <a:lnTo>
                    <a:pt x="7160006" y="550672"/>
                  </a:lnTo>
                  <a:lnTo>
                    <a:pt x="7275843" y="501523"/>
                  </a:lnTo>
                  <a:lnTo>
                    <a:pt x="7188581" y="501523"/>
                  </a:lnTo>
                  <a:lnTo>
                    <a:pt x="7163182" y="499930"/>
                  </a:lnTo>
                  <a:lnTo>
                    <a:pt x="7279597" y="499930"/>
                  </a:lnTo>
                  <a:lnTo>
                    <a:pt x="7316851" y="484124"/>
                  </a:lnTo>
                  <a:lnTo>
                    <a:pt x="7169531" y="398525"/>
                  </a:lnTo>
                  <a:close/>
                </a:path>
                <a:path w="7317105" h="551180">
                  <a:moveTo>
                    <a:pt x="7166355" y="449256"/>
                  </a:moveTo>
                  <a:lnTo>
                    <a:pt x="7163182" y="499930"/>
                  </a:lnTo>
                  <a:lnTo>
                    <a:pt x="7188581" y="501523"/>
                  </a:lnTo>
                  <a:lnTo>
                    <a:pt x="7191756" y="450850"/>
                  </a:lnTo>
                  <a:lnTo>
                    <a:pt x="7166355" y="449256"/>
                  </a:lnTo>
                  <a:close/>
                </a:path>
                <a:path w="7317105" h="551180">
                  <a:moveTo>
                    <a:pt x="3301" y="0"/>
                  </a:moveTo>
                  <a:lnTo>
                    <a:pt x="0" y="50800"/>
                  </a:lnTo>
                  <a:lnTo>
                    <a:pt x="7163182" y="499930"/>
                  </a:lnTo>
                  <a:lnTo>
                    <a:pt x="7166255" y="450850"/>
                  </a:lnTo>
                  <a:lnTo>
                    <a:pt x="7166355" y="449256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49960" y="5153659"/>
            <a:ext cx="9177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5910" algn="l"/>
                <a:tab pos="2332355" algn="l"/>
                <a:tab pos="3111500" algn="l"/>
                <a:tab pos="4656455" algn="l"/>
                <a:tab pos="5422265" algn="l"/>
                <a:tab pos="6201410" algn="l"/>
                <a:tab pos="7746365" algn="l"/>
                <a:tab pos="8512810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Dec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1999</a:t>
            </a:r>
            <a:r>
              <a:rPr dirty="0" sz="1200" spc="150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Jun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Sep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2000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Dec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2000</a:t>
            </a:r>
            <a:r>
              <a:rPr dirty="0" sz="12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2001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Jun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2001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Sep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2001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Dec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2001</a:t>
            </a:r>
            <a:r>
              <a:rPr dirty="0" sz="1200" spc="114">
                <a:solidFill>
                  <a:srgbClr val="585858"/>
                </a:solidFill>
                <a:latin typeface="Arial"/>
                <a:cs typeface="Arial"/>
              </a:rPr>
              <a:t> 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Mar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2002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Jun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2002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Sep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2002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585829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902065" y="2279396"/>
            <a:ext cx="6508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769FF"/>
                </a:solidFill>
                <a:latin typeface="Arial Narrow"/>
                <a:cs typeface="Arial Narrow"/>
              </a:rPr>
              <a:t>7,592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44500" y="1261617"/>
            <a:ext cx="5263515" cy="894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Dow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Jones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Industrial</a:t>
            </a:r>
            <a:r>
              <a:rPr dirty="0" sz="1800" spc="-1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Average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(12/31/99–9/30/02)</a:t>
            </a:r>
            <a:endParaRPr sz="1800">
              <a:latin typeface="Arial"/>
              <a:cs typeface="Arial"/>
            </a:endParaRPr>
          </a:p>
          <a:p>
            <a:pPr marL="308610">
              <a:lnSpc>
                <a:spcPct val="100000"/>
              </a:lnSpc>
              <a:spcBef>
                <a:spcPts val="1805"/>
              </a:spcBef>
            </a:pPr>
            <a:r>
              <a:rPr dirty="0" sz="2400" spc="-10" b="1">
                <a:solidFill>
                  <a:srgbClr val="3769FF"/>
                </a:solidFill>
                <a:latin typeface="Arial Narrow"/>
                <a:cs typeface="Arial Narrow"/>
              </a:rPr>
              <a:t>11,497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52500" y="5256276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 h="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952500" y="4972811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 h="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952500" y="4689347"/>
            <a:ext cx="7442200" cy="0"/>
          </a:xfrm>
          <a:custGeom>
            <a:avLst/>
            <a:gdLst/>
            <a:ahLst/>
            <a:cxnLst/>
            <a:rect l="l" t="t" r="r" b="b"/>
            <a:pathLst>
              <a:path w="7442200" h="0">
                <a:moveTo>
                  <a:pt x="0" y="0"/>
                </a:moveTo>
                <a:lnTo>
                  <a:pt x="7441692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831580" y="4689347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 h="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52500" y="4405884"/>
            <a:ext cx="7442200" cy="0"/>
          </a:xfrm>
          <a:custGeom>
            <a:avLst/>
            <a:gdLst/>
            <a:ahLst/>
            <a:cxnLst/>
            <a:rect l="l" t="t" r="r" b="b"/>
            <a:pathLst>
              <a:path w="7442200" h="0">
                <a:moveTo>
                  <a:pt x="0" y="0"/>
                </a:moveTo>
                <a:lnTo>
                  <a:pt x="7441692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831580" y="4405884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 h="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956804" y="4122420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 h="0">
                <a:moveTo>
                  <a:pt x="0" y="0"/>
                </a:moveTo>
                <a:lnTo>
                  <a:pt x="43738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831580" y="4122420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 h="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952500" y="4122420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 h="0">
                <a:moveTo>
                  <a:pt x="0" y="0"/>
                </a:moveTo>
                <a:lnTo>
                  <a:pt x="6566916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956804" y="3838955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 h="0">
                <a:moveTo>
                  <a:pt x="0" y="0"/>
                </a:moveTo>
                <a:lnTo>
                  <a:pt x="43738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8831580" y="3838955"/>
            <a:ext cx="876300" cy="0"/>
          </a:xfrm>
          <a:custGeom>
            <a:avLst/>
            <a:gdLst/>
            <a:ahLst/>
            <a:cxnLst/>
            <a:rect l="l" t="t" r="r" b="b"/>
            <a:pathLst>
              <a:path w="876300" h="0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952500" y="3838955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 h="0">
                <a:moveTo>
                  <a:pt x="0" y="0"/>
                </a:moveTo>
                <a:lnTo>
                  <a:pt x="6566916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956804" y="3555491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 h="0">
                <a:moveTo>
                  <a:pt x="0" y="0"/>
                </a:moveTo>
                <a:lnTo>
                  <a:pt x="43738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8831580" y="3555491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 h="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952500" y="3555491"/>
            <a:ext cx="6567170" cy="0"/>
          </a:xfrm>
          <a:custGeom>
            <a:avLst/>
            <a:gdLst/>
            <a:ahLst/>
            <a:cxnLst/>
            <a:rect l="l" t="t" r="r" b="b"/>
            <a:pathLst>
              <a:path w="6567170" h="0">
                <a:moveTo>
                  <a:pt x="0" y="0"/>
                </a:moveTo>
                <a:lnTo>
                  <a:pt x="6566916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7956804" y="3270503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 h="0">
                <a:moveTo>
                  <a:pt x="0" y="0"/>
                </a:moveTo>
                <a:lnTo>
                  <a:pt x="43738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8831580" y="3270503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 h="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952500" y="3270503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 h="0">
                <a:moveTo>
                  <a:pt x="0" y="0"/>
                </a:moveTo>
                <a:lnTo>
                  <a:pt x="43738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827276" y="3270503"/>
            <a:ext cx="1313815" cy="0"/>
          </a:xfrm>
          <a:custGeom>
            <a:avLst/>
            <a:gdLst/>
            <a:ahLst/>
            <a:cxnLst/>
            <a:rect l="l" t="t" r="r" b="b"/>
            <a:pathLst>
              <a:path w="1313814" h="0">
                <a:moveTo>
                  <a:pt x="0" y="0"/>
                </a:moveTo>
                <a:lnTo>
                  <a:pt x="131368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578352" y="3270503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 h="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4454652" y="3270503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4" h="0">
                <a:moveTo>
                  <a:pt x="0" y="0"/>
                </a:moveTo>
                <a:lnTo>
                  <a:pt x="43738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5329428" y="3270503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 h="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6205728" y="3270503"/>
            <a:ext cx="1313815" cy="0"/>
          </a:xfrm>
          <a:custGeom>
            <a:avLst/>
            <a:gdLst/>
            <a:ahLst/>
            <a:cxnLst/>
            <a:rect l="l" t="t" r="r" b="b"/>
            <a:pathLst>
              <a:path w="1313815" h="0">
                <a:moveTo>
                  <a:pt x="0" y="0"/>
                </a:moveTo>
                <a:lnTo>
                  <a:pt x="1313688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952500" y="2703576"/>
            <a:ext cx="7879080" cy="0"/>
          </a:xfrm>
          <a:custGeom>
            <a:avLst/>
            <a:gdLst/>
            <a:ahLst/>
            <a:cxnLst/>
            <a:rect l="l" t="t" r="r" b="b"/>
            <a:pathLst>
              <a:path w="7879080" h="0">
                <a:moveTo>
                  <a:pt x="0" y="0"/>
                </a:moveTo>
                <a:lnTo>
                  <a:pt x="78790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9270492" y="2703576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 h="0">
                <a:moveTo>
                  <a:pt x="0" y="0"/>
                </a:moveTo>
                <a:lnTo>
                  <a:pt x="437387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952500" y="2420111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 h="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952500" y="2136648"/>
            <a:ext cx="8755380" cy="0"/>
          </a:xfrm>
          <a:custGeom>
            <a:avLst/>
            <a:gdLst/>
            <a:ahLst/>
            <a:cxnLst/>
            <a:rect l="l" t="t" r="r" b="b"/>
            <a:pathLst>
              <a:path w="8755380" h="0">
                <a:moveTo>
                  <a:pt x="0" y="0"/>
                </a:moveTo>
                <a:lnTo>
                  <a:pt x="875538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952500" y="2930651"/>
            <a:ext cx="437515" cy="56515"/>
          </a:xfrm>
          <a:custGeom>
            <a:avLst/>
            <a:gdLst/>
            <a:ahLst/>
            <a:cxnLst/>
            <a:rect l="l" t="t" r="r" b="b"/>
            <a:pathLst>
              <a:path w="437515" h="56514">
                <a:moveTo>
                  <a:pt x="437388" y="0"/>
                </a:moveTo>
                <a:lnTo>
                  <a:pt x="0" y="0"/>
                </a:lnTo>
                <a:lnTo>
                  <a:pt x="0" y="56387"/>
                </a:lnTo>
                <a:lnTo>
                  <a:pt x="437388" y="56387"/>
                </a:lnTo>
                <a:lnTo>
                  <a:pt x="437388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827276" y="2930651"/>
            <a:ext cx="439420" cy="56515"/>
          </a:xfrm>
          <a:custGeom>
            <a:avLst/>
            <a:gdLst/>
            <a:ahLst/>
            <a:cxnLst/>
            <a:rect l="l" t="t" r="r" b="b"/>
            <a:pathLst>
              <a:path w="439419" h="56514">
                <a:moveTo>
                  <a:pt x="438912" y="0"/>
                </a:moveTo>
                <a:lnTo>
                  <a:pt x="0" y="0"/>
                </a:lnTo>
                <a:lnTo>
                  <a:pt x="0" y="56387"/>
                </a:lnTo>
                <a:lnTo>
                  <a:pt x="438912" y="56387"/>
                </a:lnTo>
                <a:lnTo>
                  <a:pt x="438912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2703576" y="2926079"/>
            <a:ext cx="437515" cy="60960"/>
          </a:xfrm>
          <a:custGeom>
            <a:avLst/>
            <a:gdLst/>
            <a:ahLst/>
            <a:cxnLst/>
            <a:rect l="l" t="t" r="r" b="b"/>
            <a:pathLst>
              <a:path w="437514" h="60960">
                <a:moveTo>
                  <a:pt x="437388" y="0"/>
                </a:moveTo>
                <a:lnTo>
                  <a:pt x="0" y="0"/>
                </a:lnTo>
                <a:lnTo>
                  <a:pt x="0" y="60960"/>
                </a:lnTo>
                <a:lnTo>
                  <a:pt x="437388" y="60960"/>
                </a:lnTo>
                <a:lnTo>
                  <a:pt x="437388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3578352" y="2913888"/>
            <a:ext cx="439420" cy="73660"/>
          </a:xfrm>
          <a:custGeom>
            <a:avLst/>
            <a:gdLst/>
            <a:ahLst/>
            <a:cxnLst/>
            <a:rect l="l" t="t" r="r" b="b"/>
            <a:pathLst>
              <a:path w="439420" h="73660">
                <a:moveTo>
                  <a:pt x="438912" y="0"/>
                </a:moveTo>
                <a:lnTo>
                  <a:pt x="0" y="0"/>
                </a:lnTo>
                <a:lnTo>
                  <a:pt x="0" y="73151"/>
                </a:lnTo>
                <a:lnTo>
                  <a:pt x="438912" y="73151"/>
                </a:lnTo>
                <a:lnTo>
                  <a:pt x="438912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4454652" y="2871216"/>
            <a:ext cx="437515" cy="116205"/>
          </a:xfrm>
          <a:custGeom>
            <a:avLst/>
            <a:gdLst/>
            <a:ahLst/>
            <a:cxnLst/>
            <a:rect l="l" t="t" r="r" b="b"/>
            <a:pathLst>
              <a:path w="437514" h="116205">
                <a:moveTo>
                  <a:pt x="437388" y="0"/>
                </a:moveTo>
                <a:lnTo>
                  <a:pt x="0" y="0"/>
                </a:lnTo>
                <a:lnTo>
                  <a:pt x="0" y="115824"/>
                </a:lnTo>
                <a:lnTo>
                  <a:pt x="437388" y="115824"/>
                </a:lnTo>
                <a:lnTo>
                  <a:pt x="437388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5329428" y="2820923"/>
            <a:ext cx="439420" cy="166370"/>
          </a:xfrm>
          <a:custGeom>
            <a:avLst/>
            <a:gdLst/>
            <a:ahLst/>
            <a:cxnLst/>
            <a:rect l="l" t="t" r="r" b="b"/>
            <a:pathLst>
              <a:path w="439420" h="166369">
                <a:moveTo>
                  <a:pt x="438912" y="0"/>
                </a:moveTo>
                <a:lnTo>
                  <a:pt x="0" y="0"/>
                </a:lnTo>
                <a:lnTo>
                  <a:pt x="0" y="166115"/>
                </a:lnTo>
                <a:lnTo>
                  <a:pt x="438912" y="166115"/>
                </a:lnTo>
                <a:lnTo>
                  <a:pt x="438912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6205728" y="2907792"/>
            <a:ext cx="437515" cy="79375"/>
          </a:xfrm>
          <a:custGeom>
            <a:avLst/>
            <a:gdLst/>
            <a:ahLst/>
            <a:cxnLst/>
            <a:rect l="l" t="t" r="r" b="b"/>
            <a:pathLst>
              <a:path w="437515" h="79375">
                <a:moveTo>
                  <a:pt x="437388" y="0"/>
                </a:moveTo>
                <a:lnTo>
                  <a:pt x="0" y="0"/>
                </a:lnTo>
                <a:lnTo>
                  <a:pt x="0" y="79248"/>
                </a:lnTo>
                <a:lnTo>
                  <a:pt x="437388" y="79248"/>
                </a:lnTo>
                <a:lnTo>
                  <a:pt x="437388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7080504" y="2947416"/>
            <a:ext cx="439420" cy="40005"/>
          </a:xfrm>
          <a:custGeom>
            <a:avLst/>
            <a:gdLst/>
            <a:ahLst/>
            <a:cxnLst/>
            <a:rect l="l" t="t" r="r" b="b"/>
            <a:pathLst>
              <a:path w="439420" h="40005">
                <a:moveTo>
                  <a:pt x="438912" y="0"/>
                </a:moveTo>
                <a:lnTo>
                  <a:pt x="0" y="0"/>
                </a:lnTo>
                <a:lnTo>
                  <a:pt x="0" y="39624"/>
                </a:lnTo>
                <a:lnTo>
                  <a:pt x="438912" y="39624"/>
                </a:lnTo>
                <a:lnTo>
                  <a:pt x="438912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7956804" y="2868167"/>
            <a:ext cx="437515" cy="119380"/>
          </a:xfrm>
          <a:custGeom>
            <a:avLst/>
            <a:gdLst/>
            <a:ahLst/>
            <a:cxnLst/>
            <a:rect l="l" t="t" r="r" b="b"/>
            <a:pathLst>
              <a:path w="437515" h="119380">
                <a:moveTo>
                  <a:pt x="437388" y="0"/>
                </a:moveTo>
                <a:lnTo>
                  <a:pt x="0" y="0"/>
                </a:lnTo>
                <a:lnTo>
                  <a:pt x="0" y="118872"/>
                </a:lnTo>
                <a:lnTo>
                  <a:pt x="437388" y="118872"/>
                </a:lnTo>
                <a:lnTo>
                  <a:pt x="437388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8831580" y="2528316"/>
            <a:ext cx="439420" cy="459105"/>
          </a:xfrm>
          <a:custGeom>
            <a:avLst/>
            <a:gdLst/>
            <a:ahLst/>
            <a:cxnLst/>
            <a:rect l="l" t="t" r="r" b="b"/>
            <a:pathLst>
              <a:path w="439420" h="459105">
                <a:moveTo>
                  <a:pt x="438912" y="0"/>
                </a:moveTo>
                <a:lnTo>
                  <a:pt x="0" y="0"/>
                </a:lnTo>
                <a:lnTo>
                  <a:pt x="0" y="458724"/>
                </a:lnTo>
                <a:lnTo>
                  <a:pt x="438912" y="458724"/>
                </a:lnTo>
                <a:lnTo>
                  <a:pt x="438912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389888" y="2987039"/>
            <a:ext cx="437515" cy="398145"/>
          </a:xfrm>
          <a:custGeom>
            <a:avLst/>
            <a:gdLst/>
            <a:ahLst/>
            <a:cxnLst/>
            <a:rect l="l" t="t" r="r" b="b"/>
            <a:pathLst>
              <a:path w="437514" h="398145">
                <a:moveTo>
                  <a:pt x="437388" y="0"/>
                </a:moveTo>
                <a:lnTo>
                  <a:pt x="0" y="0"/>
                </a:lnTo>
                <a:lnTo>
                  <a:pt x="0" y="397763"/>
                </a:lnTo>
                <a:lnTo>
                  <a:pt x="437388" y="397763"/>
                </a:lnTo>
                <a:lnTo>
                  <a:pt x="437388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2266188" y="2965704"/>
            <a:ext cx="437515" cy="21590"/>
          </a:xfrm>
          <a:custGeom>
            <a:avLst/>
            <a:gdLst/>
            <a:ahLst/>
            <a:cxnLst/>
            <a:rect l="l" t="t" r="r" b="b"/>
            <a:pathLst>
              <a:path w="437514" h="21589">
                <a:moveTo>
                  <a:pt x="437388" y="0"/>
                </a:moveTo>
                <a:lnTo>
                  <a:pt x="0" y="0"/>
                </a:lnTo>
                <a:lnTo>
                  <a:pt x="0" y="21336"/>
                </a:lnTo>
                <a:lnTo>
                  <a:pt x="437388" y="21336"/>
                </a:lnTo>
                <a:lnTo>
                  <a:pt x="437388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3140964" y="2987039"/>
            <a:ext cx="437515" cy="292735"/>
          </a:xfrm>
          <a:custGeom>
            <a:avLst/>
            <a:gdLst/>
            <a:ahLst/>
            <a:cxnLst/>
            <a:rect l="l" t="t" r="r" b="b"/>
            <a:pathLst>
              <a:path w="437514" h="292735">
                <a:moveTo>
                  <a:pt x="437388" y="0"/>
                </a:moveTo>
                <a:lnTo>
                  <a:pt x="0" y="0"/>
                </a:lnTo>
                <a:lnTo>
                  <a:pt x="0" y="292608"/>
                </a:lnTo>
                <a:lnTo>
                  <a:pt x="437388" y="292608"/>
                </a:lnTo>
                <a:lnTo>
                  <a:pt x="437388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4017264" y="2987039"/>
            <a:ext cx="437515" cy="523240"/>
          </a:xfrm>
          <a:custGeom>
            <a:avLst/>
            <a:gdLst/>
            <a:ahLst/>
            <a:cxnLst/>
            <a:rect l="l" t="t" r="r" b="b"/>
            <a:pathLst>
              <a:path w="437514" h="523239">
                <a:moveTo>
                  <a:pt x="437388" y="0"/>
                </a:moveTo>
                <a:lnTo>
                  <a:pt x="0" y="0"/>
                </a:lnTo>
                <a:lnTo>
                  <a:pt x="0" y="522732"/>
                </a:lnTo>
                <a:lnTo>
                  <a:pt x="437388" y="522732"/>
                </a:lnTo>
                <a:lnTo>
                  <a:pt x="437388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4892040" y="2987039"/>
            <a:ext cx="437515" cy="562610"/>
          </a:xfrm>
          <a:custGeom>
            <a:avLst/>
            <a:gdLst/>
            <a:ahLst/>
            <a:cxnLst/>
            <a:rect l="l" t="t" r="r" b="b"/>
            <a:pathLst>
              <a:path w="437514" h="562610">
                <a:moveTo>
                  <a:pt x="437388" y="0"/>
                </a:moveTo>
                <a:lnTo>
                  <a:pt x="0" y="0"/>
                </a:lnTo>
                <a:lnTo>
                  <a:pt x="0" y="562356"/>
                </a:lnTo>
                <a:lnTo>
                  <a:pt x="437388" y="562356"/>
                </a:lnTo>
                <a:lnTo>
                  <a:pt x="437388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768340" y="2987039"/>
            <a:ext cx="437515" cy="341630"/>
          </a:xfrm>
          <a:custGeom>
            <a:avLst/>
            <a:gdLst/>
            <a:ahLst/>
            <a:cxnLst/>
            <a:rect l="l" t="t" r="r" b="b"/>
            <a:pathLst>
              <a:path w="437514" h="341629">
                <a:moveTo>
                  <a:pt x="437388" y="0"/>
                </a:moveTo>
                <a:lnTo>
                  <a:pt x="0" y="0"/>
                </a:lnTo>
                <a:lnTo>
                  <a:pt x="0" y="341375"/>
                </a:lnTo>
                <a:lnTo>
                  <a:pt x="437388" y="341375"/>
                </a:lnTo>
                <a:lnTo>
                  <a:pt x="437388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6643116" y="2987039"/>
            <a:ext cx="437515" cy="266700"/>
          </a:xfrm>
          <a:custGeom>
            <a:avLst/>
            <a:gdLst/>
            <a:ahLst/>
            <a:cxnLst/>
            <a:rect l="l" t="t" r="r" b="b"/>
            <a:pathLst>
              <a:path w="437515" h="266700">
                <a:moveTo>
                  <a:pt x="437387" y="0"/>
                </a:moveTo>
                <a:lnTo>
                  <a:pt x="0" y="0"/>
                </a:lnTo>
                <a:lnTo>
                  <a:pt x="0" y="266700"/>
                </a:lnTo>
                <a:lnTo>
                  <a:pt x="437387" y="266700"/>
                </a:lnTo>
                <a:lnTo>
                  <a:pt x="437387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519416" y="2987039"/>
            <a:ext cx="437515" cy="1234440"/>
          </a:xfrm>
          <a:custGeom>
            <a:avLst/>
            <a:gdLst/>
            <a:ahLst/>
            <a:cxnLst/>
            <a:rect l="l" t="t" r="r" b="b"/>
            <a:pathLst>
              <a:path w="437515" h="1234439">
                <a:moveTo>
                  <a:pt x="437387" y="0"/>
                </a:moveTo>
                <a:lnTo>
                  <a:pt x="0" y="0"/>
                </a:lnTo>
                <a:lnTo>
                  <a:pt x="0" y="1234440"/>
                </a:lnTo>
                <a:lnTo>
                  <a:pt x="437387" y="1234440"/>
                </a:lnTo>
                <a:lnTo>
                  <a:pt x="437387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8394192" y="2987039"/>
            <a:ext cx="437515" cy="1990725"/>
          </a:xfrm>
          <a:custGeom>
            <a:avLst/>
            <a:gdLst/>
            <a:ahLst/>
            <a:cxnLst/>
            <a:rect l="l" t="t" r="r" b="b"/>
            <a:pathLst>
              <a:path w="437515" h="1990725">
                <a:moveTo>
                  <a:pt x="437387" y="0"/>
                </a:moveTo>
                <a:lnTo>
                  <a:pt x="0" y="0"/>
                </a:lnTo>
                <a:lnTo>
                  <a:pt x="0" y="1990344"/>
                </a:lnTo>
                <a:lnTo>
                  <a:pt x="437387" y="1990344"/>
                </a:lnTo>
                <a:lnTo>
                  <a:pt x="437387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952500" y="2982277"/>
            <a:ext cx="8755380" cy="686435"/>
            <a:chOff x="952500" y="2982277"/>
            <a:chExt cx="8755380" cy="686435"/>
          </a:xfrm>
        </p:grpSpPr>
        <p:sp>
          <p:nvSpPr>
            <p:cNvPr id="49" name="object 49" descr=""/>
            <p:cNvSpPr/>
            <p:nvPr/>
          </p:nvSpPr>
          <p:spPr>
            <a:xfrm>
              <a:off x="9270492" y="2987039"/>
              <a:ext cx="437515" cy="681355"/>
            </a:xfrm>
            <a:custGeom>
              <a:avLst/>
              <a:gdLst/>
              <a:ahLst/>
              <a:cxnLst/>
              <a:rect l="l" t="t" r="r" b="b"/>
              <a:pathLst>
                <a:path w="437515" h="681354">
                  <a:moveTo>
                    <a:pt x="437387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437387" y="681228"/>
                  </a:lnTo>
                  <a:lnTo>
                    <a:pt x="437387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52500" y="2987039"/>
              <a:ext cx="8755380" cy="0"/>
            </a:xfrm>
            <a:custGeom>
              <a:avLst/>
              <a:gdLst/>
              <a:ahLst/>
              <a:cxnLst/>
              <a:rect l="l" t="t" r="r" b="b"/>
              <a:pathLst>
                <a:path w="8755380" h="0">
                  <a:moveTo>
                    <a:pt x="0" y="0"/>
                  </a:moveTo>
                  <a:lnTo>
                    <a:pt x="875538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466140" y="1947824"/>
            <a:ext cx="322580" cy="342836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67945">
              <a:lnSpc>
                <a:spcPct val="100000"/>
              </a:lnSpc>
              <a:spcBef>
                <a:spcPts val="409"/>
              </a:spcBef>
            </a:pPr>
            <a:r>
              <a:rPr dirty="0" sz="1600" spc="-25">
                <a:latin typeface="Arial Narrow"/>
                <a:cs typeface="Arial Narrow"/>
              </a:rPr>
              <a:t>3%</a:t>
            </a:r>
            <a:endParaRPr sz="1600">
              <a:latin typeface="Arial Narrow"/>
              <a:cs typeface="Arial Narrow"/>
            </a:endParaRPr>
          </a:p>
          <a:p>
            <a:pPr marL="67945">
              <a:lnSpc>
                <a:spcPct val="100000"/>
              </a:lnSpc>
              <a:spcBef>
                <a:spcPts val="315"/>
              </a:spcBef>
            </a:pPr>
            <a:r>
              <a:rPr dirty="0" sz="1600" spc="-25">
                <a:latin typeface="Arial Narrow"/>
                <a:cs typeface="Arial Narrow"/>
              </a:rPr>
              <a:t>2%</a:t>
            </a:r>
            <a:endParaRPr sz="1600">
              <a:latin typeface="Arial Narrow"/>
              <a:cs typeface="Arial Narrow"/>
            </a:endParaRPr>
          </a:p>
          <a:p>
            <a:pPr marL="67945">
              <a:lnSpc>
                <a:spcPct val="100000"/>
              </a:lnSpc>
              <a:spcBef>
                <a:spcPts val="310"/>
              </a:spcBef>
            </a:pPr>
            <a:r>
              <a:rPr dirty="0" sz="1600" spc="-25">
                <a:latin typeface="Arial Narrow"/>
                <a:cs typeface="Arial Narrow"/>
              </a:rPr>
              <a:t>1%</a:t>
            </a:r>
            <a:endParaRPr sz="1600">
              <a:latin typeface="Arial Narrow"/>
              <a:cs typeface="Arial Narrow"/>
            </a:endParaRPr>
          </a:p>
          <a:p>
            <a:pPr marL="67945">
              <a:lnSpc>
                <a:spcPct val="100000"/>
              </a:lnSpc>
              <a:spcBef>
                <a:spcPts val="315"/>
              </a:spcBef>
            </a:pPr>
            <a:r>
              <a:rPr dirty="0" sz="1600" spc="-25">
                <a:latin typeface="Arial Narrow"/>
                <a:cs typeface="Arial Narrow"/>
              </a:rPr>
              <a:t>0%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600">
                <a:latin typeface="Arial Narrow"/>
                <a:cs typeface="Arial Narrow"/>
              </a:rPr>
              <a:t>-</a:t>
            </a:r>
            <a:r>
              <a:rPr dirty="0" sz="1600" spc="-25">
                <a:latin typeface="Arial Narrow"/>
                <a:cs typeface="Arial Narrow"/>
              </a:rPr>
              <a:t>1%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>
                <a:latin typeface="Arial Narrow"/>
                <a:cs typeface="Arial Narrow"/>
              </a:rPr>
              <a:t>-</a:t>
            </a:r>
            <a:r>
              <a:rPr dirty="0" sz="1600" spc="-25">
                <a:latin typeface="Arial Narrow"/>
                <a:cs typeface="Arial Narrow"/>
              </a:rPr>
              <a:t>2%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600">
                <a:latin typeface="Arial Narrow"/>
                <a:cs typeface="Arial Narrow"/>
              </a:rPr>
              <a:t>-</a:t>
            </a:r>
            <a:r>
              <a:rPr dirty="0" sz="1600" spc="-25">
                <a:latin typeface="Arial Narrow"/>
                <a:cs typeface="Arial Narrow"/>
              </a:rPr>
              <a:t>3%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>
                <a:latin typeface="Arial Narrow"/>
                <a:cs typeface="Arial Narrow"/>
              </a:rPr>
              <a:t>-</a:t>
            </a:r>
            <a:r>
              <a:rPr dirty="0" sz="1600" spc="-25">
                <a:latin typeface="Arial Narrow"/>
                <a:cs typeface="Arial Narrow"/>
              </a:rPr>
              <a:t>4%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>
                <a:latin typeface="Arial Narrow"/>
                <a:cs typeface="Arial Narrow"/>
              </a:rPr>
              <a:t>-</a:t>
            </a:r>
            <a:r>
              <a:rPr dirty="0" sz="1600" spc="-25">
                <a:latin typeface="Arial Narrow"/>
                <a:cs typeface="Arial Narrow"/>
              </a:rPr>
              <a:t>5%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600">
                <a:latin typeface="Arial Narrow"/>
                <a:cs typeface="Arial Narrow"/>
              </a:rPr>
              <a:t>-</a:t>
            </a:r>
            <a:r>
              <a:rPr dirty="0" sz="1600" spc="-25">
                <a:latin typeface="Arial Narrow"/>
                <a:cs typeface="Arial Narrow"/>
              </a:rPr>
              <a:t>6%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600">
                <a:latin typeface="Arial Narrow"/>
                <a:cs typeface="Arial Narrow"/>
              </a:rPr>
              <a:t>-</a:t>
            </a:r>
            <a:r>
              <a:rPr dirty="0" sz="1600" spc="-25">
                <a:latin typeface="Arial Narrow"/>
                <a:cs typeface="Arial Narrow"/>
              </a:rPr>
              <a:t>7%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600">
                <a:latin typeface="Arial Narrow"/>
                <a:cs typeface="Arial Narrow"/>
              </a:rPr>
              <a:t>-</a:t>
            </a:r>
            <a:r>
              <a:rPr dirty="0" sz="1600" spc="-25">
                <a:latin typeface="Arial Narrow"/>
                <a:cs typeface="Arial Narrow"/>
              </a:rPr>
              <a:t>8%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192174" y="5353939"/>
            <a:ext cx="394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 Narrow"/>
                <a:cs typeface="Arial Narrow"/>
              </a:rPr>
              <a:t>2014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067814" y="5353939"/>
            <a:ext cx="394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 Narrow"/>
                <a:cs typeface="Arial Narrow"/>
              </a:rPr>
              <a:t>2015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4694935" y="5353939"/>
            <a:ext cx="394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 Narrow"/>
                <a:cs typeface="Arial Narrow"/>
              </a:rPr>
              <a:t>2018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345938" y="5267096"/>
            <a:ext cx="1859280" cy="68580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236854">
              <a:lnSpc>
                <a:spcPct val="100000"/>
              </a:lnSpc>
              <a:spcBef>
                <a:spcPts val="780"/>
              </a:spcBef>
              <a:tabLst>
                <a:tab pos="1112520" algn="l"/>
              </a:tabLst>
            </a:pPr>
            <a:r>
              <a:rPr dirty="0" sz="1600" spc="-20">
                <a:latin typeface="Arial Narrow"/>
                <a:cs typeface="Arial Narrow"/>
              </a:rPr>
              <a:t>2019</a:t>
            </a:r>
            <a:r>
              <a:rPr dirty="0" sz="1600">
                <a:latin typeface="Arial Narrow"/>
                <a:cs typeface="Arial Narrow"/>
              </a:rPr>
              <a:t>	</a:t>
            </a:r>
            <a:r>
              <a:rPr dirty="0" sz="1600" spc="-20">
                <a:latin typeface="Arial Narrow"/>
                <a:cs typeface="Arial Narrow"/>
              </a:rPr>
              <a:t>2020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600" spc="-10">
                <a:latin typeface="Arial Narrow"/>
                <a:cs typeface="Arial Narrow"/>
              </a:rPr>
              <a:t>Inflation-</a:t>
            </a:r>
            <a:r>
              <a:rPr dirty="0" sz="1600">
                <a:latin typeface="Arial Narrow"/>
                <a:cs typeface="Arial Narrow"/>
              </a:rPr>
              <a:t>Adjusted</a:t>
            </a:r>
            <a:r>
              <a:rPr dirty="0" sz="1600" spc="30">
                <a:latin typeface="Arial Narrow"/>
                <a:cs typeface="Arial Narrow"/>
              </a:rPr>
              <a:t> </a:t>
            </a:r>
            <a:r>
              <a:rPr dirty="0" sz="1600" spc="-10">
                <a:latin typeface="Arial Narrow"/>
                <a:cs typeface="Arial Narrow"/>
              </a:rPr>
              <a:t>Return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321677" y="5353939"/>
            <a:ext cx="394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 Narrow"/>
                <a:cs typeface="Arial Narrow"/>
              </a:rPr>
              <a:t>2021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8197342" y="5353939"/>
            <a:ext cx="394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 Narrow"/>
                <a:cs typeface="Arial Narrow"/>
              </a:rPr>
              <a:t>2022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9073133" y="5353939"/>
            <a:ext cx="3949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Arial Narrow"/>
                <a:cs typeface="Arial Narrow"/>
              </a:rPr>
              <a:t>2023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3035807" y="5780532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3631" y="0"/>
                </a:moveTo>
                <a:lnTo>
                  <a:pt x="0" y="0"/>
                </a:lnTo>
                <a:lnTo>
                  <a:pt x="0" y="103632"/>
                </a:lnTo>
                <a:lnTo>
                  <a:pt x="103631" y="103632"/>
                </a:lnTo>
                <a:lnTo>
                  <a:pt x="103631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 txBox="1"/>
          <p:nvPr/>
        </p:nvSpPr>
        <p:spPr>
          <a:xfrm>
            <a:off x="2943605" y="5267096"/>
            <a:ext cx="1589405" cy="68580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887730" algn="l"/>
              </a:tabLst>
            </a:pPr>
            <a:r>
              <a:rPr dirty="0" sz="1600" spc="-20">
                <a:latin typeface="Arial Narrow"/>
                <a:cs typeface="Arial Narrow"/>
              </a:rPr>
              <a:t>2016</a:t>
            </a:r>
            <a:r>
              <a:rPr dirty="0" sz="1600">
                <a:latin typeface="Arial Narrow"/>
                <a:cs typeface="Arial Narrow"/>
              </a:rPr>
              <a:t>	</a:t>
            </a:r>
            <a:r>
              <a:rPr dirty="0" sz="1600" spc="-20">
                <a:latin typeface="Arial Narrow"/>
                <a:cs typeface="Arial Narrow"/>
              </a:rPr>
              <a:t>2017</a:t>
            </a:r>
            <a:endParaRPr sz="1600">
              <a:latin typeface="Arial Narrow"/>
              <a:cs typeface="Arial Narrow"/>
            </a:endParaRPr>
          </a:p>
          <a:p>
            <a:pPr marL="243204">
              <a:lnSpc>
                <a:spcPct val="100000"/>
              </a:lnSpc>
              <a:spcBef>
                <a:spcPts val="675"/>
              </a:spcBef>
            </a:pPr>
            <a:r>
              <a:rPr dirty="0" sz="1600" spc="-10">
                <a:latin typeface="Arial Narrow"/>
                <a:cs typeface="Arial Narrow"/>
              </a:rPr>
              <a:t>1-</a:t>
            </a:r>
            <a:r>
              <a:rPr dirty="0" sz="1600">
                <a:latin typeface="Arial Narrow"/>
                <a:cs typeface="Arial Narrow"/>
              </a:rPr>
              <a:t>Year</a:t>
            </a:r>
            <a:r>
              <a:rPr dirty="0" sz="1600" spc="-10">
                <a:latin typeface="Arial Narrow"/>
                <a:cs typeface="Arial Narrow"/>
              </a:rPr>
              <a:t> </a:t>
            </a:r>
            <a:r>
              <a:rPr dirty="0" sz="1600">
                <a:latin typeface="Arial Narrow"/>
                <a:cs typeface="Arial Narrow"/>
              </a:rPr>
              <a:t>CD </a:t>
            </a:r>
            <a:r>
              <a:rPr dirty="0" sz="1600" spc="-10">
                <a:latin typeface="Arial Narrow"/>
                <a:cs typeface="Arial Narrow"/>
              </a:rPr>
              <a:t>Return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1" name="object 61" descr=""/>
          <p:cNvSpPr/>
          <p:nvPr/>
        </p:nvSpPr>
        <p:spPr>
          <a:xfrm>
            <a:off x="5207508" y="5780532"/>
            <a:ext cx="104139" cy="104139"/>
          </a:xfrm>
          <a:custGeom>
            <a:avLst/>
            <a:gdLst/>
            <a:ahLst/>
            <a:cxnLst/>
            <a:rect l="l" t="t" r="r" b="b"/>
            <a:pathLst>
              <a:path w="104139" h="104139">
                <a:moveTo>
                  <a:pt x="103632" y="0"/>
                </a:moveTo>
                <a:lnTo>
                  <a:pt x="0" y="0"/>
                </a:lnTo>
                <a:lnTo>
                  <a:pt x="0" y="103632"/>
                </a:lnTo>
                <a:lnTo>
                  <a:pt x="103632" y="103632"/>
                </a:lnTo>
                <a:lnTo>
                  <a:pt x="103632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 txBox="1"/>
          <p:nvPr/>
        </p:nvSpPr>
        <p:spPr>
          <a:xfrm>
            <a:off x="444500" y="1261617"/>
            <a:ext cx="5243830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1-</a:t>
            </a:r>
            <a:r>
              <a:rPr dirty="0" sz="1800" b="1">
                <a:latin typeface="Arial"/>
                <a:cs typeface="Arial"/>
              </a:rPr>
              <a:t>Year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CD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returns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inflation-</a:t>
            </a:r>
            <a:r>
              <a:rPr dirty="0" sz="1800" b="1">
                <a:latin typeface="Arial"/>
                <a:cs typeface="Arial"/>
              </a:rPr>
              <a:t>adjusted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returns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dirty="0" sz="1600" spc="-20">
                <a:latin typeface="Arial"/>
                <a:cs typeface="Arial"/>
              </a:rPr>
              <a:t>2014-2023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Missed</a:t>
            </a:r>
            <a:r>
              <a:rPr dirty="0" spc="-114"/>
              <a:t> </a:t>
            </a:r>
            <a:r>
              <a:rPr dirty="0" spc="-10"/>
              <a:t>opportunity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dirty="0" sz="2000" spc="-13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different</a:t>
            </a:r>
            <a:r>
              <a:rPr dirty="0" sz="2000" spc="-5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type</a:t>
            </a:r>
            <a:r>
              <a:rPr dirty="0" sz="200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-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 b="0">
                <a:solidFill>
                  <a:srgbClr val="585858"/>
                </a:solidFill>
                <a:latin typeface="Arial"/>
                <a:cs typeface="Arial"/>
              </a:rPr>
              <a:t>risk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444500" y="6186932"/>
            <a:ext cx="956564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Federal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Reserve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Economic Data.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CD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based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1-year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CD</a:t>
            </a:r>
            <a:r>
              <a:rPr dirty="0" sz="1000" spc="-10">
                <a:latin typeface="Arial Narrow"/>
                <a:cs typeface="Arial Narrow"/>
              </a:rPr>
              <a:t> purchased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national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rate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week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including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January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held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maturity.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Inflation-adjusted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the</a:t>
            </a:r>
            <a:r>
              <a:rPr dirty="0" sz="1000">
                <a:latin typeface="Arial Narrow"/>
                <a:cs typeface="Arial Narrow"/>
              </a:rPr>
              <a:t> impact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inflation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reported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Bureau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Labor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Statistics</a:t>
            </a:r>
            <a:r>
              <a:rPr dirty="0" sz="1000">
                <a:latin typeface="Arial Narrow"/>
                <a:cs typeface="Arial Narrow"/>
              </a:rPr>
              <a:t> for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each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calendar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year.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85"/>
              <a:t> </a:t>
            </a:r>
            <a:r>
              <a:rPr dirty="0"/>
              <a:t>bottom</a:t>
            </a:r>
            <a:r>
              <a:rPr dirty="0" spc="-75"/>
              <a:t> </a:t>
            </a:r>
            <a:r>
              <a:rPr dirty="0" spc="-20"/>
              <a:t>line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106893" y="1629155"/>
            <a:ext cx="3108960" cy="3108960"/>
          </a:xfrm>
          <a:custGeom>
            <a:avLst/>
            <a:gdLst/>
            <a:ahLst/>
            <a:cxnLst/>
            <a:rect l="l" t="t" r="r" b="b"/>
            <a:pathLst>
              <a:path w="3108960" h="3108960">
                <a:moveTo>
                  <a:pt x="3108960" y="0"/>
                </a:moveTo>
                <a:lnTo>
                  <a:pt x="0" y="0"/>
                </a:lnTo>
                <a:lnTo>
                  <a:pt x="0" y="3108960"/>
                </a:lnTo>
                <a:lnTo>
                  <a:pt x="3108960" y="3108960"/>
                </a:lnTo>
                <a:lnTo>
                  <a:pt x="3108960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515611" y="1629155"/>
            <a:ext cx="3108960" cy="3108960"/>
          </a:xfrm>
          <a:custGeom>
            <a:avLst/>
            <a:gdLst/>
            <a:ahLst/>
            <a:cxnLst/>
            <a:rect l="l" t="t" r="r" b="b"/>
            <a:pathLst>
              <a:path w="3108959" h="3108960">
                <a:moveTo>
                  <a:pt x="3108960" y="0"/>
                </a:moveTo>
                <a:lnTo>
                  <a:pt x="0" y="0"/>
                </a:lnTo>
                <a:lnTo>
                  <a:pt x="0" y="3108960"/>
                </a:lnTo>
                <a:lnTo>
                  <a:pt x="3108960" y="3108960"/>
                </a:lnTo>
                <a:lnTo>
                  <a:pt x="3108960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924292" y="1629155"/>
            <a:ext cx="3108960" cy="3108960"/>
          </a:xfrm>
          <a:custGeom>
            <a:avLst/>
            <a:gdLst/>
            <a:ahLst/>
            <a:cxnLst/>
            <a:rect l="l" t="t" r="r" b="b"/>
            <a:pathLst>
              <a:path w="3108959" h="3108960">
                <a:moveTo>
                  <a:pt x="3108959" y="0"/>
                </a:moveTo>
                <a:lnTo>
                  <a:pt x="0" y="0"/>
                </a:lnTo>
                <a:lnTo>
                  <a:pt x="0" y="3108960"/>
                </a:lnTo>
                <a:lnTo>
                  <a:pt x="3108959" y="3108960"/>
                </a:lnTo>
                <a:lnTo>
                  <a:pt x="3108959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368678" y="3850004"/>
            <a:ext cx="1263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Optimist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77866" y="3850004"/>
            <a:ext cx="11087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Skeptic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86673" y="3850004"/>
            <a:ext cx="144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Pessimist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359153" y="2093722"/>
            <a:ext cx="1076960" cy="1075055"/>
            <a:chOff x="1359153" y="2093722"/>
            <a:chExt cx="1076960" cy="107505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4621" y="2429002"/>
              <a:ext cx="91947" cy="9194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5141" y="2429002"/>
              <a:ext cx="91947" cy="9194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365503" y="2100072"/>
              <a:ext cx="1064260" cy="1062355"/>
            </a:xfrm>
            <a:custGeom>
              <a:avLst/>
              <a:gdLst/>
              <a:ahLst/>
              <a:cxnLst/>
              <a:rect l="l" t="t" r="r" b="b"/>
              <a:pathLst>
                <a:path w="1064260" h="1062355">
                  <a:moveTo>
                    <a:pt x="531876" y="0"/>
                  </a:moveTo>
                  <a:lnTo>
                    <a:pt x="483463" y="2170"/>
                  </a:lnTo>
                  <a:lnTo>
                    <a:pt x="436269" y="8555"/>
                  </a:lnTo>
                  <a:lnTo>
                    <a:pt x="390480" y="18968"/>
                  </a:lnTo>
                  <a:lnTo>
                    <a:pt x="346285" y="33222"/>
                  </a:lnTo>
                  <a:lnTo>
                    <a:pt x="303871" y="51129"/>
                  </a:lnTo>
                  <a:lnTo>
                    <a:pt x="263426" y="72502"/>
                  </a:lnTo>
                  <a:lnTo>
                    <a:pt x="225137" y="97154"/>
                  </a:lnTo>
                  <a:lnTo>
                    <a:pt x="189193" y="124896"/>
                  </a:lnTo>
                  <a:lnTo>
                    <a:pt x="155781" y="155543"/>
                  </a:lnTo>
                  <a:lnTo>
                    <a:pt x="125089" y="188905"/>
                  </a:lnTo>
                  <a:lnTo>
                    <a:pt x="97304" y="224797"/>
                  </a:lnTo>
                  <a:lnTo>
                    <a:pt x="72615" y="263031"/>
                  </a:lnTo>
                  <a:lnTo>
                    <a:pt x="51209" y="303418"/>
                  </a:lnTo>
                  <a:lnTo>
                    <a:pt x="33275" y="345773"/>
                  </a:lnTo>
                  <a:lnTo>
                    <a:pt x="18998" y="389907"/>
                  </a:lnTo>
                  <a:lnTo>
                    <a:pt x="8569" y="435634"/>
                  </a:lnTo>
                  <a:lnTo>
                    <a:pt x="2173" y="482765"/>
                  </a:lnTo>
                  <a:lnTo>
                    <a:pt x="0" y="531113"/>
                  </a:lnTo>
                  <a:lnTo>
                    <a:pt x="2129" y="578483"/>
                  </a:lnTo>
                  <a:lnTo>
                    <a:pt x="2173" y="579462"/>
                  </a:lnTo>
                  <a:lnTo>
                    <a:pt x="8569" y="626593"/>
                  </a:lnTo>
                  <a:lnTo>
                    <a:pt x="18998" y="672320"/>
                  </a:lnTo>
                  <a:lnTo>
                    <a:pt x="33275" y="716454"/>
                  </a:lnTo>
                  <a:lnTo>
                    <a:pt x="51209" y="758809"/>
                  </a:lnTo>
                  <a:lnTo>
                    <a:pt x="72615" y="799196"/>
                  </a:lnTo>
                  <a:lnTo>
                    <a:pt x="97304" y="837430"/>
                  </a:lnTo>
                  <a:lnTo>
                    <a:pt x="125089" y="873322"/>
                  </a:lnTo>
                  <a:lnTo>
                    <a:pt x="155781" y="906684"/>
                  </a:lnTo>
                  <a:lnTo>
                    <a:pt x="189193" y="937331"/>
                  </a:lnTo>
                  <a:lnTo>
                    <a:pt x="225137" y="965073"/>
                  </a:lnTo>
                  <a:lnTo>
                    <a:pt x="263426" y="989725"/>
                  </a:lnTo>
                  <a:lnTo>
                    <a:pt x="303871" y="1011098"/>
                  </a:lnTo>
                  <a:lnTo>
                    <a:pt x="346285" y="1029005"/>
                  </a:lnTo>
                  <a:lnTo>
                    <a:pt x="390480" y="1043259"/>
                  </a:lnTo>
                  <a:lnTo>
                    <a:pt x="436269" y="1053672"/>
                  </a:lnTo>
                  <a:lnTo>
                    <a:pt x="483463" y="1060057"/>
                  </a:lnTo>
                  <a:lnTo>
                    <a:pt x="531876" y="1062227"/>
                  </a:lnTo>
                  <a:lnTo>
                    <a:pt x="580288" y="1060057"/>
                  </a:lnTo>
                  <a:lnTo>
                    <a:pt x="627482" y="1053672"/>
                  </a:lnTo>
                  <a:lnTo>
                    <a:pt x="673271" y="1043259"/>
                  </a:lnTo>
                  <a:lnTo>
                    <a:pt x="717466" y="1029005"/>
                  </a:lnTo>
                  <a:lnTo>
                    <a:pt x="732026" y="1022857"/>
                  </a:lnTo>
                  <a:lnTo>
                    <a:pt x="531876" y="1022857"/>
                  </a:lnTo>
                  <a:lnTo>
                    <a:pt x="484439" y="1020607"/>
                  </a:lnTo>
                  <a:lnTo>
                    <a:pt x="438280" y="1013993"/>
                  </a:lnTo>
                  <a:lnTo>
                    <a:pt x="393603" y="1003222"/>
                  </a:lnTo>
                  <a:lnTo>
                    <a:pt x="350616" y="988498"/>
                  </a:lnTo>
                  <a:lnTo>
                    <a:pt x="309524" y="970028"/>
                  </a:lnTo>
                  <a:lnTo>
                    <a:pt x="270534" y="948018"/>
                  </a:lnTo>
                  <a:lnTo>
                    <a:pt x="233853" y="922674"/>
                  </a:lnTo>
                  <a:lnTo>
                    <a:pt x="199686" y="894201"/>
                  </a:lnTo>
                  <a:lnTo>
                    <a:pt x="168240" y="862805"/>
                  </a:lnTo>
                  <a:lnTo>
                    <a:pt x="139720" y="828692"/>
                  </a:lnTo>
                  <a:lnTo>
                    <a:pt x="114334" y="792068"/>
                  </a:lnTo>
                  <a:lnTo>
                    <a:pt x="92288" y="753138"/>
                  </a:lnTo>
                  <a:lnTo>
                    <a:pt x="73787" y="712109"/>
                  </a:lnTo>
                  <a:lnTo>
                    <a:pt x="59039" y="669186"/>
                  </a:lnTo>
                  <a:lnTo>
                    <a:pt x="48249" y="624576"/>
                  </a:lnTo>
                  <a:lnTo>
                    <a:pt x="41624" y="578483"/>
                  </a:lnTo>
                  <a:lnTo>
                    <a:pt x="39370" y="531113"/>
                  </a:lnTo>
                  <a:lnTo>
                    <a:pt x="41624" y="483744"/>
                  </a:lnTo>
                  <a:lnTo>
                    <a:pt x="48249" y="437651"/>
                  </a:lnTo>
                  <a:lnTo>
                    <a:pt x="59039" y="393041"/>
                  </a:lnTo>
                  <a:lnTo>
                    <a:pt x="73787" y="350118"/>
                  </a:lnTo>
                  <a:lnTo>
                    <a:pt x="92288" y="309089"/>
                  </a:lnTo>
                  <a:lnTo>
                    <a:pt x="114334" y="270159"/>
                  </a:lnTo>
                  <a:lnTo>
                    <a:pt x="139720" y="233535"/>
                  </a:lnTo>
                  <a:lnTo>
                    <a:pt x="168240" y="199422"/>
                  </a:lnTo>
                  <a:lnTo>
                    <a:pt x="199686" y="168026"/>
                  </a:lnTo>
                  <a:lnTo>
                    <a:pt x="233853" y="139553"/>
                  </a:lnTo>
                  <a:lnTo>
                    <a:pt x="270534" y="114209"/>
                  </a:lnTo>
                  <a:lnTo>
                    <a:pt x="309524" y="92199"/>
                  </a:lnTo>
                  <a:lnTo>
                    <a:pt x="350616" y="73729"/>
                  </a:lnTo>
                  <a:lnTo>
                    <a:pt x="393603" y="59005"/>
                  </a:lnTo>
                  <a:lnTo>
                    <a:pt x="438280" y="48234"/>
                  </a:lnTo>
                  <a:lnTo>
                    <a:pt x="484439" y="41620"/>
                  </a:lnTo>
                  <a:lnTo>
                    <a:pt x="531876" y="39369"/>
                  </a:lnTo>
                  <a:lnTo>
                    <a:pt x="732026" y="39369"/>
                  </a:lnTo>
                  <a:lnTo>
                    <a:pt x="717466" y="33222"/>
                  </a:lnTo>
                  <a:lnTo>
                    <a:pt x="673271" y="18968"/>
                  </a:lnTo>
                  <a:lnTo>
                    <a:pt x="627482" y="8555"/>
                  </a:lnTo>
                  <a:lnTo>
                    <a:pt x="580288" y="2170"/>
                  </a:lnTo>
                  <a:lnTo>
                    <a:pt x="531876" y="0"/>
                  </a:lnTo>
                  <a:close/>
                </a:path>
                <a:path w="1064260" h="1062355">
                  <a:moveTo>
                    <a:pt x="732026" y="39369"/>
                  </a:moveTo>
                  <a:lnTo>
                    <a:pt x="531876" y="39369"/>
                  </a:lnTo>
                  <a:lnTo>
                    <a:pt x="579312" y="41620"/>
                  </a:lnTo>
                  <a:lnTo>
                    <a:pt x="625471" y="48234"/>
                  </a:lnTo>
                  <a:lnTo>
                    <a:pt x="670148" y="59005"/>
                  </a:lnTo>
                  <a:lnTo>
                    <a:pt x="713135" y="73729"/>
                  </a:lnTo>
                  <a:lnTo>
                    <a:pt x="754227" y="92199"/>
                  </a:lnTo>
                  <a:lnTo>
                    <a:pt x="793217" y="114209"/>
                  </a:lnTo>
                  <a:lnTo>
                    <a:pt x="829898" y="139553"/>
                  </a:lnTo>
                  <a:lnTo>
                    <a:pt x="864065" y="168026"/>
                  </a:lnTo>
                  <a:lnTo>
                    <a:pt x="895511" y="199422"/>
                  </a:lnTo>
                  <a:lnTo>
                    <a:pt x="924031" y="233535"/>
                  </a:lnTo>
                  <a:lnTo>
                    <a:pt x="949417" y="270159"/>
                  </a:lnTo>
                  <a:lnTo>
                    <a:pt x="971463" y="309089"/>
                  </a:lnTo>
                  <a:lnTo>
                    <a:pt x="989964" y="350118"/>
                  </a:lnTo>
                  <a:lnTo>
                    <a:pt x="1004712" y="393041"/>
                  </a:lnTo>
                  <a:lnTo>
                    <a:pt x="1015502" y="437651"/>
                  </a:lnTo>
                  <a:lnTo>
                    <a:pt x="1022127" y="483744"/>
                  </a:lnTo>
                  <a:lnTo>
                    <a:pt x="1024382" y="531113"/>
                  </a:lnTo>
                  <a:lnTo>
                    <a:pt x="1022127" y="578483"/>
                  </a:lnTo>
                  <a:lnTo>
                    <a:pt x="1015502" y="624576"/>
                  </a:lnTo>
                  <a:lnTo>
                    <a:pt x="1004712" y="669186"/>
                  </a:lnTo>
                  <a:lnTo>
                    <a:pt x="989964" y="712109"/>
                  </a:lnTo>
                  <a:lnTo>
                    <a:pt x="971463" y="753138"/>
                  </a:lnTo>
                  <a:lnTo>
                    <a:pt x="949417" y="792068"/>
                  </a:lnTo>
                  <a:lnTo>
                    <a:pt x="924031" y="828692"/>
                  </a:lnTo>
                  <a:lnTo>
                    <a:pt x="895511" y="862805"/>
                  </a:lnTo>
                  <a:lnTo>
                    <a:pt x="864065" y="894201"/>
                  </a:lnTo>
                  <a:lnTo>
                    <a:pt x="829898" y="922674"/>
                  </a:lnTo>
                  <a:lnTo>
                    <a:pt x="793217" y="948018"/>
                  </a:lnTo>
                  <a:lnTo>
                    <a:pt x="754227" y="970028"/>
                  </a:lnTo>
                  <a:lnTo>
                    <a:pt x="713135" y="988498"/>
                  </a:lnTo>
                  <a:lnTo>
                    <a:pt x="670148" y="1003222"/>
                  </a:lnTo>
                  <a:lnTo>
                    <a:pt x="625471" y="1013993"/>
                  </a:lnTo>
                  <a:lnTo>
                    <a:pt x="579312" y="1020607"/>
                  </a:lnTo>
                  <a:lnTo>
                    <a:pt x="531876" y="1022857"/>
                  </a:lnTo>
                  <a:lnTo>
                    <a:pt x="732026" y="1022857"/>
                  </a:lnTo>
                  <a:lnTo>
                    <a:pt x="800325" y="989725"/>
                  </a:lnTo>
                  <a:lnTo>
                    <a:pt x="838614" y="965073"/>
                  </a:lnTo>
                  <a:lnTo>
                    <a:pt x="874558" y="937331"/>
                  </a:lnTo>
                  <a:lnTo>
                    <a:pt x="907970" y="906684"/>
                  </a:lnTo>
                  <a:lnTo>
                    <a:pt x="938662" y="873322"/>
                  </a:lnTo>
                  <a:lnTo>
                    <a:pt x="966447" y="837430"/>
                  </a:lnTo>
                  <a:lnTo>
                    <a:pt x="991136" y="799196"/>
                  </a:lnTo>
                  <a:lnTo>
                    <a:pt x="1012542" y="758809"/>
                  </a:lnTo>
                  <a:lnTo>
                    <a:pt x="1030476" y="716454"/>
                  </a:lnTo>
                  <a:lnTo>
                    <a:pt x="1044753" y="672320"/>
                  </a:lnTo>
                  <a:lnTo>
                    <a:pt x="1055182" y="626593"/>
                  </a:lnTo>
                  <a:lnTo>
                    <a:pt x="1061578" y="579462"/>
                  </a:lnTo>
                  <a:lnTo>
                    <a:pt x="1063752" y="531113"/>
                  </a:lnTo>
                  <a:lnTo>
                    <a:pt x="1061622" y="483744"/>
                  </a:lnTo>
                  <a:lnTo>
                    <a:pt x="1055182" y="435634"/>
                  </a:lnTo>
                  <a:lnTo>
                    <a:pt x="1044753" y="389907"/>
                  </a:lnTo>
                  <a:lnTo>
                    <a:pt x="1030476" y="345773"/>
                  </a:lnTo>
                  <a:lnTo>
                    <a:pt x="1012542" y="303418"/>
                  </a:lnTo>
                  <a:lnTo>
                    <a:pt x="991136" y="263031"/>
                  </a:lnTo>
                  <a:lnTo>
                    <a:pt x="966447" y="224797"/>
                  </a:lnTo>
                  <a:lnTo>
                    <a:pt x="938662" y="188905"/>
                  </a:lnTo>
                  <a:lnTo>
                    <a:pt x="907970" y="155543"/>
                  </a:lnTo>
                  <a:lnTo>
                    <a:pt x="874558" y="124896"/>
                  </a:lnTo>
                  <a:lnTo>
                    <a:pt x="838614" y="97154"/>
                  </a:lnTo>
                  <a:lnTo>
                    <a:pt x="800325" y="72502"/>
                  </a:lnTo>
                  <a:lnTo>
                    <a:pt x="759880" y="51129"/>
                  </a:lnTo>
                  <a:lnTo>
                    <a:pt x="732026" y="39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65503" y="2100072"/>
              <a:ext cx="1064260" cy="1062355"/>
            </a:xfrm>
            <a:custGeom>
              <a:avLst/>
              <a:gdLst/>
              <a:ahLst/>
              <a:cxnLst/>
              <a:rect l="l" t="t" r="r" b="b"/>
              <a:pathLst>
                <a:path w="1064260" h="1062355">
                  <a:moveTo>
                    <a:pt x="531876" y="1062227"/>
                  </a:moveTo>
                  <a:lnTo>
                    <a:pt x="483463" y="1060057"/>
                  </a:lnTo>
                  <a:lnTo>
                    <a:pt x="436269" y="1053672"/>
                  </a:lnTo>
                  <a:lnTo>
                    <a:pt x="390480" y="1043259"/>
                  </a:lnTo>
                  <a:lnTo>
                    <a:pt x="346285" y="1029005"/>
                  </a:lnTo>
                  <a:lnTo>
                    <a:pt x="303871" y="1011098"/>
                  </a:lnTo>
                  <a:lnTo>
                    <a:pt x="263426" y="989725"/>
                  </a:lnTo>
                  <a:lnTo>
                    <a:pt x="225137" y="965073"/>
                  </a:lnTo>
                  <a:lnTo>
                    <a:pt x="189193" y="937331"/>
                  </a:lnTo>
                  <a:lnTo>
                    <a:pt x="155781" y="906684"/>
                  </a:lnTo>
                  <a:lnTo>
                    <a:pt x="125089" y="873322"/>
                  </a:lnTo>
                  <a:lnTo>
                    <a:pt x="97304" y="837430"/>
                  </a:lnTo>
                  <a:lnTo>
                    <a:pt x="72615" y="799196"/>
                  </a:lnTo>
                  <a:lnTo>
                    <a:pt x="51209" y="758809"/>
                  </a:lnTo>
                  <a:lnTo>
                    <a:pt x="33275" y="716454"/>
                  </a:lnTo>
                  <a:lnTo>
                    <a:pt x="18998" y="672320"/>
                  </a:lnTo>
                  <a:lnTo>
                    <a:pt x="8569" y="626593"/>
                  </a:lnTo>
                  <a:lnTo>
                    <a:pt x="2173" y="579462"/>
                  </a:lnTo>
                  <a:lnTo>
                    <a:pt x="0" y="531113"/>
                  </a:lnTo>
                  <a:lnTo>
                    <a:pt x="2173" y="482765"/>
                  </a:lnTo>
                  <a:lnTo>
                    <a:pt x="8569" y="435634"/>
                  </a:lnTo>
                  <a:lnTo>
                    <a:pt x="18998" y="389907"/>
                  </a:lnTo>
                  <a:lnTo>
                    <a:pt x="33275" y="345773"/>
                  </a:lnTo>
                  <a:lnTo>
                    <a:pt x="51209" y="303418"/>
                  </a:lnTo>
                  <a:lnTo>
                    <a:pt x="72615" y="263031"/>
                  </a:lnTo>
                  <a:lnTo>
                    <a:pt x="97304" y="224797"/>
                  </a:lnTo>
                  <a:lnTo>
                    <a:pt x="125089" y="188905"/>
                  </a:lnTo>
                  <a:lnTo>
                    <a:pt x="155781" y="155543"/>
                  </a:lnTo>
                  <a:lnTo>
                    <a:pt x="189193" y="124896"/>
                  </a:lnTo>
                  <a:lnTo>
                    <a:pt x="225137" y="97154"/>
                  </a:lnTo>
                  <a:lnTo>
                    <a:pt x="263426" y="72502"/>
                  </a:lnTo>
                  <a:lnTo>
                    <a:pt x="303871" y="51129"/>
                  </a:lnTo>
                  <a:lnTo>
                    <a:pt x="346285" y="33222"/>
                  </a:lnTo>
                  <a:lnTo>
                    <a:pt x="390480" y="18968"/>
                  </a:lnTo>
                  <a:lnTo>
                    <a:pt x="436269" y="8555"/>
                  </a:lnTo>
                  <a:lnTo>
                    <a:pt x="483463" y="2170"/>
                  </a:lnTo>
                  <a:lnTo>
                    <a:pt x="531876" y="0"/>
                  </a:lnTo>
                  <a:lnTo>
                    <a:pt x="580288" y="2170"/>
                  </a:lnTo>
                  <a:lnTo>
                    <a:pt x="627482" y="8555"/>
                  </a:lnTo>
                  <a:lnTo>
                    <a:pt x="673271" y="18968"/>
                  </a:lnTo>
                  <a:lnTo>
                    <a:pt x="717466" y="33222"/>
                  </a:lnTo>
                  <a:lnTo>
                    <a:pt x="759880" y="51129"/>
                  </a:lnTo>
                  <a:lnTo>
                    <a:pt x="800325" y="72502"/>
                  </a:lnTo>
                  <a:lnTo>
                    <a:pt x="838614" y="97154"/>
                  </a:lnTo>
                  <a:lnTo>
                    <a:pt x="874558" y="124896"/>
                  </a:lnTo>
                  <a:lnTo>
                    <a:pt x="907970" y="155543"/>
                  </a:lnTo>
                  <a:lnTo>
                    <a:pt x="938662" y="188905"/>
                  </a:lnTo>
                  <a:lnTo>
                    <a:pt x="966447" y="224797"/>
                  </a:lnTo>
                  <a:lnTo>
                    <a:pt x="991136" y="263031"/>
                  </a:lnTo>
                  <a:lnTo>
                    <a:pt x="1012542" y="303418"/>
                  </a:lnTo>
                  <a:lnTo>
                    <a:pt x="1030476" y="345773"/>
                  </a:lnTo>
                  <a:lnTo>
                    <a:pt x="1044753" y="389907"/>
                  </a:lnTo>
                  <a:lnTo>
                    <a:pt x="1055182" y="435634"/>
                  </a:lnTo>
                  <a:lnTo>
                    <a:pt x="1061578" y="482765"/>
                  </a:lnTo>
                  <a:lnTo>
                    <a:pt x="1063752" y="531113"/>
                  </a:lnTo>
                  <a:lnTo>
                    <a:pt x="1061578" y="579462"/>
                  </a:lnTo>
                  <a:lnTo>
                    <a:pt x="1055182" y="626593"/>
                  </a:lnTo>
                  <a:lnTo>
                    <a:pt x="1044753" y="672320"/>
                  </a:lnTo>
                  <a:lnTo>
                    <a:pt x="1030476" y="716454"/>
                  </a:lnTo>
                  <a:lnTo>
                    <a:pt x="1012542" y="758809"/>
                  </a:lnTo>
                  <a:lnTo>
                    <a:pt x="991136" y="799196"/>
                  </a:lnTo>
                  <a:lnTo>
                    <a:pt x="966447" y="837430"/>
                  </a:lnTo>
                  <a:lnTo>
                    <a:pt x="938662" y="873322"/>
                  </a:lnTo>
                  <a:lnTo>
                    <a:pt x="907970" y="906684"/>
                  </a:lnTo>
                  <a:lnTo>
                    <a:pt x="874558" y="937331"/>
                  </a:lnTo>
                  <a:lnTo>
                    <a:pt x="838614" y="965073"/>
                  </a:lnTo>
                  <a:lnTo>
                    <a:pt x="800325" y="989725"/>
                  </a:lnTo>
                  <a:lnTo>
                    <a:pt x="759880" y="1011098"/>
                  </a:lnTo>
                  <a:lnTo>
                    <a:pt x="717466" y="1029005"/>
                  </a:lnTo>
                  <a:lnTo>
                    <a:pt x="673271" y="1043259"/>
                  </a:lnTo>
                  <a:lnTo>
                    <a:pt x="627482" y="1053672"/>
                  </a:lnTo>
                  <a:lnTo>
                    <a:pt x="580288" y="1060057"/>
                  </a:lnTo>
                  <a:lnTo>
                    <a:pt x="531876" y="1062227"/>
                  </a:lnTo>
                  <a:close/>
                </a:path>
                <a:path w="1064260" h="1062355">
                  <a:moveTo>
                    <a:pt x="531876" y="39369"/>
                  </a:moveTo>
                  <a:lnTo>
                    <a:pt x="484439" y="41620"/>
                  </a:lnTo>
                  <a:lnTo>
                    <a:pt x="438280" y="48234"/>
                  </a:lnTo>
                  <a:lnTo>
                    <a:pt x="393603" y="59005"/>
                  </a:lnTo>
                  <a:lnTo>
                    <a:pt x="350616" y="73729"/>
                  </a:lnTo>
                  <a:lnTo>
                    <a:pt x="309524" y="92199"/>
                  </a:lnTo>
                  <a:lnTo>
                    <a:pt x="270534" y="114209"/>
                  </a:lnTo>
                  <a:lnTo>
                    <a:pt x="233853" y="139553"/>
                  </a:lnTo>
                  <a:lnTo>
                    <a:pt x="199686" y="168026"/>
                  </a:lnTo>
                  <a:lnTo>
                    <a:pt x="168240" y="199422"/>
                  </a:lnTo>
                  <a:lnTo>
                    <a:pt x="139720" y="233535"/>
                  </a:lnTo>
                  <a:lnTo>
                    <a:pt x="114334" y="270159"/>
                  </a:lnTo>
                  <a:lnTo>
                    <a:pt x="92288" y="309089"/>
                  </a:lnTo>
                  <a:lnTo>
                    <a:pt x="73787" y="350118"/>
                  </a:lnTo>
                  <a:lnTo>
                    <a:pt x="59039" y="393041"/>
                  </a:lnTo>
                  <a:lnTo>
                    <a:pt x="48249" y="437651"/>
                  </a:lnTo>
                  <a:lnTo>
                    <a:pt x="41624" y="483744"/>
                  </a:lnTo>
                  <a:lnTo>
                    <a:pt x="39370" y="531113"/>
                  </a:lnTo>
                  <a:lnTo>
                    <a:pt x="41624" y="578483"/>
                  </a:lnTo>
                  <a:lnTo>
                    <a:pt x="48249" y="624576"/>
                  </a:lnTo>
                  <a:lnTo>
                    <a:pt x="59039" y="669186"/>
                  </a:lnTo>
                  <a:lnTo>
                    <a:pt x="73787" y="712109"/>
                  </a:lnTo>
                  <a:lnTo>
                    <a:pt x="92288" y="753138"/>
                  </a:lnTo>
                  <a:lnTo>
                    <a:pt x="114334" y="792068"/>
                  </a:lnTo>
                  <a:lnTo>
                    <a:pt x="139720" y="828692"/>
                  </a:lnTo>
                  <a:lnTo>
                    <a:pt x="168240" y="862805"/>
                  </a:lnTo>
                  <a:lnTo>
                    <a:pt x="199686" y="894201"/>
                  </a:lnTo>
                  <a:lnTo>
                    <a:pt x="233853" y="922674"/>
                  </a:lnTo>
                  <a:lnTo>
                    <a:pt x="270534" y="948018"/>
                  </a:lnTo>
                  <a:lnTo>
                    <a:pt x="309524" y="970028"/>
                  </a:lnTo>
                  <a:lnTo>
                    <a:pt x="350616" y="988498"/>
                  </a:lnTo>
                  <a:lnTo>
                    <a:pt x="393603" y="1003222"/>
                  </a:lnTo>
                  <a:lnTo>
                    <a:pt x="438280" y="1013993"/>
                  </a:lnTo>
                  <a:lnTo>
                    <a:pt x="484439" y="1020607"/>
                  </a:lnTo>
                  <a:lnTo>
                    <a:pt x="531876" y="1022857"/>
                  </a:lnTo>
                  <a:lnTo>
                    <a:pt x="579312" y="1020607"/>
                  </a:lnTo>
                  <a:lnTo>
                    <a:pt x="625471" y="1013993"/>
                  </a:lnTo>
                  <a:lnTo>
                    <a:pt x="670148" y="1003222"/>
                  </a:lnTo>
                  <a:lnTo>
                    <a:pt x="713135" y="988498"/>
                  </a:lnTo>
                  <a:lnTo>
                    <a:pt x="754227" y="970028"/>
                  </a:lnTo>
                  <a:lnTo>
                    <a:pt x="793217" y="948018"/>
                  </a:lnTo>
                  <a:lnTo>
                    <a:pt x="829898" y="922674"/>
                  </a:lnTo>
                  <a:lnTo>
                    <a:pt x="864065" y="894201"/>
                  </a:lnTo>
                  <a:lnTo>
                    <a:pt x="895511" y="862805"/>
                  </a:lnTo>
                  <a:lnTo>
                    <a:pt x="924031" y="828692"/>
                  </a:lnTo>
                  <a:lnTo>
                    <a:pt x="949417" y="792068"/>
                  </a:lnTo>
                  <a:lnTo>
                    <a:pt x="971463" y="753138"/>
                  </a:lnTo>
                  <a:lnTo>
                    <a:pt x="989964" y="712109"/>
                  </a:lnTo>
                  <a:lnTo>
                    <a:pt x="1004712" y="669186"/>
                  </a:lnTo>
                  <a:lnTo>
                    <a:pt x="1015502" y="624576"/>
                  </a:lnTo>
                  <a:lnTo>
                    <a:pt x="1022127" y="578483"/>
                  </a:lnTo>
                  <a:lnTo>
                    <a:pt x="1024382" y="531113"/>
                  </a:lnTo>
                  <a:lnTo>
                    <a:pt x="1022127" y="483744"/>
                  </a:lnTo>
                  <a:lnTo>
                    <a:pt x="1015502" y="437651"/>
                  </a:lnTo>
                  <a:lnTo>
                    <a:pt x="1004712" y="393041"/>
                  </a:lnTo>
                  <a:lnTo>
                    <a:pt x="989964" y="350118"/>
                  </a:lnTo>
                  <a:lnTo>
                    <a:pt x="971463" y="309089"/>
                  </a:lnTo>
                  <a:lnTo>
                    <a:pt x="949417" y="270159"/>
                  </a:lnTo>
                  <a:lnTo>
                    <a:pt x="924031" y="233535"/>
                  </a:lnTo>
                  <a:lnTo>
                    <a:pt x="895511" y="199422"/>
                  </a:lnTo>
                  <a:lnTo>
                    <a:pt x="864065" y="168026"/>
                  </a:lnTo>
                  <a:lnTo>
                    <a:pt x="829898" y="139553"/>
                  </a:lnTo>
                  <a:lnTo>
                    <a:pt x="793217" y="114209"/>
                  </a:lnTo>
                  <a:lnTo>
                    <a:pt x="754227" y="92199"/>
                  </a:lnTo>
                  <a:lnTo>
                    <a:pt x="713135" y="73729"/>
                  </a:lnTo>
                  <a:lnTo>
                    <a:pt x="670148" y="59005"/>
                  </a:lnTo>
                  <a:lnTo>
                    <a:pt x="625471" y="48234"/>
                  </a:lnTo>
                  <a:lnTo>
                    <a:pt x="579312" y="41620"/>
                  </a:lnTo>
                  <a:lnTo>
                    <a:pt x="531876" y="3936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23115" y="2728015"/>
              <a:ext cx="551815" cy="178435"/>
            </a:xfrm>
            <a:custGeom>
              <a:avLst/>
              <a:gdLst/>
              <a:ahLst/>
              <a:cxnLst/>
              <a:rect l="l" t="t" r="r" b="b"/>
              <a:pathLst>
                <a:path w="551814" h="178435">
                  <a:moveTo>
                    <a:pt x="17811" y="0"/>
                  </a:moveTo>
                  <a:lnTo>
                    <a:pt x="10358" y="2230"/>
                  </a:lnTo>
                  <a:lnTo>
                    <a:pt x="4302" y="7237"/>
                  </a:lnTo>
                  <a:lnTo>
                    <a:pt x="769" y="13898"/>
                  </a:lnTo>
                  <a:lnTo>
                    <a:pt x="0" y="21393"/>
                  </a:lnTo>
                  <a:lnTo>
                    <a:pt x="2230" y="28900"/>
                  </a:lnTo>
                  <a:lnTo>
                    <a:pt x="32998" y="69453"/>
                  </a:lnTo>
                  <a:lnTo>
                    <a:pt x="67063" y="102354"/>
                  </a:lnTo>
                  <a:lnTo>
                    <a:pt x="105628" y="130067"/>
                  </a:lnTo>
                  <a:lnTo>
                    <a:pt x="148026" y="151963"/>
                  </a:lnTo>
                  <a:lnTo>
                    <a:pt x="194067" y="167840"/>
                  </a:lnTo>
                  <a:lnTo>
                    <a:pt x="242839" y="176577"/>
                  </a:lnTo>
                  <a:lnTo>
                    <a:pt x="276042" y="178220"/>
                  </a:lnTo>
                  <a:lnTo>
                    <a:pt x="309244" y="176577"/>
                  </a:lnTo>
                  <a:lnTo>
                    <a:pt x="358016" y="167840"/>
                  </a:lnTo>
                  <a:lnTo>
                    <a:pt x="404058" y="151963"/>
                  </a:lnTo>
                  <a:lnTo>
                    <a:pt x="446456" y="130067"/>
                  </a:lnTo>
                  <a:lnTo>
                    <a:pt x="485386" y="101846"/>
                  </a:lnTo>
                  <a:lnTo>
                    <a:pt x="519721" y="68437"/>
                  </a:lnTo>
                  <a:lnTo>
                    <a:pt x="548457" y="30932"/>
                  </a:lnTo>
                  <a:lnTo>
                    <a:pt x="551316" y="23741"/>
                  </a:lnTo>
                  <a:lnTo>
                    <a:pt x="551235" y="16263"/>
                  </a:lnTo>
                  <a:lnTo>
                    <a:pt x="532709" y="1468"/>
                  </a:lnTo>
                  <a:lnTo>
                    <a:pt x="526105" y="1468"/>
                  </a:lnTo>
                  <a:lnTo>
                    <a:pt x="519882" y="4770"/>
                  </a:lnTo>
                  <a:lnTo>
                    <a:pt x="516326" y="10358"/>
                  </a:lnTo>
                  <a:lnTo>
                    <a:pt x="508182" y="21711"/>
                  </a:lnTo>
                  <a:lnTo>
                    <a:pt x="480893" y="53411"/>
                  </a:lnTo>
                  <a:lnTo>
                    <a:pt x="449425" y="80879"/>
                  </a:lnTo>
                  <a:lnTo>
                    <a:pt x="414297" y="103719"/>
                  </a:lnTo>
                  <a:lnTo>
                    <a:pt x="345027" y="130647"/>
                  </a:lnTo>
                  <a:lnTo>
                    <a:pt x="299605" y="138023"/>
                  </a:lnTo>
                  <a:lnTo>
                    <a:pt x="253713" y="138023"/>
                  </a:lnTo>
                  <a:lnTo>
                    <a:pt x="208261" y="130647"/>
                  </a:lnTo>
                  <a:lnTo>
                    <a:pt x="164155" y="115895"/>
                  </a:lnTo>
                  <a:lnTo>
                    <a:pt x="126865" y="96660"/>
                  </a:lnTo>
                  <a:lnTo>
                    <a:pt x="92860" y="72239"/>
                  </a:lnTo>
                  <a:lnTo>
                    <a:pt x="62710" y="43219"/>
                  </a:lnTo>
                  <a:lnTo>
                    <a:pt x="37028" y="10358"/>
                  </a:lnTo>
                  <a:lnTo>
                    <a:pt x="32004" y="4302"/>
                  </a:lnTo>
                  <a:lnTo>
                    <a:pt x="25312" y="769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623115" y="2728015"/>
              <a:ext cx="551815" cy="178435"/>
            </a:xfrm>
            <a:custGeom>
              <a:avLst/>
              <a:gdLst/>
              <a:ahLst/>
              <a:cxnLst/>
              <a:rect l="l" t="t" r="r" b="b"/>
              <a:pathLst>
                <a:path w="551814" h="178435">
                  <a:moveTo>
                    <a:pt x="532709" y="1468"/>
                  </a:moveTo>
                  <a:lnTo>
                    <a:pt x="526105" y="1468"/>
                  </a:lnTo>
                  <a:lnTo>
                    <a:pt x="519882" y="4770"/>
                  </a:lnTo>
                  <a:lnTo>
                    <a:pt x="516326" y="10358"/>
                  </a:lnTo>
                  <a:lnTo>
                    <a:pt x="508182" y="21711"/>
                  </a:lnTo>
                  <a:lnTo>
                    <a:pt x="480893" y="53411"/>
                  </a:lnTo>
                  <a:lnTo>
                    <a:pt x="449425" y="80879"/>
                  </a:lnTo>
                  <a:lnTo>
                    <a:pt x="414297" y="103719"/>
                  </a:lnTo>
                  <a:lnTo>
                    <a:pt x="345027" y="130647"/>
                  </a:lnTo>
                  <a:lnTo>
                    <a:pt x="299605" y="138023"/>
                  </a:lnTo>
                  <a:lnTo>
                    <a:pt x="253713" y="138023"/>
                  </a:lnTo>
                  <a:lnTo>
                    <a:pt x="208261" y="130647"/>
                  </a:lnTo>
                  <a:lnTo>
                    <a:pt x="164155" y="115895"/>
                  </a:lnTo>
                  <a:lnTo>
                    <a:pt x="126865" y="96660"/>
                  </a:lnTo>
                  <a:lnTo>
                    <a:pt x="92860" y="72239"/>
                  </a:lnTo>
                  <a:lnTo>
                    <a:pt x="62710" y="43219"/>
                  </a:lnTo>
                  <a:lnTo>
                    <a:pt x="37028" y="10358"/>
                  </a:lnTo>
                  <a:lnTo>
                    <a:pt x="32004" y="4302"/>
                  </a:lnTo>
                  <a:lnTo>
                    <a:pt x="25312" y="769"/>
                  </a:lnTo>
                  <a:lnTo>
                    <a:pt x="17811" y="0"/>
                  </a:lnTo>
                  <a:lnTo>
                    <a:pt x="10358" y="2230"/>
                  </a:lnTo>
                  <a:lnTo>
                    <a:pt x="4302" y="7237"/>
                  </a:lnTo>
                  <a:lnTo>
                    <a:pt x="769" y="13898"/>
                  </a:lnTo>
                  <a:lnTo>
                    <a:pt x="0" y="21393"/>
                  </a:lnTo>
                  <a:lnTo>
                    <a:pt x="2230" y="28900"/>
                  </a:lnTo>
                  <a:lnTo>
                    <a:pt x="2865" y="29916"/>
                  </a:lnTo>
                  <a:lnTo>
                    <a:pt x="3500" y="30932"/>
                  </a:lnTo>
                  <a:lnTo>
                    <a:pt x="4262" y="31948"/>
                  </a:lnTo>
                  <a:lnTo>
                    <a:pt x="13237" y="44894"/>
                  </a:lnTo>
                  <a:lnTo>
                    <a:pt x="43759" y="80970"/>
                  </a:lnTo>
                  <a:lnTo>
                    <a:pt x="79442" y="112170"/>
                  </a:lnTo>
                  <a:lnTo>
                    <a:pt x="119387" y="138088"/>
                  </a:lnTo>
                  <a:lnTo>
                    <a:pt x="163119" y="157986"/>
                  </a:lnTo>
                  <a:lnTo>
                    <a:pt x="209875" y="171648"/>
                  </a:lnTo>
                  <a:lnTo>
                    <a:pt x="276042" y="178220"/>
                  </a:lnTo>
                  <a:lnTo>
                    <a:pt x="309244" y="176577"/>
                  </a:lnTo>
                  <a:lnTo>
                    <a:pt x="358016" y="167840"/>
                  </a:lnTo>
                  <a:lnTo>
                    <a:pt x="404058" y="151963"/>
                  </a:lnTo>
                  <a:lnTo>
                    <a:pt x="446456" y="130067"/>
                  </a:lnTo>
                  <a:lnTo>
                    <a:pt x="485386" y="101846"/>
                  </a:lnTo>
                  <a:lnTo>
                    <a:pt x="519721" y="68437"/>
                  </a:lnTo>
                  <a:lnTo>
                    <a:pt x="548457" y="30932"/>
                  </a:lnTo>
                  <a:lnTo>
                    <a:pt x="551316" y="23741"/>
                  </a:lnTo>
                  <a:lnTo>
                    <a:pt x="551235" y="16263"/>
                  </a:lnTo>
                  <a:lnTo>
                    <a:pt x="548368" y="9358"/>
                  </a:lnTo>
                  <a:lnTo>
                    <a:pt x="542869" y="3881"/>
                  </a:lnTo>
                  <a:lnTo>
                    <a:pt x="539821" y="2103"/>
                  </a:lnTo>
                  <a:lnTo>
                    <a:pt x="536265" y="1214"/>
                  </a:lnTo>
                  <a:lnTo>
                    <a:pt x="532709" y="146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4768341" y="2104389"/>
            <a:ext cx="1076960" cy="1076960"/>
            <a:chOff x="4768341" y="2104389"/>
            <a:chExt cx="1076960" cy="1076960"/>
          </a:xfrm>
        </p:grpSpPr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2097" y="2441193"/>
              <a:ext cx="91948" cy="9042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9945" y="2441193"/>
              <a:ext cx="91948" cy="9042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774691" y="2110739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60" h="1064260">
                  <a:moveTo>
                    <a:pt x="531876" y="0"/>
                  </a:moveTo>
                  <a:lnTo>
                    <a:pt x="483463" y="2173"/>
                  </a:lnTo>
                  <a:lnTo>
                    <a:pt x="436269" y="8569"/>
                  </a:lnTo>
                  <a:lnTo>
                    <a:pt x="390480" y="18998"/>
                  </a:lnTo>
                  <a:lnTo>
                    <a:pt x="346285" y="33275"/>
                  </a:lnTo>
                  <a:lnTo>
                    <a:pt x="303871" y="51209"/>
                  </a:lnTo>
                  <a:lnTo>
                    <a:pt x="263426" y="72615"/>
                  </a:lnTo>
                  <a:lnTo>
                    <a:pt x="225137" y="97304"/>
                  </a:lnTo>
                  <a:lnTo>
                    <a:pt x="189193" y="125089"/>
                  </a:lnTo>
                  <a:lnTo>
                    <a:pt x="155781" y="155781"/>
                  </a:lnTo>
                  <a:lnTo>
                    <a:pt x="125089" y="189193"/>
                  </a:lnTo>
                  <a:lnTo>
                    <a:pt x="97304" y="225137"/>
                  </a:lnTo>
                  <a:lnTo>
                    <a:pt x="72615" y="263426"/>
                  </a:lnTo>
                  <a:lnTo>
                    <a:pt x="51209" y="303871"/>
                  </a:lnTo>
                  <a:lnTo>
                    <a:pt x="33275" y="346285"/>
                  </a:lnTo>
                  <a:lnTo>
                    <a:pt x="18998" y="390480"/>
                  </a:lnTo>
                  <a:lnTo>
                    <a:pt x="8569" y="436269"/>
                  </a:lnTo>
                  <a:lnTo>
                    <a:pt x="2173" y="483463"/>
                  </a:lnTo>
                  <a:lnTo>
                    <a:pt x="0" y="531876"/>
                  </a:lnTo>
                  <a:lnTo>
                    <a:pt x="2129" y="579312"/>
                  </a:lnTo>
                  <a:lnTo>
                    <a:pt x="2173" y="580288"/>
                  </a:lnTo>
                  <a:lnTo>
                    <a:pt x="8569" y="627482"/>
                  </a:lnTo>
                  <a:lnTo>
                    <a:pt x="18998" y="673271"/>
                  </a:lnTo>
                  <a:lnTo>
                    <a:pt x="33275" y="717466"/>
                  </a:lnTo>
                  <a:lnTo>
                    <a:pt x="51209" y="759880"/>
                  </a:lnTo>
                  <a:lnTo>
                    <a:pt x="72615" y="800325"/>
                  </a:lnTo>
                  <a:lnTo>
                    <a:pt x="97304" y="838614"/>
                  </a:lnTo>
                  <a:lnTo>
                    <a:pt x="125089" y="874558"/>
                  </a:lnTo>
                  <a:lnTo>
                    <a:pt x="155781" y="907970"/>
                  </a:lnTo>
                  <a:lnTo>
                    <a:pt x="189193" y="938662"/>
                  </a:lnTo>
                  <a:lnTo>
                    <a:pt x="225137" y="966447"/>
                  </a:lnTo>
                  <a:lnTo>
                    <a:pt x="263426" y="991136"/>
                  </a:lnTo>
                  <a:lnTo>
                    <a:pt x="303871" y="1012542"/>
                  </a:lnTo>
                  <a:lnTo>
                    <a:pt x="346285" y="1030476"/>
                  </a:lnTo>
                  <a:lnTo>
                    <a:pt x="390480" y="1044753"/>
                  </a:lnTo>
                  <a:lnTo>
                    <a:pt x="436269" y="1055182"/>
                  </a:lnTo>
                  <a:lnTo>
                    <a:pt x="483463" y="1061578"/>
                  </a:lnTo>
                  <a:lnTo>
                    <a:pt x="531876" y="1063752"/>
                  </a:lnTo>
                  <a:lnTo>
                    <a:pt x="580288" y="1061578"/>
                  </a:lnTo>
                  <a:lnTo>
                    <a:pt x="627482" y="1055182"/>
                  </a:lnTo>
                  <a:lnTo>
                    <a:pt x="673271" y="1044753"/>
                  </a:lnTo>
                  <a:lnTo>
                    <a:pt x="717466" y="1030476"/>
                  </a:lnTo>
                  <a:lnTo>
                    <a:pt x="731880" y="1024382"/>
                  </a:lnTo>
                  <a:lnTo>
                    <a:pt x="531876" y="1024382"/>
                  </a:lnTo>
                  <a:lnTo>
                    <a:pt x="484439" y="1022127"/>
                  </a:lnTo>
                  <a:lnTo>
                    <a:pt x="438280" y="1015502"/>
                  </a:lnTo>
                  <a:lnTo>
                    <a:pt x="393603" y="1004712"/>
                  </a:lnTo>
                  <a:lnTo>
                    <a:pt x="350616" y="989964"/>
                  </a:lnTo>
                  <a:lnTo>
                    <a:pt x="309524" y="971463"/>
                  </a:lnTo>
                  <a:lnTo>
                    <a:pt x="270534" y="949417"/>
                  </a:lnTo>
                  <a:lnTo>
                    <a:pt x="233853" y="924031"/>
                  </a:lnTo>
                  <a:lnTo>
                    <a:pt x="199686" y="895511"/>
                  </a:lnTo>
                  <a:lnTo>
                    <a:pt x="168240" y="864065"/>
                  </a:lnTo>
                  <a:lnTo>
                    <a:pt x="139720" y="829898"/>
                  </a:lnTo>
                  <a:lnTo>
                    <a:pt x="114334" y="793217"/>
                  </a:lnTo>
                  <a:lnTo>
                    <a:pt x="92288" y="754227"/>
                  </a:lnTo>
                  <a:lnTo>
                    <a:pt x="73787" y="713135"/>
                  </a:lnTo>
                  <a:lnTo>
                    <a:pt x="59039" y="670148"/>
                  </a:lnTo>
                  <a:lnTo>
                    <a:pt x="48249" y="625471"/>
                  </a:lnTo>
                  <a:lnTo>
                    <a:pt x="41624" y="579312"/>
                  </a:lnTo>
                  <a:lnTo>
                    <a:pt x="39370" y="531876"/>
                  </a:lnTo>
                  <a:lnTo>
                    <a:pt x="41624" y="484439"/>
                  </a:lnTo>
                  <a:lnTo>
                    <a:pt x="48249" y="438280"/>
                  </a:lnTo>
                  <a:lnTo>
                    <a:pt x="59039" y="393603"/>
                  </a:lnTo>
                  <a:lnTo>
                    <a:pt x="73787" y="350616"/>
                  </a:lnTo>
                  <a:lnTo>
                    <a:pt x="92288" y="309524"/>
                  </a:lnTo>
                  <a:lnTo>
                    <a:pt x="114334" y="270534"/>
                  </a:lnTo>
                  <a:lnTo>
                    <a:pt x="139720" y="233853"/>
                  </a:lnTo>
                  <a:lnTo>
                    <a:pt x="168240" y="199686"/>
                  </a:lnTo>
                  <a:lnTo>
                    <a:pt x="199686" y="168240"/>
                  </a:lnTo>
                  <a:lnTo>
                    <a:pt x="233853" y="139720"/>
                  </a:lnTo>
                  <a:lnTo>
                    <a:pt x="270534" y="114334"/>
                  </a:lnTo>
                  <a:lnTo>
                    <a:pt x="309524" y="92288"/>
                  </a:lnTo>
                  <a:lnTo>
                    <a:pt x="350616" y="73787"/>
                  </a:lnTo>
                  <a:lnTo>
                    <a:pt x="393603" y="59039"/>
                  </a:lnTo>
                  <a:lnTo>
                    <a:pt x="438280" y="48249"/>
                  </a:lnTo>
                  <a:lnTo>
                    <a:pt x="484439" y="41624"/>
                  </a:lnTo>
                  <a:lnTo>
                    <a:pt x="531876" y="39370"/>
                  </a:lnTo>
                  <a:lnTo>
                    <a:pt x="731880" y="39370"/>
                  </a:lnTo>
                  <a:lnTo>
                    <a:pt x="717466" y="33275"/>
                  </a:lnTo>
                  <a:lnTo>
                    <a:pt x="673271" y="18998"/>
                  </a:lnTo>
                  <a:lnTo>
                    <a:pt x="627482" y="8569"/>
                  </a:lnTo>
                  <a:lnTo>
                    <a:pt x="580288" y="2173"/>
                  </a:lnTo>
                  <a:lnTo>
                    <a:pt x="531876" y="0"/>
                  </a:lnTo>
                  <a:close/>
                </a:path>
                <a:path w="1064260" h="1064260">
                  <a:moveTo>
                    <a:pt x="731880" y="39370"/>
                  </a:moveTo>
                  <a:lnTo>
                    <a:pt x="531876" y="39370"/>
                  </a:lnTo>
                  <a:lnTo>
                    <a:pt x="579312" y="41624"/>
                  </a:lnTo>
                  <a:lnTo>
                    <a:pt x="625471" y="48249"/>
                  </a:lnTo>
                  <a:lnTo>
                    <a:pt x="670148" y="59039"/>
                  </a:lnTo>
                  <a:lnTo>
                    <a:pt x="713135" y="73787"/>
                  </a:lnTo>
                  <a:lnTo>
                    <a:pt x="754227" y="92288"/>
                  </a:lnTo>
                  <a:lnTo>
                    <a:pt x="793217" y="114334"/>
                  </a:lnTo>
                  <a:lnTo>
                    <a:pt x="829898" y="139720"/>
                  </a:lnTo>
                  <a:lnTo>
                    <a:pt x="864065" y="168240"/>
                  </a:lnTo>
                  <a:lnTo>
                    <a:pt x="895511" y="199686"/>
                  </a:lnTo>
                  <a:lnTo>
                    <a:pt x="924031" y="233853"/>
                  </a:lnTo>
                  <a:lnTo>
                    <a:pt x="949417" y="270534"/>
                  </a:lnTo>
                  <a:lnTo>
                    <a:pt x="971463" y="309524"/>
                  </a:lnTo>
                  <a:lnTo>
                    <a:pt x="989964" y="350616"/>
                  </a:lnTo>
                  <a:lnTo>
                    <a:pt x="1004712" y="393603"/>
                  </a:lnTo>
                  <a:lnTo>
                    <a:pt x="1015502" y="438280"/>
                  </a:lnTo>
                  <a:lnTo>
                    <a:pt x="1022127" y="484439"/>
                  </a:lnTo>
                  <a:lnTo>
                    <a:pt x="1024382" y="531876"/>
                  </a:lnTo>
                  <a:lnTo>
                    <a:pt x="1022127" y="579312"/>
                  </a:lnTo>
                  <a:lnTo>
                    <a:pt x="1015502" y="625471"/>
                  </a:lnTo>
                  <a:lnTo>
                    <a:pt x="1004712" y="670148"/>
                  </a:lnTo>
                  <a:lnTo>
                    <a:pt x="989964" y="713135"/>
                  </a:lnTo>
                  <a:lnTo>
                    <a:pt x="971463" y="754227"/>
                  </a:lnTo>
                  <a:lnTo>
                    <a:pt x="949417" y="793217"/>
                  </a:lnTo>
                  <a:lnTo>
                    <a:pt x="924031" y="829898"/>
                  </a:lnTo>
                  <a:lnTo>
                    <a:pt x="895511" y="864065"/>
                  </a:lnTo>
                  <a:lnTo>
                    <a:pt x="864065" y="895511"/>
                  </a:lnTo>
                  <a:lnTo>
                    <a:pt x="829898" y="924031"/>
                  </a:lnTo>
                  <a:lnTo>
                    <a:pt x="793217" y="949417"/>
                  </a:lnTo>
                  <a:lnTo>
                    <a:pt x="754227" y="971463"/>
                  </a:lnTo>
                  <a:lnTo>
                    <a:pt x="713135" y="989964"/>
                  </a:lnTo>
                  <a:lnTo>
                    <a:pt x="670148" y="1004712"/>
                  </a:lnTo>
                  <a:lnTo>
                    <a:pt x="625471" y="1015502"/>
                  </a:lnTo>
                  <a:lnTo>
                    <a:pt x="579312" y="1022127"/>
                  </a:lnTo>
                  <a:lnTo>
                    <a:pt x="531876" y="1024382"/>
                  </a:lnTo>
                  <a:lnTo>
                    <a:pt x="731880" y="1024382"/>
                  </a:lnTo>
                  <a:lnTo>
                    <a:pt x="800325" y="991136"/>
                  </a:lnTo>
                  <a:lnTo>
                    <a:pt x="838614" y="966447"/>
                  </a:lnTo>
                  <a:lnTo>
                    <a:pt x="874558" y="938662"/>
                  </a:lnTo>
                  <a:lnTo>
                    <a:pt x="907970" y="907970"/>
                  </a:lnTo>
                  <a:lnTo>
                    <a:pt x="938662" y="874558"/>
                  </a:lnTo>
                  <a:lnTo>
                    <a:pt x="966447" y="838614"/>
                  </a:lnTo>
                  <a:lnTo>
                    <a:pt x="991136" y="800325"/>
                  </a:lnTo>
                  <a:lnTo>
                    <a:pt x="1012542" y="759880"/>
                  </a:lnTo>
                  <a:lnTo>
                    <a:pt x="1030476" y="717466"/>
                  </a:lnTo>
                  <a:lnTo>
                    <a:pt x="1044753" y="673271"/>
                  </a:lnTo>
                  <a:lnTo>
                    <a:pt x="1055182" y="627482"/>
                  </a:lnTo>
                  <a:lnTo>
                    <a:pt x="1061578" y="580288"/>
                  </a:lnTo>
                  <a:lnTo>
                    <a:pt x="1063752" y="531876"/>
                  </a:lnTo>
                  <a:lnTo>
                    <a:pt x="1061622" y="484439"/>
                  </a:lnTo>
                  <a:lnTo>
                    <a:pt x="1061578" y="483463"/>
                  </a:lnTo>
                  <a:lnTo>
                    <a:pt x="1055182" y="436269"/>
                  </a:lnTo>
                  <a:lnTo>
                    <a:pt x="1044753" y="390480"/>
                  </a:lnTo>
                  <a:lnTo>
                    <a:pt x="1030476" y="346285"/>
                  </a:lnTo>
                  <a:lnTo>
                    <a:pt x="1012542" y="303871"/>
                  </a:lnTo>
                  <a:lnTo>
                    <a:pt x="991136" y="263426"/>
                  </a:lnTo>
                  <a:lnTo>
                    <a:pt x="966447" y="225137"/>
                  </a:lnTo>
                  <a:lnTo>
                    <a:pt x="938662" y="189193"/>
                  </a:lnTo>
                  <a:lnTo>
                    <a:pt x="907970" y="155781"/>
                  </a:lnTo>
                  <a:lnTo>
                    <a:pt x="874558" y="125089"/>
                  </a:lnTo>
                  <a:lnTo>
                    <a:pt x="838614" y="97304"/>
                  </a:lnTo>
                  <a:lnTo>
                    <a:pt x="800325" y="72615"/>
                  </a:lnTo>
                  <a:lnTo>
                    <a:pt x="759880" y="51209"/>
                  </a:lnTo>
                  <a:lnTo>
                    <a:pt x="731880" y="393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774691" y="2110739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60" h="1064260">
                  <a:moveTo>
                    <a:pt x="531876" y="1063752"/>
                  </a:moveTo>
                  <a:lnTo>
                    <a:pt x="483463" y="1061578"/>
                  </a:lnTo>
                  <a:lnTo>
                    <a:pt x="436269" y="1055182"/>
                  </a:lnTo>
                  <a:lnTo>
                    <a:pt x="390480" y="1044753"/>
                  </a:lnTo>
                  <a:lnTo>
                    <a:pt x="346285" y="1030476"/>
                  </a:lnTo>
                  <a:lnTo>
                    <a:pt x="303871" y="1012542"/>
                  </a:lnTo>
                  <a:lnTo>
                    <a:pt x="263426" y="991136"/>
                  </a:lnTo>
                  <a:lnTo>
                    <a:pt x="225137" y="966447"/>
                  </a:lnTo>
                  <a:lnTo>
                    <a:pt x="189193" y="938662"/>
                  </a:lnTo>
                  <a:lnTo>
                    <a:pt x="155781" y="907970"/>
                  </a:lnTo>
                  <a:lnTo>
                    <a:pt x="125089" y="874558"/>
                  </a:lnTo>
                  <a:lnTo>
                    <a:pt x="97304" y="838614"/>
                  </a:lnTo>
                  <a:lnTo>
                    <a:pt x="72615" y="800325"/>
                  </a:lnTo>
                  <a:lnTo>
                    <a:pt x="51209" y="759880"/>
                  </a:lnTo>
                  <a:lnTo>
                    <a:pt x="33275" y="717466"/>
                  </a:lnTo>
                  <a:lnTo>
                    <a:pt x="18998" y="673271"/>
                  </a:lnTo>
                  <a:lnTo>
                    <a:pt x="8569" y="627482"/>
                  </a:lnTo>
                  <a:lnTo>
                    <a:pt x="2173" y="580288"/>
                  </a:lnTo>
                  <a:lnTo>
                    <a:pt x="0" y="531876"/>
                  </a:lnTo>
                  <a:lnTo>
                    <a:pt x="2173" y="483463"/>
                  </a:lnTo>
                  <a:lnTo>
                    <a:pt x="8569" y="436269"/>
                  </a:lnTo>
                  <a:lnTo>
                    <a:pt x="18998" y="390480"/>
                  </a:lnTo>
                  <a:lnTo>
                    <a:pt x="33275" y="346285"/>
                  </a:lnTo>
                  <a:lnTo>
                    <a:pt x="51209" y="303871"/>
                  </a:lnTo>
                  <a:lnTo>
                    <a:pt x="72615" y="263426"/>
                  </a:lnTo>
                  <a:lnTo>
                    <a:pt x="97304" y="225137"/>
                  </a:lnTo>
                  <a:lnTo>
                    <a:pt x="125089" y="189193"/>
                  </a:lnTo>
                  <a:lnTo>
                    <a:pt x="155781" y="155781"/>
                  </a:lnTo>
                  <a:lnTo>
                    <a:pt x="189193" y="125089"/>
                  </a:lnTo>
                  <a:lnTo>
                    <a:pt x="225137" y="97304"/>
                  </a:lnTo>
                  <a:lnTo>
                    <a:pt x="263426" y="72615"/>
                  </a:lnTo>
                  <a:lnTo>
                    <a:pt x="303871" y="51209"/>
                  </a:lnTo>
                  <a:lnTo>
                    <a:pt x="346285" y="33275"/>
                  </a:lnTo>
                  <a:lnTo>
                    <a:pt x="390480" y="18998"/>
                  </a:lnTo>
                  <a:lnTo>
                    <a:pt x="436269" y="8569"/>
                  </a:lnTo>
                  <a:lnTo>
                    <a:pt x="483463" y="2173"/>
                  </a:lnTo>
                  <a:lnTo>
                    <a:pt x="531876" y="0"/>
                  </a:lnTo>
                  <a:lnTo>
                    <a:pt x="580288" y="2173"/>
                  </a:lnTo>
                  <a:lnTo>
                    <a:pt x="627482" y="8569"/>
                  </a:lnTo>
                  <a:lnTo>
                    <a:pt x="673271" y="18998"/>
                  </a:lnTo>
                  <a:lnTo>
                    <a:pt x="717466" y="33275"/>
                  </a:lnTo>
                  <a:lnTo>
                    <a:pt x="759880" y="51209"/>
                  </a:lnTo>
                  <a:lnTo>
                    <a:pt x="800325" y="72615"/>
                  </a:lnTo>
                  <a:lnTo>
                    <a:pt x="838614" y="97304"/>
                  </a:lnTo>
                  <a:lnTo>
                    <a:pt x="874558" y="125089"/>
                  </a:lnTo>
                  <a:lnTo>
                    <a:pt x="907970" y="155781"/>
                  </a:lnTo>
                  <a:lnTo>
                    <a:pt x="938662" y="189193"/>
                  </a:lnTo>
                  <a:lnTo>
                    <a:pt x="966447" y="225137"/>
                  </a:lnTo>
                  <a:lnTo>
                    <a:pt x="991136" y="263426"/>
                  </a:lnTo>
                  <a:lnTo>
                    <a:pt x="1012542" y="303871"/>
                  </a:lnTo>
                  <a:lnTo>
                    <a:pt x="1030476" y="346285"/>
                  </a:lnTo>
                  <a:lnTo>
                    <a:pt x="1044753" y="390480"/>
                  </a:lnTo>
                  <a:lnTo>
                    <a:pt x="1055182" y="436269"/>
                  </a:lnTo>
                  <a:lnTo>
                    <a:pt x="1061578" y="483463"/>
                  </a:lnTo>
                  <a:lnTo>
                    <a:pt x="1063752" y="531876"/>
                  </a:lnTo>
                  <a:lnTo>
                    <a:pt x="1061578" y="580288"/>
                  </a:lnTo>
                  <a:lnTo>
                    <a:pt x="1055182" y="627482"/>
                  </a:lnTo>
                  <a:lnTo>
                    <a:pt x="1044753" y="673271"/>
                  </a:lnTo>
                  <a:lnTo>
                    <a:pt x="1030476" y="717466"/>
                  </a:lnTo>
                  <a:lnTo>
                    <a:pt x="1012542" y="759880"/>
                  </a:lnTo>
                  <a:lnTo>
                    <a:pt x="991136" y="800325"/>
                  </a:lnTo>
                  <a:lnTo>
                    <a:pt x="966447" y="838614"/>
                  </a:lnTo>
                  <a:lnTo>
                    <a:pt x="938662" y="874558"/>
                  </a:lnTo>
                  <a:lnTo>
                    <a:pt x="907970" y="907970"/>
                  </a:lnTo>
                  <a:lnTo>
                    <a:pt x="874558" y="938662"/>
                  </a:lnTo>
                  <a:lnTo>
                    <a:pt x="838614" y="966447"/>
                  </a:lnTo>
                  <a:lnTo>
                    <a:pt x="800325" y="991136"/>
                  </a:lnTo>
                  <a:lnTo>
                    <a:pt x="759880" y="1012542"/>
                  </a:lnTo>
                  <a:lnTo>
                    <a:pt x="717466" y="1030476"/>
                  </a:lnTo>
                  <a:lnTo>
                    <a:pt x="673271" y="1044753"/>
                  </a:lnTo>
                  <a:lnTo>
                    <a:pt x="627482" y="1055182"/>
                  </a:lnTo>
                  <a:lnTo>
                    <a:pt x="580288" y="1061578"/>
                  </a:lnTo>
                  <a:lnTo>
                    <a:pt x="531876" y="1063752"/>
                  </a:lnTo>
                  <a:close/>
                </a:path>
                <a:path w="1064260" h="1064260">
                  <a:moveTo>
                    <a:pt x="531876" y="39370"/>
                  </a:moveTo>
                  <a:lnTo>
                    <a:pt x="484439" y="41624"/>
                  </a:lnTo>
                  <a:lnTo>
                    <a:pt x="438280" y="48249"/>
                  </a:lnTo>
                  <a:lnTo>
                    <a:pt x="393603" y="59039"/>
                  </a:lnTo>
                  <a:lnTo>
                    <a:pt x="350616" y="73787"/>
                  </a:lnTo>
                  <a:lnTo>
                    <a:pt x="309524" y="92288"/>
                  </a:lnTo>
                  <a:lnTo>
                    <a:pt x="270534" y="114334"/>
                  </a:lnTo>
                  <a:lnTo>
                    <a:pt x="233853" y="139720"/>
                  </a:lnTo>
                  <a:lnTo>
                    <a:pt x="199686" y="168240"/>
                  </a:lnTo>
                  <a:lnTo>
                    <a:pt x="168240" y="199686"/>
                  </a:lnTo>
                  <a:lnTo>
                    <a:pt x="139720" y="233853"/>
                  </a:lnTo>
                  <a:lnTo>
                    <a:pt x="114334" y="270534"/>
                  </a:lnTo>
                  <a:lnTo>
                    <a:pt x="92288" y="309524"/>
                  </a:lnTo>
                  <a:lnTo>
                    <a:pt x="73787" y="350616"/>
                  </a:lnTo>
                  <a:lnTo>
                    <a:pt x="59039" y="393603"/>
                  </a:lnTo>
                  <a:lnTo>
                    <a:pt x="48249" y="438280"/>
                  </a:lnTo>
                  <a:lnTo>
                    <a:pt x="41624" y="484439"/>
                  </a:lnTo>
                  <a:lnTo>
                    <a:pt x="39370" y="531876"/>
                  </a:lnTo>
                  <a:lnTo>
                    <a:pt x="41624" y="579312"/>
                  </a:lnTo>
                  <a:lnTo>
                    <a:pt x="48249" y="625471"/>
                  </a:lnTo>
                  <a:lnTo>
                    <a:pt x="59039" y="670148"/>
                  </a:lnTo>
                  <a:lnTo>
                    <a:pt x="73787" y="713135"/>
                  </a:lnTo>
                  <a:lnTo>
                    <a:pt x="92288" y="754227"/>
                  </a:lnTo>
                  <a:lnTo>
                    <a:pt x="114334" y="793217"/>
                  </a:lnTo>
                  <a:lnTo>
                    <a:pt x="139720" y="829898"/>
                  </a:lnTo>
                  <a:lnTo>
                    <a:pt x="168240" y="864065"/>
                  </a:lnTo>
                  <a:lnTo>
                    <a:pt x="199686" y="895511"/>
                  </a:lnTo>
                  <a:lnTo>
                    <a:pt x="233853" y="924031"/>
                  </a:lnTo>
                  <a:lnTo>
                    <a:pt x="270534" y="949417"/>
                  </a:lnTo>
                  <a:lnTo>
                    <a:pt x="309524" y="971463"/>
                  </a:lnTo>
                  <a:lnTo>
                    <a:pt x="350616" y="989964"/>
                  </a:lnTo>
                  <a:lnTo>
                    <a:pt x="393603" y="1004712"/>
                  </a:lnTo>
                  <a:lnTo>
                    <a:pt x="438280" y="1015502"/>
                  </a:lnTo>
                  <a:lnTo>
                    <a:pt x="484439" y="1022127"/>
                  </a:lnTo>
                  <a:lnTo>
                    <a:pt x="531876" y="1024382"/>
                  </a:lnTo>
                  <a:lnTo>
                    <a:pt x="579312" y="1022127"/>
                  </a:lnTo>
                  <a:lnTo>
                    <a:pt x="625471" y="1015502"/>
                  </a:lnTo>
                  <a:lnTo>
                    <a:pt x="670148" y="1004712"/>
                  </a:lnTo>
                  <a:lnTo>
                    <a:pt x="713135" y="989964"/>
                  </a:lnTo>
                  <a:lnTo>
                    <a:pt x="754227" y="971463"/>
                  </a:lnTo>
                  <a:lnTo>
                    <a:pt x="793217" y="949417"/>
                  </a:lnTo>
                  <a:lnTo>
                    <a:pt x="829898" y="924031"/>
                  </a:lnTo>
                  <a:lnTo>
                    <a:pt x="864065" y="895511"/>
                  </a:lnTo>
                  <a:lnTo>
                    <a:pt x="895511" y="864065"/>
                  </a:lnTo>
                  <a:lnTo>
                    <a:pt x="924031" y="829898"/>
                  </a:lnTo>
                  <a:lnTo>
                    <a:pt x="949417" y="793217"/>
                  </a:lnTo>
                  <a:lnTo>
                    <a:pt x="971463" y="754227"/>
                  </a:lnTo>
                  <a:lnTo>
                    <a:pt x="989964" y="713135"/>
                  </a:lnTo>
                  <a:lnTo>
                    <a:pt x="1004712" y="670148"/>
                  </a:lnTo>
                  <a:lnTo>
                    <a:pt x="1015502" y="625471"/>
                  </a:lnTo>
                  <a:lnTo>
                    <a:pt x="1022127" y="579312"/>
                  </a:lnTo>
                  <a:lnTo>
                    <a:pt x="1024382" y="531876"/>
                  </a:lnTo>
                  <a:lnTo>
                    <a:pt x="1022127" y="484439"/>
                  </a:lnTo>
                  <a:lnTo>
                    <a:pt x="1015502" y="438280"/>
                  </a:lnTo>
                  <a:lnTo>
                    <a:pt x="1004712" y="393603"/>
                  </a:lnTo>
                  <a:lnTo>
                    <a:pt x="989964" y="350616"/>
                  </a:lnTo>
                  <a:lnTo>
                    <a:pt x="971463" y="309524"/>
                  </a:lnTo>
                  <a:lnTo>
                    <a:pt x="949417" y="270534"/>
                  </a:lnTo>
                  <a:lnTo>
                    <a:pt x="924031" y="233853"/>
                  </a:lnTo>
                  <a:lnTo>
                    <a:pt x="895511" y="199686"/>
                  </a:lnTo>
                  <a:lnTo>
                    <a:pt x="864065" y="168240"/>
                  </a:lnTo>
                  <a:lnTo>
                    <a:pt x="829898" y="139720"/>
                  </a:lnTo>
                  <a:lnTo>
                    <a:pt x="793217" y="114334"/>
                  </a:lnTo>
                  <a:lnTo>
                    <a:pt x="754227" y="92288"/>
                  </a:lnTo>
                  <a:lnTo>
                    <a:pt x="713135" y="73787"/>
                  </a:lnTo>
                  <a:lnTo>
                    <a:pt x="670148" y="59039"/>
                  </a:lnTo>
                  <a:lnTo>
                    <a:pt x="625471" y="48249"/>
                  </a:lnTo>
                  <a:lnTo>
                    <a:pt x="579312" y="41624"/>
                  </a:lnTo>
                  <a:lnTo>
                    <a:pt x="531876" y="3937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086437" y="2711154"/>
              <a:ext cx="441325" cy="202565"/>
            </a:xfrm>
            <a:custGeom>
              <a:avLst/>
              <a:gdLst/>
              <a:ahLst/>
              <a:cxnLst/>
              <a:rect l="l" t="t" r="r" b="b"/>
              <a:pathLst>
                <a:path w="441325" h="202564">
                  <a:moveTo>
                    <a:pt x="421348" y="0"/>
                  </a:moveTo>
                  <a:lnTo>
                    <a:pt x="12358" y="164252"/>
                  </a:lnTo>
                  <a:lnTo>
                    <a:pt x="0" y="182183"/>
                  </a:lnTo>
                  <a:lnTo>
                    <a:pt x="1436" y="189906"/>
                  </a:lnTo>
                  <a:lnTo>
                    <a:pt x="5748" y="196397"/>
                  </a:lnTo>
                  <a:lnTo>
                    <a:pt x="12025" y="200590"/>
                  </a:lnTo>
                  <a:lnTo>
                    <a:pt x="19421" y="202140"/>
                  </a:lnTo>
                  <a:lnTo>
                    <a:pt x="27090" y="200701"/>
                  </a:lnTo>
                  <a:lnTo>
                    <a:pt x="428410" y="37887"/>
                  </a:lnTo>
                  <a:lnTo>
                    <a:pt x="434974" y="33593"/>
                  </a:lnTo>
                  <a:lnTo>
                    <a:pt x="439205" y="27346"/>
                  </a:lnTo>
                  <a:lnTo>
                    <a:pt x="440769" y="19956"/>
                  </a:lnTo>
                  <a:lnTo>
                    <a:pt x="439332" y="12233"/>
                  </a:lnTo>
                  <a:lnTo>
                    <a:pt x="435020" y="5742"/>
                  </a:lnTo>
                  <a:lnTo>
                    <a:pt x="428744" y="1549"/>
                  </a:lnTo>
                  <a:lnTo>
                    <a:pt x="421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086437" y="2711154"/>
              <a:ext cx="441325" cy="202565"/>
            </a:xfrm>
            <a:custGeom>
              <a:avLst/>
              <a:gdLst/>
              <a:ahLst/>
              <a:cxnLst/>
              <a:rect l="l" t="t" r="r" b="b"/>
              <a:pathLst>
                <a:path w="441325" h="202564">
                  <a:moveTo>
                    <a:pt x="428410" y="37887"/>
                  </a:moveTo>
                  <a:lnTo>
                    <a:pt x="27090" y="200701"/>
                  </a:lnTo>
                  <a:lnTo>
                    <a:pt x="19421" y="202140"/>
                  </a:lnTo>
                  <a:lnTo>
                    <a:pt x="12025" y="200590"/>
                  </a:lnTo>
                  <a:lnTo>
                    <a:pt x="5748" y="196397"/>
                  </a:lnTo>
                  <a:lnTo>
                    <a:pt x="1436" y="189906"/>
                  </a:lnTo>
                  <a:lnTo>
                    <a:pt x="0" y="182183"/>
                  </a:lnTo>
                  <a:lnTo>
                    <a:pt x="1563" y="174793"/>
                  </a:lnTo>
                  <a:lnTo>
                    <a:pt x="5794" y="168546"/>
                  </a:lnTo>
                  <a:lnTo>
                    <a:pt x="12358" y="164252"/>
                  </a:lnTo>
                  <a:lnTo>
                    <a:pt x="413678" y="1438"/>
                  </a:lnTo>
                  <a:lnTo>
                    <a:pt x="421348" y="0"/>
                  </a:lnTo>
                  <a:lnTo>
                    <a:pt x="428744" y="1549"/>
                  </a:lnTo>
                  <a:lnTo>
                    <a:pt x="435020" y="5742"/>
                  </a:lnTo>
                  <a:lnTo>
                    <a:pt x="439332" y="12233"/>
                  </a:lnTo>
                  <a:lnTo>
                    <a:pt x="440769" y="19956"/>
                  </a:lnTo>
                  <a:lnTo>
                    <a:pt x="439205" y="27346"/>
                  </a:lnTo>
                  <a:lnTo>
                    <a:pt x="434974" y="33593"/>
                  </a:lnTo>
                  <a:lnTo>
                    <a:pt x="428410" y="378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8183626" y="2060194"/>
            <a:ext cx="1076960" cy="1076960"/>
            <a:chOff x="8183626" y="2060194"/>
            <a:chExt cx="1076960" cy="1076960"/>
          </a:xfrm>
        </p:grpSpPr>
        <p:sp>
          <p:nvSpPr>
            <p:cNvPr id="24" name="object 24" descr=""/>
            <p:cNvSpPr/>
            <p:nvPr/>
          </p:nvSpPr>
          <p:spPr>
            <a:xfrm>
              <a:off x="8189976" y="2066544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59" h="1064260">
                  <a:moveTo>
                    <a:pt x="531876" y="0"/>
                  </a:moveTo>
                  <a:lnTo>
                    <a:pt x="483463" y="2173"/>
                  </a:lnTo>
                  <a:lnTo>
                    <a:pt x="436269" y="8569"/>
                  </a:lnTo>
                  <a:lnTo>
                    <a:pt x="390480" y="18998"/>
                  </a:lnTo>
                  <a:lnTo>
                    <a:pt x="346285" y="33275"/>
                  </a:lnTo>
                  <a:lnTo>
                    <a:pt x="303871" y="51209"/>
                  </a:lnTo>
                  <a:lnTo>
                    <a:pt x="263426" y="72615"/>
                  </a:lnTo>
                  <a:lnTo>
                    <a:pt x="225137" y="97304"/>
                  </a:lnTo>
                  <a:lnTo>
                    <a:pt x="189193" y="125089"/>
                  </a:lnTo>
                  <a:lnTo>
                    <a:pt x="155781" y="155781"/>
                  </a:lnTo>
                  <a:lnTo>
                    <a:pt x="125089" y="189193"/>
                  </a:lnTo>
                  <a:lnTo>
                    <a:pt x="97304" y="225137"/>
                  </a:lnTo>
                  <a:lnTo>
                    <a:pt x="72615" y="263426"/>
                  </a:lnTo>
                  <a:lnTo>
                    <a:pt x="51209" y="303871"/>
                  </a:lnTo>
                  <a:lnTo>
                    <a:pt x="33275" y="346285"/>
                  </a:lnTo>
                  <a:lnTo>
                    <a:pt x="18998" y="390480"/>
                  </a:lnTo>
                  <a:lnTo>
                    <a:pt x="8569" y="436269"/>
                  </a:lnTo>
                  <a:lnTo>
                    <a:pt x="2173" y="483463"/>
                  </a:lnTo>
                  <a:lnTo>
                    <a:pt x="0" y="531876"/>
                  </a:lnTo>
                  <a:lnTo>
                    <a:pt x="2129" y="579312"/>
                  </a:lnTo>
                  <a:lnTo>
                    <a:pt x="8569" y="627482"/>
                  </a:lnTo>
                  <a:lnTo>
                    <a:pt x="18998" y="673271"/>
                  </a:lnTo>
                  <a:lnTo>
                    <a:pt x="33275" y="717466"/>
                  </a:lnTo>
                  <a:lnTo>
                    <a:pt x="51209" y="759880"/>
                  </a:lnTo>
                  <a:lnTo>
                    <a:pt x="72615" y="800325"/>
                  </a:lnTo>
                  <a:lnTo>
                    <a:pt x="97304" y="838614"/>
                  </a:lnTo>
                  <a:lnTo>
                    <a:pt x="125089" y="874558"/>
                  </a:lnTo>
                  <a:lnTo>
                    <a:pt x="155781" y="907970"/>
                  </a:lnTo>
                  <a:lnTo>
                    <a:pt x="189193" y="938662"/>
                  </a:lnTo>
                  <a:lnTo>
                    <a:pt x="225137" y="966447"/>
                  </a:lnTo>
                  <a:lnTo>
                    <a:pt x="263426" y="991136"/>
                  </a:lnTo>
                  <a:lnTo>
                    <a:pt x="303871" y="1012542"/>
                  </a:lnTo>
                  <a:lnTo>
                    <a:pt x="346285" y="1030476"/>
                  </a:lnTo>
                  <a:lnTo>
                    <a:pt x="390480" y="1044753"/>
                  </a:lnTo>
                  <a:lnTo>
                    <a:pt x="436269" y="1055182"/>
                  </a:lnTo>
                  <a:lnTo>
                    <a:pt x="483463" y="1061578"/>
                  </a:lnTo>
                  <a:lnTo>
                    <a:pt x="531876" y="1063752"/>
                  </a:lnTo>
                  <a:lnTo>
                    <a:pt x="580288" y="1061578"/>
                  </a:lnTo>
                  <a:lnTo>
                    <a:pt x="627482" y="1055182"/>
                  </a:lnTo>
                  <a:lnTo>
                    <a:pt x="673271" y="1044753"/>
                  </a:lnTo>
                  <a:lnTo>
                    <a:pt x="717466" y="1030476"/>
                  </a:lnTo>
                  <a:lnTo>
                    <a:pt x="731880" y="1024381"/>
                  </a:lnTo>
                  <a:lnTo>
                    <a:pt x="531876" y="1024381"/>
                  </a:lnTo>
                  <a:lnTo>
                    <a:pt x="484439" y="1022127"/>
                  </a:lnTo>
                  <a:lnTo>
                    <a:pt x="438280" y="1015502"/>
                  </a:lnTo>
                  <a:lnTo>
                    <a:pt x="393603" y="1004712"/>
                  </a:lnTo>
                  <a:lnTo>
                    <a:pt x="350616" y="989964"/>
                  </a:lnTo>
                  <a:lnTo>
                    <a:pt x="309524" y="971463"/>
                  </a:lnTo>
                  <a:lnTo>
                    <a:pt x="270534" y="949417"/>
                  </a:lnTo>
                  <a:lnTo>
                    <a:pt x="233853" y="924031"/>
                  </a:lnTo>
                  <a:lnTo>
                    <a:pt x="199686" y="895511"/>
                  </a:lnTo>
                  <a:lnTo>
                    <a:pt x="168240" y="864065"/>
                  </a:lnTo>
                  <a:lnTo>
                    <a:pt x="139720" y="829898"/>
                  </a:lnTo>
                  <a:lnTo>
                    <a:pt x="114334" y="793217"/>
                  </a:lnTo>
                  <a:lnTo>
                    <a:pt x="92288" y="754227"/>
                  </a:lnTo>
                  <a:lnTo>
                    <a:pt x="73787" y="713135"/>
                  </a:lnTo>
                  <a:lnTo>
                    <a:pt x="59039" y="670148"/>
                  </a:lnTo>
                  <a:lnTo>
                    <a:pt x="48249" y="625471"/>
                  </a:lnTo>
                  <a:lnTo>
                    <a:pt x="41624" y="579312"/>
                  </a:lnTo>
                  <a:lnTo>
                    <a:pt x="39370" y="531876"/>
                  </a:lnTo>
                  <a:lnTo>
                    <a:pt x="41624" y="484439"/>
                  </a:lnTo>
                  <a:lnTo>
                    <a:pt x="48249" y="438280"/>
                  </a:lnTo>
                  <a:lnTo>
                    <a:pt x="59039" y="393603"/>
                  </a:lnTo>
                  <a:lnTo>
                    <a:pt x="73787" y="350616"/>
                  </a:lnTo>
                  <a:lnTo>
                    <a:pt x="92288" y="309524"/>
                  </a:lnTo>
                  <a:lnTo>
                    <a:pt x="114334" y="270534"/>
                  </a:lnTo>
                  <a:lnTo>
                    <a:pt x="139720" y="233853"/>
                  </a:lnTo>
                  <a:lnTo>
                    <a:pt x="168240" y="199686"/>
                  </a:lnTo>
                  <a:lnTo>
                    <a:pt x="199686" y="168240"/>
                  </a:lnTo>
                  <a:lnTo>
                    <a:pt x="233853" y="139720"/>
                  </a:lnTo>
                  <a:lnTo>
                    <a:pt x="270534" y="114334"/>
                  </a:lnTo>
                  <a:lnTo>
                    <a:pt x="309524" y="92288"/>
                  </a:lnTo>
                  <a:lnTo>
                    <a:pt x="350616" y="73787"/>
                  </a:lnTo>
                  <a:lnTo>
                    <a:pt x="393603" y="59039"/>
                  </a:lnTo>
                  <a:lnTo>
                    <a:pt x="438280" y="48249"/>
                  </a:lnTo>
                  <a:lnTo>
                    <a:pt x="484439" y="41624"/>
                  </a:lnTo>
                  <a:lnTo>
                    <a:pt x="531876" y="39369"/>
                  </a:lnTo>
                  <a:lnTo>
                    <a:pt x="731880" y="39369"/>
                  </a:lnTo>
                  <a:lnTo>
                    <a:pt x="717466" y="33275"/>
                  </a:lnTo>
                  <a:lnTo>
                    <a:pt x="673271" y="18998"/>
                  </a:lnTo>
                  <a:lnTo>
                    <a:pt x="627482" y="8569"/>
                  </a:lnTo>
                  <a:lnTo>
                    <a:pt x="580288" y="2173"/>
                  </a:lnTo>
                  <a:lnTo>
                    <a:pt x="531876" y="0"/>
                  </a:lnTo>
                  <a:close/>
                </a:path>
                <a:path w="1064259" h="1064260">
                  <a:moveTo>
                    <a:pt x="731880" y="39369"/>
                  </a:moveTo>
                  <a:lnTo>
                    <a:pt x="531876" y="39369"/>
                  </a:lnTo>
                  <a:lnTo>
                    <a:pt x="579312" y="41624"/>
                  </a:lnTo>
                  <a:lnTo>
                    <a:pt x="625471" y="48249"/>
                  </a:lnTo>
                  <a:lnTo>
                    <a:pt x="670148" y="59039"/>
                  </a:lnTo>
                  <a:lnTo>
                    <a:pt x="713135" y="73787"/>
                  </a:lnTo>
                  <a:lnTo>
                    <a:pt x="754227" y="92288"/>
                  </a:lnTo>
                  <a:lnTo>
                    <a:pt x="793217" y="114334"/>
                  </a:lnTo>
                  <a:lnTo>
                    <a:pt x="829898" y="139720"/>
                  </a:lnTo>
                  <a:lnTo>
                    <a:pt x="864065" y="168240"/>
                  </a:lnTo>
                  <a:lnTo>
                    <a:pt x="895511" y="199686"/>
                  </a:lnTo>
                  <a:lnTo>
                    <a:pt x="924031" y="233853"/>
                  </a:lnTo>
                  <a:lnTo>
                    <a:pt x="949417" y="270534"/>
                  </a:lnTo>
                  <a:lnTo>
                    <a:pt x="971463" y="309524"/>
                  </a:lnTo>
                  <a:lnTo>
                    <a:pt x="989964" y="350616"/>
                  </a:lnTo>
                  <a:lnTo>
                    <a:pt x="1004712" y="393603"/>
                  </a:lnTo>
                  <a:lnTo>
                    <a:pt x="1015502" y="438280"/>
                  </a:lnTo>
                  <a:lnTo>
                    <a:pt x="1022127" y="484439"/>
                  </a:lnTo>
                  <a:lnTo>
                    <a:pt x="1024381" y="531876"/>
                  </a:lnTo>
                  <a:lnTo>
                    <a:pt x="1022127" y="579312"/>
                  </a:lnTo>
                  <a:lnTo>
                    <a:pt x="1015502" y="625471"/>
                  </a:lnTo>
                  <a:lnTo>
                    <a:pt x="1004712" y="670148"/>
                  </a:lnTo>
                  <a:lnTo>
                    <a:pt x="989964" y="713135"/>
                  </a:lnTo>
                  <a:lnTo>
                    <a:pt x="971463" y="754227"/>
                  </a:lnTo>
                  <a:lnTo>
                    <a:pt x="949417" y="793217"/>
                  </a:lnTo>
                  <a:lnTo>
                    <a:pt x="924031" y="829898"/>
                  </a:lnTo>
                  <a:lnTo>
                    <a:pt x="895511" y="864065"/>
                  </a:lnTo>
                  <a:lnTo>
                    <a:pt x="864065" y="895511"/>
                  </a:lnTo>
                  <a:lnTo>
                    <a:pt x="829898" y="924031"/>
                  </a:lnTo>
                  <a:lnTo>
                    <a:pt x="793217" y="949417"/>
                  </a:lnTo>
                  <a:lnTo>
                    <a:pt x="754227" y="971463"/>
                  </a:lnTo>
                  <a:lnTo>
                    <a:pt x="713135" y="989964"/>
                  </a:lnTo>
                  <a:lnTo>
                    <a:pt x="670148" y="1004712"/>
                  </a:lnTo>
                  <a:lnTo>
                    <a:pt x="625471" y="1015502"/>
                  </a:lnTo>
                  <a:lnTo>
                    <a:pt x="579312" y="1022127"/>
                  </a:lnTo>
                  <a:lnTo>
                    <a:pt x="531876" y="1024381"/>
                  </a:lnTo>
                  <a:lnTo>
                    <a:pt x="731880" y="1024381"/>
                  </a:lnTo>
                  <a:lnTo>
                    <a:pt x="800325" y="991136"/>
                  </a:lnTo>
                  <a:lnTo>
                    <a:pt x="838614" y="966447"/>
                  </a:lnTo>
                  <a:lnTo>
                    <a:pt x="874558" y="938662"/>
                  </a:lnTo>
                  <a:lnTo>
                    <a:pt x="907970" y="907970"/>
                  </a:lnTo>
                  <a:lnTo>
                    <a:pt x="938662" y="874558"/>
                  </a:lnTo>
                  <a:lnTo>
                    <a:pt x="966447" y="838614"/>
                  </a:lnTo>
                  <a:lnTo>
                    <a:pt x="991136" y="800325"/>
                  </a:lnTo>
                  <a:lnTo>
                    <a:pt x="1012542" y="759880"/>
                  </a:lnTo>
                  <a:lnTo>
                    <a:pt x="1030476" y="717466"/>
                  </a:lnTo>
                  <a:lnTo>
                    <a:pt x="1044753" y="673271"/>
                  </a:lnTo>
                  <a:lnTo>
                    <a:pt x="1055182" y="627482"/>
                  </a:lnTo>
                  <a:lnTo>
                    <a:pt x="1061578" y="580288"/>
                  </a:lnTo>
                  <a:lnTo>
                    <a:pt x="1063752" y="531876"/>
                  </a:lnTo>
                  <a:lnTo>
                    <a:pt x="1061622" y="484439"/>
                  </a:lnTo>
                  <a:lnTo>
                    <a:pt x="1055182" y="436269"/>
                  </a:lnTo>
                  <a:lnTo>
                    <a:pt x="1044753" y="390480"/>
                  </a:lnTo>
                  <a:lnTo>
                    <a:pt x="1030476" y="346285"/>
                  </a:lnTo>
                  <a:lnTo>
                    <a:pt x="1012542" y="303871"/>
                  </a:lnTo>
                  <a:lnTo>
                    <a:pt x="991136" y="263426"/>
                  </a:lnTo>
                  <a:lnTo>
                    <a:pt x="966447" y="225137"/>
                  </a:lnTo>
                  <a:lnTo>
                    <a:pt x="938662" y="189193"/>
                  </a:lnTo>
                  <a:lnTo>
                    <a:pt x="907970" y="155781"/>
                  </a:lnTo>
                  <a:lnTo>
                    <a:pt x="874558" y="125089"/>
                  </a:lnTo>
                  <a:lnTo>
                    <a:pt x="838614" y="97304"/>
                  </a:lnTo>
                  <a:lnTo>
                    <a:pt x="800325" y="72615"/>
                  </a:lnTo>
                  <a:lnTo>
                    <a:pt x="759880" y="51209"/>
                  </a:lnTo>
                  <a:lnTo>
                    <a:pt x="731880" y="39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189976" y="2066544"/>
              <a:ext cx="1064260" cy="1064260"/>
            </a:xfrm>
            <a:custGeom>
              <a:avLst/>
              <a:gdLst/>
              <a:ahLst/>
              <a:cxnLst/>
              <a:rect l="l" t="t" r="r" b="b"/>
              <a:pathLst>
                <a:path w="1064259" h="1064260">
                  <a:moveTo>
                    <a:pt x="531876" y="1063752"/>
                  </a:moveTo>
                  <a:lnTo>
                    <a:pt x="483463" y="1061578"/>
                  </a:lnTo>
                  <a:lnTo>
                    <a:pt x="436269" y="1055182"/>
                  </a:lnTo>
                  <a:lnTo>
                    <a:pt x="390480" y="1044753"/>
                  </a:lnTo>
                  <a:lnTo>
                    <a:pt x="346285" y="1030476"/>
                  </a:lnTo>
                  <a:lnTo>
                    <a:pt x="303871" y="1012542"/>
                  </a:lnTo>
                  <a:lnTo>
                    <a:pt x="263426" y="991136"/>
                  </a:lnTo>
                  <a:lnTo>
                    <a:pt x="225137" y="966447"/>
                  </a:lnTo>
                  <a:lnTo>
                    <a:pt x="189193" y="938662"/>
                  </a:lnTo>
                  <a:lnTo>
                    <a:pt x="155781" y="907970"/>
                  </a:lnTo>
                  <a:lnTo>
                    <a:pt x="125089" y="874558"/>
                  </a:lnTo>
                  <a:lnTo>
                    <a:pt x="97304" y="838614"/>
                  </a:lnTo>
                  <a:lnTo>
                    <a:pt x="72615" y="800325"/>
                  </a:lnTo>
                  <a:lnTo>
                    <a:pt x="51209" y="759880"/>
                  </a:lnTo>
                  <a:lnTo>
                    <a:pt x="33275" y="717466"/>
                  </a:lnTo>
                  <a:lnTo>
                    <a:pt x="18998" y="673271"/>
                  </a:lnTo>
                  <a:lnTo>
                    <a:pt x="8569" y="627482"/>
                  </a:lnTo>
                  <a:lnTo>
                    <a:pt x="2173" y="580288"/>
                  </a:lnTo>
                  <a:lnTo>
                    <a:pt x="0" y="531876"/>
                  </a:lnTo>
                  <a:lnTo>
                    <a:pt x="2173" y="483463"/>
                  </a:lnTo>
                  <a:lnTo>
                    <a:pt x="8569" y="436269"/>
                  </a:lnTo>
                  <a:lnTo>
                    <a:pt x="18998" y="390480"/>
                  </a:lnTo>
                  <a:lnTo>
                    <a:pt x="33275" y="346285"/>
                  </a:lnTo>
                  <a:lnTo>
                    <a:pt x="51209" y="303871"/>
                  </a:lnTo>
                  <a:lnTo>
                    <a:pt x="72615" y="263426"/>
                  </a:lnTo>
                  <a:lnTo>
                    <a:pt x="97304" y="225137"/>
                  </a:lnTo>
                  <a:lnTo>
                    <a:pt x="125089" y="189193"/>
                  </a:lnTo>
                  <a:lnTo>
                    <a:pt x="155781" y="155781"/>
                  </a:lnTo>
                  <a:lnTo>
                    <a:pt x="189193" y="125089"/>
                  </a:lnTo>
                  <a:lnTo>
                    <a:pt x="225137" y="97304"/>
                  </a:lnTo>
                  <a:lnTo>
                    <a:pt x="263426" y="72615"/>
                  </a:lnTo>
                  <a:lnTo>
                    <a:pt x="303871" y="51209"/>
                  </a:lnTo>
                  <a:lnTo>
                    <a:pt x="346285" y="33275"/>
                  </a:lnTo>
                  <a:lnTo>
                    <a:pt x="390480" y="18998"/>
                  </a:lnTo>
                  <a:lnTo>
                    <a:pt x="436269" y="8569"/>
                  </a:lnTo>
                  <a:lnTo>
                    <a:pt x="483463" y="2173"/>
                  </a:lnTo>
                  <a:lnTo>
                    <a:pt x="531876" y="0"/>
                  </a:lnTo>
                  <a:lnTo>
                    <a:pt x="580288" y="2173"/>
                  </a:lnTo>
                  <a:lnTo>
                    <a:pt x="627482" y="8569"/>
                  </a:lnTo>
                  <a:lnTo>
                    <a:pt x="673271" y="18998"/>
                  </a:lnTo>
                  <a:lnTo>
                    <a:pt x="717466" y="33275"/>
                  </a:lnTo>
                  <a:lnTo>
                    <a:pt x="759880" y="51209"/>
                  </a:lnTo>
                  <a:lnTo>
                    <a:pt x="800325" y="72615"/>
                  </a:lnTo>
                  <a:lnTo>
                    <a:pt x="838614" y="97304"/>
                  </a:lnTo>
                  <a:lnTo>
                    <a:pt x="874558" y="125089"/>
                  </a:lnTo>
                  <a:lnTo>
                    <a:pt x="907970" y="155781"/>
                  </a:lnTo>
                  <a:lnTo>
                    <a:pt x="938662" y="189193"/>
                  </a:lnTo>
                  <a:lnTo>
                    <a:pt x="966447" y="225137"/>
                  </a:lnTo>
                  <a:lnTo>
                    <a:pt x="991136" y="263426"/>
                  </a:lnTo>
                  <a:lnTo>
                    <a:pt x="1012542" y="303871"/>
                  </a:lnTo>
                  <a:lnTo>
                    <a:pt x="1030476" y="346285"/>
                  </a:lnTo>
                  <a:lnTo>
                    <a:pt x="1044753" y="390480"/>
                  </a:lnTo>
                  <a:lnTo>
                    <a:pt x="1055182" y="436269"/>
                  </a:lnTo>
                  <a:lnTo>
                    <a:pt x="1061578" y="483463"/>
                  </a:lnTo>
                  <a:lnTo>
                    <a:pt x="1063752" y="531876"/>
                  </a:lnTo>
                  <a:lnTo>
                    <a:pt x="1061578" y="580288"/>
                  </a:lnTo>
                  <a:lnTo>
                    <a:pt x="1055182" y="627482"/>
                  </a:lnTo>
                  <a:lnTo>
                    <a:pt x="1044753" y="673271"/>
                  </a:lnTo>
                  <a:lnTo>
                    <a:pt x="1030476" y="717466"/>
                  </a:lnTo>
                  <a:lnTo>
                    <a:pt x="1012542" y="759880"/>
                  </a:lnTo>
                  <a:lnTo>
                    <a:pt x="991136" y="800325"/>
                  </a:lnTo>
                  <a:lnTo>
                    <a:pt x="966447" y="838614"/>
                  </a:lnTo>
                  <a:lnTo>
                    <a:pt x="938662" y="874558"/>
                  </a:lnTo>
                  <a:lnTo>
                    <a:pt x="907970" y="907970"/>
                  </a:lnTo>
                  <a:lnTo>
                    <a:pt x="874558" y="938662"/>
                  </a:lnTo>
                  <a:lnTo>
                    <a:pt x="838614" y="966447"/>
                  </a:lnTo>
                  <a:lnTo>
                    <a:pt x="800325" y="991136"/>
                  </a:lnTo>
                  <a:lnTo>
                    <a:pt x="759880" y="1012542"/>
                  </a:lnTo>
                  <a:lnTo>
                    <a:pt x="717466" y="1030476"/>
                  </a:lnTo>
                  <a:lnTo>
                    <a:pt x="673271" y="1044753"/>
                  </a:lnTo>
                  <a:lnTo>
                    <a:pt x="627482" y="1055182"/>
                  </a:lnTo>
                  <a:lnTo>
                    <a:pt x="580288" y="1061578"/>
                  </a:lnTo>
                  <a:lnTo>
                    <a:pt x="531876" y="1063752"/>
                  </a:lnTo>
                  <a:close/>
                </a:path>
                <a:path w="1064259" h="1064260">
                  <a:moveTo>
                    <a:pt x="531876" y="39369"/>
                  </a:moveTo>
                  <a:lnTo>
                    <a:pt x="484439" y="41624"/>
                  </a:lnTo>
                  <a:lnTo>
                    <a:pt x="438280" y="48249"/>
                  </a:lnTo>
                  <a:lnTo>
                    <a:pt x="393603" y="59039"/>
                  </a:lnTo>
                  <a:lnTo>
                    <a:pt x="350616" y="73787"/>
                  </a:lnTo>
                  <a:lnTo>
                    <a:pt x="309524" y="92288"/>
                  </a:lnTo>
                  <a:lnTo>
                    <a:pt x="270534" y="114334"/>
                  </a:lnTo>
                  <a:lnTo>
                    <a:pt x="233853" y="139720"/>
                  </a:lnTo>
                  <a:lnTo>
                    <a:pt x="199686" y="168240"/>
                  </a:lnTo>
                  <a:lnTo>
                    <a:pt x="168240" y="199686"/>
                  </a:lnTo>
                  <a:lnTo>
                    <a:pt x="139720" y="233853"/>
                  </a:lnTo>
                  <a:lnTo>
                    <a:pt x="114334" y="270534"/>
                  </a:lnTo>
                  <a:lnTo>
                    <a:pt x="92288" y="309524"/>
                  </a:lnTo>
                  <a:lnTo>
                    <a:pt x="73787" y="350616"/>
                  </a:lnTo>
                  <a:lnTo>
                    <a:pt x="59039" y="393603"/>
                  </a:lnTo>
                  <a:lnTo>
                    <a:pt x="48249" y="438280"/>
                  </a:lnTo>
                  <a:lnTo>
                    <a:pt x="41624" y="484439"/>
                  </a:lnTo>
                  <a:lnTo>
                    <a:pt x="39370" y="531876"/>
                  </a:lnTo>
                  <a:lnTo>
                    <a:pt x="41624" y="579312"/>
                  </a:lnTo>
                  <a:lnTo>
                    <a:pt x="48249" y="625471"/>
                  </a:lnTo>
                  <a:lnTo>
                    <a:pt x="59039" y="670148"/>
                  </a:lnTo>
                  <a:lnTo>
                    <a:pt x="73787" y="713135"/>
                  </a:lnTo>
                  <a:lnTo>
                    <a:pt x="92288" y="754227"/>
                  </a:lnTo>
                  <a:lnTo>
                    <a:pt x="114334" y="793217"/>
                  </a:lnTo>
                  <a:lnTo>
                    <a:pt x="139720" y="829898"/>
                  </a:lnTo>
                  <a:lnTo>
                    <a:pt x="168240" y="864065"/>
                  </a:lnTo>
                  <a:lnTo>
                    <a:pt x="199686" y="895511"/>
                  </a:lnTo>
                  <a:lnTo>
                    <a:pt x="233853" y="924031"/>
                  </a:lnTo>
                  <a:lnTo>
                    <a:pt x="270534" y="949417"/>
                  </a:lnTo>
                  <a:lnTo>
                    <a:pt x="309524" y="971463"/>
                  </a:lnTo>
                  <a:lnTo>
                    <a:pt x="350616" y="989964"/>
                  </a:lnTo>
                  <a:lnTo>
                    <a:pt x="393603" y="1004712"/>
                  </a:lnTo>
                  <a:lnTo>
                    <a:pt x="438280" y="1015502"/>
                  </a:lnTo>
                  <a:lnTo>
                    <a:pt x="484439" y="1022127"/>
                  </a:lnTo>
                  <a:lnTo>
                    <a:pt x="531876" y="1024381"/>
                  </a:lnTo>
                  <a:lnTo>
                    <a:pt x="579312" y="1022127"/>
                  </a:lnTo>
                  <a:lnTo>
                    <a:pt x="625471" y="1015502"/>
                  </a:lnTo>
                  <a:lnTo>
                    <a:pt x="670148" y="1004712"/>
                  </a:lnTo>
                  <a:lnTo>
                    <a:pt x="713135" y="989964"/>
                  </a:lnTo>
                  <a:lnTo>
                    <a:pt x="754227" y="971463"/>
                  </a:lnTo>
                  <a:lnTo>
                    <a:pt x="793217" y="949417"/>
                  </a:lnTo>
                  <a:lnTo>
                    <a:pt x="829898" y="924031"/>
                  </a:lnTo>
                  <a:lnTo>
                    <a:pt x="864065" y="895511"/>
                  </a:lnTo>
                  <a:lnTo>
                    <a:pt x="895511" y="864065"/>
                  </a:lnTo>
                  <a:lnTo>
                    <a:pt x="924031" y="829898"/>
                  </a:lnTo>
                  <a:lnTo>
                    <a:pt x="949417" y="793217"/>
                  </a:lnTo>
                  <a:lnTo>
                    <a:pt x="971463" y="754227"/>
                  </a:lnTo>
                  <a:lnTo>
                    <a:pt x="989964" y="713135"/>
                  </a:lnTo>
                  <a:lnTo>
                    <a:pt x="1004712" y="670148"/>
                  </a:lnTo>
                  <a:lnTo>
                    <a:pt x="1015502" y="625471"/>
                  </a:lnTo>
                  <a:lnTo>
                    <a:pt x="1022127" y="579312"/>
                  </a:lnTo>
                  <a:lnTo>
                    <a:pt x="1024381" y="531876"/>
                  </a:lnTo>
                  <a:lnTo>
                    <a:pt x="1022127" y="484439"/>
                  </a:lnTo>
                  <a:lnTo>
                    <a:pt x="1015502" y="438280"/>
                  </a:lnTo>
                  <a:lnTo>
                    <a:pt x="1004712" y="393603"/>
                  </a:lnTo>
                  <a:lnTo>
                    <a:pt x="989964" y="350616"/>
                  </a:lnTo>
                  <a:lnTo>
                    <a:pt x="971463" y="309524"/>
                  </a:lnTo>
                  <a:lnTo>
                    <a:pt x="949417" y="270534"/>
                  </a:lnTo>
                  <a:lnTo>
                    <a:pt x="924031" y="233853"/>
                  </a:lnTo>
                  <a:lnTo>
                    <a:pt x="895511" y="199686"/>
                  </a:lnTo>
                  <a:lnTo>
                    <a:pt x="864065" y="168240"/>
                  </a:lnTo>
                  <a:lnTo>
                    <a:pt x="829898" y="139720"/>
                  </a:lnTo>
                  <a:lnTo>
                    <a:pt x="793217" y="114334"/>
                  </a:lnTo>
                  <a:lnTo>
                    <a:pt x="754227" y="92288"/>
                  </a:lnTo>
                  <a:lnTo>
                    <a:pt x="713135" y="73787"/>
                  </a:lnTo>
                  <a:lnTo>
                    <a:pt x="670148" y="59039"/>
                  </a:lnTo>
                  <a:lnTo>
                    <a:pt x="625471" y="48249"/>
                  </a:lnTo>
                  <a:lnTo>
                    <a:pt x="579312" y="41624"/>
                  </a:lnTo>
                  <a:lnTo>
                    <a:pt x="531876" y="3936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446063" y="2697511"/>
              <a:ext cx="551815" cy="178435"/>
            </a:xfrm>
            <a:custGeom>
              <a:avLst/>
              <a:gdLst/>
              <a:ahLst/>
              <a:cxnLst/>
              <a:rect l="l" t="t" r="r" b="b"/>
              <a:pathLst>
                <a:path w="551815" h="178435">
                  <a:moveTo>
                    <a:pt x="276042" y="0"/>
                  </a:moveTo>
                  <a:lnTo>
                    <a:pt x="209875" y="6572"/>
                  </a:lnTo>
                  <a:lnTo>
                    <a:pt x="163119" y="20234"/>
                  </a:lnTo>
                  <a:lnTo>
                    <a:pt x="119387" y="40132"/>
                  </a:lnTo>
                  <a:lnTo>
                    <a:pt x="79442" y="66049"/>
                  </a:lnTo>
                  <a:lnTo>
                    <a:pt x="43759" y="97250"/>
                  </a:lnTo>
                  <a:lnTo>
                    <a:pt x="13237" y="133326"/>
                  </a:lnTo>
                  <a:lnTo>
                    <a:pt x="0" y="156827"/>
                  </a:lnTo>
                  <a:lnTo>
                    <a:pt x="769" y="164322"/>
                  </a:lnTo>
                  <a:lnTo>
                    <a:pt x="4302" y="170983"/>
                  </a:lnTo>
                  <a:lnTo>
                    <a:pt x="10358" y="175990"/>
                  </a:lnTo>
                  <a:lnTo>
                    <a:pt x="17811" y="178220"/>
                  </a:lnTo>
                  <a:lnTo>
                    <a:pt x="25312" y="177450"/>
                  </a:lnTo>
                  <a:lnTo>
                    <a:pt x="32003" y="173918"/>
                  </a:lnTo>
                  <a:lnTo>
                    <a:pt x="37028" y="167862"/>
                  </a:lnTo>
                  <a:lnTo>
                    <a:pt x="45096" y="156525"/>
                  </a:lnTo>
                  <a:lnTo>
                    <a:pt x="53665" y="145557"/>
                  </a:lnTo>
                  <a:lnTo>
                    <a:pt x="82325" y="115091"/>
                  </a:lnTo>
                  <a:lnTo>
                    <a:pt x="115133" y="89249"/>
                  </a:lnTo>
                  <a:lnTo>
                    <a:pt x="151423" y="68085"/>
                  </a:lnTo>
                  <a:lnTo>
                    <a:pt x="208261" y="47572"/>
                  </a:lnTo>
                  <a:lnTo>
                    <a:pt x="253713" y="40196"/>
                  </a:lnTo>
                  <a:lnTo>
                    <a:pt x="299605" y="40196"/>
                  </a:lnTo>
                  <a:lnTo>
                    <a:pt x="345027" y="47572"/>
                  </a:lnTo>
                  <a:lnTo>
                    <a:pt x="389072" y="62325"/>
                  </a:lnTo>
                  <a:lnTo>
                    <a:pt x="426380" y="81559"/>
                  </a:lnTo>
                  <a:lnTo>
                    <a:pt x="460351" y="105965"/>
                  </a:lnTo>
                  <a:lnTo>
                    <a:pt x="490466" y="134893"/>
                  </a:lnTo>
                  <a:lnTo>
                    <a:pt x="516326" y="167862"/>
                  </a:lnTo>
                  <a:lnTo>
                    <a:pt x="519882" y="173450"/>
                  </a:lnTo>
                  <a:lnTo>
                    <a:pt x="526105" y="176752"/>
                  </a:lnTo>
                  <a:lnTo>
                    <a:pt x="532709" y="176752"/>
                  </a:lnTo>
                  <a:lnTo>
                    <a:pt x="536265" y="177006"/>
                  </a:lnTo>
                  <a:lnTo>
                    <a:pt x="539821" y="176117"/>
                  </a:lnTo>
                  <a:lnTo>
                    <a:pt x="542869" y="174339"/>
                  </a:lnTo>
                  <a:lnTo>
                    <a:pt x="548368" y="168862"/>
                  </a:lnTo>
                  <a:lnTo>
                    <a:pt x="551235" y="161956"/>
                  </a:lnTo>
                  <a:lnTo>
                    <a:pt x="551316" y="154479"/>
                  </a:lnTo>
                  <a:lnTo>
                    <a:pt x="548457" y="147288"/>
                  </a:lnTo>
                  <a:lnTo>
                    <a:pt x="519721" y="109783"/>
                  </a:lnTo>
                  <a:lnTo>
                    <a:pt x="485386" y="76374"/>
                  </a:lnTo>
                  <a:lnTo>
                    <a:pt x="446456" y="48152"/>
                  </a:lnTo>
                  <a:lnTo>
                    <a:pt x="404058" y="26257"/>
                  </a:lnTo>
                  <a:lnTo>
                    <a:pt x="358016" y="10380"/>
                  </a:lnTo>
                  <a:lnTo>
                    <a:pt x="309244" y="1643"/>
                  </a:lnTo>
                  <a:lnTo>
                    <a:pt x="27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446063" y="2697511"/>
              <a:ext cx="551815" cy="178435"/>
            </a:xfrm>
            <a:custGeom>
              <a:avLst/>
              <a:gdLst/>
              <a:ahLst/>
              <a:cxnLst/>
              <a:rect l="l" t="t" r="r" b="b"/>
              <a:pathLst>
                <a:path w="551815" h="178435">
                  <a:moveTo>
                    <a:pt x="532709" y="176752"/>
                  </a:moveTo>
                  <a:lnTo>
                    <a:pt x="526105" y="176752"/>
                  </a:lnTo>
                  <a:lnTo>
                    <a:pt x="519882" y="173450"/>
                  </a:lnTo>
                  <a:lnTo>
                    <a:pt x="516326" y="167862"/>
                  </a:lnTo>
                  <a:lnTo>
                    <a:pt x="508182" y="156507"/>
                  </a:lnTo>
                  <a:lnTo>
                    <a:pt x="480893" y="124682"/>
                  </a:lnTo>
                  <a:lnTo>
                    <a:pt x="449425" y="97339"/>
                  </a:lnTo>
                  <a:lnTo>
                    <a:pt x="414297" y="74501"/>
                  </a:lnTo>
                  <a:lnTo>
                    <a:pt x="345027" y="47572"/>
                  </a:lnTo>
                  <a:lnTo>
                    <a:pt x="299605" y="40196"/>
                  </a:lnTo>
                  <a:lnTo>
                    <a:pt x="253713" y="40196"/>
                  </a:lnTo>
                  <a:lnTo>
                    <a:pt x="208261" y="47572"/>
                  </a:lnTo>
                  <a:lnTo>
                    <a:pt x="164155" y="62325"/>
                  </a:lnTo>
                  <a:lnTo>
                    <a:pt x="126865" y="81559"/>
                  </a:lnTo>
                  <a:lnTo>
                    <a:pt x="92860" y="105965"/>
                  </a:lnTo>
                  <a:lnTo>
                    <a:pt x="62710" y="134947"/>
                  </a:lnTo>
                  <a:lnTo>
                    <a:pt x="37028" y="167862"/>
                  </a:lnTo>
                  <a:lnTo>
                    <a:pt x="32003" y="173918"/>
                  </a:lnTo>
                  <a:lnTo>
                    <a:pt x="25312" y="177450"/>
                  </a:lnTo>
                  <a:lnTo>
                    <a:pt x="17811" y="178220"/>
                  </a:lnTo>
                  <a:lnTo>
                    <a:pt x="10358" y="175990"/>
                  </a:lnTo>
                  <a:lnTo>
                    <a:pt x="4302" y="170983"/>
                  </a:lnTo>
                  <a:lnTo>
                    <a:pt x="769" y="164322"/>
                  </a:lnTo>
                  <a:lnTo>
                    <a:pt x="0" y="156827"/>
                  </a:lnTo>
                  <a:lnTo>
                    <a:pt x="2230" y="149320"/>
                  </a:lnTo>
                  <a:lnTo>
                    <a:pt x="2865" y="148304"/>
                  </a:lnTo>
                  <a:lnTo>
                    <a:pt x="3500" y="147288"/>
                  </a:lnTo>
                  <a:lnTo>
                    <a:pt x="4262" y="146272"/>
                  </a:lnTo>
                  <a:lnTo>
                    <a:pt x="13237" y="133326"/>
                  </a:lnTo>
                  <a:lnTo>
                    <a:pt x="43759" y="97250"/>
                  </a:lnTo>
                  <a:lnTo>
                    <a:pt x="79442" y="66049"/>
                  </a:lnTo>
                  <a:lnTo>
                    <a:pt x="119387" y="40132"/>
                  </a:lnTo>
                  <a:lnTo>
                    <a:pt x="163119" y="20234"/>
                  </a:lnTo>
                  <a:lnTo>
                    <a:pt x="209875" y="6572"/>
                  </a:lnTo>
                  <a:lnTo>
                    <a:pt x="276042" y="0"/>
                  </a:lnTo>
                  <a:lnTo>
                    <a:pt x="309244" y="1643"/>
                  </a:lnTo>
                  <a:lnTo>
                    <a:pt x="358016" y="10380"/>
                  </a:lnTo>
                  <a:lnTo>
                    <a:pt x="404058" y="26257"/>
                  </a:lnTo>
                  <a:lnTo>
                    <a:pt x="446456" y="48152"/>
                  </a:lnTo>
                  <a:lnTo>
                    <a:pt x="485386" y="76374"/>
                  </a:lnTo>
                  <a:lnTo>
                    <a:pt x="519721" y="109783"/>
                  </a:lnTo>
                  <a:lnTo>
                    <a:pt x="548457" y="147288"/>
                  </a:lnTo>
                  <a:lnTo>
                    <a:pt x="551316" y="154479"/>
                  </a:lnTo>
                  <a:lnTo>
                    <a:pt x="551235" y="161956"/>
                  </a:lnTo>
                  <a:lnTo>
                    <a:pt x="548368" y="168862"/>
                  </a:lnTo>
                  <a:lnTo>
                    <a:pt x="542869" y="174339"/>
                  </a:lnTo>
                  <a:lnTo>
                    <a:pt x="539821" y="176117"/>
                  </a:lnTo>
                  <a:lnTo>
                    <a:pt x="536265" y="177006"/>
                  </a:lnTo>
                  <a:lnTo>
                    <a:pt x="532709" y="1767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61851" y="2452897"/>
              <a:ext cx="177736" cy="14557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72255" y="2452897"/>
              <a:ext cx="177720" cy="145573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090" y="1044702"/>
            <a:ext cx="27311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FFFFFF"/>
                </a:solidFill>
              </a:rPr>
              <a:t>Economics</a:t>
            </a:r>
            <a:endParaRPr sz="4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65065" y="1279016"/>
            <a:ext cx="5048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3769FF"/>
                </a:solidFill>
                <a:latin typeface="Arial Narrow"/>
                <a:cs typeface="Arial Narrow"/>
              </a:rPr>
              <a:t>Stocks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698025" y="1235011"/>
            <a:ext cx="1886585" cy="1891664"/>
            <a:chOff x="4698025" y="1235011"/>
            <a:chExt cx="1886585" cy="1891664"/>
          </a:xfrm>
        </p:grpSpPr>
        <p:sp>
          <p:nvSpPr>
            <p:cNvPr id="4" name="object 4" descr=""/>
            <p:cNvSpPr/>
            <p:nvPr/>
          </p:nvSpPr>
          <p:spPr>
            <a:xfrm>
              <a:off x="4698025" y="1239774"/>
              <a:ext cx="1886585" cy="1886585"/>
            </a:xfrm>
            <a:custGeom>
              <a:avLst/>
              <a:gdLst/>
              <a:ahLst/>
              <a:cxnLst/>
              <a:rect l="l" t="t" r="r" b="b"/>
              <a:pathLst>
                <a:path w="1886584" h="1886585">
                  <a:moveTo>
                    <a:pt x="943187" y="0"/>
                  </a:moveTo>
                  <a:lnTo>
                    <a:pt x="893790" y="1298"/>
                  </a:lnTo>
                  <a:lnTo>
                    <a:pt x="844597" y="5183"/>
                  </a:lnTo>
                  <a:lnTo>
                    <a:pt x="795708" y="11636"/>
                  </a:lnTo>
                  <a:lnTo>
                    <a:pt x="747221" y="20639"/>
                  </a:lnTo>
                  <a:lnTo>
                    <a:pt x="699235" y="32176"/>
                  </a:lnTo>
                  <a:lnTo>
                    <a:pt x="651849" y="46227"/>
                  </a:lnTo>
                  <a:lnTo>
                    <a:pt x="606078" y="62387"/>
                  </a:lnTo>
                  <a:lnTo>
                    <a:pt x="561658" y="80647"/>
                  </a:lnTo>
                  <a:lnTo>
                    <a:pt x="518628" y="100932"/>
                  </a:lnTo>
                  <a:lnTo>
                    <a:pt x="477025" y="123167"/>
                  </a:lnTo>
                  <a:lnTo>
                    <a:pt x="436888" y="147278"/>
                  </a:lnTo>
                  <a:lnTo>
                    <a:pt x="398255" y="173190"/>
                  </a:lnTo>
                  <a:lnTo>
                    <a:pt x="361163" y="200828"/>
                  </a:lnTo>
                  <a:lnTo>
                    <a:pt x="325652" y="230118"/>
                  </a:lnTo>
                  <a:lnTo>
                    <a:pt x="291758" y="260984"/>
                  </a:lnTo>
                  <a:lnTo>
                    <a:pt x="259520" y="293354"/>
                  </a:lnTo>
                  <a:lnTo>
                    <a:pt x="228977" y="327151"/>
                  </a:lnTo>
                  <a:lnTo>
                    <a:pt x="200165" y="362300"/>
                  </a:lnTo>
                  <a:lnTo>
                    <a:pt x="173124" y="398729"/>
                  </a:lnTo>
                  <a:lnTo>
                    <a:pt x="147891" y="436361"/>
                  </a:lnTo>
                  <a:lnTo>
                    <a:pt x="124505" y="475122"/>
                  </a:lnTo>
                  <a:lnTo>
                    <a:pt x="103003" y="514937"/>
                  </a:lnTo>
                  <a:lnTo>
                    <a:pt x="83423" y="555732"/>
                  </a:lnTo>
                  <a:lnTo>
                    <a:pt x="65804" y="597432"/>
                  </a:lnTo>
                  <a:lnTo>
                    <a:pt x="50184" y="639962"/>
                  </a:lnTo>
                  <a:lnTo>
                    <a:pt x="36600" y="683248"/>
                  </a:lnTo>
                  <a:lnTo>
                    <a:pt x="25091" y="727215"/>
                  </a:lnTo>
                  <a:lnTo>
                    <a:pt x="15695" y="771788"/>
                  </a:lnTo>
                  <a:lnTo>
                    <a:pt x="8449" y="816893"/>
                  </a:lnTo>
                  <a:lnTo>
                    <a:pt x="3393" y="862455"/>
                  </a:lnTo>
                  <a:lnTo>
                    <a:pt x="564" y="908399"/>
                  </a:lnTo>
                  <a:lnTo>
                    <a:pt x="0" y="954650"/>
                  </a:lnTo>
                  <a:lnTo>
                    <a:pt x="1738" y="1001135"/>
                  </a:lnTo>
                  <a:lnTo>
                    <a:pt x="5819" y="1047778"/>
                  </a:lnTo>
                  <a:lnTo>
                    <a:pt x="12278" y="1094505"/>
                  </a:lnTo>
                  <a:lnTo>
                    <a:pt x="21155" y="1141240"/>
                  </a:lnTo>
                  <a:lnTo>
                    <a:pt x="32487" y="1187910"/>
                  </a:lnTo>
                  <a:lnTo>
                    <a:pt x="46313" y="1234439"/>
                  </a:lnTo>
                  <a:lnTo>
                    <a:pt x="62485" y="1280222"/>
                  </a:lnTo>
                  <a:lnTo>
                    <a:pt x="80755" y="1324652"/>
                  </a:lnTo>
                  <a:lnTo>
                    <a:pt x="101050" y="1367690"/>
                  </a:lnTo>
                  <a:lnTo>
                    <a:pt x="123294" y="1409300"/>
                  </a:lnTo>
                  <a:lnTo>
                    <a:pt x="147414" y="1449443"/>
                  </a:lnTo>
                  <a:lnTo>
                    <a:pt x="173334" y="1488081"/>
                  </a:lnTo>
                  <a:lnTo>
                    <a:pt x="200980" y="1525176"/>
                  </a:lnTo>
                  <a:lnTo>
                    <a:pt x="230277" y="1560691"/>
                  </a:lnTo>
                  <a:lnTo>
                    <a:pt x="261150" y="1594586"/>
                  </a:lnTo>
                  <a:lnTo>
                    <a:pt x="293525" y="1626825"/>
                  </a:lnTo>
                  <a:lnTo>
                    <a:pt x="327327" y="1657368"/>
                  </a:lnTo>
                  <a:lnTo>
                    <a:pt x="362482" y="1686179"/>
                  </a:lnTo>
                  <a:lnTo>
                    <a:pt x="398915" y="1713219"/>
                  </a:lnTo>
                  <a:lnTo>
                    <a:pt x="436551" y="1738450"/>
                  </a:lnTo>
                  <a:lnTo>
                    <a:pt x="475315" y="1761834"/>
                  </a:lnTo>
                  <a:lnTo>
                    <a:pt x="515134" y="1783333"/>
                  </a:lnTo>
                  <a:lnTo>
                    <a:pt x="555931" y="1802910"/>
                  </a:lnTo>
                  <a:lnTo>
                    <a:pt x="597634" y="1820526"/>
                  </a:lnTo>
                  <a:lnTo>
                    <a:pt x="640166" y="1836142"/>
                  </a:lnTo>
                  <a:lnTo>
                    <a:pt x="683454" y="1849722"/>
                  </a:lnTo>
                  <a:lnTo>
                    <a:pt x="727422" y="1861227"/>
                  </a:lnTo>
                  <a:lnTo>
                    <a:pt x="771997" y="1870620"/>
                  </a:lnTo>
                  <a:lnTo>
                    <a:pt x="817102" y="1877861"/>
                  </a:lnTo>
                  <a:lnTo>
                    <a:pt x="862665" y="1882913"/>
                  </a:lnTo>
                  <a:lnTo>
                    <a:pt x="908610" y="1885739"/>
                  </a:lnTo>
                  <a:lnTo>
                    <a:pt x="954862" y="1886300"/>
                  </a:lnTo>
                  <a:lnTo>
                    <a:pt x="1001347" y="1884558"/>
                  </a:lnTo>
                  <a:lnTo>
                    <a:pt x="1047990" y="1880475"/>
                  </a:lnTo>
                  <a:lnTo>
                    <a:pt x="1094717" y="1874013"/>
                  </a:lnTo>
                  <a:lnTo>
                    <a:pt x="1141453" y="1865135"/>
                  </a:lnTo>
                  <a:lnTo>
                    <a:pt x="1188123" y="1853802"/>
                  </a:lnTo>
                  <a:lnTo>
                    <a:pt x="1234652" y="1839976"/>
                  </a:lnTo>
                  <a:lnTo>
                    <a:pt x="1280423" y="1823804"/>
                  </a:lnTo>
                  <a:lnTo>
                    <a:pt x="1324843" y="1805534"/>
                  </a:lnTo>
                  <a:lnTo>
                    <a:pt x="1367874" y="1785239"/>
                  </a:lnTo>
                  <a:lnTo>
                    <a:pt x="1409476" y="1762994"/>
                  </a:lnTo>
                  <a:lnTo>
                    <a:pt x="1449613" y="1738875"/>
                  </a:lnTo>
                  <a:lnTo>
                    <a:pt x="1488247" y="1712955"/>
                  </a:lnTo>
                  <a:lnTo>
                    <a:pt x="1525338" y="1685309"/>
                  </a:lnTo>
                  <a:lnTo>
                    <a:pt x="1560850" y="1656012"/>
                  </a:lnTo>
                  <a:lnTo>
                    <a:pt x="1594743" y="1625139"/>
                  </a:lnTo>
                  <a:lnTo>
                    <a:pt x="1626981" y="1592764"/>
                  </a:lnTo>
                  <a:lnTo>
                    <a:pt x="1657524" y="1558961"/>
                  </a:lnTo>
                  <a:lnTo>
                    <a:pt x="1686336" y="1523807"/>
                  </a:lnTo>
                  <a:lnTo>
                    <a:pt x="1713377" y="1487374"/>
                  </a:lnTo>
                  <a:lnTo>
                    <a:pt x="1738610" y="1449738"/>
                  </a:lnTo>
                  <a:lnTo>
                    <a:pt x="1761996" y="1410973"/>
                  </a:lnTo>
                  <a:lnTo>
                    <a:pt x="1783498" y="1371155"/>
                  </a:lnTo>
                  <a:lnTo>
                    <a:pt x="1803078" y="1330357"/>
                  </a:lnTo>
                  <a:lnTo>
                    <a:pt x="1820697" y="1288655"/>
                  </a:lnTo>
                  <a:lnTo>
                    <a:pt x="1836318" y="1246123"/>
                  </a:lnTo>
                  <a:lnTo>
                    <a:pt x="1849901" y="1202835"/>
                  </a:lnTo>
                  <a:lnTo>
                    <a:pt x="1861410" y="1158866"/>
                  </a:lnTo>
                  <a:lnTo>
                    <a:pt x="1870806" y="1114292"/>
                  </a:lnTo>
                  <a:lnTo>
                    <a:pt x="1878052" y="1069186"/>
                  </a:lnTo>
                  <a:lnTo>
                    <a:pt x="1883108" y="1023623"/>
                  </a:lnTo>
                  <a:lnTo>
                    <a:pt x="1885937" y="977679"/>
                  </a:lnTo>
                  <a:lnTo>
                    <a:pt x="1886502" y="931426"/>
                  </a:lnTo>
                  <a:lnTo>
                    <a:pt x="1884763" y="884941"/>
                  </a:lnTo>
                  <a:lnTo>
                    <a:pt x="1880682" y="838298"/>
                  </a:lnTo>
                  <a:lnTo>
                    <a:pt x="1874223" y="791571"/>
                  </a:lnTo>
                  <a:lnTo>
                    <a:pt x="1865346" y="744836"/>
                  </a:lnTo>
                  <a:lnTo>
                    <a:pt x="1854014" y="698166"/>
                  </a:lnTo>
                  <a:lnTo>
                    <a:pt x="1840188" y="651637"/>
                  </a:lnTo>
                  <a:lnTo>
                    <a:pt x="1535134" y="750697"/>
                  </a:lnTo>
                  <a:lnTo>
                    <a:pt x="1548415" y="797762"/>
                  </a:lnTo>
                  <a:lnTo>
                    <a:pt x="1557946" y="845661"/>
                  </a:lnTo>
                  <a:lnTo>
                    <a:pt x="1563691" y="894179"/>
                  </a:lnTo>
                  <a:lnTo>
                    <a:pt x="1565614" y="943101"/>
                  </a:lnTo>
                  <a:lnTo>
                    <a:pt x="1563742" y="991732"/>
                  </a:lnTo>
                  <a:lnTo>
                    <a:pt x="1558216" y="1039340"/>
                  </a:lnTo>
                  <a:lnTo>
                    <a:pt x="1549177" y="1085788"/>
                  </a:lnTo>
                  <a:lnTo>
                    <a:pt x="1536761" y="1130938"/>
                  </a:lnTo>
                  <a:lnTo>
                    <a:pt x="1521108" y="1174651"/>
                  </a:lnTo>
                  <a:lnTo>
                    <a:pt x="1502355" y="1216788"/>
                  </a:lnTo>
                  <a:lnTo>
                    <a:pt x="1480642" y="1257210"/>
                  </a:lnTo>
                  <a:lnTo>
                    <a:pt x="1456105" y="1295780"/>
                  </a:lnTo>
                  <a:lnTo>
                    <a:pt x="1428884" y="1332358"/>
                  </a:lnTo>
                  <a:lnTo>
                    <a:pt x="1399117" y="1366806"/>
                  </a:lnTo>
                  <a:lnTo>
                    <a:pt x="1366942" y="1398986"/>
                  </a:lnTo>
                  <a:lnTo>
                    <a:pt x="1332497" y="1428758"/>
                  </a:lnTo>
                  <a:lnTo>
                    <a:pt x="1295921" y="1455985"/>
                  </a:lnTo>
                  <a:lnTo>
                    <a:pt x="1257352" y="1480528"/>
                  </a:lnTo>
                  <a:lnTo>
                    <a:pt x="1216929" y="1502248"/>
                  </a:lnTo>
                  <a:lnTo>
                    <a:pt x="1174789" y="1521006"/>
                  </a:lnTo>
                  <a:lnTo>
                    <a:pt x="1131071" y="1536665"/>
                  </a:lnTo>
                  <a:lnTo>
                    <a:pt x="1085914" y="1549085"/>
                  </a:lnTo>
                  <a:lnTo>
                    <a:pt x="1039455" y="1558128"/>
                  </a:lnTo>
                  <a:lnTo>
                    <a:pt x="991834" y="1563655"/>
                  </a:lnTo>
                  <a:lnTo>
                    <a:pt x="943187" y="1565528"/>
                  </a:lnTo>
                  <a:lnTo>
                    <a:pt x="894558" y="1563655"/>
                  </a:lnTo>
                  <a:lnTo>
                    <a:pt x="846952" y="1558128"/>
                  </a:lnTo>
                  <a:lnTo>
                    <a:pt x="800507" y="1549085"/>
                  </a:lnTo>
                  <a:lnTo>
                    <a:pt x="755362" y="1536665"/>
                  </a:lnTo>
                  <a:lnTo>
                    <a:pt x="711656" y="1521006"/>
                  </a:lnTo>
                  <a:lnTo>
                    <a:pt x="669526" y="1502248"/>
                  </a:lnTo>
                  <a:lnTo>
                    <a:pt x="629111" y="1480528"/>
                  </a:lnTo>
                  <a:lnTo>
                    <a:pt x="590550" y="1455985"/>
                  </a:lnTo>
                  <a:lnTo>
                    <a:pt x="553981" y="1428758"/>
                  </a:lnTo>
                  <a:lnTo>
                    <a:pt x="519541" y="1398986"/>
                  </a:lnTo>
                  <a:lnTo>
                    <a:pt x="487371" y="1366806"/>
                  </a:lnTo>
                  <a:lnTo>
                    <a:pt x="457607" y="1332358"/>
                  </a:lnTo>
                  <a:lnTo>
                    <a:pt x="430389" y="1295780"/>
                  </a:lnTo>
                  <a:lnTo>
                    <a:pt x="405855" y="1257210"/>
                  </a:lnTo>
                  <a:lnTo>
                    <a:pt x="384143" y="1216788"/>
                  </a:lnTo>
                  <a:lnTo>
                    <a:pt x="365391" y="1174651"/>
                  </a:lnTo>
                  <a:lnTo>
                    <a:pt x="349739" y="1130938"/>
                  </a:lnTo>
                  <a:lnTo>
                    <a:pt x="337324" y="1085788"/>
                  </a:lnTo>
                  <a:lnTo>
                    <a:pt x="328285" y="1039340"/>
                  </a:lnTo>
                  <a:lnTo>
                    <a:pt x="322759" y="991732"/>
                  </a:lnTo>
                  <a:lnTo>
                    <a:pt x="320887" y="943101"/>
                  </a:lnTo>
                  <a:lnTo>
                    <a:pt x="322759" y="894455"/>
                  </a:lnTo>
                  <a:lnTo>
                    <a:pt x="328285" y="846833"/>
                  </a:lnTo>
                  <a:lnTo>
                    <a:pt x="337324" y="800375"/>
                  </a:lnTo>
                  <a:lnTo>
                    <a:pt x="349739" y="755217"/>
                  </a:lnTo>
                  <a:lnTo>
                    <a:pt x="365391" y="711500"/>
                  </a:lnTo>
                  <a:lnTo>
                    <a:pt x="384143" y="669360"/>
                  </a:lnTo>
                  <a:lnTo>
                    <a:pt x="405855" y="628936"/>
                  </a:lnTo>
                  <a:lnTo>
                    <a:pt x="430389" y="590368"/>
                  </a:lnTo>
                  <a:lnTo>
                    <a:pt x="457607" y="553792"/>
                  </a:lnTo>
                  <a:lnTo>
                    <a:pt x="487371" y="519347"/>
                  </a:lnTo>
                  <a:lnTo>
                    <a:pt x="519541" y="487172"/>
                  </a:lnTo>
                  <a:lnTo>
                    <a:pt x="553981" y="457405"/>
                  </a:lnTo>
                  <a:lnTo>
                    <a:pt x="590550" y="430184"/>
                  </a:lnTo>
                  <a:lnTo>
                    <a:pt x="629111" y="405647"/>
                  </a:lnTo>
                  <a:lnTo>
                    <a:pt x="669526" y="383933"/>
                  </a:lnTo>
                  <a:lnTo>
                    <a:pt x="711656" y="365180"/>
                  </a:lnTo>
                  <a:lnTo>
                    <a:pt x="755362" y="349527"/>
                  </a:lnTo>
                  <a:lnTo>
                    <a:pt x="800507" y="337112"/>
                  </a:lnTo>
                  <a:lnTo>
                    <a:pt x="846952" y="328072"/>
                  </a:lnTo>
                  <a:lnTo>
                    <a:pt x="894558" y="322547"/>
                  </a:lnTo>
                  <a:lnTo>
                    <a:pt x="943187" y="320675"/>
                  </a:lnTo>
                  <a:lnTo>
                    <a:pt x="943187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641213" y="1239774"/>
              <a:ext cx="897255" cy="751205"/>
            </a:xfrm>
            <a:custGeom>
              <a:avLst/>
              <a:gdLst/>
              <a:ahLst/>
              <a:cxnLst/>
              <a:rect l="l" t="t" r="r" b="b"/>
              <a:pathLst>
                <a:path w="897254" h="751205">
                  <a:moveTo>
                    <a:pt x="0" y="0"/>
                  </a:moveTo>
                  <a:lnTo>
                    <a:pt x="0" y="320675"/>
                  </a:lnTo>
                  <a:lnTo>
                    <a:pt x="50185" y="322687"/>
                  </a:lnTo>
                  <a:lnTo>
                    <a:pt x="99465" y="328635"/>
                  </a:lnTo>
                  <a:lnTo>
                    <a:pt x="147656" y="338386"/>
                  </a:lnTo>
                  <a:lnTo>
                    <a:pt x="194575" y="351807"/>
                  </a:lnTo>
                  <a:lnTo>
                    <a:pt x="240041" y="368765"/>
                  </a:lnTo>
                  <a:lnTo>
                    <a:pt x="283870" y="389127"/>
                  </a:lnTo>
                  <a:lnTo>
                    <a:pt x="325879" y="412760"/>
                  </a:lnTo>
                  <a:lnTo>
                    <a:pt x="365887" y="439531"/>
                  </a:lnTo>
                  <a:lnTo>
                    <a:pt x="403709" y="469306"/>
                  </a:lnTo>
                  <a:lnTo>
                    <a:pt x="439164" y="501953"/>
                  </a:lnTo>
                  <a:lnTo>
                    <a:pt x="472069" y="537339"/>
                  </a:lnTo>
                  <a:lnTo>
                    <a:pt x="502241" y="575331"/>
                  </a:lnTo>
                  <a:lnTo>
                    <a:pt x="529497" y="615796"/>
                  </a:lnTo>
                  <a:lnTo>
                    <a:pt x="553656" y="658600"/>
                  </a:lnTo>
                  <a:lnTo>
                    <a:pt x="574533" y="703612"/>
                  </a:lnTo>
                  <a:lnTo>
                    <a:pt x="591947" y="750697"/>
                  </a:lnTo>
                  <a:lnTo>
                    <a:pt x="897001" y="651637"/>
                  </a:lnTo>
                  <a:lnTo>
                    <a:pt x="880717" y="605628"/>
                  </a:lnTo>
                  <a:lnTo>
                    <a:pt x="862244" y="560875"/>
                  </a:lnTo>
                  <a:lnTo>
                    <a:pt x="841653" y="517432"/>
                  </a:lnTo>
                  <a:lnTo>
                    <a:pt x="819018" y="475351"/>
                  </a:lnTo>
                  <a:lnTo>
                    <a:pt x="794410" y="434685"/>
                  </a:lnTo>
                  <a:lnTo>
                    <a:pt x="767903" y="395487"/>
                  </a:lnTo>
                  <a:lnTo>
                    <a:pt x="739568" y="357809"/>
                  </a:lnTo>
                  <a:lnTo>
                    <a:pt x="709480" y="321706"/>
                  </a:lnTo>
                  <a:lnTo>
                    <a:pt x="677710" y="287229"/>
                  </a:lnTo>
                  <a:lnTo>
                    <a:pt x="644331" y="254431"/>
                  </a:lnTo>
                  <a:lnTo>
                    <a:pt x="609417" y="223366"/>
                  </a:lnTo>
                  <a:lnTo>
                    <a:pt x="573038" y="194087"/>
                  </a:lnTo>
                  <a:lnTo>
                    <a:pt x="535269" y="166646"/>
                  </a:lnTo>
                  <a:lnTo>
                    <a:pt x="496181" y="141096"/>
                  </a:lnTo>
                  <a:lnTo>
                    <a:pt x="455848" y="117490"/>
                  </a:lnTo>
                  <a:lnTo>
                    <a:pt x="414342" y="95881"/>
                  </a:lnTo>
                  <a:lnTo>
                    <a:pt x="371736" y="76322"/>
                  </a:lnTo>
                  <a:lnTo>
                    <a:pt x="328103" y="58866"/>
                  </a:lnTo>
                  <a:lnTo>
                    <a:pt x="283514" y="43566"/>
                  </a:lnTo>
                  <a:lnTo>
                    <a:pt x="238043" y="30474"/>
                  </a:lnTo>
                  <a:lnTo>
                    <a:pt x="191763" y="19645"/>
                  </a:lnTo>
                  <a:lnTo>
                    <a:pt x="144746" y="11129"/>
                  </a:lnTo>
                  <a:lnTo>
                    <a:pt x="97064" y="4981"/>
                  </a:lnTo>
                  <a:lnTo>
                    <a:pt x="48791" y="1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641213" y="1239774"/>
              <a:ext cx="897255" cy="751205"/>
            </a:xfrm>
            <a:custGeom>
              <a:avLst/>
              <a:gdLst/>
              <a:ahLst/>
              <a:cxnLst/>
              <a:rect l="l" t="t" r="r" b="b"/>
              <a:pathLst>
                <a:path w="897254" h="751205">
                  <a:moveTo>
                    <a:pt x="0" y="0"/>
                  </a:moveTo>
                  <a:lnTo>
                    <a:pt x="48791" y="1254"/>
                  </a:lnTo>
                  <a:lnTo>
                    <a:pt x="97064" y="4981"/>
                  </a:lnTo>
                  <a:lnTo>
                    <a:pt x="144746" y="11129"/>
                  </a:lnTo>
                  <a:lnTo>
                    <a:pt x="191763" y="19645"/>
                  </a:lnTo>
                  <a:lnTo>
                    <a:pt x="238043" y="30474"/>
                  </a:lnTo>
                  <a:lnTo>
                    <a:pt x="283514" y="43566"/>
                  </a:lnTo>
                  <a:lnTo>
                    <a:pt x="328103" y="58866"/>
                  </a:lnTo>
                  <a:lnTo>
                    <a:pt x="371736" y="76322"/>
                  </a:lnTo>
                  <a:lnTo>
                    <a:pt x="414342" y="95881"/>
                  </a:lnTo>
                  <a:lnTo>
                    <a:pt x="455848" y="117490"/>
                  </a:lnTo>
                  <a:lnTo>
                    <a:pt x="496181" y="141096"/>
                  </a:lnTo>
                  <a:lnTo>
                    <a:pt x="535269" y="166646"/>
                  </a:lnTo>
                  <a:lnTo>
                    <a:pt x="573038" y="194087"/>
                  </a:lnTo>
                  <a:lnTo>
                    <a:pt x="609417" y="223366"/>
                  </a:lnTo>
                  <a:lnTo>
                    <a:pt x="644331" y="254431"/>
                  </a:lnTo>
                  <a:lnTo>
                    <a:pt x="677710" y="287229"/>
                  </a:lnTo>
                  <a:lnTo>
                    <a:pt x="709480" y="321706"/>
                  </a:lnTo>
                  <a:lnTo>
                    <a:pt x="739568" y="357809"/>
                  </a:lnTo>
                  <a:lnTo>
                    <a:pt x="767903" y="395487"/>
                  </a:lnTo>
                  <a:lnTo>
                    <a:pt x="794410" y="434685"/>
                  </a:lnTo>
                  <a:lnTo>
                    <a:pt x="819018" y="475351"/>
                  </a:lnTo>
                  <a:lnTo>
                    <a:pt x="841653" y="517432"/>
                  </a:lnTo>
                  <a:lnTo>
                    <a:pt x="862244" y="560875"/>
                  </a:lnTo>
                  <a:lnTo>
                    <a:pt x="880717" y="605628"/>
                  </a:lnTo>
                  <a:lnTo>
                    <a:pt x="897001" y="651637"/>
                  </a:lnTo>
                  <a:lnTo>
                    <a:pt x="591947" y="750697"/>
                  </a:lnTo>
                  <a:lnTo>
                    <a:pt x="574533" y="703612"/>
                  </a:lnTo>
                  <a:lnTo>
                    <a:pt x="553656" y="658600"/>
                  </a:lnTo>
                  <a:lnTo>
                    <a:pt x="529497" y="615796"/>
                  </a:lnTo>
                  <a:lnTo>
                    <a:pt x="502241" y="575331"/>
                  </a:lnTo>
                  <a:lnTo>
                    <a:pt x="472069" y="537339"/>
                  </a:lnTo>
                  <a:lnTo>
                    <a:pt x="439164" y="501953"/>
                  </a:lnTo>
                  <a:lnTo>
                    <a:pt x="403709" y="469306"/>
                  </a:lnTo>
                  <a:lnTo>
                    <a:pt x="365887" y="439531"/>
                  </a:lnTo>
                  <a:lnTo>
                    <a:pt x="325879" y="412760"/>
                  </a:lnTo>
                  <a:lnTo>
                    <a:pt x="283870" y="389127"/>
                  </a:lnTo>
                  <a:lnTo>
                    <a:pt x="240041" y="368765"/>
                  </a:lnTo>
                  <a:lnTo>
                    <a:pt x="194575" y="351807"/>
                  </a:lnTo>
                  <a:lnTo>
                    <a:pt x="147656" y="338386"/>
                  </a:lnTo>
                  <a:lnTo>
                    <a:pt x="99465" y="328635"/>
                  </a:lnTo>
                  <a:lnTo>
                    <a:pt x="50185" y="322687"/>
                  </a:lnTo>
                  <a:lnTo>
                    <a:pt x="0" y="3206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023484" y="2689606"/>
            <a:ext cx="3168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Arial Narrow"/>
                <a:cs typeface="Arial Narrow"/>
              </a:rPr>
              <a:t>80%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43727" y="1422602"/>
            <a:ext cx="31686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Arial Narrow"/>
                <a:cs typeface="Arial Narrow"/>
              </a:rPr>
              <a:t>20%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310632" y="2050542"/>
            <a:ext cx="6508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Growth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68541" y="1279016"/>
            <a:ext cx="4813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9F95"/>
                </a:solidFill>
                <a:latin typeface="Arial Narrow"/>
                <a:cs typeface="Arial Narrow"/>
              </a:rPr>
              <a:t>Bonds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Hypothetical</a:t>
            </a:r>
            <a:r>
              <a:rPr dirty="0" spc="-110"/>
              <a:t> </a:t>
            </a:r>
            <a:r>
              <a:rPr dirty="0"/>
              <a:t>asset</a:t>
            </a:r>
            <a:r>
              <a:rPr dirty="0" spc="-140"/>
              <a:t> </a:t>
            </a:r>
            <a:r>
              <a:rPr dirty="0"/>
              <a:t>allocation</a:t>
            </a:r>
            <a:r>
              <a:rPr dirty="0" spc="-145"/>
              <a:t> </a:t>
            </a:r>
            <a:r>
              <a:rPr dirty="0" spc="-10"/>
              <a:t>portfolios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444500" y="5577332"/>
            <a:ext cx="9693910" cy="9410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 Narrow"/>
                <a:cs typeface="Arial Narrow"/>
              </a:rPr>
              <a:t>Diversification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guarantee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 profit or protect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against a </a:t>
            </a:r>
            <a:r>
              <a:rPr dirty="0" sz="1000" spc="-10">
                <a:latin typeface="Arial Narrow"/>
                <a:cs typeface="Arial Narrow"/>
              </a:rPr>
              <a:t>loss.</a:t>
            </a:r>
            <a:endParaRPr sz="10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government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 </a:t>
            </a:r>
            <a:r>
              <a:rPr dirty="0" sz="1000" spc="-10">
                <a:latin typeface="Arial Narrow"/>
                <a:cs typeface="Arial Narrow"/>
              </a:rPr>
              <a:t>equivalents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Treasury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 </a:t>
            </a:r>
            <a:r>
              <a:rPr dirty="0" sz="1000" spc="-10">
                <a:latin typeface="Arial Narrow"/>
                <a:cs typeface="Arial Narrow"/>
              </a:rPr>
              <a:t>reinvested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or</a:t>
            </a:r>
            <a:r>
              <a:rPr dirty="0" sz="1000">
                <a:latin typeface="Arial Narrow"/>
                <a:cs typeface="Arial Narrow"/>
              </a:rPr>
              <a:t> interest.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index.</a:t>
            </a:r>
            <a:endParaRPr sz="1000">
              <a:latin typeface="Arial Narrow"/>
              <a:cs typeface="Arial Narrow"/>
            </a:endParaRPr>
          </a:p>
          <a:p>
            <a:pPr marL="12700" marR="137160">
              <a:lnSpc>
                <a:spcPct val="100000"/>
              </a:lnSpc>
            </a:pPr>
            <a:r>
              <a:rPr dirty="0" sz="1000">
                <a:latin typeface="Arial Narrow"/>
                <a:cs typeface="Arial Narrow"/>
              </a:rPr>
              <a:t>These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five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asset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allocation portfolios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Illustrative </a:t>
            </a:r>
            <a:r>
              <a:rPr dirty="0" sz="1000" spc="-10">
                <a:latin typeface="Arial Narrow"/>
                <a:cs typeface="Arial Narrow"/>
              </a:rPr>
              <a:t>purposes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only,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Franklin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Templeton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fund.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financial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professional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help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selecting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asset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allocation plan</a:t>
            </a:r>
            <a:r>
              <a:rPr dirty="0" sz="1000" spc="-10">
                <a:latin typeface="Arial Narrow"/>
                <a:cs typeface="Arial Narrow"/>
              </a:rPr>
              <a:t> designed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20">
                <a:latin typeface="Arial Narrow"/>
                <a:cs typeface="Arial Narrow"/>
              </a:rPr>
              <a:t>you,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offer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knowledge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planning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expertise,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will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take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account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your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specific</a:t>
            </a:r>
            <a:r>
              <a:rPr dirty="0" sz="1000" spc="-10">
                <a:latin typeface="Arial Narrow"/>
                <a:cs typeface="Arial Narrow"/>
              </a:rPr>
              <a:t> investment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needs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create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investment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strategy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tailored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your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specific</a:t>
            </a:r>
            <a:r>
              <a:rPr dirty="0" sz="1000" spc="-10">
                <a:latin typeface="Arial Narrow"/>
                <a:cs typeface="Arial Narrow"/>
              </a:rPr>
              <a:t> investment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goals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risk</a:t>
            </a:r>
            <a:r>
              <a:rPr dirty="0" sz="1000" spc="-10">
                <a:latin typeface="Arial Narrow"/>
                <a:cs typeface="Arial Narrow"/>
              </a:rPr>
              <a:t> tolerance.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5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135329" y="1236599"/>
            <a:ext cx="1849120" cy="1849120"/>
          </a:xfrm>
          <a:custGeom>
            <a:avLst/>
            <a:gdLst/>
            <a:ahLst/>
            <a:cxnLst/>
            <a:rect l="l" t="t" r="r" b="b"/>
            <a:pathLst>
              <a:path w="1849120" h="1849120">
                <a:moveTo>
                  <a:pt x="924356" y="0"/>
                </a:moveTo>
                <a:lnTo>
                  <a:pt x="876786" y="1202"/>
                </a:lnTo>
                <a:lnTo>
                  <a:pt x="829841" y="4771"/>
                </a:lnTo>
                <a:lnTo>
                  <a:pt x="783579" y="10648"/>
                </a:lnTo>
                <a:lnTo>
                  <a:pt x="738057" y="18776"/>
                </a:lnTo>
                <a:lnTo>
                  <a:pt x="693335" y="29095"/>
                </a:lnTo>
                <a:lnTo>
                  <a:pt x="649469" y="41549"/>
                </a:lnTo>
                <a:lnTo>
                  <a:pt x="606519" y="56079"/>
                </a:lnTo>
                <a:lnTo>
                  <a:pt x="564541" y="72628"/>
                </a:lnTo>
                <a:lnTo>
                  <a:pt x="523596" y="91136"/>
                </a:lnTo>
                <a:lnTo>
                  <a:pt x="483739" y="111546"/>
                </a:lnTo>
                <a:lnTo>
                  <a:pt x="445030" y="133800"/>
                </a:lnTo>
                <a:lnTo>
                  <a:pt x="407526" y="157841"/>
                </a:lnTo>
                <a:lnTo>
                  <a:pt x="371285" y="183609"/>
                </a:lnTo>
                <a:lnTo>
                  <a:pt x="336366" y="211047"/>
                </a:lnTo>
                <a:lnTo>
                  <a:pt x="302827" y="240096"/>
                </a:lnTo>
                <a:lnTo>
                  <a:pt x="270725" y="270700"/>
                </a:lnTo>
                <a:lnTo>
                  <a:pt x="240119" y="302799"/>
                </a:lnTo>
                <a:lnTo>
                  <a:pt x="211067" y="336336"/>
                </a:lnTo>
                <a:lnTo>
                  <a:pt x="183627" y="371253"/>
                </a:lnTo>
                <a:lnTo>
                  <a:pt x="157857" y="407491"/>
                </a:lnTo>
                <a:lnTo>
                  <a:pt x="133814" y="444993"/>
                </a:lnTo>
                <a:lnTo>
                  <a:pt x="111558" y="483700"/>
                </a:lnTo>
                <a:lnTo>
                  <a:pt x="91146" y="523555"/>
                </a:lnTo>
                <a:lnTo>
                  <a:pt x="72636" y="564499"/>
                </a:lnTo>
                <a:lnTo>
                  <a:pt x="56086" y="606474"/>
                </a:lnTo>
                <a:lnTo>
                  <a:pt x="41554" y="649423"/>
                </a:lnTo>
                <a:lnTo>
                  <a:pt x="29099" y="693287"/>
                </a:lnTo>
                <a:lnTo>
                  <a:pt x="18778" y="738008"/>
                </a:lnTo>
                <a:lnTo>
                  <a:pt x="10649" y="783529"/>
                </a:lnTo>
                <a:lnTo>
                  <a:pt x="4772" y="829791"/>
                </a:lnTo>
                <a:lnTo>
                  <a:pt x="1202" y="876736"/>
                </a:lnTo>
                <a:lnTo>
                  <a:pt x="0" y="924305"/>
                </a:lnTo>
                <a:lnTo>
                  <a:pt x="1212" y="971999"/>
                </a:lnTo>
                <a:lnTo>
                  <a:pt x="4761" y="1018685"/>
                </a:lnTo>
                <a:lnTo>
                  <a:pt x="10541" y="1064231"/>
                </a:lnTo>
                <a:lnTo>
                  <a:pt x="18778" y="1110608"/>
                </a:lnTo>
                <a:lnTo>
                  <a:pt x="29099" y="1155332"/>
                </a:lnTo>
                <a:lnTo>
                  <a:pt x="41554" y="1199200"/>
                </a:lnTo>
                <a:lnTo>
                  <a:pt x="56086" y="1242152"/>
                </a:lnTo>
                <a:lnTo>
                  <a:pt x="72636" y="1284132"/>
                </a:lnTo>
                <a:lnTo>
                  <a:pt x="91146" y="1325081"/>
                </a:lnTo>
                <a:lnTo>
                  <a:pt x="111558" y="1364941"/>
                </a:lnTo>
                <a:lnTo>
                  <a:pt x="133814" y="1403653"/>
                </a:lnTo>
                <a:lnTo>
                  <a:pt x="157857" y="1441160"/>
                </a:lnTo>
                <a:lnTo>
                  <a:pt x="183627" y="1477404"/>
                </a:lnTo>
                <a:lnTo>
                  <a:pt x="211067" y="1512326"/>
                </a:lnTo>
                <a:lnTo>
                  <a:pt x="240119" y="1545869"/>
                </a:lnTo>
                <a:lnTo>
                  <a:pt x="270725" y="1577975"/>
                </a:lnTo>
                <a:lnTo>
                  <a:pt x="302827" y="1608584"/>
                </a:lnTo>
                <a:lnTo>
                  <a:pt x="336366" y="1637640"/>
                </a:lnTo>
                <a:lnTo>
                  <a:pt x="371285" y="1665083"/>
                </a:lnTo>
                <a:lnTo>
                  <a:pt x="407526" y="1690857"/>
                </a:lnTo>
                <a:lnTo>
                  <a:pt x="445030" y="1714903"/>
                </a:lnTo>
                <a:lnTo>
                  <a:pt x="483739" y="1737162"/>
                </a:lnTo>
                <a:lnTo>
                  <a:pt x="523596" y="1757578"/>
                </a:lnTo>
                <a:lnTo>
                  <a:pt x="564541" y="1776091"/>
                </a:lnTo>
                <a:lnTo>
                  <a:pt x="606519" y="1792643"/>
                </a:lnTo>
                <a:lnTo>
                  <a:pt x="649469" y="1807177"/>
                </a:lnTo>
                <a:lnTo>
                  <a:pt x="693335" y="1819634"/>
                </a:lnTo>
                <a:lnTo>
                  <a:pt x="738057" y="1829957"/>
                </a:lnTo>
                <a:lnTo>
                  <a:pt x="783579" y="1838087"/>
                </a:lnTo>
                <a:lnTo>
                  <a:pt x="829841" y="1843966"/>
                </a:lnTo>
                <a:lnTo>
                  <a:pt x="876786" y="1847536"/>
                </a:lnTo>
                <a:lnTo>
                  <a:pt x="924356" y="1848739"/>
                </a:lnTo>
                <a:lnTo>
                  <a:pt x="971927" y="1847536"/>
                </a:lnTo>
                <a:lnTo>
                  <a:pt x="1018873" y="1843966"/>
                </a:lnTo>
                <a:lnTo>
                  <a:pt x="1065136" y="1838087"/>
                </a:lnTo>
                <a:lnTo>
                  <a:pt x="1110659" y="1829957"/>
                </a:lnTo>
                <a:lnTo>
                  <a:pt x="1155383" y="1819634"/>
                </a:lnTo>
                <a:lnTo>
                  <a:pt x="1199251" y="1807177"/>
                </a:lnTo>
                <a:lnTo>
                  <a:pt x="1242203" y="1792643"/>
                </a:lnTo>
                <a:lnTo>
                  <a:pt x="1284183" y="1776091"/>
                </a:lnTo>
                <a:lnTo>
                  <a:pt x="1325132" y="1757578"/>
                </a:lnTo>
                <a:lnTo>
                  <a:pt x="1364991" y="1737162"/>
                </a:lnTo>
                <a:lnTo>
                  <a:pt x="1403704" y="1714903"/>
                </a:lnTo>
                <a:lnTo>
                  <a:pt x="1441211" y="1690857"/>
                </a:lnTo>
                <a:lnTo>
                  <a:pt x="1477455" y="1665083"/>
                </a:lnTo>
                <a:lnTo>
                  <a:pt x="1512377" y="1637640"/>
                </a:lnTo>
                <a:lnTo>
                  <a:pt x="1545920" y="1608584"/>
                </a:lnTo>
                <a:lnTo>
                  <a:pt x="1578025" y="1577975"/>
                </a:lnTo>
                <a:lnTo>
                  <a:pt x="1608635" y="1545869"/>
                </a:lnTo>
                <a:lnTo>
                  <a:pt x="1618558" y="1534414"/>
                </a:lnTo>
                <a:lnTo>
                  <a:pt x="924356" y="1534414"/>
                </a:lnTo>
                <a:lnTo>
                  <a:pt x="876680" y="1532579"/>
                </a:lnTo>
                <a:lnTo>
                  <a:pt x="830006" y="1527164"/>
                </a:lnTo>
                <a:lnTo>
                  <a:pt x="784471" y="1518306"/>
                </a:lnTo>
                <a:lnTo>
                  <a:pt x="740211" y="1506138"/>
                </a:lnTo>
                <a:lnTo>
                  <a:pt x="697360" y="1490798"/>
                </a:lnTo>
                <a:lnTo>
                  <a:pt x="656056" y="1472420"/>
                </a:lnTo>
                <a:lnTo>
                  <a:pt x="616433" y="1451139"/>
                </a:lnTo>
                <a:lnTo>
                  <a:pt x="578627" y="1427092"/>
                </a:lnTo>
                <a:lnTo>
                  <a:pt x="542774" y="1400413"/>
                </a:lnTo>
                <a:lnTo>
                  <a:pt x="509010" y="1371237"/>
                </a:lnTo>
                <a:lnTo>
                  <a:pt x="477470" y="1339702"/>
                </a:lnTo>
                <a:lnTo>
                  <a:pt x="448289" y="1305941"/>
                </a:lnTo>
                <a:lnTo>
                  <a:pt x="421604" y="1270090"/>
                </a:lnTo>
                <a:lnTo>
                  <a:pt x="397551" y="1232285"/>
                </a:lnTo>
                <a:lnTo>
                  <a:pt x="376264" y="1192661"/>
                </a:lnTo>
                <a:lnTo>
                  <a:pt x="357880" y="1151354"/>
                </a:lnTo>
                <a:lnTo>
                  <a:pt x="342535" y="1108499"/>
                </a:lnTo>
                <a:lnTo>
                  <a:pt x="330363" y="1064231"/>
                </a:lnTo>
                <a:lnTo>
                  <a:pt x="321527" y="1018822"/>
                </a:lnTo>
                <a:lnTo>
                  <a:pt x="316084" y="971999"/>
                </a:lnTo>
                <a:lnTo>
                  <a:pt x="314248" y="924305"/>
                </a:lnTo>
                <a:lnTo>
                  <a:pt x="316080" y="876736"/>
                </a:lnTo>
                <a:lnTo>
                  <a:pt x="321501" y="829955"/>
                </a:lnTo>
                <a:lnTo>
                  <a:pt x="330363" y="784420"/>
                </a:lnTo>
                <a:lnTo>
                  <a:pt x="342535" y="740160"/>
                </a:lnTo>
                <a:lnTo>
                  <a:pt x="357880" y="697310"/>
                </a:lnTo>
                <a:lnTo>
                  <a:pt x="376264" y="656005"/>
                </a:lnTo>
                <a:lnTo>
                  <a:pt x="397551" y="616382"/>
                </a:lnTo>
                <a:lnTo>
                  <a:pt x="421604" y="578576"/>
                </a:lnTo>
                <a:lnTo>
                  <a:pt x="448289" y="542723"/>
                </a:lnTo>
                <a:lnTo>
                  <a:pt x="477470" y="508959"/>
                </a:lnTo>
                <a:lnTo>
                  <a:pt x="509010" y="477419"/>
                </a:lnTo>
                <a:lnTo>
                  <a:pt x="542774" y="448238"/>
                </a:lnTo>
                <a:lnTo>
                  <a:pt x="578627" y="421554"/>
                </a:lnTo>
                <a:lnTo>
                  <a:pt x="616433" y="397500"/>
                </a:lnTo>
                <a:lnTo>
                  <a:pt x="656056" y="376213"/>
                </a:lnTo>
                <a:lnTo>
                  <a:pt x="697360" y="357829"/>
                </a:lnTo>
                <a:lnTo>
                  <a:pt x="740211" y="342484"/>
                </a:lnTo>
                <a:lnTo>
                  <a:pt x="784471" y="330312"/>
                </a:lnTo>
                <a:lnTo>
                  <a:pt x="830006" y="321450"/>
                </a:lnTo>
                <a:lnTo>
                  <a:pt x="876680" y="316033"/>
                </a:lnTo>
                <a:lnTo>
                  <a:pt x="924356" y="314198"/>
                </a:lnTo>
                <a:lnTo>
                  <a:pt x="924356" y="0"/>
                </a:lnTo>
                <a:close/>
              </a:path>
              <a:path w="1849120" h="1849120">
                <a:moveTo>
                  <a:pt x="924356" y="0"/>
                </a:moveTo>
                <a:lnTo>
                  <a:pt x="924356" y="314198"/>
                </a:lnTo>
                <a:lnTo>
                  <a:pt x="972049" y="316033"/>
                </a:lnTo>
                <a:lnTo>
                  <a:pt x="1018736" y="321450"/>
                </a:lnTo>
                <a:lnTo>
                  <a:pt x="1064281" y="330312"/>
                </a:lnTo>
                <a:lnTo>
                  <a:pt x="1108549" y="342484"/>
                </a:lnTo>
                <a:lnTo>
                  <a:pt x="1151405" y="357829"/>
                </a:lnTo>
                <a:lnTo>
                  <a:pt x="1192712" y="376213"/>
                </a:lnTo>
                <a:lnTo>
                  <a:pt x="1232336" y="397500"/>
                </a:lnTo>
                <a:lnTo>
                  <a:pt x="1270141" y="421554"/>
                </a:lnTo>
                <a:lnTo>
                  <a:pt x="1305992" y="448238"/>
                </a:lnTo>
                <a:lnTo>
                  <a:pt x="1339753" y="477419"/>
                </a:lnTo>
                <a:lnTo>
                  <a:pt x="1371288" y="508959"/>
                </a:lnTo>
                <a:lnTo>
                  <a:pt x="1400463" y="542723"/>
                </a:lnTo>
                <a:lnTo>
                  <a:pt x="1427142" y="578576"/>
                </a:lnTo>
                <a:lnTo>
                  <a:pt x="1451190" y="616382"/>
                </a:lnTo>
                <a:lnTo>
                  <a:pt x="1472471" y="656005"/>
                </a:lnTo>
                <a:lnTo>
                  <a:pt x="1490849" y="697310"/>
                </a:lnTo>
                <a:lnTo>
                  <a:pt x="1506189" y="740160"/>
                </a:lnTo>
                <a:lnTo>
                  <a:pt x="1518356" y="784420"/>
                </a:lnTo>
                <a:lnTo>
                  <a:pt x="1527183" y="829791"/>
                </a:lnTo>
                <a:lnTo>
                  <a:pt x="1532633" y="876736"/>
                </a:lnTo>
                <a:lnTo>
                  <a:pt x="1534464" y="924305"/>
                </a:lnTo>
                <a:lnTo>
                  <a:pt x="1532629" y="971999"/>
                </a:lnTo>
                <a:lnTo>
                  <a:pt x="1527215" y="1018685"/>
                </a:lnTo>
                <a:lnTo>
                  <a:pt x="1518356" y="1064231"/>
                </a:lnTo>
                <a:lnTo>
                  <a:pt x="1506189" y="1108499"/>
                </a:lnTo>
                <a:lnTo>
                  <a:pt x="1490849" y="1151354"/>
                </a:lnTo>
                <a:lnTo>
                  <a:pt x="1472471" y="1192661"/>
                </a:lnTo>
                <a:lnTo>
                  <a:pt x="1451190" y="1232285"/>
                </a:lnTo>
                <a:lnTo>
                  <a:pt x="1427142" y="1270090"/>
                </a:lnTo>
                <a:lnTo>
                  <a:pt x="1400463" y="1305941"/>
                </a:lnTo>
                <a:lnTo>
                  <a:pt x="1371288" y="1339702"/>
                </a:lnTo>
                <a:lnTo>
                  <a:pt x="1339753" y="1371237"/>
                </a:lnTo>
                <a:lnTo>
                  <a:pt x="1305992" y="1400413"/>
                </a:lnTo>
                <a:lnTo>
                  <a:pt x="1270141" y="1427092"/>
                </a:lnTo>
                <a:lnTo>
                  <a:pt x="1232336" y="1451139"/>
                </a:lnTo>
                <a:lnTo>
                  <a:pt x="1192712" y="1472420"/>
                </a:lnTo>
                <a:lnTo>
                  <a:pt x="1151405" y="1490798"/>
                </a:lnTo>
                <a:lnTo>
                  <a:pt x="1108549" y="1506138"/>
                </a:lnTo>
                <a:lnTo>
                  <a:pt x="1064281" y="1518306"/>
                </a:lnTo>
                <a:lnTo>
                  <a:pt x="1018736" y="1527164"/>
                </a:lnTo>
                <a:lnTo>
                  <a:pt x="972049" y="1532579"/>
                </a:lnTo>
                <a:lnTo>
                  <a:pt x="924356" y="1534414"/>
                </a:lnTo>
                <a:lnTo>
                  <a:pt x="1618558" y="1534414"/>
                </a:lnTo>
                <a:lnTo>
                  <a:pt x="1665134" y="1477404"/>
                </a:lnTo>
                <a:lnTo>
                  <a:pt x="1690908" y="1441160"/>
                </a:lnTo>
                <a:lnTo>
                  <a:pt x="1714954" y="1403653"/>
                </a:lnTo>
                <a:lnTo>
                  <a:pt x="1737213" y="1364941"/>
                </a:lnTo>
                <a:lnTo>
                  <a:pt x="1757628" y="1325081"/>
                </a:lnTo>
                <a:lnTo>
                  <a:pt x="1776141" y="1284132"/>
                </a:lnTo>
                <a:lnTo>
                  <a:pt x="1792694" y="1242152"/>
                </a:lnTo>
                <a:lnTo>
                  <a:pt x="1807228" y="1199200"/>
                </a:lnTo>
                <a:lnTo>
                  <a:pt x="1819685" y="1155332"/>
                </a:lnTo>
                <a:lnTo>
                  <a:pt x="1830008" y="1110608"/>
                </a:lnTo>
                <a:lnTo>
                  <a:pt x="1838138" y="1065085"/>
                </a:lnTo>
                <a:lnTo>
                  <a:pt x="1844016" y="1018822"/>
                </a:lnTo>
                <a:lnTo>
                  <a:pt x="1847577" y="971999"/>
                </a:lnTo>
                <a:lnTo>
                  <a:pt x="1848789" y="924305"/>
                </a:lnTo>
                <a:lnTo>
                  <a:pt x="1847586" y="876736"/>
                </a:lnTo>
                <a:lnTo>
                  <a:pt x="1844029" y="829955"/>
                </a:lnTo>
                <a:lnTo>
                  <a:pt x="1838251" y="784420"/>
                </a:lnTo>
                <a:lnTo>
                  <a:pt x="1830008" y="738008"/>
                </a:lnTo>
                <a:lnTo>
                  <a:pt x="1819685" y="693287"/>
                </a:lnTo>
                <a:lnTo>
                  <a:pt x="1807228" y="649423"/>
                </a:lnTo>
                <a:lnTo>
                  <a:pt x="1792694" y="606474"/>
                </a:lnTo>
                <a:lnTo>
                  <a:pt x="1776141" y="564499"/>
                </a:lnTo>
                <a:lnTo>
                  <a:pt x="1757628" y="523555"/>
                </a:lnTo>
                <a:lnTo>
                  <a:pt x="1737213" y="483700"/>
                </a:lnTo>
                <a:lnTo>
                  <a:pt x="1714954" y="444993"/>
                </a:lnTo>
                <a:lnTo>
                  <a:pt x="1690908" y="407491"/>
                </a:lnTo>
                <a:lnTo>
                  <a:pt x="1665134" y="371253"/>
                </a:lnTo>
                <a:lnTo>
                  <a:pt x="1637690" y="336336"/>
                </a:lnTo>
                <a:lnTo>
                  <a:pt x="1608635" y="302799"/>
                </a:lnTo>
                <a:lnTo>
                  <a:pt x="1578025" y="270700"/>
                </a:lnTo>
                <a:lnTo>
                  <a:pt x="1545920" y="240096"/>
                </a:lnTo>
                <a:lnTo>
                  <a:pt x="1512377" y="211047"/>
                </a:lnTo>
                <a:lnTo>
                  <a:pt x="1477455" y="183609"/>
                </a:lnTo>
                <a:lnTo>
                  <a:pt x="1441211" y="157841"/>
                </a:lnTo>
                <a:lnTo>
                  <a:pt x="1403704" y="133800"/>
                </a:lnTo>
                <a:lnTo>
                  <a:pt x="1364991" y="111546"/>
                </a:lnTo>
                <a:lnTo>
                  <a:pt x="1325132" y="91136"/>
                </a:lnTo>
                <a:lnTo>
                  <a:pt x="1284183" y="72628"/>
                </a:lnTo>
                <a:lnTo>
                  <a:pt x="1242203" y="56079"/>
                </a:lnTo>
                <a:lnTo>
                  <a:pt x="1199251" y="41549"/>
                </a:lnTo>
                <a:lnTo>
                  <a:pt x="1155383" y="29095"/>
                </a:lnTo>
                <a:lnTo>
                  <a:pt x="1110659" y="18776"/>
                </a:lnTo>
                <a:lnTo>
                  <a:pt x="1065136" y="10648"/>
                </a:lnTo>
                <a:lnTo>
                  <a:pt x="1018873" y="4771"/>
                </a:lnTo>
                <a:lnTo>
                  <a:pt x="971927" y="1202"/>
                </a:lnTo>
                <a:lnTo>
                  <a:pt x="924356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893570" y="1272032"/>
            <a:ext cx="3975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FFFFFF"/>
                </a:solidFill>
                <a:latin typeface="Arial Narrow"/>
                <a:cs typeface="Arial Narrow"/>
              </a:rPr>
              <a:t>100%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77721" y="1938908"/>
            <a:ext cx="97980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Aggressive Growth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277166" y="1236281"/>
            <a:ext cx="1904364" cy="1904364"/>
            <a:chOff x="8277166" y="1236281"/>
            <a:chExt cx="1904364" cy="1904364"/>
          </a:xfrm>
        </p:grpSpPr>
        <p:sp>
          <p:nvSpPr>
            <p:cNvPr id="17" name="object 17" descr=""/>
            <p:cNvSpPr/>
            <p:nvPr/>
          </p:nvSpPr>
          <p:spPr>
            <a:xfrm>
              <a:off x="8277166" y="1241044"/>
              <a:ext cx="1508125" cy="1899285"/>
            </a:xfrm>
            <a:custGeom>
              <a:avLst/>
              <a:gdLst/>
              <a:ahLst/>
              <a:cxnLst/>
              <a:rect l="l" t="t" r="r" b="b"/>
              <a:pathLst>
                <a:path w="1508125" h="1899285">
                  <a:moveTo>
                    <a:pt x="949637" y="0"/>
                  </a:moveTo>
                  <a:lnTo>
                    <a:pt x="899626" y="1317"/>
                  </a:lnTo>
                  <a:lnTo>
                    <a:pt x="849924" y="5249"/>
                  </a:lnTo>
                  <a:lnTo>
                    <a:pt x="800630" y="11763"/>
                  </a:lnTo>
                  <a:lnTo>
                    <a:pt x="751841" y="20828"/>
                  </a:lnTo>
                  <a:lnTo>
                    <a:pt x="703656" y="32411"/>
                  </a:lnTo>
                  <a:lnTo>
                    <a:pt x="656171" y="46482"/>
                  </a:lnTo>
                  <a:lnTo>
                    <a:pt x="609486" y="63007"/>
                  </a:lnTo>
                  <a:lnTo>
                    <a:pt x="563698" y="81957"/>
                  </a:lnTo>
                  <a:lnTo>
                    <a:pt x="518904" y="103298"/>
                  </a:lnTo>
                  <a:lnTo>
                    <a:pt x="475203" y="127000"/>
                  </a:lnTo>
                  <a:lnTo>
                    <a:pt x="432693" y="153029"/>
                  </a:lnTo>
                  <a:lnTo>
                    <a:pt x="391472" y="181355"/>
                  </a:lnTo>
                  <a:lnTo>
                    <a:pt x="352662" y="211075"/>
                  </a:lnTo>
                  <a:lnTo>
                    <a:pt x="315801" y="242386"/>
                  </a:lnTo>
                  <a:lnTo>
                    <a:pt x="280901" y="275204"/>
                  </a:lnTo>
                  <a:lnTo>
                    <a:pt x="247976" y="309446"/>
                  </a:lnTo>
                  <a:lnTo>
                    <a:pt x="217037" y="345030"/>
                  </a:lnTo>
                  <a:lnTo>
                    <a:pt x="188100" y="381870"/>
                  </a:lnTo>
                  <a:lnTo>
                    <a:pt x="161177" y="419884"/>
                  </a:lnTo>
                  <a:lnTo>
                    <a:pt x="136281" y="458989"/>
                  </a:lnTo>
                  <a:lnTo>
                    <a:pt x="113425" y="499102"/>
                  </a:lnTo>
                  <a:lnTo>
                    <a:pt x="92624" y="540138"/>
                  </a:lnTo>
                  <a:lnTo>
                    <a:pt x="73888" y="582014"/>
                  </a:lnTo>
                  <a:lnTo>
                    <a:pt x="57233" y="624648"/>
                  </a:lnTo>
                  <a:lnTo>
                    <a:pt x="42672" y="667955"/>
                  </a:lnTo>
                  <a:lnTo>
                    <a:pt x="30216" y="711852"/>
                  </a:lnTo>
                  <a:lnTo>
                    <a:pt x="19881" y="756256"/>
                  </a:lnTo>
                  <a:lnTo>
                    <a:pt x="11678" y="801084"/>
                  </a:lnTo>
                  <a:lnTo>
                    <a:pt x="5622" y="846251"/>
                  </a:lnTo>
                  <a:lnTo>
                    <a:pt x="1724" y="891676"/>
                  </a:lnTo>
                  <a:lnTo>
                    <a:pt x="0" y="937274"/>
                  </a:lnTo>
                  <a:lnTo>
                    <a:pt x="460" y="982961"/>
                  </a:lnTo>
                  <a:lnTo>
                    <a:pt x="3120" y="1028655"/>
                  </a:lnTo>
                  <a:lnTo>
                    <a:pt x="7992" y="1074272"/>
                  </a:lnTo>
                  <a:lnTo>
                    <a:pt x="15090" y="1119729"/>
                  </a:lnTo>
                  <a:lnTo>
                    <a:pt x="24426" y="1164943"/>
                  </a:lnTo>
                  <a:lnTo>
                    <a:pt x="36013" y="1209829"/>
                  </a:lnTo>
                  <a:lnTo>
                    <a:pt x="49866" y="1254305"/>
                  </a:lnTo>
                  <a:lnTo>
                    <a:pt x="65997" y="1298287"/>
                  </a:lnTo>
                  <a:lnTo>
                    <a:pt x="84419" y="1341691"/>
                  </a:lnTo>
                  <a:lnTo>
                    <a:pt x="105146" y="1384436"/>
                  </a:lnTo>
                  <a:lnTo>
                    <a:pt x="128191" y="1426436"/>
                  </a:lnTo>
                  <a:lnTo>
                    <a:pt x="153567" y="1467609"/>
                  </a:lnTo>
                  <a:lnTo>
                    <a:pt x="181287" y="1507870"/>
                  </a:lnTo>
                  <a:lnTo>
                    <a:pt x="211018" y="1546679"/>
                  </a:lnTo>
                  <a:lnTo>
                    <a:pt x="242338" y="1583539"/>
                  </a:lnTo>
                  <a:lnTo>
                    <a:pt x="275165" y="1618438"/>
                  </a:lnTo>
                  <a:lnTo>
                    <a:pt x="309414" y="1651361"/>
                  </a:lnTo>
                  <a:lnTo>
                    <a:pt x="345003" y="1682296"/>
                  </a:lnTo>
                  <a:lnTo>
                    <a:pt x="381848" y="1711230"/>
                  </a:lnTo>
                  <a:lnTo>
                    <a:pt x="419866" y="1738150"/>
                  </a:lnTo>
                  <a:lnTo>
                    <a:pt x="458974" y="1763041"/>
                  </a:lnTo>
                  <a:lnTo>
                    <a:pt x="499088" y="1785892"/>
                  </a:lnTo>
                  <a:lnTo>
                    <a:pt x="540125" y="1806689"/>
                  </a:lnTo>
                  <a:lnTo>
                    <a:pt x="582002" y="1825419"/>
                  </a:lnTo>
                  <a:lnTo>
                    <a:pt x="624634" y="1842069"/>
                  </a:lnTo>
                  <a:lnTo>
                    <a:pt x="667940" y="1856625"/>
                  </a:lnTo>
                  <a:lnTo>
                    <a:pt x="711836" y="1869074"/>
                  </a:lnTo>
                  <a:lnTo>
                    <a:pt x="756238" y="1879404"/>
                  </a:lnTo>
                  <a:lnTo>
                    <a:pt x="801063" y="1887601"/>
                  </a:lnTo>
                  <a:lnTo>
                    <a:pt x="846227" y="1893651"/>
                  </a:lnTo>
                  <a:lnTo>
                    <a:pt x="891648" y="1897543"/>
                  </a:lnTo>
                  <a:lnTo>
                    <a:pt x="937242" y="1899261"/>
                  </a:lnTo>
                  <a:lnTo>
                    <a:pt x="982926" y="1898795"/>
                  </a:lnTo>
                  <a:lnTo>
                    <a:pt x="1028616" y="1896129"/>
                  </a:lnTo>
                  <a:lnTo>
                    <a:pt x="1074229" y="1891252"/>
                  </a:lnTo>
                  <a:lnTo>
                    <a:pt x="1119682" y="1884150"/>
                  </a:lnTo>
                  <a:lnTo>
                    <a:pt x="1164892" y="1874809"/>
                  </a:lnTo>
                  <a:lnTo>
                    <a:pt x="1209774" y="1863217"/>
                  </a:lnTo>
                  <a:lnTo>
                    <a:pt x="1254247" y="1849361"/>
                  </a:lnTo>
                  <a:lnTo>
                    <a:pt x="1298226" y="1833226"/>
                  </a:lnTo>
                  <a:lnTo>
                    <a:pt x="1341628" y="1814801"/>
                  </a:lnTo>
                  <a:lnTo>
                    <a:pt x="1384370" y="1794072"/>
                  </a:lnTo>
                  <a:lnTo>
                    <a:pt x="1426368" y="1771026"/>
                  </a:lnTo>
                  <a:lnTo>
                    <a:pt x="1467540" y="1745649"/>
                  </a:lnTo>
                  <a:lnTo>
                    <a:pt x="1507802" y="1717928"/>
                  </a:lnTo>
                  <a:lnTo>
                    <a:pt x="1318064" y="1456689"/>
                  </a:lnTo>
                  <a:lnTo>
                    <a:pt x="1276922" y="1484187"/>
                  </a:lnTo>
                  <a:lnTo>
                    <a:pt x="1233940" y="1508246"/>
                  </a:lnTo>
                  <a:lnTo>
                    <a:pt x="1189335" y="1528794"/>
                  </a:lnTo>
                  <a:lnTo>
                    <a:pt x="1143328" y="1545764"/>
                  </a:lnTo>
                  <a:lnTo>
                    <a:pt x="1096135" y="1559084"/>
                  </a:lnTo>
                  <a:lnTo>
                    <a:pt x="1047976" y="1568686"/>
                  </a:lnTo>
                  <a:lnTo>
                    <a:pt x="999071" y="1574498"/>
                  </a:lnTo>
                  <a:lnTo>
                    <a:pt x="949637" y="1576451"/>
                  </a:lnTo>
                  <a:lnTo>
                    <a:pt x="900649" y="1574564"/>
                  </a:lnTo>
                  <a:lnTo>
                    <a:pt x="852694" y="1568999"/>
                  </a:lnTo>
                  <a:lnTo>
                    <a:pt x="805911" y="1559894"/>
                  </a:lnTo>
                  <a:lnTo>
                    <a:pt x="760438" y="1547388"/>
                  </a:lnTo>
                  <a:lnTo>
                    <a:pt x="716416" y="1531621"/>
                  </a:lnTo>
                  <a:lnTo>
                    <a:pt x="673984" y="1512733"/>
                  </a:lnTo>
                  <a:lnTo>
                    <a:pt x="633280" y="1490862"/>
                  </a:lnTo>
                  <a:lnTo>
                    <a:pt x="594443" y="1466148"/>
                  </a:lnTo>
                  <a:lnTo>
                    <a:pt x="557614" y="1438731"/>
                  </a:lnTo>
                  <a:lnTo>
                    <a:pt x="522931" y="1408749"/>
                  </a:lnTo>
                  <a:lnTo>
                    <a:pt x="490534" y="1376343"/>
                  </a:lnTo>
                  <a:lnTo>
                    <a:pt x="460561" y="1341651"/>
                  </a:lnTo>
                  <a:lnTo>
                    <a:pt x="433153" y="1304813"/>
                  </a:lnTo>
                  <a:lnTo>
                    <a:pt x="408447" y="1265968"/>
                  </a:lnTo>
                  <a:lnTo>
                    <a:pt x="386584" y="1225257"/>
                  </a:lnTo>
                  <a:lnTo>
                    <a:pt x="367703" y="1182817"/>
                  </a:lnTo>
                  <a:lnTo>
                    <a:pt x="351942" y="1138789"/>
                  </a:lnTo>
                  <a:lnTo>
                    <a:pt x="339441" y="1093311"/>
                  </a:lnTo>
                  <a:lnTo>
                    <a:pt x="330340" y="1046524"/>
                  </a:lnTo>
                  <a:lnTo>
                    <a:pt x="324777" y="998567"/>
                  </a:lnTo>
                  <a:lnTo>
                    <a:pt x="322892" y="949578"/>
                  </a:lnTo>
                  <a:lnTo>
                    <a:pt x="324777" y="900607"/>
                  </a:lnTo>
                  <a:lnTo>
                    <a:pt x="330340" y="852666"/>
                  </a:lnTo>
                  <a:lnTo>
                    <a:pt x="339441" y="805893"/>
                  </a:lnTo>
                  <a:lnTo>
                    <a:pt x="351942" y="760428"/>
                  </a:lnTo>
                  <a:lnTo>
                    <a:pt x="367703" y="716411"/>
                  </a:lnTo>
                  <a:lnTo>
                    <a:pt x="386584" y="673981"/>
                  </a:lnTo>
                  <a:lnTo>
                    <a:pt x="408447" y="633278"/>
                  </a:lnTo>
                  <a:lnTo>
                    <a:pt x="433153" y="594441"/>
                  </a:lnTo>
                  <a:lnTo>
                    <a:pt x="460561" y="557609"/>
                  </a:lnTo>
                  <a:lnTo>
                    <a:pt x="490534" y="522923"/>
                  </a:lnTo>
                  <a:lnTo>
                    <a:pt x="522931" y="490521"/>
                  </a:lnTo>
                  <a:lnTo>
                    <a:pt x="557614" y="460543"/>
                  </a:lnTo>
                  <a:lnTo>
                    <a:pt x="594443" y="433129"/>
                  </a:lnTo>
                  <a:lnTo>
                    <a:pt x="633280" y="408417"/>
                  </a:lnTo>
                  <a:lnTo>
                    <a:pt x="673984" y="386548"/>
                  </a:lnTo>
                  <a:lnTo>
                    <a:pt x="716416" y="367661"/>
                  </a:lnTo>
                  <a:lnTo>
                    <a:pt x="760438" y="351895"/>
                  </a:lnTo>
                  <a:lnTo>
                    <a:pt x="805911" y="339390"/>
                  </a:lnTo>
                  <a:lnTo>
                    <a:pt x="852694" y="330285"/>
                  </a:lnTo>
                  <a:lnTo>
                    <a:pt x="900649" y="324720"/>
                  </a:lnTo>
                  <a:lnTo>
                    <a:pt x="949637" y="322833"/>
                  </a:lnTo>
                  <a:lnTo>
                    <a:pt x="949637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226803" y="1241044"/>
              <a:ext cx="949960" cy="1718310"/>
            </a:xfrm>
            <a:custGeom>
              <a:avLst/>
              <a:gdLst/>
              <a:ahLst/>
              <a:cxnLst/>
              <a:rect l="l" t="t" r="r" b="b"/>
              <a:pathLst>
                <a:path w="949959" h="1718310">
                  <a:moveTo>
                    <a:pt x="0" y="0"/>
                  </a:moveTo>
                  <a:lnTo>
                    <a:pt x="0" y="322833"/>
                  </a:lnTo>
                  <a:lnTo>
                    <a:pt x="49877" y="324817"/>
                  </a:lnTo>
                  <a:lnTo>
                    <a:pt x="99044" y="330698"/>
                  </a:lnTo>
                  <a:lnTo>
                    <a:pt x="147298" y="340373"/>
                  </a:lnTo>
                  <a:lnTo>
                    <a:pt x="194436" y="353742"/>
                  </a:lnTo>
                  <a:lnTo>
                    <a:pt x="240258" y="370699"/>
                  </a:lnTo>
                  <a:lnTo>
                    <a:pt x="284559" y="391144"/>
                  </a:lnTo>
                  <a:lnTo>
                    <a:pt x="327138" y="414972"/>
                  </a:lnTo>
                  <a:lnTo>
                    <a:pt x="367791" y="442082"/>
                  </a:lnTo>
                  <a:lnTo>
                    <a:pt x="406318" y="472370"/>
                  </a:lnTo>
                  <a:lnTo>
                    <a:pt x="442515" y="505734"/>
                  </a:lnTo>
                  <a:lnTo>
                    <a:pt x="476180" y="542071"/>
                  </a:lnTo>
                  <a:lnTo>
                    <a:pt x="507111" y="581278"/>
                  </a:lnTo>
                  <a:lnTo>
                    <a:pt x="534374" y="622012"/>
                  </a:lnTo>
                  <a:lnTo>
                    <a:pt x="558055" y="664074"/>
                  </a:lnTo>
                  <a:lnTo>
                    <a:pt x="578185" y="707268"/>
                  </a:lnTo>
                  <a:lnTo>
                    <a:pt x="594795" y="751401"/>
                  </a:lnTo>
                  <a:lnTo>
                    <a:pt x="607915" y="796278"/>
                  </a:lnTo>
                  <a:lnTo>
                    <a:pt x="617576" y="841704"/>
                  </a:lnTo>
                  <a:lnTo>
                    <a:pt x="623809" y="887485"/>
                  </a:lnTo>
                  <a:lnTo>
                    <a:pt x="626646" y="933426"/>
                  </a:lnTo>
                  <a:lnTo>
                    <a:pt x="626116" y="979332"/>
                  </a:lnTo>
                  <a:lnTo>
                    <a:pt x="622251" y="1025010"/>
                  </a:lnTo>
                  <a:lnTo>
                    <a:pt x="615081" y="1070264"/>
                  </a:lnTo>
                  <a:lnTo>
                    <a:pt x="604638" y="1114899"/>
                  </a:lnTo>
                  <a:lnTo>
                    <a:pt x="590952" y="1158722"/>
                  </a:lnTo>
                  <a:lnTo>
                    <a:pt x="574054" y="1201537"/>
                  </a:lnTo>
                  <a:lnTo>
                    <a:pt x="553975" y="1243150"/>
                  </a:lnTo>
                  <a:lnTo>
                    <a:pt x="530745" y="1283367"/>
                  </a:lnTo>
                  <a:lnTo>
                    <a:pt x="504397" y="1321992"/>
                  </a:lnTo>
                  <a:lnTo>
                    <a:pt x="474960" y="1358832"/>
                  </a:lnTo>
                  <a:lnTo>
                    <a:pt x="442465" y="1393691"/>
                  </a:lnTo>
                  <a:lnTo>
                    <a:pt x="406944" y="1426375"/>
                  </a:lnTo>
                  <a:lnTo>
                    <a:pt x="368426" y="1456689"/>
                  </a:lnTo>
                  <a:lnTo>
                    <a:pt x="558165" y="1717928"/>
                  </a:lnTo>
                  <a:lnTo>
                    <a:pt x="598226" y="1687172"/>
                  </a:lnTo>
                  <a:lnTo>
                    <a:pt x="636382" y="1654526"/>
                  </a:lnTo>
                  <a:lnTo>
                    <a:pt x="672584" y="1620083"/>
                  </a:lnTo>
                  <a:lnTo>
                    <a:pt x="706787" y="1583932"/>
                  </a:lnTo>
                  <a:lnTo>
                    <a:pt x="738943" y="1546165"/>
                  </a:lnTo>
                  <a:lnTo>
                    <a:pt x="769008" y="1506873"/>
                  </a:lnTo>
                  <a:lnTo>
                    <a:pt x="796934" y="1466148"/>
                  </a:lnTo>
                  <a:lnTo>
                    <a:pt x="822675" y="1424079"/>
                  </a:lnTo>
                  <a:lnTo>
                    <a:pt x="846185" y="1380759"/>
                  </a:lnTo>
                  <a:lnTo>
                    <a:pt x="867416" y="1336279"/>
                  </a:lnTo>
                  <a:lnTo>
                    <a:pt x="886324" y="1290728"/>
                  </a:lnTo>
                  <a:lnTo>
                    <a:pt x="902861" y="1244200"/>
                  </a:lnTo>
                  <a:lnTo>
                    <a:pt x="916982" y="1196783"/>
                  </a:lnTo>
                  <a:lnTo>
                    <a:pt x="928638" y="1148571"/>
                  </a:lnTo>
                  <a:lnTo>
                    <a:pt x="937786" y="1099653"/>
                  </a:lnTo>
                  <a:lnTo>
                    <a:pt x="944377" y="1050121"/>
                  </a:lnTo>
                  <a:lnTo>
                    <a:pt x="948366" y="1000066"/>
                  </a:lnTo>
                  <a:lnTo>
                    <a:pt x="949705" y="949578"/>
                  </a:lnTo>
                  <a:lnTo>
                    <a:pt x="948470" y="900718"/>
                  </a:lnTo>
                  <a:lnTo>
                    <a:pt x="944802" y="852499"/>
                  </a:lnTo>
                  <a:lnTo>
                    <a:pt x="938763" y="804980"/>
                  </a:lnTo>
                  <a:lnTo>
                    <a:pt x="930411" y="758221"/>
                  </a:lnTo>
                  <a:lnTo>
                    <a:pt x="919806" y="712282"/>
                  </a:lnTo>
                  <a:lnTo>
                    <a:pt x="907009" y="667223"/>
                  </a:lnTo>
                  <a:lnTo>
                    <a:pt x="892078" y="623103"/>
                  </a:lnTo>
                  <a:lnTo>
                    <a:pt x="875073" y="579983"/>
                  </a:lnTo>
                  <a:lnTo>
                    <a:pt x="856054" y="537921"/>
                  </a:lnTo>
                  <a:lnTo>
                    <a:pt x="835081" y="496977"/>
                  </a:lnTo>
                  <a:lnTo>
                    <a:pt x="812214" y="457212"/>
                  </a:lnTo>
                  <a:lnTo>
                    <a:pt x="787511" y="418684"/>
                  </a:lnTo>
                  <a:lnTo>
                    <a:pt x="761033" y="381454"/>
                  </a:lnTo>
                  <a:lnTo>
                    <a:pt x="732839" y="345581"/>
                  </a:lnTo>
                  <a:lnTo>
                    <a:pt x="702990" y="311125"/>
                  </a:lnTo>
                  <a:lnTo>
                    <a:pt x="671544" y="278145"/>
                  </a:lnTo>
                  <a:lnTo>
                    <a:pt x="638561" y="246702"/>
                  </a:lnTo>
                  <a:lnTo>
                    <a:pt x="604101" y="216855"/>
                  </a:lnTo>
                  <a:lnTo>
                    <a:pt x="568225" y="188663"/>
                  </a:lnTo>
                  <a:lnTo>
                    <a:pt x="530990" y="162187"/>
                  </a:lnTo>
                  <a:lnTo>
                    <a:pt x="492457" y="137486"/>
                  </a:lnTo>
                  <a:lnTo>
                    <a:pt x="452687" y="114620"/>
                  </a:lnTo>
                  <a:lnTo>
                    <a:pt x="411737" y="93648"/>
                  </a:lnTo>
                  <a:lnTo>
                    <a:pt x="369669" y="74630"/>
                  </a:lnTo>
                  <a:lnTo>
                    <a:pt x="326541" y="57626"/>
                  </a:lnTo>
                  <a:lnTo>
                    <a:pt x="282414" y="42695"/>
                  </a:lnTo>
                  <a:lnTo>
                    <a:pt x="237346" y="29898"/>
                  </a:lnTo>
                  <a:lnTo>
                    <a:pt x="191399" y="19294"/>
                  </a:lnTo>
                  <a:lnTo>
                    <a:pt x="144631" y="10942"/>
                  </a:lnTo>
                  <a:lnTo>
                    <a:pt x="97102" y="4903"/>
                  </a:lnTo>
                  <a:lnTo>
                    <a:pt x="48871" y="1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226803" y="1241044"/>
              <a:ext cx="949960" cy="1718310"/>
            </a:xfrm>
            <a:custGeom>
              <a:avLst/>
              <a:gdLst/>
              <a:ahLst/>
              <a:cxnLst/>
              <a:rect l="l" t="t" r="r" b="b"/>
              <a:pathLst>
                <a:path w="949959" h="1718310">
                  <a:moveTo>
                    <a:pt x="0" y="0"/>
                  </a:moveTo>
                  <a:lnTo>
                    <a:pt x="48871" y="1235"/>
                  </a:lnTo>
                  <a:lnTo>
                    <a:pt x="97102" y="4903"/>
                  </a:lnTo>
                  <a:lnTo>
                    <a:pt x="144631" y="10942"/>
                  </a:lnTo>
                  <a:lnTo>
                    <a:pt x="191399" y="19294"/>
                  </a:lnTo>
                  <a:lnTo>
                    <a:pt x="237346" y="29898"/>
                  </a:lnTo>
                  <a:lnTo>
                    <a:pt x="282414" y="42695"/>
                  </a:lnTo>
                  <a:lnTo>
                    <a:pt x="326541" y="57626"/>
                  </a:lnTo>
                  <a:lnTo>
                    <a:pt x="369669" y="74630"/>
                  </a:lnTo>
                  <a:lnTo>
                    <a:pt x="411737" y="93648"/>
                  </a:lnTo>
                  <a:lnTo>
                    <a:pt x="452687" y="114620"/>
                  </a:lnTo>
                  <a:lnTo>
                    <a:pt x="492457" y="137486"/>
                  </a:lnTo>
                  <a:lnTo>
                    <a:pt x="530990" y="162187"/>
                  </a:lnTo>
                  <a:lnTo>
                    <a:pt x="568225" y="188663"/>
                  </a:lnTo>
                  <a:lnTo>
                    <a:pt x="604101" y="216855"/>
                  </a:lnTo>
                  <a:lnTo>
                    <a:pt x="638561" y="246702"/>
                  </a:lnTo>
                  <a:lnTo>
                    <a:pt x="671544" y="278145"/>
                  </a:lnTo>
                  <a:lnTo>
                    <a:pt x="702990" y="311125"/>
                  </a:lnTo>
                  <a:lnTo>
                    <a:pt x="732839" y="345581"/>
                  </a:lnTo>
                  <a:lnTo>
                    <a:pt x="761033" y="381454"/>
                  </a:lnTo>
                  <a:lnTo>
                    <a:pt x="787511" y="418684"/>
                  </a:lnTo>
                  <a:lnTo>
                    <a:pt x="812214" y="457212"/>
                  </a:lnTo>
                  <a:lnTo>
                    <a:pt x="835081" y="496977"/>
                  </a:lnTo>
                  <a:lnTo>
                    <a:pt x="856054" y="537921"/>
                  </a:lnTo>
                  <a:lnTo>
                    <a:pt x="875073" y="579983"/>
                  </a:lnTo>
                  <a:lnTo>
                    <a:pt x="892078" y="623103"/>
                  </a:lnTo>
                  <a:lnTo>
                    <a:pt x="907009" y="667223"/>
                  </a:lnTo>
                  <a:lnTo>
                    <a:pt x="919806" y="712282"/>
                  </a:lnTo>
                  <a:lnTo>
                    <a:pt x="930411" y="758221"/>
                  </a:lnTo>
                  <a:lnTo>
                    <a:pt x="938763" y="804980"/>
                  </a:lnTo>
                  <a:lnTo>
                    <a:pt x="944802" y="852499"/>
                  </a:lnTo>
                  <a:lnTo>
                    <a:pt x="948470" y="900718"/>
                  </a:lnTo>
                  <a:lnTo>
                    <a:pt x="949705" y="949578"/>
                  </a:lnTo>
                  <a:lnTo>
                    <a:pt x="948366" y="1000066"/>
                  </a:lnTo>
                  <a:lnTo>
                    <a:pt x="944377" y="1050121"/>
                  </a:lnTo>
                  <a:lnTo>
                    <a:pt x="937786" y="1099653"/>
                  </a:lnTo>
                  <a:lnTo>
                    <a:pt x="928638" y="1148571"/>
                  </a:lnTo>
                  <a:lnTo>
                    <a:pt x="916982" y="1196783"/>
                  </a:lnTo>
                  <a:lnTo>
                    <a:pt x="902861" y="1244200"/>
                  </a:lnTo>
                  <a:lnTo>
                    <a:pt x="886324" y="1290728"/>
                  </a:lnTo>
                  <a:lnTo>
                    <a:pt x="867416" y="1336279"/>
                  </a:lnTo>
                  <a:lnTo>
                    <a:pt x="846185" y="1380759"/>
                  </a:lnTo>
                  <a:lnTo>
                    <a:pt x="822675" y="1424079"/>
                  </a:lnTo>
                  <a:lnTo>
                    <a:pt x="796934" y="1466148"/>
                  </a:lnTo>
                  <a:lnTo>
                    <a:pt x="769008" y="1506873"/>
                  </a:lnTo>
                  <a:lnTo>
                    <a:pt x="738943" y="1546165"/>
                  </a:lnTo>
                  <a:lnTo>
                    <a:pt x="706787" y="1583932"/>
                  </a:lnTo>
                  <a:lnTo>
                    <a:pt x="672584" y="1620083"/>
                  </a:lnTo>
                  <a:lnTo>
                    <a:pt x="636382" y="1654526"/>
                  </a:lnTo>
                  <a:lnTo>
                    <a:pt x="598226" y="1687172"/>
                  </a:lnTo>
                  <a:lnTo>
                    <a:pt x="558165" y="1717928"/>
                  </a:lnTo>
                  <a:lnTo>
                    <a:pt x="368426" y="1456689"/>
                  </a:lnTo>
                  <a:lnTo>
                    <a:pt x="406944" y="1426375"/>
                  </a:lnTo>
                  <a:lnTo>
                    <a:pt x="442465" y="1393691"/>
                  </a:lnTo>
                  <a:lnTo>
                    <a:pt x="474960" y="1358832"/>
                  </a:lnTo>
                  <a:lnTo>
                    <a:pt x="504397" y="1321992"/>
                  </a:lnTo>
                  <a:lnTo>
                    <a:pt x="530745" y="1283367"/>
                  </a:lnTo>
                  <a:lnTo>
                    <a:pt x="553975" y="1243150"/>
                  </a:lnTo>
                  <a:lnTo>
                    <a:pt x="574054" y="1201537"/>
                  </a:lnTo>
                  <a:lnTo>
                    <a:pt x="590952" y="1158722"/>
                  </a:lnTo>
                  <a:lnTo>
                    <a:pt x="604638" y="1114899"/>
                  </a:lnTo>
                  <a:lnTo>
                    <a:pt x="615081" y="1070264"/>
                  </a:lnTo>
                  <a:lnTo>
                    <a:pt x="622251" y="1025010"/>
                  </a:lnTo>
                  <a:lnTo>
                    <a:pt x="626116" y="979332"/>
                  </a:lnTo>
                  <a:lnTo>
                    <a:pt x="626646" y="933426"/>
                  </a:lnTo>
                  <a:lnTo>
                    <a:pt x="623809" y="887485"/>
                  </a:lnTo>
                  <a:lnTo>
                    <a:pt x="617576" y="841704"/>
                  </a:lnTo>
                  <a:lnTo>
                    <a:pt x="607915" y="796278"/>
                  </a:lnTo>
                  <a:lnTo>
                    <a:pt x="594795" y="751401"/>
                  </a:lnTo>
                  <a:lnTo>
                    <a:pt x="578185" y="707268"/>
                  </a:lnTo>
                  <a:lnTo>
                    <a:pt x="558055" y="664074"/>
                  </a:lnTo>
                  <a:lnTo>
                    <a:pt x="534374" y="622012"/>
                  </a:lnTo>
                  <a:lnTo>
                    <a:pt x="507111" y="581278"/>
                  </a:lnTo>
                  <a:lnTo>
                    <a:pt x="476180" y="542071"/>
                  </a:lnTo>
                  <a:lnTo>
                    <a:pt x="442515" y="505734"/>
                  </a:lnTo>
                  <a:lnTo>
                    <a:pt x="406318" y="472370"/>
                  </a:lnTo>
                  <a:lnTo>
                    <a:pt x="367791" y="442082"/>
                  </a:lnTo>
                  <a:lnTo>
                    <a:pt x="327138" y="414972"/>
                  </a:lnTo>
                  <a:lnTo>
                    <a:pt x="284559" y="391144"/>
                  </a:lnTo>
                  <a:lnTo>
                    <a:pt x="240258" y="370699"/>
                  </a:lnTo>
                  <a:lnTo>
                    <a:pt x="194436" y="353742"/>
                  </a:lnTo>
                  <a:lnTo>
                    <a:pt x="147298" y="340373"/>
                  </a:lnTo>
                  <a:lnTo>
                    <a:pt x="99044" y="330698"/>
                  </a:lnTo>
                  <a:lnTo>
                    <a:pt x="49877" y="324817"/>
                  </a:lnTo>
                  <a:lnTo>
                    <a:pt x="0" y="3228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8319643" y="2307717"/>
            <a:ext cx="3168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Arial Narrow"/>
                <a:cs typeface="Arial Narrow"/>
              </a:rPr>
              <a:t>60%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819258" y="1820672"/>
            <a:ext cx="3168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FFFF"/>
                </a:solidFill>
                <a:latin typeface="Arial Narrow"/>
                <a:cs typeface="Arial Narrow"/>
              </a:rPr>
              <a:t>40%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826754" y="1937131"/>
            <a:ext cx="81788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Moderate Growth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890047" y="3473894"/>
            <a:ext cx="1891030" cy="1896110"/>
            <a:chOff x="2890047" y="3473894"/>
            <a:chExt cx="1891030" cy="1896110"/>
          </a:xfrm>
        </p:grpSpPr>
        <p:sp>
          <p:nvSpPr>
            <p:cNvPr id="24" name="object 24" descr=""/>
            <p:cNvSpPr/>
            <p:nvPr/>
          </p:nvSpPr>
          <p:spPr>
            <a:xfrm>
              <a:off x="2890047" y="3478657"/>
              <a:ext cx="943610" cy="1706245"/>
            </a:xfrm>
            <a:custGeom>
              <a:avLst/>
              <a:gdLst/>
              <a:ahLst/>
              <a:cxnLst/>
              <a:rect l="l" t="t" r="r" b="b"/>
              <a:pathLst>
                <a:path w="943610" h="1706245">
                  <a:moveTo>
                    <a:pt x="943067" y="0"/>
                  </a:moveTo>
                  <a:lnTo>
                    <a:pt x="892938" y="1330"/>
                  </a:lnTo>
                  <a:lnTo>
                    <a:pt x="843238" y="5291"/>
                  </a:lnTo>
                  <a:lnTo>
                    <a:pt x="794057" y="11835"/>
                  </a:lnTo>
                  <a:lnTo>
                    <a:pt x="745486" y="20917"/>
                  </a:lnTo>
                  <a:lnTo>
                    <a:pt x="697615" y="32491"/>
                  </a:lnTo>
                  <a:lnTo>
                    <a:pt x="650534" y="46510"/>
                  </a:lnTo>
                  <a:lnTo>
                    <a:pt x="604333" y="62927"/>
                  </a:lnTo>
                  <a:lnTo>
                    <a:pt x="559103" y="81698"/>
                  </a:lnTo>
                  <a:lnTo>
                    <a:pt x="514934" y="102774"/>
                  </a:lnTo>
                  <a:lnTo>
                    <a:pt x="471916" y="126111"/>
                  </a:lnTo>
                  <a:lnTo>
                    <a:pt x="430139" y="151662"/>
                  </a:lnTo>
                  <a:lnTo>
                    <a:pt x="389695" y="179380"/>
                  </a:lnTo>
                  <a:lnTo>
                    <a:pt x="350672" y="209220"/>
                  </a:lnTo>
                  <a:lnTo>
                    <a:pt x="313162" y="241134"/>
                  </a:lnTo>
                  <a:lnTo>
                    <a:pt x="277254" y="275078"/>
                  </a:lnTo>
                  <a:lnTo>
                    <a:pt x="243040" y="311004"/>
                  </a:lnTo>
                  <a:lnTo>
                    <a:pt x="210608" y="348867"/>
                  </a:lnTo>
                  <a:lnTo>
                    <a:pt x="180051" y="388619"/>
                  </a:lnTo>
                  <a:lnTo>
                    <a:pt x="152524" y="428604"/>
                  </a:lnTo>
                  <a:lnTo>
                    <a:pt x="127326" y="469492"/>
                  </a:lnTo>
                  <a:lnTo>
                    <a:pt x="104441" y="511202"/>
                  </a:lnTo>
                  <a:lnTo>
                    <a:pt x="83857" y="553650"/>
                  </a:lnTo>
                  <a:lnTo>
                    <a:pt x="65562" y="596754"/>
                  </a:lnTo>
                  <a:lnTo>
                    <a:pt x="49541" y="640430"/>
                  </a:lnTo>
                  <a:lnTo>
                    <a:pt x="35783" y="684596"/>
                  </a:lnTo>
                  <a:lnTo>
                    <a:pt x="24273" y="729170"/>
                  </a:lnTo>
                  <a:lnTo>
                    <a:pt x="14999" y="774068"/>
                  </a:lnTo>
                  <a:lnTo>
                    <a:pt x="7948" y="819208"/>
                  </a:lnTo>
                  <a:lnTo>
                    <a:pt x="3106" y="864506"/>
                  </a:lnTo>
                  <a:lnTo>
                    <a:pt x="461" y="909881"/>
                  </a:lnTo>
                  <a:lnTo>
                    <a:pt x="0" y="955249"/>
                  </a:lnTo>
                  <a:lnTo>
                    <a:pt x="1708" y="1000528"/>
                  </a:lnTo>
                  <a:lnTo>
                    <a:pt x="5575" y="1045634"/>
                  </a:lnTo>
                  <a:lnTo>
                    <a:pt x="11585" y="1090485"/>
                  </a:lnTo>
                  <a:lnTo>
                    <a:pt x="19727" y="1134998"/>
                  </a:lnTo>
                  <a:lnTo>
                    <a:pt x="29987" y="1179091"/>
                  </a:lnTo>
                  <a:lnTo>
                    <a:pt x="42351" y="1222680"/>
                  </a:lnTo>
                  <a:lnTo>
                    <a:pt x="56808" y="1265683"/>
                  </a:lnTo>
                  <a:lnTo>
                    <a:pt x="73344" y="1308018"/>
                  </a:lnTo>
                  <a:lnTo>
                    <a:pt x="91946" y="1349600"/>
                  </a:lnTo>
                  <a:lnTo>
                    <a:pt x="112601" y="1390348"/>
                  </a:lnTo>
                  <a:lnTo>
                    <a:pt x="135295" y="1430178"/>
                  </a:lnTo>
                  <a:lnTo>
                    <a:pt x="160016" y="1469009"/>
                  </a:lnTo>
                  <a:lnTo>
                    <a:pt x="186750" y="1506756"/>
                  </a:lnTo>
                  <a:lnTo>
                    <a:pt x="215486" y="1543338"/>
                  </a:lnTo>
                  <a:lnTo>
                    <a:pt x="246208" y="1578671"/>
                  </a:lnTo>
                  <a:lnTo>
                    <a:pt x="278905" y="1612673"/>
                  </a:lnTo>
                  <a:lnTo>
                    <a:pt x="313563" y="1645261"/>
                  </a:lnTo>
                  <a:lnTo>
                    <a:pt x="350170" y="1676352"/>
                  </a:lnTo>
                  <a:lnTo>
                    <a:pt x="388712" y="1705863"/>
                  </a:lnTo>
                  <a:lnTo>
                    <a:pt x="577180" y="1446529"/>
                  </a:lnTo>
                  <a:lnTo>
                    <a:pt x="538276" y="1415829"/>
                  </a:lnTo>
                  <a:lnTo>
                    <a:pt x="502217" y="1382409"/>
                  </a:lnTo>
                  <a:lnTo>
                    <a:pt x="469104" y="1346471"/>
                  </a:lnTo>
                  <a:lnTo>
                    <a:pt x="439041" y="1308217"/>
                  </a:lnTo>
                  <a:lnTo>
                    <a:pt x="412130" y="1267848"/>
                  </a:lnTo>
                  <a:lnTo>
                    <a:pt x="388473" y="1225565"/>
                  </a:lnTo>
                  <a:lnTo>
                    <a:pt x="368174" y="1181571"/>
                  </a:lnTo>
                  <a:lnTo>
                    <a:pt x="351336" y="1136066"/>
                  </a:lnTo>
                  <a:lnTo>
                    <a:pt x="338060" y="1089253"/>
                  </a:lnTo>
                  <a:lnTo>
                    <a:pt x="328451" y="1041332"/>
                  </a:lnTo>
                  <a:lnTo>
                    <a:pt x="322609" y="992505"/>
                  </a:lnTo>
                  <a:lnTo>
                    <a:pt x="320640" y="942974"/>
                  </a:lnTo>
                  <a:lnTo>
                    <a:pt x="322512" y="894328"/>
                  </a:lnTo>
                  <a:lnTo>
                    <a:pt x="328037" y="846706"/>
                  </a:lnTo>
                  <a:lnTo>
                    <a:pt x="337077" y="800248"/>
                  </a:lnTo>
                  <a:lnTo>
                    <a:pt x="349492" y="755090"/>
                  </a:lnTo>
                  <a:lnTo>
                    <a:pt x="365145" y="711373"/>
                  </a:lnTo>
                  <a:lnTo>
                    <a:pt x="383898" y="669233"/>
                  </a:lnTo>
                  <a:lnTo>
                    <a:pt x="405612" y="628809"/>
                  </a:lnTo>
                  <a:lnTo>
                    <a:pt x="430149" y="590241"/>
                  </a:lnTo>
                  <a:lnTo>
                    <a:pt x="457370" y="553665"/>
                  </a:lnTo>
                  <a:lnTo>
                    <a:pt x="487137" y="519220"/>
                  </a:lnTo>
                  <a:lnTo>
                    <a:pt x="519312" y="487045"/>
                  </a:lnTo>
                  <a:lnTo>
                    <a:pt x="553757" y="457278"/>
                  </a:lnTo>
                  <a:lnTo>
                    <a:pt x="590333" y="430057"/>
                  </a:lnTo>
                  <a:lnTo>
                    <a:pt x="628901" y="405520"/>
                  </a:lnTo>
                  <a:lnTo>
                    <a:pt x="669325" y="383806"/>
                  </a:lnTo>
                  <a:lnTo>
                    <a:pt x="711465" y="365053"/>
                  </a:lnTo>
                  <a:lnTo>
                    <a:pt x="755182" y="349400"/>
                  </a:lnTo>
                  <a:lnTo>
                    <a:pt x="800340" y="336985"/>
                  </a:lnTo>
                  <a:lnTo>
                    <a:pt x="846798" y="327945"/>
                  </a:lnTo>
                  <a:lnTo>
                    <a:pt x="894420" y="322420"/>
                  </a:lnTo>
                  <a:lnTo>
                    <a:pt x="943067" y="320547"/>
                  </a:lnTo>
                  <a:lnTo>
                    <a:pt x="943067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833114" y="3478657"/>
              <a:ext cx="897255" cy="751205"/>
            </a:xfrm>
            <a:custGeom>
              <a:avLst/>
              <a:gdLst/>
              <a:ahLst/>
              <a:cxnLst/>
              <a:rect l="l" t="t" r="r" b="b"/>
              <a:pathLst>
                <a:path w="897254" h="751204">
                  <a:moveTo>
                    <a:pt x="0" y="0"/>
                  </a:moveTo>
                  <a:lnTo>
                    <a:pt x="0" y="320547"/>
                  </a:lnTo>
                  <a:lnTo>
                    <a:pt x="50164" y="322560"/>
                  </a:lnTo>
                  <a:lnTo>
                    <a:pt x="99428" y="328508"/>
                  </a:lnTo>
                  <a:lnTo>
                    <a:pt x="147609" y="338260"/>
                  </a:lnTo>
                  <a:lnTo>
                    <a:pt x="194522" y="351682"/>
                  </a:lnTo>
                  <a:lnTo>
                    <a:pt x="239985" y="368642"/>
                  </a:lnTo>
                  <a:lnTo>
                    <a:pt x="283814" y="389007"/>
                  </a:lnTo>
                  <a:lnTo>
                    <a:pt x="325826" y="412644"/>
                  </a:lnTo>
                  <a:lnTo>
                    <a:pt x="365839" y="439419"/>
                  </a:lnTo>
                  <a:lnTo>
                    <a:pt x="403668" y="469202"/>
                  </a:lnTo>
                  <a:lnTo>
                    <a:pt x="439131" y="501857"/>
                  </a:lnTo>
                  <a:lnTo>
                    <a:pt x="472043" y="537254"/>
                  </a:lnTo>
                  <a:lnTo>
                    <a:pt x="502223" y="575258"/>
                  </a:lnTo>
                  <a:lnTo>
                    <a:pt x="529486" y="615737"/>
                  </a:lnTo>
                  <a:lnTo>
                    <a:pt x="553650" y="658558"/>
                  </a:lnTo>
                  <a:lnTo>
                    <a:pt x="574531" y="703589"/>
                  </a:lnTo>
                  <a:lnTo>
                    <a:pt x="591947" y="750696"/>
                  </a:lnTo>
                  <a:lnTo>
                    <a:pt x="896874" y="651509"/>
                  </a:lnTo>
                  <a:lnTo>
                    <a:pt x="880605" y="605501"/>
                  </a:lnTo>
                  <a:lnTo>
                    <a:pt x="862145" y="560751"/>
                  </a:lnTo>
                  <a:lnTo>
                    <a:pt x="841567" y="517310"/>
                  </a:lnTo>
                  <a:lnTo>
                    <a:pt x="818942" y="475233"/>
                  </a:lnTo>
                  <a:lnTo>
                    <a:pt x="794345" y="434571"/>
                  </a:lnTo>
                  <a:lnTo>
                    <a:pt x="767847" y="395378"/>
                  </a:lnTo>
                  <a:lnTo>
                    <a:pt x="739521" y="357707"/>
                  </a:lnTo>
                  <a:lnTo>
                    <a:pt x="709440" y="321609"/>
                  </a:lnTo>
                  <a:lnTo>
                    <a:pt x="677677" y="287139"/>
                  </a:lnTo>
                  <a:lnTo>
                    <a:pt x="644304" y="254349"/>
                  </a:lnTo>
                  <a:lnTo>
                    <a:pt x="609394" y="223291"/>
                  </a:lnTo>
                  <a:lnTo>
                    <a:pt x="573020" y="194020"/>
                  </a:lnTo>
                  <a:lnTo>
                    <a:pt x="535255" y="166586"/>
                  </a:lnTo>
                  <a:lnTo>
                    <a:pt x="496170" y="141043"/>
                  </a:lnTo>
                  <a:lnTo>
                    <a:pt x="455840" y="117445"/>
                  </a:lnTo>
                  <a:lnTo>
                    <a:pt x="414336" y="95843"/>
                  </a:lnTo>
                  <a:lnTo>
                    <a:pt x="371732" y="76291"/>
                  </a:lnTo>
                  <a:lnTo>
                    <a:pt x="328100" y="58842"/>
                  </a:lnTo>
                  <a:lnTo>
                    <a:pt x="283512" y="43547"/>
                  </a:lnTo>
                  <a:lnTo>
                    <a:pt x="238042" y="30461"/>
                  </a:lnTo>
                  <a:lnTo>
                    <a:pt x="191762" y="19636"/>
                  </a:lnTo>
                  <a:lnTo>
                    <a:pt x="144746" y="11124"/>
                  </a:lnTo>
                  <a:lnTo>
                    <a:pt x="97064" y="4979"/>
                  </a:lnTo>
                  <a:lnTo>
                    <a:pt x="48791" y="1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833114" y="3478657"/>
              <a:ext cx="897255" cy="751205"/>
            </a:xfrm>
            <a:custGeom>
              <a:avLst/>
              <a:gdLst/>
              <a:ahLst/>
              <a:cxnLst/>
              <a:rect l="l" t="t" r="r" b="b"/>
              <a:pathLst>
                <a:path w="897254" h="751204">
                  <a:moveTo>
                    <a:pt x="0" y="0"/>
                  </a:moveTo>
                  <a:lnTo>
                    <a:pt x="48791" y="1253"/>
                  </a:lnTo>
                  <a:lnTo>
                    <a:pt x="97064" y="4979"/>
                  </a:lnTo>
                  <a:lnTo>
                    <a:pt x="144746" y="11124"/>
                  </a:lnTo>
                  <a:lnTo>
                    <a:pt x="191762" y="19636"/>
                  </a:lnTo>
                  <a:lnTo>
                    <a:pt x="238042" y="30461"/>
                  </a:lnTo>
                  <a:lnTo>
                    <a:pt x="283512" y="43547"/>
                  </a:lnTo>
                  <a:lnTo>
                    <a:pt x="328100" y="58842"/>
                  </a:lnTo>
                  <a:lnTo>
                    <a:pt x="371732" y="76291"/>
                  </a:lnTo>
                  <a:lnTo>
                    <a:pt x="414336" y="95843"/>
                  </a:lnTo>
                  <a:lnTo>
                    <a:pt x="455840" y="117445"/>
                  </a:lnTo>
                  <a:lnTo>
                    <a:pt x="496170" y="141043"/>
                  </a:lnTo>
                  <a:lnTo>
                    <a:pt x="535255" y="166586"/>
                  </a:lnTo>
                  <a:lnTo>
                    <a:pt x="573020" y="194020"/>
                  </a:lnTo>
                  <a:lnTo>
                    <a:pt x="609394" y="223291"/>
                  </a:lnTo>
                  <a:lnTo>
                    <a:pt x="644304" y="254349"/>
                  </a:lnTo>
                  <a:lnTo>
                    <a:pt x="677677" y="287139"/>
                  </a:lnTo>
                  <a:lnTo>
                    <a:pt x="709440" y="321609"/>
                  </a:lnTo>
                  <a:lnTo>
                    <a:pt x="739521" y="357707"/>
                  </a:lnTo>
                  <a:lnTo>
                    <a:pt x="767847" y="395378"/>
                  </a:lnTo>
                  <a:lnTo>
                    <a:pt x="794345" y="434571"/>
                  </a:lnTo>
                  <a:lnTo>
                    <a:pt x="818942" y="475233"/>
                  </a:lnTo>
                  <a:lnTo>
                    <a:pt x="841567" y="517310"/>
                  </a:lnTo>
                  <a:lnTo>
                    <a:pt x="862145" y="560751"/>
                  </a:lnTo>
                  <a:lnTo>
                    <a:pt x="880605" y="605501"/>
                  </a:lnTo>
                  <a:lnTo>
                    <a:pt x="896874" y="651509"/>
                  </a:lnTo>
                  <a:lnTo>
                    <a:pt x="591947" y="750696"/>
                  </a:lnTo>
                  <a:lnTo>
                    <a:pt x="574531" y="703589"/>
                  </a:lnTo>
                  <a:lnTo>
                    <a:pt x="553650" y="658558"/>
                  </a:lnTo>
                  <a:lnTo>
                    <a:pt x="529486" y="615737"/>
                  </a:lnTo>
                  <a:lnTo>
                    <a:pt x="502223" y="575258"/>
                  </a:lnTo>
                  <a:lnTo>
                    <a:pt x="472043" y="537254"/>
                  </a:lnTo>
                  <a:lnTo>
                    <a:pt x="439131" y="501857"/>
                  </a:lnTo>
                  <a:lnTo>
                    <a:pt x="403668" y="469202"/>
                  </a:lnTo>
                  <a:lnTo>
                    <a:pt x="365839" y="439419"/>
                  </a:lnTo>
                  <a:lnTo>
                    <a:pt x="325826" y="412644"/>
                  </a:lnTo>
                  <a:lnTo>
                    <a:pt x="283814" y="389007"/>
                  </a:lnTo>
                  <a:lnTo>
                    <a:pt x="239985" y="368642"/>
                  </a:lnTo>
                  <a:lnTo>
                    <a:pt x="194522" y="351682"/>
                  </a:lnTo>
                  <a:lnTo>
                    <a:pt x="147609" y="338260"/>
                  </a:lnTo>
                  <a:lnTo>
                    <a:pt x="99428" y="328508"/>
                  </a:lnTo>
                  <a:lnTo>
                    <a:pt x="50164" y="322560"/>
                  </a:lnTo>
                  <a:lnTo>
                    <a:pt x="0" y="3205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278759" y="4130167"/>
              <a:ext cx="1497965" cy="1235075"/>
            </a:xfrm>
            <a:custGeom>
              <a:avLst/>
              <a:gdLst/>
              <a:ahLst/>
              <a:cxnLst/>
              <a:rect l="l" t="t" r="r" b="b"/>
              <a:pathLst>
                <a:path w="1497964" h="1235075">
                  <a:moveTo>
                    <a:pt x="1451228" y="0"/>
                  </a:moveTo>
                  <a:lnTo>
                    <a:pt x="1146302" y="99186"/>
                  </a:lnTo>
                  <a:lnTo>
                    <a:pt x="1159711" y="146896"/>
                  </a:lnTo>
                  <a:lnTo>
                    <a:pt x="1169229" y="195133"/>
                  </a:lnTo>
                  <a:lnTo>
                    <a:pt x="1174888" y="243675"/>
                  </a:lnTo>
                  <a:lnTo>
                    <a:pt x="1176725" y="292297"/>
                  </a:lnTo>
                  <a:lnTo>
                    <a:pt x="1174773" y="340776"/>
                  </a:lnTo>
                  <a:lnTo>
                    <a:pt x="1169066" y="388889"/>
                  </a:lnTo>
                  <a:lnTo>
                    <a:pt x="1159640" y="436412"/>
                  </a:lnTo>
                  <a:lnTo>
                    <a:pt x="1146527" y="483122"/>
                  </a:lnTo>
                  <a:lnTo>
                    <a:pt x="1129764" y="528794"/>
                  </a:lnTo>
                  <a:lnTo>
                    <a:pt x="1109383" y="573205"/>
                  </a:lnTo>
                  <a:lnTo>
                    <a:pt x="1085420" y="616132"/>
                  </a:lnTo>
                  <a:lnTo>
                    <a:pt x="1057910" y="657351"/>
                  </a:lnTo>
                  <a:lnTo>
                    <a:pt x="1027803" y="695590"/>
                  </a:lnTo>
                  <a:lnTo>
                    <a:pt x="995343" y="730855"/>
                  </a:lnTo>
                  <a:lnTo>
                    <a:pt x="960722" y="763115"/>
                  </a:lnTo>
                  <a:lnTo>
                    <a:pt x="924135" y="792341"/>
                  </a:lnTo>
                  <a:lnTo>
                    <a:pt x="885773" y="818501"/>
                  </a:lnTo>
                  <a:lnTo>
                    <a:pt x="845831" y="841565"/>
                  </a:lnTo>
                  <a:lnTo>
                    <a:pt x="804502" y="861502"/>
                  </a:lnTo>
                  <a:lnTo>
                    <a:pt x="761979" y="878280"/>
                  </a:lnTo>
                  <a:lnTo>
                    <a:pt x="718455" y="891870"/>
                  </a:lnTo>
                  <a:lnTo>
                    <a:pt x="674124" y="902240"/>
                  </a:lnTo>
                  <a:lnTo>
                    <a:pt x="629178" y="909360"/>
                  </a:lnTo>
                  <a:lnTo>
                    <a:pt x="583812" y="913198"/>
                  </a:lnTo>
                  <a:lnTo>
                    <a:pt x="538218" y="913725"/>
                  </a:lnTo>
                  <a:lnTo>
                    <a:pt x="492590" y="910909"/>
                  </a:lnTo>
                  <a:lnTo>
                    <a:pt x="447121" y="904720"/>
                  </a:lnTo>
                  <a:lnTo>
                    <a:pt x="402004" y="895127"/>
                  </a:lnTo>
                  <a:lnTo>
                    <a:pt x="357433" y="882098"/>
                  </a:lnTo>
                  <a:lnTo>
                    <a:pt x="313600" y="865604"/>
                  </a:lnTo>
                  <a:lnTo>
                    <a:pt x="270699" y="845613"/>
                  </a:lnTo>
                  <a:lnTo>
                    <a:pt x="228924" y="822095"/>
                  </a:lnTo>
                  <a:lnTo>
                    <a:pt x="188467" y="795019"/>
                  </a:lnTo>
                  <a:lnTo>
                    <a:pt x="0" y="1054353"/>
                  </a:lnTo>
                  <a:lnTo>
                    <a:pt x="41337" y="1082759"/>
                  </a:lnTo>
                  <a:lnTo>
                    <a:pt x="83874" y="1108782"/>
                  </a:lnTo>
                  <a:lnTo>
                    <a:pt x="127510" y="1132409"/>
                  </a:lnTo>
                  <a:lnTo>
                    <a:pt x="172146" y="1153621"/>
                  </a:lnTo>
                  <a:lnTo>
                    <a:pt x="217681" y="1172405"/>
                  </a:lnTo>
                  <a:lnTo>
                    <a:pt x="264014" y="1188743"/>
                  </a:lnTo>
                  <a:lnTo>
                    <a:pt x="311044" y="1202621"/>
                  </a:lnTo>
                  <a:lnTo>
                    <a:pt x="358672" y="1214022"/>
                  </a:lnTo>
                  <a:lnTo>
                    <a:pt x="406796" y="1222930"/>
                  </a:lnTo>
                  <a:lnTo>
                    <a:pt x="455317" y="1229330"/>
                  </a:lnTo>
                  <a:lnTo>
                    <a:pt x="504134" y="1233207"/>
                  </a:lnTo>
                  <a:lnTo>
                    <a:pt x="553146" y="1234543"/>
                  </a:lnTo>
                  <a:lnTo>
                    <a:pt x="602252" y="1233324"/>
                  </a:lnTo>
                  <a:lnTo>
                    <a:pt x="651354" y="1229533"/>
                  </a:lnTo>
                  <a:lnTo>
                    <a:pt x="700349" y="1223155"/>
                  </a:lnTo>
                  <a:lnTo>
                    <a:pt x="749137" y="1214174"/>
                  </a:lnTo>
                  <a:lnTo>
                    <a:pt x="797619" y="1202573"/>
                  </a:lnTo>
                  <a:lnTo>
                    <a:pt x="845692" y="1188338"/>
                  </a:lnTo>
                  <a:lnTo>
                    <a:pt x="891475" y="1172179"/>
                  </a:lnTo>
                  <a:lnTo>
                    <a:pt x="935905" y="1153919"/>
                  </a:lnTo>
                  <a:lnTo>
                    <a:pt x="978943" y="1133634"/>
                  </a:lnTo>
                  <a:lnTo>
                    <a:pt x="1020553" y="1111399"/>
                  </a:lnTo>
                  <a:lnTo>
                    <a:pt x="1060696" y="1087288"/>
                  </a:lnTo>
                  <a:lnTo>
                    <a:pt x="1099334" y="1061376"/>
                  </a:lnTo>
                  <a:lnTo>
                    <a:pt x="1136429" y="1033737"/>
                  </a:lnTo>
                  <a:lnTo>
                    <a:pt x="1171944" y="1004446"/>
                  </a:lnTo>
                  <a:lnTo>
                    <a:pt x="1205839" y="973579"/>
                  </a:lnTo>
                  <a:lnTo>
                    <a:pt x="1238078" y="941208"/>
                  </a:lnTo>
                  <a:lnTo>
                    <a:pt x="1268621" y="907410"/>
                  </a:lnTo>
                  <a:lnTo>
                    <a:pt x="1297432" y="872259"/>
                  </a:lnTo>
                  <a:lnTo>
                    <a:pt x="1324472" y="835829"/>
                  </a:lnTo>
                  <a:lnTo>
                    <a:pt x="1349703" y="798195"/>
                  </a:lnTo>
                  <a:lnTo>
                    <a:pt x="1373087" y="759431"/>
                  </a:lnTo>
                  <a:lnTo>
                    <a:pt x="1394586" y="719613"/>
                  </a:lnTo>
                  <a:lnTo>
                    <a:pt x="1414163" y="678815"/>
                  </a:lnTo>
                  <a:lnTo>
                    <a:pt x="1431779" y="637112"/>
                  </a:lnTo>
                  <a:lnTo>
                    <a:pt x="1447395" y="594577"/>
                  </a:lnTo>
                  <a:lnTo>
                    <a:pt x="1460975" y="551287"/>
                  </a:lnTo>
                  <a:lnTo>
                    <a:pt x="1472480" y="507315"/>
                  </a:lnTo>
                  <a:lnTo>
                    <a:pt x="1481873" y="462737"/>
                  </a:lnTo>
                  <a:lnTo>
                    <a:pt x="1489114" y="417626"/>
                  </a:lnTo>
                  <a:lnTo>
                    <a:pt x="1494166" y="372058"/>
                  </a:lnTo>
                  <a:lnTo>
                    <a:pt x="1496992" y="326107"/>
                  </a:lnTo>
                  <a:lnTo>
                    <a:pt x="1497553" y="279848"/>
                  </a:lnTo>
                  <a:lnTo>
                    <a:pt x="1495811" y="233355"/>
                  </a:lnTo>
                  <a:lnTo>
                    <a:pt x="1491728" y="186703"/>
                  </a:lnTo>
                  <a:lnTo>
                    <a:pt x="1485266" y="139967"/>
                  </a:lnTo>
                  <a:lnTo>
                    <a:pt x="1476388" y="93221"/>
                  </a:lnTo>
                  <a:lnTo>
                    <a:pt x="1465055" y="46540"/>
                  </a:lnTo>
                  <a:lnTo>
                    <a:pt x="1451228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278759" y="4130167"/>
              <a:ext cx="1497965" cy="1235075"/>
            </a:xfrm>
            <a:custGeom>
              <a:avLst/>
              <a:gdLst/>
              <a:ahLst/>
              <a:cxnLst/>
              <a:rect l="l" t="t" r="r" b="b"/>
              <a:pathLst>
                <a:path w="1497964" h="1235075">
                  <a:moveTo>
                    <a:pt x="1451228" y="0"/>
                  </a:moveTo>
                  <a:lnTo>
                    <a:pt x="1465055" y="46540"/>
                  </a:lnTo>
                  <a:lnTo>
                    <a:pt x="1476388" y="93221"/>
                  </a:lnTo>
                  <a:lnTo>
                    <a:pt x="1485266" y="139967"/>
                  </a:lnTo>
                  <a:lnTo>
                    <a:pt x="1491728" y="186703"/>
                  </a:lnTo>
                  <a:lnTo>
                    <a:pt x="1495811" y="233355"/>
                  </a:lnTo>
                  <a:lnTo>
                    <a:pt x="1497553" y="279848"/>
                  </a:lnTo>
                  <a:lnTo>
                    <a:pt x="1496992" y="326107"/>
                  </a:lnTo>
                  <a:lnTo>
                    <a:pt x="1494166" y="372058"/>
                  </a:lnTo>
                  <a:lnTo>
                    <a:pt x="1489114" y="417626"/>
                  </a:lnTo>
                  <a:lnTo>
                    <a:pt x="1481873" y="462737"/>
                  </a:lnTo>
                  <a:lnTo>
                    <a:pt x="1472480" y="507315"/>
                  </a:lnTo>
                  <a:lnTo>
                    <a:pt x="1460975" y="551287"/>
                  </a:lnTo>
                  <a:lnTo>
                    <a:pt x="1447395" y="594577"/>
                  </a:lnTo>
                  <a:lnTo>
                    <a:pt x="1431779" y="637112"/>
                  </a:lnTo>
                  <a:lnTo>
                    <a:pt x="1414163" y="678815"/>
                  </a:lnTo>
                  <a:lnTo>
                    <a:pt x="1394586" y="719613"/>
                  </a:lnTo>
                  <a:lnTo>
                    <a:pt x="1373087" y="759431"/>
                  </a:lnTo>
                  <a:lnTo>
                    <a:pt x="1349703" y="798195"/>
                  </a:lnTo>
                  <a:lnTo>
                    <a:pt x="1324472" y="835829"/>
                  </a:lnTo>
                  <a:lnTo>
                    <a:pt x="1297432" y="872259"/>
                  </a:lnTo>
                  <a:lnTo>
                    <a:pt x="1268621" y="907410"/>
                  </a:lnTo>
                  <a:lnTo>
                    <a:pt x="1238078" y="941208"/>
                  </a:lnTo>
                  <a:lnTo>
                    <a:pt x="1205839" y="973579"/>
                  </a:lnTo>
                  <a:lnTo>
                    <a:pt x="1171944" y="1004446"/>
                  </a:lnTo>
                  <a:lnTo>
                    <a:pt x="1136429" y="1033737"/>
                  </a:lnTo>
                  <a:lnTo>
                    <a:pt x="1099334" y="1061376"/>
                  </a:lnTo>
                  <a:lnTo>
                    <a:pt x="1060696" y="1087288"/>
                  </a:lnTo>
                  <a:lnTo>
                    <a:pt x="1020553" y="1111399"/>
                  </a:lnTo>
                  <a:lnTo>
                    <a:pt x="978943" y="1133634"/>
                  </a:lnTo>
                  <a:lnTo>
                    <a:pt x="935905" y="1153919"/>
                  </a:lnTo>
                  <a:lnTo>
                    <a:pt x="891475" y="1172179"/>
                  </a:lnTo>
                  <a:lnTo>
                    <a:pt x="845692" y="1188338"/>
                  </a:lnTo>
                  <a:lnTo>
                    <a:pt x="797619" y="1202573"/>
                  </a:lnTo>
                  <a:lnTo>
                    <a:pt x="749137" y="1214174"/>
                  </a:lnTo>
                  <a:lnTo>
                    <a:pt x="700349" y="1223155"/>
                  </a:lnTo>
                  <a:lnTo>
                    <a:pt x="651354" y="1229533"/>
                  </a:lnTo>
                  <a:lnTo>
                    <a:pt x="602252" y="1233324"/>
                  </a:lnTo>
                  <a:lnTo>
                    <a:pt x="553146" y="1234543"/>
                  </a:lnTo>
                  <a:lnTo>
                    <a:pt x="504134" y="1233207"/>
                  </a:lnTo>
                  <a:lnTo>
                    <a:pt x="455317" y="1229330"/>
                  </a:lnTo>
                  <a:lnTo>
                    <a:pt x="406796" y="1222930"/>
                  </a:lnTo>
                  <a:lnTo>
                    <a:pt x="358672" y="1214022"/>
                  </a:lnTo>
                  <a:lnTo>
                    <a:pt x="311044" y="1202621"/>
                  </a:lnTo>
                  <a:lnTo>
                    <a:pt x="264014" y="1188743"/>
                  </a:lnTo>
                  <a:lnTo>
                    <a:pt x="217681" y="1172405"/>
                  </a:lnTo>
                  <a:lnTo>
                    <a:pt x="172146" y="1153621"/>
                  </a:lnTo>
                  <a:lnTo>
                    <a:pt x="127510" y="1132409"/>
                  </a:lnTo>
                  <a:lnTo>
                    <a:pt x="83874" y="1108782"/>
                  </a:lnTo>
                  <a:lnTo>
                    <a:pt x="41337" y="1082759"/>
                  </a:lnTo>
                  <a:lnTo>
                    <a:pt x="0" y="1054353"/>
                  </a:lnTo>
                  <a:lnTo>
                    <a:pt x="188467" y="795019"/>
                  </a:lnTo>
                  <a:lnTo>
                    <a:pt x="228924" y="822095"/>
                  </a:lnTo>
                  <a:lnTo>
                    <a:pt x="270699" y="845613"/>
                  </a:lnTo>
                  <a:lnTo>
                    <a:pt x="313600" y="865604"/>
                  </a:lnTo>
                  <a:lnTo>
                    <a:pt x="357433" y="882098"/>
                  </a:lnTo>
                  <a:lnTo>
                    <a:pt x="402004" y="895127"/>
                  </a:lnTo>
                  <a:lnTo>
                    <a:pt x="447121" y="904720"/>
                  </a:lnTo>
                  <a:lnTo>
                    <a:pt x="492590" y="910909"/>
                  </a:lnTo>
                  <a:lnTo>
                    <a:pt x="538218" y="913725"/>
                  </a:lnTo>
                  <a:lnTo>
                    <a:pt x="583812" y="913198"/>
                  </a:lnTo>
                  <a:lnTo>
                    <a:pt x="629178" y="909360"/>
                  </a:lnTo>
                  <a:lnTo>
                    <a:pt x="674124" y="902240"/>
                  </a:lnTo>
                  <a:lnTo>
                    <a:pt x="718455" y="891870"/>
                  </a:lnTo>
                  <a:lnTo>
                    <a:pt x="761979" y="878280"/>
                  </a:lnTo>
                  <a:lnTo>
                    <a:pt x="804502" y="861502"/>
                  </a:lnTo>
                  <a:lnTo>
                    <a:pt x="845831" y="841565"/>
                  </a:lnTo>
                  <a:lnTo>
                    <a:pt x="885773" y="818501"/>
                  </a:lnTo>
                  <a:lnTo>
                    <a:pt x="924135" y="792341"/>
                  </a:lnTo>
                  <a:lnTo>
                    <a:pt x="960722" y="763115"/>
                  </a:lnTo>
                  <a:lnTo>
                    <a:pt x="995343" y="730855"/>
                  </a:lnTo>
                  <a:lnTo>
                    <a:pt x="1027803" y="695590"/>
                  </a:lnTo>
                  <a:lnTo>
                    <a:pt x="1057910" y="657351"/>
                  </a:lnTo>
                  <a:lnTo>
                    <a:pt x="1085420" y="616132"/>
                  </a:lnTo>
                  <a:lnTo>
                    <a:pt x="1109383" y="573205"/>
                  </a:lnTo>
                  <a:lnTo>
                    <a:pt x="1129764" y="528794"/>
                  </a:lnTo>
                  <a:lnTo>
                    <a:pt x="1146527" y="483122"/>
                  </a:lnTo>
                  <a:lnTo>
                    <a:pt x="1159640" y="436412"/>
                  </a:lnTo>
                  <a:lnTo>
                    <a:pt x="1169066" y="388889"/>
                  </a:lnTo>
                  <a:lnTo>
                    <a:pt x="1174773" y="340776"/>
                  </a:lnTo>
                  <a:lnTo>
                    <a:pt x="1176725" y="292297"/>
                  </a:lnTo>
                  <a:lnTo>
                    <a:pt x="1174888" y="243675"/>
                  </a:lnTo>
                  <a:lnTo>
                    <a:pt x="1169229" y="195133"/>
                  </a:lnTo>
                  <a:lnTo>
                    <a:pt x="1159711" y="146896"/>
                  </a:lnTo>
                  <a:lnTo>
                    <a:pt x="1146302" y="99186"/>
                  </a:lnTo>
                  <a:lnTo>
                    <a:pt x="1451228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2941701" y="4064000"/>
            <a:ext cx="2946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 b="1">
                <a:solidFill>
                  <a:srgbClr val="FFFFFF"/>
                </a:solidFill>
                <a:latin typeface="Arial Narrow"/>
                <a:cs typeface="Arial Narrow"/>
              </a:rPr>
              <a:t>40%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146296" y="3672585"/>
            <a:ext cx="2946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 b="1">
                <a:solidFill>
                  <a:srgbClr val="FFFFFF"/>
                </a:solidFill>
                <a:latin typeface="Arial Narrow"/>
                <a:cs typeface="Arial Narrow"/>
              </a:rPr>
              <a:t>20%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146296" y="4939410"/>
            <a:ext cx="2946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5" b="1">
                <a:solidFill>
                  <a:srgbClr val="FFFFFF"/>
                </a:solidFill>
                <a:latin typeface="Arial Narrow"/>
                <a:cs typeface="Arial Narrow"/>
              </a:rPr>
              <a:t>40%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266947" y="4190491"/>
            <a:ext cx="114109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810" marR="5080" indent="-245745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Conservative Growth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6503226" y="3469957"/>
            <a:ext cx="1925955" cy="1925320"/>
            <a:chOff x="6503226" y="3469957"/>
            <a:chExt cx="1925955" cy="1925320"/>
          </a:xfrm>
        </p:grpSpPr>
        <p:sp>
          <p:nvSpPr>
            <p:cNvPr id="34" name="object 34" descr=""/>
            <p:cNvSpPr/>
            <p:nvPr/>
          </p:nvSpPr>
          <p:spPr>
            <a:xfrm>
              <a:off x="6565646" y="3474263"/>
              <a:ext cx="934085" cy="741680"/>
            </a:xfrm>
            <a:custGeom>
              <a:avLst/>
              <a:gdLst/>
              <a:ahLst/>
              <a:cxnLst/>
              <a:rect l="l" t="t" r="r" b="b"/>
              <a:pathLst>
                <a:path w="934084" h="741679">
                  <a:moveTo>
                    <a:pt x="883997" y="0"/>
                  </a:moveTo>
                  <a:lnTo>
                    <a:pt x="834856" y="2071"/>
                  </a:lnTo>
                  <a:lnTo>
                    <a:pt x="786231" y="6618"/>
                  </a:lnTo>
                  <a:lnTo>
                    <a:pt x="738196" y="13592"/>
                  </a:lnTo>
                  <a:lnTo>
                    <a:pt x="690827" y="22940"/>
                  </a:lnTo>
                  <a:lnTo>
                    <a:pt x="644200" y="34612"/>
                  </a:lnTo>
                  <a:lnTo>
                    <a:pt x="598391" y="48557"/>
                  </a:lnTo>
                  <a:lnTo>
                    <a:pt x="553475" y="64724"/>
                  </a:lnTo>
                  <a:lnTo>
                    <a:pt x="509528" y="83061"/>
                  </a:lnTo>
                  <a:lnTo>
                    <a:pt x="466627" y="103519"/>
                  </a:lnTo>
                  <a:lnTo>
                    <a:pt x="424846" y="126046"/>
                  </a:lnTo>
                  <a:lnTo>
                    <a:pt x="384262" y="150590"/>
                  </a:lnTo>
                  <a:lnTo>
                    <a:pt x="344950" y="177102"/>
                  </a:lnTo>
                  <a:lnTo>
                    <a:pt x="306985" y="205530"/>
                  </a:lnTo>
                  <a:lnTo>
                    <a:pt x="270444" y="235823"/>
                  </a:lnTo>
                  <a:lnTo>
                    <a:pt x="235403" y="267930"/>
                  </a:lnTo>
                  <a:lnTo>
                    <a:pt x="201937" y="301800"/>
                  </a:lnTo>
                  <a:lnTo>
                    <a:pt x="170122" y="337382"/>
                  </a:lnTo>
                  <a:lnTo>
                    <a:pt x="140033" y="374626"/>
                  </a:lnTo>
                  <a:lnTo>
                    <a:pt x="111746" y="413480"/>
                  </a:lnTo>
                  <a:lnTo>
                    <a:pt x="85338" y="453894"/>
                  </a:lnTo>
                  <a:lnTo>
                    <a:pt x="60883" y="495816"/>
                  </a:lnTo>
                  <a:lnTo>
                    <a:pt x="38458" y="539195"/>
                  </a:lnTo>
                  <a:lnTo>
                    <a:pt x="18138" y="583981"/>
                  </a:lnTo>
                  <a:lnTo>
                    <a:pt x="0" y="630122"/>
                  </a:lnTo>
                  <a:lnTo>
                    <a:pt x="305943" y="741501"/>
                  </a:lnTo>
                  <a:lnTo>
                    <a:pt x="324066" y="697041"/>
                  </a:lnTo>
                  <a:lnTo>
                    <a:pt x="345249" y="654545"/>
                  </a:lnTo>
                  <a:lnTo>
                    <a:pt x="369334" y="614120"/>
                  </a:lnTo>
                  <a:lnTo>
                    <a:pt x="396161" y="575874"/>
                  </a:lnTo>
                  <a:lnTo>
                    <a:pt x="425572" y="539915"/>
                  </a:lnTo>
                  <a:lnTo>
                    <a:pt x="457408" y="506351"/>
                  </a:lnTo>
                  <a:lnTo>
                    <a:pt x="491508" y="475288"/>
                  </a:lnTo>
                  <a:lnTo>
                    <a:pt x="527716" y="446835"/>
                  </a:lnTo>
                  <a:lnTo>
                    <a:pt x="565871" y="421100"/>
                  </a:lnTo>
                  <a:lnTo>
                    <a:pt x="605814" y="398190"/>
                  </a:lnTo>
                  <a:lnTo>
                    <a:pt x="647388" y="378212"/>
                  </a:lnTo>
                  <a:lnTo>
                    <a:pt x="690432" y="361274"/>
                  </a:lnTo>
                  <a:lnTo>
                    <a:pt x="734787" y="347484"/>
                  </a:lnTo>
                  <a:lnTo>
                    <a:pt x="780295" y="336950"/>
                  </a:lnTo>
                  <a:lnTo>
                    <a:pt x="826797" y="329779"/>
                  </a:lnTo>
                  <a:lnTo>
                    <a:pt x="874134" y="326079"/>
                  </a:lnTo>
                  <a:lnTo>
                    <a:pt x="922147" y="325957"/>
                  </a:lnTo>
                  <a:lnTo>
                    <a:pt x="933576" y="456"/>
                  </a:lnTo>
                  <a:lnTo>
                    <a:pt x="883997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487793" y="3474720"/>
              <a:ext cx="899160" cy="783590"/>
            </a:xfrm>
            <a:custGeom>
              <a:avLst/>
              <a:gdLst/>
              <a:ahLst/>
              <a:cxnLst/>
              <a:rect l="l" t="t" r="r" b="b"/>
              <a:pathLst>
                <a:path w="899159" h="783589">
                  <a:moveTo>
                    <a:pt x="11429" y="0"/>
                  </a:moveTo>
                  <a:lnTo>
                    <a:pt x="0" y="325500"/>
                  </a:lnTo>
                  <a:lnTo>
                    <a:pt x="47885" y="328981"/>
                  </a:lnTo>
                  <a:lnTo>
                    <a:pt x="94848" y="335982"/>
                  </a:lnTo>
                  <a:lnTo>
                    <a:pt x="140735" y="346385"/>
                  </a:lnTo>
                  <a:lnTo>
                    <a:pt x="185397" y="360072"/>
                  </a:lnTo>
                  <a:lnTo>
                    <a:pt x="228682" y="376925"/>
                  </a:lnTo>
                  <a:lnTo>
                    <a:pt x="270439" y="396826"/>
                  </a:lnTo>
                  <a:lnTo>
                    <a:pt x="310518" y="419657"/>
                  </a:lnTo>
                  <a:lnTo>
                    <a:pt x="348766" y="445298"/>
                  </a:lnTo>
                  <a:lnTo>
                    <a:pt x="385033" y="473633"/>
                  </a:lnTo>
                  <a:lnTo>
                    <a:pt x="419168" y="504543"/>
                  </a:lnTo>
                  <a:lnTo>
                    <a:pt x="451020" y="537909"/>
                  </a:lnTo>
                  <a:lnTo>
                    <a:pt x="480437" y="573614"/>
                  </a:lnTo>
                  <a:lnTo>
                    <a:pt x="507270" y="611540"/>
                  </a:lnTo>
                  <a:lnTo>
                    <a:pt x="531365" y="651567"/>
                  </a:lnTo>
                  <a:lnTo>
                    <a:pt x="552574" y="693579"/>
                  </a:lnTo>
                  <a:lnTo>
                    <a:pt x="570743" y="737456"/>
                  </a:lnTo>
                  <a:lnTo>
                    <a:pt x="585724" y="783081"/>
                  </a:lnTo>
                  <a:lnTo>
                    <a:pt x="898778" y="693292"/>
                  </a:lnTo>
                  <a:lnTo>
                    <a:pt x="883889" y="646004"/>
                  </a:lnTo>
                  <a:lnTo>
                    <a:pt x="866730" y="599915"/>
                  </a:lnTo>
                  <a:lnTo>
                    <a:pt x="847375" y="555080"/>
                  </a:lnTo>
                  <a:lnTo>
                    <a:pt x="825894" y="511556"/>
                  </a:lnTo>
                  <a:lnTo>
                    <a:pt x="802361" y="469400"/>
                  </a:lnTo>
                  <a:lnTo>
                    <a:pt x="776847" y="428667"/>
                  </a:lnTo>
                  <a:lnTo>
                    <a:pt x="749424" y="389414"/>
                  </a:lnTo>
                  <a:lnTo>
                    <a:pt x="720163" y="351697"/>
                  </a:lnTo>
                  <a:lnTo>
                    <a:pt x="689138" y="315572"/>
                  </a:lnTo>
                  <a:lnTo>
                    <a:pt x="656420" y="281095"/>
                  </a:lnTo>
                  <a:lnTo>
                    <a:pt x="622080" y="248323"/>
                  </a:lnTo>
                  <a:lnTo>
                    <a:pt x="586192" y="217313"/>
                  </a:lnTo>
                  <a:lnTo>
                    <a:pt x="548827" y="188119"/>
                  </a:lnTo>
                  <a:lnTo>
                    <a:pt x="510056" y="160799"/>
                  </a:lnTo>
                  <a:lnTo>
                    <a:pt x="469952" y="135408"/>
                  </a:lnTo>
                  <a:lnTo>
                    <a:pt x="428587" y="112003"/>
                  </a:lnTo>
                  <a:lnTo>
                    <a:pt x="386033" y="90640"/>
                  </a:lnTo>
                  <a:lnTo>
                    <a:pt x="342362" y="71376"/>
                  </a:lnTo>
                  <a:lnTo>
                    <a:pt x="297646" y="54266"/>
                  </a:lnTo>
                  <a:lnTo>
                    <a:pt x="251956" y="39366"/>
                  </a:lnTo>
                  <a:lnTo>
                    <a:pt x="205365" y="26734"/>
                  </a:lnTo>
                  <a:lnTo>
                    <a:pt x="157945" y="16425"/>
                  </a:lnTo>
                  <a:lnTo>
                    <a:pt x="109768" y="8496"/>
                  </a:lnTo>
                  <a:lnTo>
                    <a:pt x="60905" y="300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487793" y="3474720"/>
              <a:ext cx="899160" cy="783590"/>
            </a:xfrm>
            <a:custGeom>
              <a:avLst/>
              <a:gdLst/>
              <a:ahLst/>
              <a:cxnLst/>
              <a:rect l="l" t="t" r="r" b="b"/>
              <a:pathLst>
                <a:path w="899159" h="783589">
                  <a:moveTo>
                    <a:pt x="11429" y="0"/>
                  </a:moveTo>
                  <a:lnTo>
                    <a:pt x="60905" y="3002"/>
                  </a:lnTo>
                  <a:lnTo>
                    <a:pt x="109768" y="8496"/>
                  </a:lnTo>
                  <a:lnTo>
                    <a:pt x="157945" y="16425"/>
                  </a:lnTo>
                  <a:lnTo>
                    <a:pt x="205365" y="26734"/>
                  </a:lnTo>
                  <a:lnTo>
                    <a:pt x="251956" y="39366"/>
                  </a:lnTo>
                  <a:lnTo>
                    <a:pt x="297646" y="54266"/>
                  </a:lnTo>
                  <a:lnTo>
                    <a:pt x="342362" y="71376"/>
                  </a:lnTo>
                  <a:lnTo>
                    <a:pt x="386033" y="90640"/>
                  </a:lnTo>
                  <a:lnTo>
                    <a:pt x="428587" y="112003"/>
                  </a:lnTo>
                  <a:lnTo>
                    <a:pt x="469952" y="135408"/>
                  </a:lnTo>
                  <a:lnTo>
                    <a:pt x="510056" y="160799"/>
                  </a:lnTo>
                  <a:lnTo>
                    <a:pt x="548827" y="188119"/>
                  </a:lnTo>
                  <a:lnTo>
                    <a:pt x="586192" y="217313"/>
                  </a:lnTo>
                  <a:lnTo>
                    <a:pt x="622080" y="248323"/>
                  </a:lnTo>
                  <a:lnTo>
                    <a:pt x="656420" y="281095"/>
                  </a:lnTo>
                  <a:lnTo>
                    <a:pt x="689138" y="315572"/>
                  </a:lnTo>
                  <a:lnTo>
                    <a:pt x="720163" y="351697"/>
                  </a:lnTo>
                  <a:lnTo>
                    <a:pt x="749424" y="389414"/>
                  </a:lnTo>
                  <a:lnTo>
                    <a:pt x="776847" y="428667"/>
                  </a:lnTo>
                  <a:lnTo>
                    <a:pt x="802361" y="469400"/>
                  </a:lnTo>
                  <a:lnTo>
                    <a:pt x="825894" y="511556"/>
                  </a:lnTo>
                  <a:lnTo>
                    <a:pt x="847375" y="555080"/>
                  </a:lnTo>
                  <a:lnTo>
                    <a:pt x="866730" y="599915"/>
                  </a:lnTo>
                  <a:lnTo>
                    <a:pt x="883889" y="646004"/>
                  </a:lnTo>
                  <a:lnTo>
                    <a:pt x="898778" y="693292"/>
                  </a:lnTo>
                  <a:lnTo>
                    <a:pt x="585724" y="783081"/>
                  </a:lnTo>
                  <a:lnTo>
                    <a:pt x="570743" y="737456"/>
                  </a:lnTo>
                  <a:lnTo>
                    <a:pt x="552574" y="693579"/>
                  </a:lnTo>
                  <a:lnTo>
                    <a:pt x="531365" y="651567"/>
                  </a:lnTo>
                  <a:lnTo>
                    <a:pt x="507270" y="611540"/>
                  </a:lnTo>
                  <a:lnTo>
                    <a:pt x="480437" y="573614"/>
                  </a:lnTo>
                  <a:lnTo>
                    <a:pt x="451020" y="537909"/>
                  </a:lnTo>
                  <a:lnTo>
                    <a:pt x="419168" y="504543"/>
                  </a:lnTo>
                  <a:lnTo>
                    <a:pt x="385033" y="473633"/>
                  </a:lnTo>
                  <a:lnTo>
                    <a:pt x="348766" y="445298"/>
                  </a:lnTo>
                  <a:lnTo>
                    <a:pt x="310518" y="419657"/>
                  </a:lnTo>
                  <a:lnTo>
                    <a:pt x="270439" y="396826"/>
                  </a:lnTo>
                  <a:lnTo>
                    <a:pt x="228682" y="376925"/>
                  </a:lnTo>
                  <a:lnTo>
                    <a:pt x="185397" y="360072"/>
                  </a:lnTo>
                  <a:lnTo>
                    <a:pt x="140735" y="346385"/>
                  </a:lnTo>
                  <a:lnTo>
                    <a:pt x="94848" y="335982"/>
                  </a:lnTo>
                  <a:lnTo>
                    <a:pt x="47885" y="328981"/>
                  </a:lnTo>
                  <a:lnTo>
                    <a:pt x="0" y="325500"/>
                  </a:lnTo>
                  <a:lnTo>
                    <a:pt x="11429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507988" y="4104386"/>
              <a:ext cx="1916430" cy="1285875"/>
            </a:xfrm>
            <a:custGeom>
              <a:avLst/>
              <a:gdLst/>
              <a:ahLst/>
              <a:cxnLst/>
              <a:rect l="l" t="t" r="r" b="b"/>
              <a:pathLst>
                <a:path w="1916429" h="1285875">
                  <a:moveTo>
                    <a:pt x="57657" y="0"/>
                  </a:moveTo>
                  <a:lnTo>
                    <a:pt x="41645" y="47867"/>
                  </a:lnTo>
                  <a:lnTo>
                    <a:pt x="28219" y="96340"/>
                  </a:lnTo>
                  <a:lnTo>
                    <a:pt x="17382" y="145315"/>
                  </a:lnTo>
                  <a:lnTo>
                    <a:pt x="9138" y="194691"/>
                  </a:lnTo>
                  <a:lnTo>
                    <a:pt x="3491" y="244362"/>
                  </a:lnTo>
                  <a:lnTo>
                    <a:pt x="443" y="294227"/>
                  </a:lnTo>
                  <a:lnTo>
                    <a:pt x="0" y="344181"/>
                  </a:lnTo>
                  <a:lnTo>
                    <a:pt x="2163" y="394123"/>
                  </a:lnTo>
                  <a:lnTo>
                    <a:pt x="6936" y="443948"/>
                  </a:lnTo>
                  <a:lnTo>
                    <a:pt x="14324" y="493553"/>
                  </a:lnTo>
                  <a:lnTo>
                    <a:pt x="24329" y="542836"/>
                  </a:lnTo>
                  <a:lnTo>
                    <a:pt x="36956" y="591693"/>
                  </a:lnTo>
                  <a:lnTo>
                    <a:pt x="51259" y="637323"/>
                  </a:lnTo>
                  <a:lnTo>
                    <a:pt x="67613" y="681735"/>
                  </a:lnTo>
                  <a:lnTo>
                    <a:pt x="85951" y="724889"/>
                  </a:lnTo>
                  <a:lnTo>
                    <a:pt x="106204" y="766749"/>
                  </a:lnTo>
                  <a:lnTo>
                    <a:pt x="128306" y="807276"/>
                  </a:lnTo>
                  <a:lnTo>
                    <a:pt x="152187" y="846433"/>
                  </a:lnTo>
                  <a:lnTo>
                    <a:pt x="177781" y="884183"/>
                  </a:lnTo>
                  <a:lnTo>
                    <a:pt x="205019" y="920488"/>
                  </a:lnTo>
                  <a:lnTo>
                    <a:pt x="233833" y="955310"/>
                  </a:lnTo>
                  <a:lnTo>
                    <a:pt x="264155" y="988612"/>
                  </a:lnTo>
                  <a:lnTo>
                    <a:pt x="295918" y="1020355"/>
                  </a:lnTo>
                  <a:lnTo>
                    <a:pt x="329054" y="1050503"/>
                  </a:lnTo>
                  <a:lnTo>
                    <a:pt x="363494" y="1079018"/>
                  </a:lnTo>
                  <a:lnTo>
                    <a:pt x="399172" y="1105862"/>
                  </a:lnTo>
                  <a:lnTo>
                    <a:pt x="436018" y="1130997"/>
                  </a:lnTo>
                  <a:lnTo>
                    <a:pt x="473965" y="1154387"/>
                  </a:lnTo>
                  <a:lnTo>
                    <a:pt x="512946" y="1175993"/>
                  </a:lnTo>
                  <a:lnTo>
                    <a:pt x="552891" y="1195777"/>
                  </a:lnTo>
                  <a:lnTo>
                    <a:pt x="593734" y="1213703"/>
                  </a:lnTo>
                  <a:lnTo>
                    <a:pt x="635407" y="1229732"/>
                  </a:lnTo>
                  <a:lnTo>
                    <a:pt x="677841" y="1243826"/>
                  </a:lnTo>
                  <a:lnTo>
                    <a:pt x="720969" y="1255950"/>
                  </a:lnTo>
                  <a:lnTo>
                    <a:pt x="764722" y="1266063"/>
                  </a:lnTo>
                  <a:lnTo>
                    <a:pt x="809033" y="1274130"/>
                  </a:lnTo>
                  <a:lnTo>
                    <a:pt x="853835" y="1280112"/>
                  </a:lnTo>
                  <a:lnTo>
                    <a:pt x="899058" y="1283972"/>
                  </a:lnTo>
                  <a:lnTo>
                    <a:pt x="944636" y="1285672"/>
                  </a:lnTo>
                  <a:lnTo>
                    <a:pt x="990500" y="1285175"/>
                  </a:lnTo>
                  <a:lnTo>
                    <a:pt x="1036583" y="1282442"/>
                  </a:lnTo>
                  <a:lnTo>
                    <a:pt x="1082816" y="1277437"/>
                  </a:lnTo>
                  <a:lnTo>
                    <a:pt x="1129131" y="1270122"/>
                  </a:lnTo>
                  <a:lnTo>
                    <a:pt x="1175462" y="1260458"/>
                  </a:lnTo>
                  <a:lnTo>
                    <a:pt x="1221739" y="1248410"/>
                  </a:lnTo>
                  <a:lnTo>
                    <a:pt x="1267381" y="1234107"/>
                  </a:lnTo>
                  <a:lnTo>
                    <a:pt x="1311803" y="1217753"/>
                  </a:lnTo>
                  <a:lnTo>
                    <a:pt x="1354967" y="1199415"/>
                  </a:lnTo>
                  <a:lnTo>
                    <a:pt x="1396836" y="1179161"/>
                  </a:lnTo>
                  <a:lnTo>
                    <a:pt x="1437372" y="1157060"/>
                  </a:lnTo>
                  <a:lnTo>
                    <a:pt x="1476537" y="1133178"/>
                  </a:lnTo>
                  <a:lnTo>
                    <a:pt x="1514294" y="1107585"/>
                  </a:lnTo>
                  <a:lnTo>
                    <a:pt x="1550606" y="1080347"/>
                  </a:lnTo>
                  <a:lnTo>
                    <a:pt x="1585434" y="1051533"/>
                  </a:lnTo>
                  <a:lnTo>
                    <a:pt x="1618742" y="1021210"/>
                  </a:lnTo>
                  <a:lnTo>
                    <a:pt x="1650491" y="989447"/>
                  </a:lnTo>
                  <a:lnTo>
                    <a:pt x="1680644" y="956311"/>
                  </a:lnTo>
                  <a:lnTo>
                    <a:pt x="1709163" y="921871"/>
                  </a:lnTo>
                  <a:lnTo>
                    <a:pt x="1736011" y="886194"/>
                  </a:lnTo>
                  <a:lnTo>
                    <a:pt x="1761150" y="849348"/>
                  </a:lnTo>
                  <a:lnTo>
                    <a:pt x="1784543" y="811400"/>
                  </a:lnTo>
                  <a:lnTo>
                    <a:pt x="1806152" y="772420"/>
                  </a:lnTo>
                  <a:lnTo>
                    <a:pt x="1825939" y="732474"/>
                  </a:lnTo>
                  <a:lnTo>
                    <a:pt x="1843866" y="691631"/>
                  </a:lnTo>
                  <a:lnTo>
                    <a:pt x="1859897" y="649959"/>
                  </a:lnTo>
                  <a:lnTo>
                    <a:pt x="1873994" y="607525"/>
                  </a:lnTo>
                  <a:lnTo>
                    <a:pt x="1886118" y="564397"/>
                  </a:lnTo>
                  <a:lnTo>
                    <a:pt x="1896233" y="520643"/>
                  </a:lnTo>
                  <a:lnTo>
                    <a:pt x="1904301" y="476332"/>
                  </a:lnTo>
                  <a:lnTo>
                    <a:pt x="1910284" y="431531"/>
                  </a:lnTo>
                  <a:lnTo>
                    <a:pt x="1914144" y="386307"/>
                  </a:lnTo>
                  <a:lnTo>
                    <a:pt x="1915845" y="340729"/>
                  </a:lnTo>
                  <a:lnTo>
                    <a:pt x="1915348" y="294865"/>
                  </a:lnTo>
                  <a:lnTo>
                    <a:pt x="1912615" y="248783"/>
                  </a:lnTo>
                  <a:lnTo>
                    <a:pt x="1907610" y="202550"/>
                  </a:lnTo>
                  <a:lnTo>
                    <a:pt x="1900295" y="156234"/>
                  </a:lnTo>
                  <a:lnTo>
                    <a:pt x="1890632" y="109904"/>
                  </a:lnTo>
                  <a:lnTo>
                    <a:pt x="1878583" y="63626"/>
                  </a:lnTo>
                  <a:lnTo>
                    <a:pt x="1565528" y="153415"/>
                  </a:lnTo>
                  <a:lnTo>
                    <a:pt x="1577352" y="201877"/>
                  </a:lnTo>
                  <a:lnTo>
                    <a:pt x="1585298" y="250902"/>
                  </a:lnTo>
                  <a:lnTo>
                    <a:pt x="1589372" y="300258"/>
                  </a:lnTo>
                  <a:lnTo>
                    <a:pt x="1589579" y="349710"/>
                  </a:lnTo>
                  <a:lnTo>
                    <a:pt x="1585921" y="399025"/>
                  </a:lnTo>
                  <a:lnTo>
                    <a:pt x="1578405" y="447970"/>
                  </a:lnTo>
                  <a:lnTo>
                    <a:pt x="1567033" y="496311"/>
                  </a:lnTo>
                  <a:lnTo>
                    <a:pt x="1551812" y="543813"/>
                  </a:lnTo>
                  <a:lnTo>
                    <a:pt x="1534050" y="587566"/>
                  </a:lnTo>
                  <a:lnTo>
                    <a:pt x="1513427" y="629274"/>
                  </a:lnTo>
                  <a:lnTo>
                    <a:pt x="1490099" y="668866"/>
                  </a:lnTo>
                  <a:lnTo>
                    <a:pt x="1464223" y="706267"/>
                  </a:lnTo>
                  <a:lnTo>
                    <a:pt x="1435957" y="741405"/>
                  </a:lnTo>
                  <a:lnTo>
                    <a:pt x="1405456" y="774207"/>
                  </a:lnTo>
                  <a:lnTo>
                    <a:pt x="1372879" y="804599"/>
                  </a:lnTo>
                  <a:lnTo>
                    <a:pt x="1338380" y="832510"/>
                  </a:lnTo>
                  <a:lnTo>
                    <a:pt x="1302118" y="857866"/>
                  </a:lnTo>
                  <a:lnTo>
                    <a:pt x="1264249" y="880593"/>
                  </a:lnTo>
                  <a:lnTo>
                    <a:pt x="1224930" y="900620"/>
                  </a:lnTo>
                  <a:lnTo>
                    <a:pt x="1184317" y="917872"/>
                  </a:lnTo>
                  <a:lnTo>
                    <a:pt x="1142568" y="932278"/>
                  </a:lnTo>
                  <a:lnTo>
                    <a:pt x="1099839" y="943763"/>
                  </a:lnTo>
                  <a:lnTo>
                    <a:pt x="1056287" y="952256"/>
                  </a:lnTo>
                  <a:lnTo>
                    <a:pt x="1012069" y="957682"/>
                  </a:lnTo>
                  <a:lnTo>
                    <a:pt x="967342" y="959969"/>
                  </a:lnTo>
                  <a:lnTo>
                    <a:pt x="922262" y="959045"/>
                  </a:lnTo>
                  <a:lnTo>
                    <a:pt x="876986" y="954835"/>
                  </a:lnTo>
                  <a:lnTo>
                    <a:pt x="831671" y="947267"/>
                  </a:lnTo>
                  <a:lnTo>
                    <a:pt x="786474" y="936268"/>
                  </a:lnTo>
                  <a:lnTo>
                    <a:pt x="741552" y="921765"/>
                  </a:lnTo>
                  <a:lnTo>
                    <a:pt x="697799" y="903988"/>
                  </a:lnTo>
                  <a:lnTo>
                    <a:pt x="656091" y="883351"/>
                  </a:lnTo>
                  <a:lnTo>
                    <a:pt x="616500" y="860013"/>
                  </a:lnTo>
                  <a:lnTo>
                    <a:pt x="579099" y="834130"/>
                  </a:lnTo>
                  <a:lnTo>
                    <a:pt x="543961" y="805857"/>
                  </a:lnTo>
                  <a:lnTo>
                    <a:pt x="511159" y="775352"/>
                  </a:lnTo>
                  <a:lnTo>
                    <a:pt x="480766" y="742772"/>
                  </a:lnTo>
                  <a:lnTo>
                    <a:pt x="452855" y="708272"/>
                  </a:lnTo>
                  <a:lnTo>
                    <a:pt x="427500" y="672009"/>
                  </a:lnTo>
                  <a:lnTo>
                    <a:pt x="404772" y="634139"/>
                  </a:lnTo>
                  <a:lnTo>
                    <a:pt x="384745" y="594820"/>
                  </a:lnTo>
                  <a:lnTo>
                    <a:pt x="367493" y="554207"/>
                  </a:lnTo>
                  <a:lnTo>
                    <a:pt x="353087" y="512458"/>
                  </a:lnTo>
                  <a:lnTo>
                    <a:pt x="341602" y="469728"/>
                  </a:lnTo>
                  <a:lnTo>
                    <a:pt x="333110" y="426174"/>
                  </a:lnTo>
                  <a:lnTo>
                    <a:pt x="327683" y="381953"/>
                  </a:lnTo>
                  <a:lnTo>
                    <a:pt x="325396" y="337222"/>
                  </a:lnTo>
                  <a:lnTo>
                    <a:pt x="326321" y="292136"/>
                  </a:lnTo>
                  <a:lnTo>
                    <a:pt x="330531" y="246852"/>
                  </a:lnTo>
                  <a:lnTo>
                    <a:pt x="338098" y="201527"/>
                  </a:lnTo>
                  <a:lnTo>
                    <a:pt x="349097" y="156317"/>
                  </a:lnTo>
                  <a:lnTo>
                    <a:pt x="363600" y="111378"/>
                  </a:lnTo>
                  <a:lnTo>
                    <a:pt x="57657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507988" y="4104386"/>
              <a:ext cx="1916430" cy="1285875"/>
            </a:xfrm>
            <a:custGeom>
              <a:avLst/>
              <a:gdLst/>
              <a:ahLst/>
              <a:cxnLst/>
              <a:rect l="l" t="t" r="r" b="b"/>
              <a:pathLst>
                <a:path w="1916429" h="1285875">
                  <a:moveTo>
                    <a:pt x="1878583" y="63626"/>
                  </a:moveTo>
                  <a:lnTo>
                    <a:pt x="1890632" y="109904"/>
                  </a:lnTo>
                  <a:lnTo>
                    <a:pt x="1900295" y="156234"/>
                  </a:lnTo>
                  <a:lnTo>
                    <a:pt x="1907610" y="202550"/>
                  </a:lnTo>
                  <a:lnTo>
                    <a:pt x="1912615" y="248783"/>
                  </a:lnTo>
                  <a:lnTo>
                    <a:pt x="1915348" y="294865"/>
                  </a:lnTo>
                  <a:lnTo>
                    <a:pt x="1915845" y="340729"/>
                  </a:lnTo>
                  <a:lnTo>
                    <a:pt x="1914144" y="386307"/>
                  </a:lnTo>
                  <a:lnTo>
                    <a:pt x="1910284" y="431531"/>
                  </a:lnTo>
                  <a:lnTo>
                    <a:pt x="1904301" y="476332"/>
                  </a:lnTo>
                  <a:lnTo>
                    <a:pt x="1896233" y="520643"/>
                  </a:lnTo>
                  <a:lnTo>
                    <a:pt x="1886118" y="564397"/>
                  </a:lnTo>
                  <a:lnTo>
                    <a:pt x="1873994" y="607525"/>
                  </a:lnTo>
                  <a:lnTo>
                    <a:pt x="1859897" y="649959"/>
                  </a:lnTo>
                  <a:lnTo>
                    <a:pt x="1843866" y="691631"/>
                  </a:lnTo>
                  <a:lnTo>
                    <a:pt x="1825939" y="732474"/>
                  </a:lnTo>
                  <a:lnTo>
                    <a:pt x="1806152" y="772420"/>
                  </a:lnTo>
                  <a:lnTo>
                    <a:pt x="1784543" y="811400"/>
                  </a:lnTo>
                  <a:lnTo>
                    <a:pt x="1761150" y="849348"/>
                  </a:lnTo>
                  <a:lnTo>
                    <a:pt x="1736011" y="886194"/>
                  </a:lnTo>
                  <a:lnTo>
                    <a:pt x="1709163" y="921871"/>
                  </a:lnTo>
                  <a:lnTo>
                    <a:pt x="1680644" y="956311"/>
                  </a:lnTo>
                  <a:lnTo>
                    <a:pt x="1650491" y="989447"/>
                  </a:lnTo>
                  <a:lnTo>
                    <a:pt x="1618742" y="1021210"/>
                  </a:lnTo>
                  <a:lnTo>
                    <a:pt x="1585434" y="1051533"/>
                  </a:lnTo>
                  <a:lnTo>
                    <a:pt x="1550606" y="1080347"/>
                  </a:lnTo>
                  <a:lnTo>
                    <a:pt x="1514294" y="1107585"/>
                  </a:lnTo>
                  <a:lnTo>
                    <a:pt x="1476537" y="1133178"/>
                  </a:lnTo>
                  <a:lnTo>
                    <a:pt x="1437372" y="1157060"/>
                  </a:lnTo>
                  <a:lnTo>
                    <a:pt x="1396836" y="1179161"/>
                  </a:lnTo>
                  <a:lnTo>
                    <a:pt x="1354967" y="1199415"/>
                  </a:lnTo>
                  <a:lnTo>
                    <a:pt x="1311803" y="1217753"/>
                  </a:lnTo>
                  <a:lnTo>
                    <a:pt x="1267381" y="1234107"/>
                  </a:lnTo>
                  <a:lnTo>
                    <a:pt x="1221739" y="1248410"/>
                  </a:lnTo>
                  <a:lnTo>
                    <a:pt x="1175462" y="1260458"/>
                  </a:lnTo>
                  <a:lnTo>
                    <a:pt x="1129131" y="1270122"/>
                  </a:lnTo>
                  <a:lnTo>
                    <a:pt x="1082816" y="1277437"/>
                  </a:lnTo>
                  <a:lnTo>
                    <a:pt x="1036583" y="1282442"/>
                  </a:lnTo>
                  <a:lnTo>
                    <a:pt x="990500" y="1285175"/>
                  </a:lnTo>
                  <a:lnTo>
                    <a:pt x="944636" y="1285672"/>
                  </a:lnTo>
                  <a:lnTo>
                    <a:pt x="899058" y="1283972"/>
                  </a:lnTo>
                  <a:lnTo>
                    <a:pt x="853835" y="1280112"/>
                  </a:lnTo>
                  <a:lnTo>
                    <a:pt x="809033" y="1274130"/>
                  </a:lnTo>
                  <a:lnTo>
                    <a:pt x="764722" y="1266063"/>
                  </a:lnTo>
                  <a:lnTo>
                    <a:pt x="720969" y="1255950"/>
                  </a:lnTo>
                  <a:lnTo>
                    <a:pt x="677841" y="1243826"/>
                  </a:lnTo>
                  <a:lnTo>
                    <a:pt x="635407" y="1229732"/>
                  </a:lnTo>
                  <a:lnTo>
                    <a:pt x="593734" y="1213703"/>
                  </a:lnTo>
                  <a:lnTo>
                    <a:pt x="552891" y="1195777"/>
                  </a:lnTo>
                  <a:lnTo>
                    <a:pt x="512946" y="1175993"/>
                  </a:lnTo>
                  <a:lnTo>
                    <a:pt x="473965" y="1154387"/>
                  </a:lnTo>
                  <a:lnTo>
                    <a:pt x="436018" y="1130997"/>
                  </a:lnTo>
                  <a:lnTo>
                    <a:pt x="399172" y="1105862"/>
                  </a:lnTo>
                  <a:lnTo>
                    <a:pt x="363494" y="1079018"/>
                  </a:lnTo>
                  <a:lnTo>
                    <a:pt x="329054" y="1050503"/>
                  </a:lnTo>
                  <a:lnTo>
                    <a:pt x="295918" y="1020355"/>
                  </a:lnTo>
                  <a:lnTo>
                    <a:pt x="264155" y="988612"/>
                  </a:lnTo>
                  <a:lnTo>
                    <a:pt x="233833" y="955310"/>
                  </a:lnTo>
                  <a:lnTo>
                    <a:pt x="205019" y="920488"/>
                  </a:lnTo>
                  <a:lnTo>
                    <a:pt x="177781" y="884183"/>
                  </a:lnTo>
                  <a:lnTo>
                    <a:pt x="152187" y="846433"/>
                  </a:lnTo>
                  <a:lnTo>
                    <a:pt x="128306" y="807276"/>
                  </a:lnTo>
                  <a:lnTo>
                    <a:pt x="106204" y="766749"/>
                  </a:lnTo>
                  <a:lnTo>
                    <a:pt x="85951" y="724889"/>
                  </a:lnTo>
                  <a:lnTo>
                    <a:pt x="67613" y="681735"/>
                  </a:lnTo>
                  <a:lnTo>
                    <a:pt x="51259" y="637323"/>
                  </a:lnTo>
                  <a:lnTo>
                    <a:pt x="36956" y="591693"/>
                  </a:lnTo>
                  <a:lnTo>
                    <a:pt x="24329" y="542836"/>
                  </a:lnTo>
                  <a:lnTo>
                    <a:pt x="14324" y="493553"/>
                  </a:lnTo>
                  <a:lnTo>
                    <a:pt x="6936" y="443948"/>
                  </a:lnTo>
                  <a:lnTo>
                    <a:pt x="2163" y="394123"/>
                  </a:lnTo>
                  <a:lnTo>
                    <a:pt x="0" y="344181"/>
                  </a:lnTo>
                  <a:lnTo>
                    <a:pt x="443" y="294227"/>
                  </a:lnTo>
                  <a:lnTo>
                    <a:pt x="3491" y="244362"/>
                  </a:lnTo>
                  <a:lnTo>
                    <a:pt x="9138" y="194691"/>
                  </a:lnTo>
                  <a:lnTo>
                    <a:pt x="17382" y="145315"/>
                  </a:lnTo>
                  <a:lnTo>
                    <a:pt x="28219" y="96340"/>
                  </a:lnTo>
                  <a:lnTo>
                    <a:pt x="41645" y="47867"/>
                  </a:lnTo>
                  <a:lnTo>
                    <a:pt x="57657" y="0"/>
                  </a:lnTo>
                  <a:lnTo>
                    <a:pt x="363600" y="111378"/>
                  </a:lnTo>
                  <a:lnTo>
                    <a:pt x="349097" y="156317"/>
                  </a:lnTo>
                  <a:lnTo>
                    <a:pt x="338098" y="201527"/>
                  </a:lnTo>
                  <a:lnTo>
                    <a:pt x="330531" y="246852"/>
                  </a:lnTo>
                  <a:lnTo>
                    <a:pt x="326321" y="292136"/>
                  </a:lnTo>
                  <a:lnTo>
                    <a:pt x="325396" y="337222"/>
                  </a:lnTo>
                  <a:lnTo>
                    <a:pt x="327683" y="381953"/>
                  </a:lnTo>
                  <a:lnTo>
                    <a:pt x="333110" y="426174"/>
                  </a:lnTo>
                  <a:lnTo>
                    <a:pt x="341602" y="469728"/>
                  </a:lnTo>
                  <a:lnTo>
                    <a:pt x="353087" y="512458"/>
                  </a:lnTo>
                  <a:lnTo>
                    <a:pt x="367493" y="554207"/>
                  </a:lnTo>
                  <a:lnTo>
                    <a:pt x="384745" y="594820"/>
                  </a:lnTo>
                  <a:lnTo>
                    <a:pt x="404772" y="634139"/>
                  </a:lnTo>
                  <a:lnTo>
                    <a:pt x="427500" y="672009"/>
                  </a:lnTo>
                  <a:lnTo>
                    <a:pt x="452855" y="708272"/>
                  </a:lnTo>
                  <a:lnTo>
                    <a:pt x="480766" y="742772"/>
                  </a:lnTo>
                  <a:lnTo>
                    <a:pt x="511159" y="775352"/>
                  </a:lnTo>
                  <a:lnTo>
                    <a:pt x="543961" y="805857"/>
                  </a:lnTo>
                  <a:lnTo>
                    <a:pt x="579099" y="834130"/>
                  </a:lnTo>
                  <a:lnTo>
                    <a:pt x="616500" y="860013"/>
                  </a:lnTo>
                  <a:lnTo>
                    <a:pt x="656091" y="883351"/>
                  </a:lnTo>
                  <a:lnTo>
                    <a:pt x="697799" y="903988"/>
                  </a:lnTo>
                  <a:lnTo>
                    <a:pt x="741552" y="921765"/>
                  </a:lnTo>
                  <a:lnTo>
                    <a:pt x="786474" y="936268"/>
                  </a:lnTo>
                  <a:lnTo>
                    <a:pt x="831671" y="947267"/>
                  </a:lnTo>
                  <a:lnTo>
                    <a:pt x="876986" y="954835"/>
                  </a:lnTo>
                  <a:lnTo>
                    <a:pt x="922262" y="959045"/>
                  </a:lnTo>
                  <a:lnTo>
                    <a:pt x="967342" y="959969"/>
                  </a:lnTo>
                  <a:lnTo>
                    <a:pt x="1012069" y="957682"/>
                  </a:lnTo>
                  <a:lnTo>
                    <a:pt x="1056287" y="952256"/>
                  </a:lnTo>
                  <a:lnTo>
                    <a:pt x="1099839" y="943763"/>
                  </a:lnTo>
                  <a:lnTo>
                    <a:pt x="1142568" y="932278"/>
                  </a:lnTo>
                  <a:lnTo>
                    <a:pt x="1184317" y="917872"/>
                  </a:lnTo>
                  <a:lnTo>
                    <a:pt x="1224930" y="900620"/>
                  </a:lnTo>
                  <a:lnTo>
                    <a:pt x="1264249" y="880593"/>
                  </a:lnTo>
                  <a:lnTo>
                    <a:pt x="1302118" y="857866"/>
                  </a:lnTo>
                  <a:lnTo>
                    <a:pt x="1338380" y="832510"/>
                  </a:lnTo>
                  <a:lnTo>
                    <a:pt x="1372879" y="804599"/>
                  </a:lnTo>
                  <a:lnTo>
                    <a:pt x="1405456" y="774207"/>
                  </a:lnTo>
                  <a:lnTo>
                    <a:pt x="1435957" y="741405"/>
                  </a:lnTo>
                  <a:lnTo>
                    <a:pt x="1464223" y="706267"/>
                  </a:lnTo>
                  <a:lnTo>
                    <a:pt x="1490099" y="668866"/>
                  </a:lnTo>
                  <a:lnTo>
                    <a:pt x="1513427" y="629274"/>
                  </a:lnTo>
                  <a:lnTo>
                    <a:pt x="1534050" y="587566"/>
                  </a:lnTo>
                  <a:lnTo>
                    <a:pt x="1551812" y="543813"/>
                  </a:lnTo>
                  <a:lnTo>
                    <a:pt x="1567033" y="496311"/>
                  </a:lnTo>
                  <a:lnTo>
                    <a:pt x="1578405" y="447970"/>
                  </a:lnTo>
                  <a:lnTo>
                    <a:pt x="1585921" y="399025"/>
                  </a:lnTo>
                  <a:lnTo>
                    <a:pt x="1589579" y="349710"/>
                  </a:lnTo>
                  <a:lnTo>
                    <a:pt x="1589372" y="300258"/>
                  </a:lnTo>
                  <a:lnTo>
                    <a:pt x="1585298" y="250902"/>
                  </a:lnTo>
                  <a:lnTo>
                    <a:pt x="1577352" y="201877"/>
                  </a:lnTo>
                  <a:lnTo>
                    <a:pt x="1565528" y="153415"/>
                  </a:lnTo>
                  <a:lnTo>
                    <a:pt x="1878583" y="6362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7797545" y="3679316"/>
            <a:ext cx="3168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 Narrow"/>
                <a:cs typeface="Arial Narrow"/>
              </a:rPr>
              <a:t>20%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1585829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280275" y="5100954"/>
            <a:ext cx="3168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FFFFFF"/>
                </a:solidFill>
                <a:latin typeface="Arial Narrow"/>
                <a:cs typeface="Arial Narrow"/>
              </a:rPr>
              <a:t>60%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154418" y="4306951"/>
            <a:ext cx="6489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Income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45007" y="1275969"/>
            <a:ext cx="5048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3769FF"/>
                </a:solidFill>
                <a:latin typeface="Arial Narrow"/>
                <a:cs typeface="Arial Narrow"/>
              </a:rPr>
              <a:t>Stocks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043418" y="1279016"/>
            <a:ext cx="5048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3769FF"/>
                </a:solidFill>
                <a:latin typeface="Arial Narrow"/>
                <a:cs typeface="Arial Narrow"/>
              </a:rPr>
              <a:t>Stocks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9992614" y="1279016"/>
            <a:ext cx="4813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9F95"/>
                </a:solidFill>
                <a:latin typeface="Arial Narrow"/>
                <a:cs typeface="Arial Narrow"/>
              </a:rPr>
              <a:t>Bonds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637282" y="3517138"/>
            <a:ext cx="5048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3769FF"/>
                </a:solidFill>
                <a:latin typeface="Arial Narrow"/>
                <a:cs typeface="Arial Narrow"/>
              </a:rPr>
              <a:t>Stocks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274308" y="3517138"/>
            <a:ext cx="9309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3769FF"/>
                </a:solidFill>
                <a:latin typeface="Arial Narrow"/>
                <a:cs typeface="Arial Narrow"/>
              </a:rPr>
              <a:t>Stocks</a:t>
            </a:r>
            <a:r>
              <a:rPr dirty="0" sz="1400" spc="340" b="1">
                <a:solidFill>
                  <a:srgbClr val="3769FF"/>
                </a:solidFill>
                <a:latin typeface="Arial Narrow"/>
                <a:cs typeface="Arial Narrow"/>
              </a:rPr>
              <a:t> </a:t>
            </a:r>
            <a:r>
              <a:rPr dirty="0" baseline="-39682" sz="2100" spc="-37" b="1">
                <a:solidFill>
                  <a:srgbClr val="FFFFFF"/>
                </a:solidFill>
                <a:latin typeface="Arial Narrow"/>
                <a:cs typeface="Arial Narrow"/>
              </a:rPr>
              <a:t>20%</a:t>
            </a:r>
            <a:endParaRPr baseline="-39682" sz="2100">
              <a:latin typeface="Arial Narrow"/>
              <a:cs typeface="Arial Narrow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576953" y="5034788"/>
            <a:ext cx="41630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93795" algn="l"/>
              </a:tabLst>
            </a:pPr>
            <a:r>
              <a:rPr dirty="0" sz="1400" spc="-10" b="1">
                <a:solidFill>
                  <a:srgbClr val="009F95"/>
                </a:solidFill>
                <a:latin typeface="Arial Narrow"/>
                <a:cs typeface="Arial Narrow"/>
              </a:rPr>
              <a:t>Bonds</a:t>
            </a:r>
            <a:r>
              <a:rPr dirty="0" sz="1400" b="1">
                <a:solidFill>
                  <a:srgbClr val="009F95"/>
                </a:solidFill>
                <a:latin typeface="Arial Narrow"/>
                <a:cs typeface="Arial Narrow"/>
              </a:rPr>
              <a:t>	</a:t>
            </a:r>
            <a:r>
              <a:rPr dirty="0" sz="1400" spc="-10" b="1">
                <a:solidFill>
                  <a:srgbClr val="009F95"/>
                </a:solidFill>
                <a:latin typeface="Arial Narrow"/>
                <a:cs typeface="Arial Narrow"/>
              </a:rPr>
              <a:t>Bonds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321420" y="3506470"/>
            <a:ext cx="748665" cy="42989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5"/>
              </a:spcBef>
            </a:pPr>
            <a:r>
              <a:rPr dirty="0" sz="1400" spc="-20" b="1">
                <a:solidFill>
                  <a:srgbClr val="585858"/>
                </a:solidFill>
                <a:latin typeface="Arial Narrow"/>
                <a:cs typeface="Arial Narrow"/>
              </a:rPr>
              <a:t>Cash </a:t>
            </a:r>
            <a:r>
              <a:rPr dirty="0" sz="1400" spc="-10" b="1">
                <a:solidFill>
                  <a:srgbClr val="585858"/>
                </a:solidFill>
                <a:latin typeface="Arial Narrow"/>
                <a:cs typeface="Arial Narrow"/>
              </a:rPr>
              <a:t>equivalent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672965" y="3510534"/>
            <a:ext cx="748665" cy="42989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5"/>
              </a:spcBef>
            </a:pPr>
            <a:r>
              <a:rPr dirty="0" sz="1400" spc="-20" b="1">
                <a:solidFill>
                  <a:srgbClr val="585858"/>
                </a:solidFill>
                <a:latin typeface="Arial Narrow"/>
                <a:cs typeface="Arial Narrow"/>
              </a:rPr>
              <a:t>Cash </a:t>
            </a:r>
            <a:r>
              <a:rPr dirty="0" sz="1400" spc="-10" b="1">
                <a:solidFill>
                  <a:srgbClr val="585858"/>
                </a:solidFill>
                <a:latin typeface="Arial Narrow"/>
                <a:cs typeface="Arial Narrow"/>
              </a:rPr>
              <a:t>equivalent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61617"/>
            <a:ext cx="5191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Growth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$1,000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(1/1/30–12/31/39)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1930s: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great</a:t>
            </a:r>
            <a:r>
              <a:rPr dirty="0" spc="-70"/>
              <a:t> </a:t>
            </a:r>
            <a:r>
              <a:rPr dirty="0" spc="-10"/>
              <a:t>depression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809876" y="2440537"/>
            <a:ext cx="5637530" cy="28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5"/>
              </a:lnSpc>
            </a:pPr>
            <a:r>
              <a:rPr dirty="0" sz="2000">
                <a:latin typeface="Arial"/>
                <a:cs typeface="Arial"/>
              </a:rPr>
              <a:t>Growth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$1,000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Investment</a:t>
            </a:r>
            <a:r>
              <a:rPr dirty="0" baseline="25641" sz="1950">
                <a:latin typeface="Arial"/>
                <a:cs typeface="Arial"/>
              </a:rPr>
              <a:t>1</a:t>
            </a:r>
            <a:r>
              <a:rPr dirty="0" baseline="25641" sz="1950" spc="2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(1/1/30–12/31/39)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40436" y="1648967"/>
            <a:ext cx="9785985" cy="4154804"/>
            <a:chOff x="440436" y="1648967"/>
            <a:chExt cx="9785985" cy="4154804"/>
          </a:xfrm>
        </p:grpSpPr>
        <p:sp>
          <p:nvSpPr>
            <p:cNvPr id="6" name="object 6" descr=""/>
            <p:cNvSpPr/>
            <p:nvPr/>
          </p:nvSpPr>
          <p:spPr>
            <a:xfrm>
              <a:off x="440436" y="1648967"/>
              <a:ext cx="9785985" cy="4154804"/>
            </a:xfrm>
            <a:custGeom>
              <a:avLst/>
              <a:gdLst/>
              <a:ahLst/>
              <a:cxnLst/>
              <a:rect l="l" t="t" r="r" b="b"/>
              <a:pathLst>
                <a:path w="9785985" h="4154804">
                  <a:moveTo>
                    <a:pt x="9785604" y="0"/>
                  </a:moveTo>
                  <a:lnTo>
                    <a:pt x="0" y="0"/>
                  </a:lnTo>
                  <a:lnTo>
                    <a:pt x="0" y="4154424"/>
                  </a:lnTo>
                  <a:lnTo>
                    <a:pt x="9785604" y="4154424"/>
                  </a:lnTo>
                  <a:lnTo>
                    <a:pt x="9785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04900" y="1766315"/>
              <a:ext cx="7004684" cy="2388235"/>
            </a:xfrm>
            <a:custGeom>
              <a:avLst/>
              <a:gdLst/>
              <a:ahLst/>
              <a:cxnLst/>
              <a:rect l="l" t="t" r="r" b="b"/>
              <a:pathLst>
                <a:path w="7004684" h="2388235">
                  <a:moveTo>
                    <a:pt x="0" y="2388108"/>
                  </a:moveTo>
                  <a:lnTo>
                    <a:pt x="7004304" y="2388108"/>
                  </a:lnTo>
                </a:path>
                <a:path w="7004684" h="2388235">
                  <a:moveTo>
                    <a:pt x="0" y="1193292"/>
                  </a:moveTo>
                  <a:lnTo>
                    <a:pt x="7004304" y="1193292"/>
                  </a:lnTo>
                </a:path>
                <a:path w="7004684" h="2388235">
                  <a:moveTo>
                    <a:pt x="0" y="0"/>
                  </a:moveTo>
                  <a:lnTo>
                    <a:pt x="7004304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04900" y="5347715"/>
              <a:ext cx="7004684" cy="0"/>
            </a:xfrm>
            <a:custGeom>
              <a:avLst/>
              <a:gdLst/>
              <a:ahLst/>
              <a:cxnLst/>
              <a:rect l="l" t="t" r="r" b="b"/>
              <a:pathLst>
                <a:path w="7004684" h="0">
                  <a:moveTo>
                    <a:pt x="0" y="0"/>
                  </a:moveTo>
                  <a:lnTo>
                    <a:pt x="700430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5662" y="1850897"/>
              <a:ext cx="7004684" cy="1493520"/>
            </a:xfrm>
            <a:custGeom>
              <a:avLst/>
              <a:gdLst/>
              <a:ahLst/>
              <a:cxnLst/>
              <a:rect l="l" t="t" r="r" b="b"/>
              <a:pathLst>
                <a:path w="7004684" h="1493520">
                  <a:moveTo>
                    <a:pt x="0" y="1109472"/>
                  </a:moveTo>
                  <a:lnTo>
                    <a:pt x="56387" y="1086612"/>
                  </a:lnTo>
                  <a:lnTo>
                    <a:pt x="111251" y="1053084"/>
                  </a:lnTo>
                  <a:lnTo>
                    <a:pt x="170687" y="996696"/>
                  </a:lnTo>
                  <a:lnTo>
                    <a:pt x="227075" y="1002791"/>
                  </a:lnTo>
                  <a:lnTo>
                    <a:pt x="286512" y="987551"/>
                  </a:lnTo>
                  <a:lnTo>
                    <a:pt x="344424" y="1068324"/>
                  </a:lnTo>
                  <a:lnTo>
                    <a:pt x="403859" y="1043939"/>
                  </a:lnTo>
                  <a:lnTo>
                    <a:pt x="463296" y="1034796"/>
                  </a:lnTo>
                  <a:lnTo>
                    <a:pt x="521207" y="1085088"/>
                  </a:lnTo>
                  <a:lnTo>
                    <a:pt x="580644" y="1115567"/>
                  </a:lnTo>
                  <a:lnTo>
                    <a:pt x="638556" y="1112519"/>
                  </a:lnTo>
                  <a:lnTo>
                    <a:pt x="697992" y="1149096"/>
                  </a:lnTo>
                  <a:lnTo>
                    <a:pt x="757427" y="1143000"/>
                  </a:lnTo>
                  <a:lnTo>
                    <a:pt x="810768" y="1071372"/>
                  </a:lnTo>
                  <a:lnTo>
                    <a:pt x="870204" y="1094231"/>
                  </a:lnTo>
                  <a:lnTo>
                    <a:pt x="928115" y="1129284"/>
                  </a:lnTo>
                  <a:lnTo>
                    <a:pt x="987551" y="1167384"/>
                  </a:lnTo>
                  <a:lnTo>
                    <a:pt x="1045463" y="1109472"/>
                  </a:lnTo>
                  <a:lnTo>
                    <a:pt x="1104900" y="1149096"/>
                  </a:lnTo>
                  <a:lnTo>
                    <a:pt x="1164336" y="1138427"/>
                  </a:lnTo>
                  <a:lnTo>
                    <a:pt x="1220724" y="1309115"/>
                  </a:lnTo>
                  <a:lnTo>
                    <a:pt x="1280160" y="1327403"/>
                  </a:lnTo>
                  <a:lnTo>
                    <a:pt x="1338071" y="1350264"/>
                  </a:lnTo>
                  <a:lnTo>
                    <a:pt x="1397508" y="1423415"/>
                  </a:lnTo>
                  <a:lnTo>
                    <a:pt x="1456944" y="1429512"/>
                  </a:lnTo>
                  <a:lnTo>
                    <a:pt x="1513332" y="1353312"/>
                  </a:lnTo>
                  <a:lnTo>
                    <a:pt x="1572768" y="1405127"/>
                  </a:lnTo>
                  <a:lnTo>
                    <a:pt x="1630680" y="1400555"/>
                  </a:lnTo>
                  <a:lnTo>
                    <a:pt x="1690115" y="1493519"/>
                  </a:lnTo>
                  <a:lnTo>
                    <a:pt x="1746504" y="1484376"/>
                  </a:lnTo>
                  <a:lnTo>
                    <a:pt x="1805939" y="1328927"/>
                  </a:lnTo>
                  <a:lnTo>
                    <a:pt x="1865376" y="1203960"/>
                  </a:lnTo>
                  <a:lnTo>
                    <a:pt x="1923288" y="1210055"/>
                  </a:lnTo>
                  <a:lnTo>
                    <a:pt x="1982724" y="1271015"/>
                  </a:lnTo>
                  <a:lnTo>
                    <a:pt x="2040636" y="1283207"/>
                  </a:lnTo>
                  <a:lnTo>
                    <a:pt x="2100072" y="1243584"/>
                  </a:lnTo>
                  <a:lnTo>
                    <a:pt x="2159508" y="1219200"/>
                  </a:lnTo>
                  <a:lnTo>
                    <a:pt x="2212848" y="1335024"/>
                  </a:lnTo>
                  <a:lnTo>
                    <a:pt x="2272284" y="1309115"/>
                  </a:lnTo>
                  <a:lnTo>
                    <a:pt x="2330196" y="1147572"/>
                  </a:lnTo>
                  <a:lnTo>
                    <a:pt x="2389632" y="1014984"/>
                  </a:lnTo>
                  <a:lnTo>
                    <a:pt x="2447543" y="920496"/>
                  </a:lnTo>
                  <a:lnTo>
                    <a:pt x="2506979" y="986027"/>
                  </a:lnTo>
                  <a:lnTo>
                    <a:pt x="2566416" y="899160"/>
                  </a:lnTo>
                  <a:lnTo>
                    <a:pt x="2624328" y="979931"/>
                  </a:lnTo>
                  <a:lnTo>
                    <a:pt x="2683764" y="1050036"/>
                  </a:lnTo>
                  <a:lnTo>
                    <a:pt x="2741676" y="1001267"/>
                  </a:lnTo>
                  <a:lnTo>
                    <a:pt x="2801112" y="999743"/>
                  </a:lnTo>
                  <a:lnTo>
                    <a:pt x="2860548" y="906779"/>
                  </a:lnTo>
                  <a:lnTo>
                    <a:pt x="2913888" y="912876"/>
                  </a:lnTo>
                  <a:lnTo>
                    <a:pt x="2973324" y="882396"/>
                  </a:lnTo>
                  <a:lnTo>
                    <a:pt x="3031236" y="876300"/>
                  </a:lnTo>
                  <a:lnTo>
                    <a:pt x="3090672" y="893063"/>
                  </a:lnTo>
                  <a:lnTo>
                    <a:pt x="3147060" y="871727"/>
                  </a:lnTo>
                  <a:lnTo>
                    <a:pt x="3206496" y="920496"/>
                  </a:lnTo>
                  <a:lnTo>
                    <a:pt x="3265932" y="912876"/>
                  </a:lnTo>
                  <a:lnTo>
                    <a:pt x="3323843" y="938784"/>
                  </a:lnTo>
                  <a:lnTo>
                    <a:pt x="3383279" y="922019"/>
                  </a:lnTo>
                  <a:lnTo>
                    <a:pt x="3441191" y="873251"/>
                  </a:lnTo>
                  <a:lnTo>
                    <a:pt x="3500628" y="856488"/>
                  </a:lnTo>
                  <a:lnTo>
                    <a:pt x="3560064" y="848867"/>
                  </a:lnTo>
                  <a:lnTo>
                    <a:pt x="3613404" y="850391"/>
                  </a:lnTo>
                  <a:lnTo>
                    <a:pt x="3672840" y="858012"/>
                  </a:lnTo>
                  <a:lnTo>
                    <a:pt x="3730752" y="798576"/>
                  </a:lnTo>
                  <a:lnTo>
                    <a:pt x="3790188" y="786384"/>
                  </a:lnTo>
                  <a:lnTo>
                    <a:pt x="3848100" y="733043"/>
                  </a:lnTo>
                  <a:lnTo>
                    <a:pt x="3907536" y="676655"/>
                  </a:lnTo>
                  <a:lnTo>
                    <a:pt x="3966972" y="681227"/>
                  </a:lnTo>
                  <a:lnTo>
                    <a:pt x="4024884" y="662939"/>
                  </a:lnTo>
                  <a:lnTo>
                    <a:pt x="4084320" y="600455"/>
                  </a:lnTo>
                  <a:lnTo>
                    <a:pt x="4142232" y="565403"/>
                  </a:lnTo>
                  <a:lnTo>
                    <a:pt x="4201668" y="524255"/>
                  </a:lnTo>
                  <a:lnTo>
                    <a:pt x="4261104" y="473963"/>
                  </a:lnTo>
                  <a:lnTo>
                    <a:pt x="4315968" y="445007"/>
                  </a:lnTo>
                  <a:lnTo>
                    <a:pt x="4375404" y="408431"/>
                  </a:lnTo>
                  <a:lnTo>
                    <a:pt x="4433316" y="452627"/>
                  </a:lnTo>
                  <a:lnTo>
                    <a:pt x="4492752" y="411479"/>
                  </a:lnTo>
                  <a:lnTo>
                    <a:pt x="4550664" y="385572"/>
                  </a:lnTo>
                  <a:lnTo>
                    <a:pt x="4610100" y="327660"/>
                  </a:lnTo>
                  <a:lnTo>
                    <a:pt x="4669536" y="295655"/>
                  </a:lnTo>
                  <a:lnTo>
                    <a:pt x="4727448" y="298703"/>
                  </a:lnTo>
                  <a:lnTo>
                    <a:pt x="4786884" y="240791"/>
                  </a:lnTo>
                  <a:lnTo>
                    <a:pt x="4843272" y="192024"/>
                  </a:lnTo>
                  <a:lnTo>
                    <a:pt x="4902708" y="187451"/>
                  </a:lnTo>
                  <a:lnTo>
                    <a:pt x="4962144" y="164591"/>
                  </a:lnTo>
                  <a:lnTo>
                    <a:pt x="5017008" y="134112"/>
                  </a:lnTo>
                  <a:lnTo>
                    <a:pt x="5076444" y="220979"/>
                  </a:lnTo>
                  <a:lnTo>
                    <a:pt x="5132832" y="269748"/>
                  </a:lnTo>
                  <a:lnTo>
                    <a:pt x="5192268" y="260603"/>
                  </a:lnTo>
                  <a:lnTo>
                    <a:pt x="5250180" y="295655"/>
                  </a:lnTo>
                  <a:lnTo>
                    <a:pt x="5309616" y="205739"/>
                  </a:lnTo>
                  <a:lnTo>
                    <a:pt x="5369052" y="259079"/>
                  </a:lnTo>
                  <a:lnTo>
                    <a:pt x="5426964" y="338327"/>
                  </a:lnTo>
                  <a:lnTo>
                    <a:pt x="5486399" y="384048"/>
                  </a:lnTo>
                  <a:lnTo>
                    <a:pt x="5544312" y="408431"/>
                  </a:lnTo>
                  <a:lnTo>
                    <a:pt x="5603747" y="413003"/>
                  </a:lnTo>
                  <a:lnTo>
                    <a:pt x="5663184" y="393191"/>
                  </a:lnTo>
                  <a:lnTo>
                    <a:pt x="5716523" y="341375"/>
                  </a:lnTo>
                  <a:lnTo>
                    <a:pt x="5775960" y="513588"/>
                  </a:lnTo>
                  <a:lnTo>
                    <a:pt x="5833871" y="402336"/>
                  </a:lnTo>
                  <a:lnTo>
                    <a:pt x="5893308" y="413003"/>
                  </a:lnTo>
                  <a:lnTo>
                    <a:pt x="5951220" y="272796"/>
                  </a:lnTo>
                  <a:lnTo>
                    <a:pt x="6010656" y="211836"/>
                  </a:lnTo>
                  <a:lnTo>
                    <a:pt x="6070092" y="230124"/>
                  </a:lnTo>
                  <a:lnTo>
                    <a:pt x="6128004" y="213360"/>
                  </a:lnTo>
                  <a:lnTo>
                    <a:pt x="6187440" y="138684"/>
                  </a:lnTo>
                  <a:lnTo>
                    <a:pt x="6243828" y="164591"/>
                  </a:lnTo>
                  <a:lnTo>
                    <a:pt x="6303264" y="118872"/>
                  </a:lnTo>
                  <a:lnTo>
                    <a:pt x="6362699" y="152400"/>
                  </a:lnTo>
                  <a:lnTo>
                    <a:pt x="6417564" y="111251"/>
                  </a:lnTo>
                  <a:lnTo>
                    <a:pt x="6476999" y="172212"/>
                  </a:lnTo>
                  <a:lnTo>
                    <a:pt x="6533388" y="149351"/>
                  </a:lnTo>
                  <a:lnTo>
                    <a:pt x="6592823" y="73151"/>
                  </a:lnTo>
                  <a:lnTo>
                    <a:pt x="6650736" y="115824"/>
                  </a:lnTo>
                  <a:lnTo>
                    <a:pt x="6710171" y="28955"/>
                  </a:lnTo>
                  <a:lnTo>
                    <a:pt x="6769608" y="112775"/>
                  </a:lnTo>
                  <a:lnTo>
                    <a:pt x="6827519" y="129539"/>
                  </a:lnTo>
                  <a:lnTo>
                    <a:pt x="6886956" y="54863"/>
                  </a:lnTo>
                  <a:lnTo>
                    <a:pt x="6944867" y="48767"/>
                  </a:lnTo>
                  <a:lnTo>
                    <a:pt x="7004304" y="0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05662" y="1978913"/>
              <a:ext cx="7004684" cy="1831975"/>
            </a:xfrm>
            <a:custGeom>
              <a:avLst/>
              <a:gdLst/>
              <a:ahLst/>
              <a:cxnLst/>
              <a:rect l="l" t="t" r="r" b="b"/>
              <a:pathLst>
                <a:path w="7004684" h="1831975">
                  <a:moveTo>
                    <a:pt x="0" y="981456"/>
                  </a:moveTo>
                  <a:lnTo>
                    <a:pt x="56387" y="925068"/>
                  </a:lnTo>
                  <a:lnTo>
                    <a:pt x="111251" y="885444"/>
                  </a:lnTo>
                  <a:lnTo>
                    <a:pt x="170687" y="790956"/>
                  </a:lnTo>
                  <a:lnTo>
                    <a:pt x="227075" y="800100"/>
                  </a:lnTo>
                  <a:lnTo>
                    <a:pt x="286512" y="795527"/>
                  </a:lnTo>
                  <a:lnTo>
                    <a:pt x="344424" y="969263"/>
                  </a:lnTo>
                  <a:lnTo>
                    <a:pt x="403859" y="929639"/>
                  </a:lnTo>
                  <a:lnTo>
                    <a:pt x="463296" y="914400"/>
                  </a:lnTo>
                  <a:lnTo>
                    <a:pt x="521207" y="1031748"/>
                  </a:lnTo>
                  <a:lnTo>
                    <a:pt x="580644" y="1100327"/>
                  </a:lnTo>
                  <a:lnTo>
                    <a:pt x="638556" y="1101852"/>
                  </a:lnTo>
                  <a:lnTo>
                    <a:pt x="697992" y="1162812"/>
                  </a:lnTo>
                  <a:lnTo>
                    <a:pt x="757427" y="1129284"/>
                  </a:lnTo>
                  <a:lnTo>
                    <a:pt x="810768" y="1010412"/>
                  </a:lnTo>
                  <a:lnTo>
                    <a:pt x="870204" y="1071372"/>
                  </a:lnTo>
                  <a:lnTo>
                    <a:pt x="928115" y="1153668"/>
                  </a:lnTo>
                  <a:lnTo>
                    <a:pt x="987551" y="1252727"/>
                  </a:lnTo>
                  <a:lnTo>
                    <a:pt x="1045463" y="1143000"/>
                  </a:lnTo>
                  <a:lnTo>
                    <a:pt x="1104900" y="1208532"/>
                  </a:lnTo>
                  <a:lnTo>
                    <a:pt x="1164336" y="1193291"/>
                  </a:lnTo>
                  <a:lnTo>
                    <a:pt x="1220724" y="1464564"/>
                  </a:lnTo>
                  <a:lnTo>
                    <a:pt x="1280160" y="1440180"/>
                  </a:lnTo>
                  <a:lnTo>
                    <a:pt x="1338071" y="1487424"/>
                  </a:lnTo>
                  <a:lnTo>
                    <a:pt x="1397508" y="1588008"/>
                  </a:lnTo>
                  <a:lnTo>
                    <a:pt x="1456944" y="1603248"/>
                  </a:lnTo>
                  <a:lnTo>
                    <a:pt x="1513332" y="1533144"/>
                  </a:lnTo>
                  <a:lnTo>
                    <a:pt x="1572768" y="1620012"/>
                  </a:lnTo>
                  <a:lnTo>
                    <a:pt x="1630680" y="1703832"/>
                  </a:lnTo>
                  <a:lnTo>
                    <a:pt x="1690115" y="1831848"/>
                  </a:lnTo>
                  <a:lnTo>
                    <a:pt x="1746504" y="1827276"/>
                  </a:lnTo>
                  <a:lnTo>
                    <a:pt x="1805939" y="1636776"/>
                  </a:lnTo>
                  <a:lnTo>
                    <a:pt x="1865376" y="1420368"/>
                  </a:lnTo>
                  <a:lnTo>
                    <a:pt x="1923288" y="1441703"/>
                  </a:lnTo>
                  <a:lnTo>
                    <a:pt x="1982724" y="1543812"/>
                  </a:lnTo>
                  <a:lnTo>
                    <a:pt x="2040636" y="1568196"/>
                  </a:lnTo>
                  <a:lnTo>
                    <a:pt x="2100072" y="1522476"/>
                  </a:lnTo>
                  <a:lnTo>
                    <a:pt x="2159508" y="1505712"/>
                  </a:lnTo>
                  <a:lnTo>
                    <a:pt x="2212848" y="1656588"/>
                  </a:lnTo>
                  <a:lnTo>
                    <a:pt x="2272284" y="1627632"/>
                  </a:lnTo>
                  <a:lnTo>
                    <a:pt x="2330196" y="1359408"/>
                  </a:lnTo>
                  <a:lnTo>
                    <a:pt x="2389632" y="1184148"/>
                  </a:lnTo>
                  <a:lnTo>
                    <a:pt x="2447543" y="1039368"/>
                  </a:lnTo>
                  <a:lnTo>
                    <a:pt x="2506979" y="1144524"/>
                  </a:lnTo>
                  <a:lnTo>
                    <a:pt x="2566416" y="1008888"/>
                  </a:lnTo>
                  <a:lnTo>
                    <a:pt x="2624328" y="1144524"/>
                  </a:lnTo>
                  <a:lnTo>
                    <a:pt x="2683764" y="1243584"/>
                  </a:lnTo>
                  <a:lnTo>
                    <a:pt x="2741676" y="1143000"/>
                  </a:lnTo>
                  <a:lnTo>
                    <a:pt x="2801112" y="1123188"/>
                  </a:lnTo>
                  <a:lnTo>
                    <a:pt x="2860548" y="1004315"/>
                  </a:lnTo>
                  <a:lnTo>
                    <a:pt x="2913888" y="1028700"/>
                  </a:lnTo>
                  <a:lnTo>
                    <a:pt x="2973324" y="1010412"/>
                  </a:lnTo>
                  <a:lnTo>
                    <a:pt x="3031236" y="1022603"/>
                  </a:lnTo>
                  <a:lnTo>
                    <a:pt x="3090672" y="1078991"/>
                  </a:lnTo>
                  <a:lnTo>
                    <a:pt x="3147060" y="1051560"/>
                  </a:lnTo>
                  <a:lnTo>
                    <a:pt x="3206496" y="1149096"/>
                  </a:lnTo>
                  <a:lnTo>
                    <a:pt x="3265932" y="1112520"/>
                  </a:lnTo>
                  <a:lnTo>
                    <a:pt x="3323843" y="1129284"/>
                  </a:lnTo>
                  <a:lnTo>
                    <a:pt x="3383279" y="1135380"/>
                  </a:lnTo>
                  <a:lnTo>
                    <a:pt x="3441191" y="1054608"/>
                  </a:lnTo>
                  <a:lnTo>
                    <a:pt x="3500628" y="1045463"/>
                  </a:lnTo>
                  <a:lnTo>
                    <a:pt x="3560064" y="1066800"/>
                  </a:lnTo>
                  <a:lnTo>
                    <a:pt x="3613404" y="1088136"/>
                  </a:lnTo>
                  <a:lnTo>
                    <a:pt x="3672840" y="1107948"/>
                  </a:lnTo>
                  <a:lnTo>
                    <a:pt x="3730752" y="1019556"/>
                  </a:lnTo>
                  <a:lnTo>
                    <a:pt x="3790188" y="987551"/>
                  </a:lnTo>
                  <a:lnTo>
                    <a:pt x="3848100" y="911351"/>
                  </a:lnTo>
                  <a:lnTo>
                    <a:pt x="3907536" y="819912"/>
                  </a:lnTo>
                  <a:lnTo>
                    <a:pt x="3966972" y="801624"/>
                  </a:lnTo>
                  <a:lnTo>
                    <a:pt x="4024884" y="771144"/>
                  </a:lnTo>
                  <a:lnTo>
                    <a:pt x="4084320" y="675132"/>
                  </a:lnTo>
                  <a:lnTo>
                    <a:pt x="4142232" y="614172"/>
                  </a:lnTo>
                  <a:lnTo>
                    <a:pt x="4201668" y="554736"/>
                  </a:lnTo>
                  <a:lnTo>
                    <a:pt x="4261104" y="473963"/>
                  </a:lnTo>
                  <a:lnTo>
                    <a:pt x="4315968" y="437388"/>
                  </a:lnTo>
                  <a:lnTo>
                    <a:pt x="4375404" y="391668"/>
                  </a:lnTo>
                  <a:lnTo>
                    <a:pt x="4433316" y="483108"/>
                  </a:lnTo>
                  <a:lnTo>
                    <a:pt x="4492752" y="414527"/>
                  </a:lnTo>
                  <a:lnTo>
                    <a:pt x="4550664" y="370332"/>
                  </a:lnTo>
                  <a:lnTo>
                    <a:pt x="4610100" y="274320"/>
                  </a:lnTo>
                  <a:lnTo>
                    <a:pt x="4669536" y="240791"/>
                  </a:lnTo>
                  <a:lnTo>
                    <a:pt x="4727448" y="240791"/>
                  </a:lnTo>
                  <a:lnTo>
                    <a:pt x="4786884" y="132587"/>
                  </a:lnTo>
                  <a:lnTo>
                    <a:pt x="4843272" y="88391"/>
                  </a:lnTo>
                  <a:lnTo>
                    <a:pt x="4902708" y="86868"/>
                  </a:lnTo>
                  <a:lnTo>
                    <a:pt x="4962144" y="38100"/>
                  </a:lnTo>
                  <a:lnTo>
                    <a:pt x="5017008" y="0"/>
                  </a:lnTo>
                  <a:lnTo>
                    <a:pt x="5076444" y="65532"/>
                  </a:lnTo>
                  <a:lnTo>
                    <a:pt x="5132832" y="172212"/>
                  </a:lnTo>
                  <a:lnTo>
                    <a:pt x="5192268" y="167639"/>
                  </a:lnTo>
                  <a:lnTo>
                    <a:pt x="5250180" y="233172"/>
                  </a:lnTo>
                  <a:lnTo>
                    <a:pt x="5309616" y="89915"/>
                  </a:lnTo>
                  <a:lnTo>
                    <a:pt x="5369052" y="167639"/>
                  </a:lnTo>
                  <a:lnTo>
                    <a:pt x="5426964" y="338327"/>
                  </a:lnTo>
                  <a:lnTo>
                    <a:pt x="5486399" y="440436"/>
                  </a:lnTo>
                  <a:lnTo>
                    <a:pt x="5544312" y="512063"/>
                  </a:lnTo>
                  <a:lnTo>
                    <a:pt x="5603747" y="542544"/>
                  </a:lnTo>
                  <a:lnTo>
                    <a:pt x="5663184" y="518160"/>
                  </a:lnTo>
                  <a:lnTo>
                    <a:pt x="5716523" y="435863"/>
                  </a:lnTo>
                  <a:lnTo>
                    <a:pt x="5775960" y="743712"/>
                  </a:lnTo>
                  <a:lnTo>
                    <a:pt x="5833871" y="586739"/>
                  </a:lnTo>
                  <a:lnTo>
                    <a:pt x="5893308" y="617220"/>
                  </a:lnTo>
                  <a:lnTo>
                    <a:pt x="5951220" y="361188"/>
                  </a:lnTo>
                  <a:lnTo>
                    <a:pt x="6010656" y="260603"/>
                  </a:lnTo>
                  <a:lnTo>
                    <a:pt x="6070092" y="292608"/>
                  </a:lnTo>
                  <a:lnTo>
                    <a:pt x="6128004" y="266700"/>
                  </a:lnTo>
                  <a:lnTo>
                    <a:pt x="6187440" y="150875"/>
                  </a:lnTo>
                  <a:lnTo>
                    <a:pt x="6243828" y="195072"/>
                  </a:lnTo>
                  <a:lnTo>
                    <a:pt x="6303264" y="128015"/>
                  </a:lnTo>
                  <a:lnTo>
                    <a:pt x="6362699" y="207263"/>
                  </a:lnTo>
                  <a:lnTo>
                    <a:pt x="6417564" y="149351"/>
                  </a:lnTo>
                  <a:lnTo>
                    <a:pt x="6476999" y="301751"/>
                  </a:lnTo>
                  <a:lnTo>
                    <a:pt x="6533388" y="289560"/>
                  </a:lnTo>
                  <a:lnTo>
                    <a:pt x="6592823" y="185927"/>
                  </a:lnTo>
                  <a:lnTo>
                    <a:pt x="6650736" y="262127"/>
                  </a:lnTo>
                  <a:lnTo>
                    <a:pt x="6710171" y="124968"/>
                  </a:lnTo>
                  <a:lnTo>
                    <a:pt x="6769608" y="231648"/>
                  </a:lnTo>
                  <a:lnTo>
                    <a:pt x="6827519" y="115824"/>
                  </a:lnTo>
                  <a:lnTo>
                    <a:pt x="6886956" y="79248"/>
                  </a:lnTo>
                  <a:lnTo>
                    <a:pt x="6944867" y="109727"/>
                  </a:lnTo>
                  <a:lnTo>
                    <a:pt x="7004304" y="56387"/>
                  </a:lnTo>
                </a:path>
              </a:pathLst>
            </a:custGeom>
            <a:ln w="31750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05662" y="1878329"/>
              <a:ext cx="7004684" cy="2313940"/>
            </a:xfrm>
            <a:custGeom>
              <a:avLst/>
              <a:gdLst/>
              <a:ahLst/>
              <a:cxnLst/>
              <a:rect l="l" t="t" r="r" b="b"/>
              <a:pathLst>
                <a:path w="7004684" h="2313940">
                  <a:moveTo>
                    <a:pt x="0" y="1082040"/>
                  </a:moveTo>
                  <a:lnTo>
                    <a:pt x="56387" y="995172"/>
                  </a:lnTo>
                  <a:lnTo>
                    <a:pt x="111251" y="943356"/>
                  </a:lnTo>
                  <a:lnTo>
                    <a:pt x="170687" y="809244"/>
                  </a:lnTo>
                  <a:lnTo>
                    <a:pt x="227075" y="824484"/>
                  </a:lnTo>
                  <a:lnTo>
                    <a:pt x="286512" y="826008"/>
                  </a:lnTo>
                  <a:lnTo>
                    <a:pt x="344424" y="1091184"/>
                  </a:lnTo>
                  <a:lnTo>
                    <a:pt x="403859" y="1034796"/>
                  </a:lnTo>
                  <a:lnTo>
                    <a:pt x="463296" y="1013460"/>
                  </a:lnTo>
                  <a:lnTo>
                    <a:pt x="521207" y="1193292"/>
                  </a:lnTo>
                  <a:lnTo>
                    <a:pt x="580644" y="1298448"/>
                  </a:lnTo>
                  <a:lnTo>
                    <a:pt x="638556" y="1304544"/>
                  </a:lnTo>
                  <a:lnTo>
                    <a:pt x="697992" y="1394460"/>
                  </a:lnTo>
                  <a:lnTo>
                    <a:pt x="757427" y="1341120"/>
                  </a:lnTo>
                  <a:lnTo>
                    <a:pt x="810768" y="1178052"/>
                  </a:lnTo>
                  <a:lnTo>
                    <a:pt x="870204" y="1267968"/>
                  </a:lnTo>
                  <a:lnTo>
                    <a:pt x="928115" y="1388364"/>
                  </a:lnTo>
                  <a:lnTo>
                    <a:pt x="987551" y="1534668"/>
                  </a:lnTo>
                  <a:lnTo>
                    <a:pt x="1045463" y="1380744"/>
                  </a:lnTo>
                  <a:lnTo>
                    <a:pt x="1104900" y="1473708"/>
                  </a:lnTo>
                  <a:lnTo>
                    <a:pt x="1164336" y="1452372"/>
                  </a:lnTo>
                  <a:lnTo>
                    <a:pt x="1220724" y="1822704"/>
                  </a:lnTo>
                  <a:lnTo>
                    <a:pt x="1280160" y="1776984"/>
                  </a:lnTo>
                  <a:lnTo>
                    <a:pt x="1338071" y="1845564"/>
                  </a:lnTo>
                  <a:lnTo>
                    <a:pt x="1397508" y="1978152"/>
                  </a:lnTo>
                  <a:lnTo>
                    <a:pt x="1456944" y="1999488"/>
                  </a:lnTo>
                  <a:lnTo>
                    <a:pt x="1513332" y="1926336"/>
                  </a:lnTo>
                  <a:lnTo>
                    <a:pt x="1572768" y="2033016"/>
                  </a:lnTo>
                  <a:lnTo>
                    <a:pt x="1630680" y="2157984"/>
                  </a:lnTo>
                  <a:lnTo>
                    <a:pt x="1690115" y="2313432"/>
                  </a:lnTo>
                  <a:lnTo>
                    <a:pt x="1746504" y="2310384"/>
                  </a:lnTo>
                  <a:lnTo>
                    <a:pt x="1805939" y="2086356"/>
                  </a:lnTo>
                  <a:lnTo>
                    <a:pt x="1865376" y="1815084"/>
                  </a:lnTo>
                  <a:lnTo>
                    <a:pt x="1923288" y="1844040"/>
                  </a:lnTo>
                  <a:lnTo>
                    <a:pt x="1982724" y="1972056"/>
                  </a:lnTo>
                  <a:lnTo>
                    <a:pt x="2040636" y="2004060"/>
                  </a:lnTo>
                  <a:lnTo>
                    <a:pt x="2100072" y="1950720"/>
                  </a:lnTo>
                  <a:lnTo>
                    <a:pt x="2159508" y="1933956"/>
                  </a:lnTo>
                  <a:lnTo>
                    <a:pt x="2212848" y="2112264"/>
                  </a:lnTo>
                  <a:lnTo>
                    <a:pt x="2272284" y="2080260"/>
                  </a:lnTo>
                  <a:lnTo>
                    <a:pt x="2330196" y="1748028"/>
                  </a:lnTo>
                  <a:lnTo>
                    <a:pt x="2389632" y="1542288"/>
                  </a:lnTo>
                  <a:lnTo>
                    <a:pt x="2447543" y="1363980"/>
                  </a:lnTo>
                  <a:lnTo>
                    <a:pt x="2506979" y="1493520"/>
                  </a:lnTo>
                  <a:lnTo>
                    <a:pt x="2566416" y="1327404"/>
                  </a:lnTo>
                  <a:lnTo>
                    <a:pt x="2624328" y="1495044"/>
                  </a:lnTo>
                  <a:lnTo>
                    <a:pt x="2683764" y="1615440"/>
                  </a:lnTo>
                  <a:lnTo>
                    <a:pt x="2741676" y="1487424"/>
                  </a:lnTo>
                  <a:lnTo>
                    <a:pt x="2801112" y="1458468"/>
                  </a:lnTo>
                  <a:lnTo>
                    <a:pt x="2860548" y="1309116"/>
                  </a:lnTo>
                  <a:lnTo>
                    <a:pt x="2913888" y="1345692"/>
                  </a:lnTo>
                  <a:lnTo>
                    <a:pt x="2973324" y="1328928"/>
                  </a:lnTo>
                  <a:lnTo>
                    <a:pt x="3031236" y="1350264"/>
                  </a:lnTo>
                  <a:lnTo>
                    <a:pt x="3090672" y="1432560"/>
                  </a:lnTo>
                  <a:lnTo>
                    <a:pt x="3147060" y="1400556"/>
                  </a:lnTo>
                  <a:lnTo>
                    <a:pt x="3206496" y="1531620"/>
                  </a:lnTo>
                  <a:lnTo>
                    <a:pt x="3265932" y="1476756"/>
                  </a:lnTo>
                  <a:lnTo>
                    <a:pt x="3323843" y="1493520"/>
                  </a:lnTo>
                  <a:lnTo>
                    <a:pt x="3383279" y="1510284"/>
                  </a:lnTo>
                  <a:lnTo>
                    <a:pt x="3441191" y="1403604"/>
                  </a:lnTo>
                  <a:lnTo>
                    <a:pt x="3500628" y="1395984"/>
                  </a:lnTo>
                  <a:lnTo>
                    <a:pt x="3560064" y="1431036"/>
                  </a:lnTo>
                  <a:lnTo>
                    <a:pt x="3613404" y="1464564"/>
                  </a:lnTo>
                  <a:lnTo>
                    <a:pt x="3672840" y="1493520"/>
                  </a:lnTo>
                  <a:lnTo>
                    <a:pt x="3730752" y="1377696"/>
                  </a:lnTo>
                  <a:lnTo>
                    <a:pt x="3790188" y="1331976"/>
                  </a:lnTo>
                  <a:lnTo>
                    <a:pt x="3848100" y="1234440"/>
                  </a:lnTo>
                  <a:lnTo>
                    <a:pt x="3907536" y="1114044"/>
                  </a:lnTo>
                  <a:lnTo>
                    <a:pt x="3966972" y="1085088"/>
                  </a:lnTo>
                  <a:lnTo>
                    <a:pt x="4024884" y="1043940"/>
                  </a:lnTo>
                  <a:lnTo>
                    <a:pt x="4084320" y="917448"/>
                  </a:lnTo>
                  <a:lnTo>
                    <a:pt x="4142232" y="836676"/>
                  </a:lnTo>
                  <a:lnTo>
                    <a:pt x="4201668" y="760476"/>
                  </a:lnTo>
                  <a:lnTo>
                    <a:pt x="4261104" y="646176"/>
                  </a:lnTo>
                  <a:lnTo>
                    <a:pt x="4315968" y="598932"/>
                  </a:lnTo>
                  <a:lnTo>
                    <a:pt x="4375404" y="539496"/>
                  </a:lnTo>
                  <a:lnTo>
                    <a:pt x="4433316" y="672084"/>
                  </a:lnTo>
                  <a:lnTo>
                    <a:pt x="4492752" y="576072"/>
                  </a:lnTo>
                  <a:lnTo>
                    <a:pt x="4550664" y="515112"/>
                  </a:lnTo>
                  <a:lnTo>
                    <a:pt x="4610100" y="379475"/>
                  </a:lnTo>
                  <a:lnTo>
                    <a:pt x="4669536" y="336804"/>
                  </a:lnTo>
                  <a:lnTo>
                    <a:pt x="4727448" y="333756"/>
                  </a:lnTo>
                  <a:lnTo>
                    <a:pt x="4786884" y="178308"/>
                  </a:lnTo>
                  <a:lnTo>
                    <a:pt x="4843272" y="126492"/>
                  </a:lnTo>
                  <a:lnTo>
                    <a:pt x="4902708" y="128016"/>
                  </a:lnTo>
                  <a:lnTo>
                    <a:pt x="4962144" y="51816"/>
                  </a:lnTo>
                  <a:lnTo>
                    <a:pt x="5017008" y="0"/>
                  </a:lnTo>
                  <a:lnTo>
                    <a:pt x="5076444" y="73152"/>
                  </a:lnTo>
                  <a:lnTo>
                    <a:pt x="5132832" y="237744"/>
                  </a:lnTo>
                  <a:lnTo>
                    <a:pt x="5192268" y="236220"/>
                  </a:lnTo>
                  <a:lnTo>
                    <a:pt x="5250180" y="335280"/>
                  </a:lnTo>
                  <a:lnTo>
                    <a:pt x="5309616" y="126492"/>
                  </a:lnTo>
                  <a:lnTo>
                    <a:pt x="5369052" y="237744"/>
                  </a:lnTo>
                  <a:lnTo>
                    <a:pt x="5426964" y="501396"/>
                  </a:lnTo>
                  <a:lnTo>
                    <a:pt x="5486399" y="658368"/>
                  </a:lnTo>
                  <a:lnTo>
                    <a:pt x="5544312" y="775716"/>
                  </a:lnTo>
                  <a:lnTo>
                    <a:pt x="5603747" y="827532"/>
                  </a:lnTo>
                  <a:lnTo>
                    <a:pt x="5663184" y="797052"/>
                  </a:lnTo>
                  <a:lnTo>
                    <a:pt x="5716523" y="684276"/>
                  </a:lnTo>
                  <a:lnTo>
                    <a:pt x="5775960" y="1114044"/>
                  </a:lnTo>
                  <a:lnTo>
                    <a:pt x="5833871" y="905256"/>
                  </a:lnTo>
                  <a:lnTo>
                    <a:pt x="5893308" y="949452"/>
                  </a:lnTo>
                  <a:lnTo>
                    <a:pt x="5951220" y="591312"/>
                  </a:lnTo>
                  <a:lnTo>
                    <a:pt x="6010656" y="454152"/>
                  </a:lnTo>
                  <a:lnTo>
                    <a:pt x="6070092" y="496824"/>
                  </a:lnTo>
                  <a:lnTo>
                    <a:pt x="6128004" y="463296"/>
                  </a:lnTo>
                  <a:lnTo>
                    <a:pt x="6187440" y="306324"/>
                  </a:lnTo>
                  <a:lnTo>
                    <a:pt x="6243828" y="364236"/>
                  </a:lnTo>
                  <a:lnTo>
                    <a:pt x="6303264" y="275844"/>
                  </a:lnTo>
                  <a:lnTo>
                    <a:pt x="6362699" y="397764"/>
                  </a:lnTo>
                  <a:lnTo>
                    <a:pt x="6417564" y="316992"/>
                  </a:lnTo>
                  <a:lnTo>
                    <a:pt x="6476999" y="550164"/>
                  </a:lnTo>
                  <a:lnTo>
                    <a:pt x="6533388" y="537972"/>
                  </a:lnTo>
                  <a:lnTo>
                    <a:pt x="6592823" y="397764"/>
                  </a:lnTo>
                  <a:lnTo>
                    <a:pt x="6650736" y="507492"/>
                  </a:lnTo>
                  <a:lnTo>
                    <a:pt x="6710171" y="313944"/>
                  </a:lnTo>
                  <a:lnTo>
                    <a:pt x="6769608" y="457200"/>
                  </a:lnTo>
                  <a:lnTo>
                    <a:pt x="6827519" y="248412"/>
                  </a:lnTo>
                  <a:lnTo>
                    <a:pt x="6886956" y="220980"/>
                  </a:lnTo>
                  <a:lnTo>
                    <a:pt x="6944867" y="277368"/>
                  </a:lnTo>
                  <a:lnTo>
                    <a:pt x="7004304" y="207264"/>
                  </a:lnTo>
                </a:path>
              </a:pathLst>
            </a:custGeom>
            <a:ln w="31750">
              <a:solidFill>
                <a:srgbClr val="FF5F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05662" y="2085593"/>
              <a:ext cx="7004684" cy="2428240"/>
            </a:xfrm>
            <a:custGeom>
              <a:avLst/>
              <a:gdLst/>
              <a:ahLst/>
              <a:cxnLst/>
              <a:rect l="l" t="t" r="r" b="b"/>
              <a:pathLst>
                <a:path w="7004684" h="2428240">
                  <a:moveTo>
                    <a:pt x="0" y="874776"/>
                  </a:moveTo>
                  <a:lnTo>
                    <a:pt x="56387" y="755903"/>
                  </a:lnTo>
                  <a:lnTo>
                    <a:pt x="111251" y="696467"/>
                  </a:lnTo>
                  <a:lnTo>
                    <a:pt x="170687" y="522731"/>
                  </a:lnTo>
                  <a:lnTo>
                    <a:pt x="227075" y="542543"/>
                  </a:lnTo>
                  <a:lnTo>
                    <a:pt x="286512" y="556259"/>
                  </a:lnTo>
                  <a:lnTo>
                    <a:pt x="344424" y="914400"/>
                  </a:lnTo>
                  <a:lnTo>
                    <a:pt x="403859" y="841247"/>
                  </a:lnTo>
                  <a:lnTo>
                    <a:pt x="463296" y="812291"/>
                  </a:lnTo>
                  <a:lnTo>
                    <a:pt x="521207" y="1059179"/>
                  </a:lnTo>
                  <a:lnTo>
                    <a:pt x="580644" y="1203959"/>
                  </a:lnTo>
                  <a:lnTo>
                    <a:pt x="638556" y="1214627"/>
                  </a:lnTo>
                  <a:lnTo>
                    <a:pt x="697992" y="1327403"/>
                  </a:lnTo>
                  <a:lnTo>
                    <a:pt x="757427" y="1254252"/>
                  </a:lnTo>
                  <a:lnTo>
                    <a:pt x="810768" y="1057655"/>
                  </a:lnTo>
                  <a:lnTo>
                    <a:pt x="870204" y="1176527"/>
                  </a:lnTo>
                  <a:lnTo>
                    <a:pt x="928115" y="1331976"/>
                  </a:lnTo>
                  <a:lnTo>
                    <a:pt x="987551" y="1522475"/>
                  </a:lnTo>
                  <a:lnTo>
                    <a:pt x="1045463" y="1331976"/>
                  </a:lnTo>
                  <a:lnTo>
                    <a:pt x="1104900" y="1444752"/>
                  </a:lnTo>
                  <a:lnTo>
                    <a:pt x="1164336" y="1417319"/>
                  </a:lnTo>
                  <a:lnTo>
                    <a:pt x="1220724" y="1859279"/>
                  </a:lnTo>
                  <a:lnTo>
                    <a:pt x="1280160" y="1780031"/>
                  </a:lnTo>
                  <a:lnTo>
                    <a:pt x="1338071" y="1868423"/>
                  </a:lnTo>
                  <a:lnTo>
                    <a:pt x="1397508" y="2019299"/>
                  </a:lnTo>
                  <a:lnTo>
                    <a:pt x="1456944" y="2045207"/>
                  </a:lnTo>
                  <a:lnTo>
                    <a:pt x="1513332" y="1979675"/>
                  </a:lnTo>
                  <a:lnTo>
                    <a:pt x="1572768" y="2098547"/>
                  </a:lnTo>
                  <a:lnTo>
                    <a:pt x="1630680" y="2263139"/>
                  </a:lnTo>
                  <a:lnTo>
                    <a:pt x="1690115" y="2427731"/>
                  </a:lnTo>
                  <a:lnTo>
                    <a:pt x="1746504" y="2427731"/>
                  </a:lnTo>
                  <a:lnTo>
                    <a:pt x="1805939" y="2199131"/>
                  </a:lnTo>
                  <a:lnTo>
                    <a:pt x="1865376" y="1897379"/>
                  </a:lnTo>
                  <a:lnTo>
                    <a:pt x="1923288" y="1933955"/>
                  </a:lnTo>
                  <a:lnTo>
                    <a:pt x="1982724" y="2074163"/>
                  </a:lnTo>
                  <a:lnTo>
                    <a:pt x="2040636" y="2110739"/>
                  </a:lnTo>
                  <a:lnTo>
                    <a:pt x="2100072" y="2058923"/>
                  </a:lnTo>
                  <a:lnTo>
                    <a:pt x="2159508" y="2046731"/>
                  </a:lnTo>
                  <a:lnTo>
                    <a:pt x="2212848" y="2225039"/>
                  </a:lnTo>
                  <a:lnTo>
                    <a:pt x="2272284" y="2194560"/>
                  </a:lnTo>
                  <a:lnTo>
                    <a:pt x="2330196" y="1842515"/>
                  </a:lnTo>
                  <a:lnTo>
                    <a:pt x="2389632" y="1636775"/>
                  </a:lnTo>
                  <a:lnTo>
                    <a:pt x="2447543" y="1452371"/>
                  </a:lnTo>
                  <a:lnTo>
                    <a:pt x="2506979" y="1586483"/>
                  </a:lnTo>
                  <a:lnTo>
                    <a:pt x="2566416" y="1414271"/>
                  </a:lnTo>
                  <a:lnTo>
                    <a:pt x="2624328" y="1592579"/>
                  </a:lnTo>
                  <a:lnTo>
                    <a:pt x="2683764" y="1716023"/>
                  </a:lnTo>
                  <a:lnTo>
                    <a:pt x="2741676" y="1572767"/>
                  </a:lnTo>
                  <a:lnTo>
                    <a:pt x="2801112" y="1539239"/>
                  </a:lnTo>
                  <a:lnTo>
                    <a:pt x="2860548" y="1382267"/>
                  </a:lnTo>
                  <a:lnTo>
                    <a:pt x="2913888" y="1429511"/>
                  </a:lnTo>
                  <a:lnTo>
                    <a:pt x="2973324" y="1421891"/>
                  </a:lnTo>
                  <a:lnTo>
                    <a:pt x="3031236" y="1453895"/>
                  </a:lnTo>
                  <a:lnTo>
                    <a:pt x="3090672" y="1556003"/>
                  </a:lnTo>
                  <a:lnTo>
                    <a:pt x="3147060" y="1522475"/>
                  </a:lnTo>
                  <a:lnTo>
                    <a:pt x="3206496" y="1674875"/>
                  </a:lnTo>
                  <a:lnTo>
                    <a:pt x="3265932" y="1606295"/>
                  </a:lnTo>
                  <a:lnTo>
                    <a:pt x="3323843" y="1615439"/>
                  </a:lnTo>
                  <a:lnTo>
                    <a:pt x="3383279" y="1645919"/>
                  </a:lnTo>
                  <a:lnTo>
                    <a:pt x="3441191" y="1527047"/>
                  </a:lnTo>
                  <a:lnTo>
                    <a:pt x="3500628" y="1523999"/>
                  </a:lnTo>
                  <a:lnTo>
                    <a:pt x="3560064" y="1575815"/>
                  </a:lnTo>
                  <a:lnTo>
                    <a:pt x="3613404" y="1616963"/>
                  </a:lnTo>
                  <a:lnTo>
                    <a:pt x="3672840" y="1652015"/>
                  </a:lnTo>
                  <a:lnTo>
                    <a:pt x="3730752" y="1527047"/>
                  </a:lnTo>
                  <a:lnTo>
                    <a:pt x="3790188" y="1473707"/>
                  </a:lnTo>
                  <a:lnTo>
                    <a:pt x="3848100" y="1370076"/>
                  </a:lnTo>
                  <a:lnTo>
                    <a:pt x="3907536" y="1237488"/>
                  </a:lnTo>
                  <a:lnTo>
                    <a:pt x="3966972" y="1196339"/>
                  </a:lnTo>
                  <a:lnTo>
                    <a:pt x="4024884" y="1152143"/>
                  </a:lnTo>
                  <a:lnTo>
                    <a:pt x="4084320" y="1013459"/>
                  </a:lnTo>
                  <a:lnTo>
                    <a:pt x="4142232" y="925067"/>
                  </a:lnTo>
                  <a:lnTo>
                    <a:pt x="4201668" y="844295"/>
                  </a:lnTo>
                  <a:lnTo>
                    <a:pt x="4261104" y="711707"/>
                  </a:lnTo>
                  <a:lnTo>
                    <a:pt x="4315968" y="661415"/>
                  </a:lnTo>
                  <a:lnTo>
                    <a:pt x="4375404" y="600455"/>
                  </a:lnTo>
                  <a:lnTo>
                    <a:pt x="4433316" y="760476"/>
                  </a:lnTo>
                  <a:lnTo>
                    <a:pt x="4492752" y="649223"/>
                  </a:lnTo>
                  <a:lnTo>
                    <a:pt x="4550664" y="577595"/>
                  </a:lnTo>
                  <a:lnTo>
                    <a:pt x="4610100" y="422147"/>
                  </a:lnTo>
                  <a:lnTo>
                    <a:pt x="4669536" y="381000"/>
                  </a:lnTo>
                  <a:lnTo>
                    <a:pt x="4727448" y="374903"/>
                  </a:lnTo>
                  <a:lnTo>
                    <a:pt x="4786884" y="190500"/>
                  </a:lnTo>
                  <a:lnTo>
                    <a:pt x="4843272" y="146303"/>
                  </a:lnTo>
                  <a:lnTo>
                    <a:pt x="4902708" y="150875"/>
                  </a:lnTo>
                  <a:lnTo>
                    <a:pt x="4962144" y="54863"/>
                  </a:lnTo>
                  <a:lnTo>
                    <a:pt x="5017008" y="0"/>
                  </a:lnTo>
                  <a:lnTo>
                    <a:pt x="5076444" y="47243"/>
                  </a:lnTo>
                  <a:lnTo>
                    <a:pt x="5132832" y="256031"/>
                  </a:lnTo>
                  <a:lnTo>
                    <a:pt x="5192268" y="259079"/>
                  </a:lnTo>
                  <a:lnTo>
                    <a:pt x="5250180" y="381000"/>
                  </a:lnTo>
                  <a:lnTo>
                    <a:pt x="5309616" y="134111"/>
                  </a:lnTo>
                  <a:lnTo>
                    <a:pt x="5369052" y="262127"/>
                  </a:lnTo>
                  <a:lnTo>
                    <a:pt x="5426964" y="594359"/>
                  </a:lnTo>
                  <a:lnTo>
                    <a:pt x="5486399" y="794003"/>
                  </a:lnTo>
                  <a:lnTo>
                    <a:pt x="5544312" y="949451"/>
                  </a:lnTo>
                  <a:lnTo>
                    <a:pt x="5603747" y="1021079"/>
                  </a:lnTo>
                  <a:lnTo>
                    <a:pt x="5663184" y="992123"/>
                  </a:lnTo>
                  <a:lnTo>
                    <a:pt x="5716523" y="867155"/>
                  </a:lnTo>
                  <a:lnTo>
                    <a:pt x="5775960" y="1351788"/>
                  </a:lnTo>
                  <a:lnTo>
                    <a:pt x="5833871" y="1130807"/>
                  </a:lnTo>
                  <a:lnTo>
                    <a:pt x="5893308" y="1184147"/>
                  </a:lnTo>
                  <a:lnTo>
                    <a:pt x="5951220" y="780288"/>
                  </a:lnTo>
                  <a:lnTo>
                    <a:pt x="6010656" y="627888"/>
                  </a:lnTo>
                  <a:lnTo>
                    <a:pt x="6070092" y="676655"/>
                  </a:lnTo>
                  <a:lnTo>
                    <a:pt x="6128004" y="640079"/>
                  </a:lnTo>
                  <a:lnTo>
                    <a:pt x="6187440" y="469391"/>
                  </a:lnTo>
                  <a:lnTo>
                    <a:pt x="6243828" y="533400"/>
                  </a:lnTo>
                  <a:lnTo>
                    <a:pt x="6303264" y="438911"/>
                  </a:lnTo>
                  <a:lnTo>
                    <a:pt x="6362699" y="588263"/>
                  </a:lnTo>
                  <a:lnTo>
                    <a:pt x="6417564" y="501395"/>
                  </a:lnTo>
                  <a:lnTo>
                    <a:pt x="6476999" y="786383"/>
                  </a:lnTo>
                  <a:lnTo>
                    <a:pt x="6533388" y="784859"/>
                  </a:lnTo>
                  <a:lnTo>
                    <a:pt x="6592823" y="637031"/>
                  </a:lnTo>
                  <a:lnTo>
                    <a:pt x="6650736" y="762000"/>
                  </a:lnTo>
                  <a:lnTo>
                    <a:pt x="6710171" y="545591"/>
                  </a:lnTo>
                  <a:lnTo>
                    <a:pt x="6769608" y="694943"/>
                  </a:lnTo>
                  <a:lnTo>
                    <a:pt x="6827519" y="396239"/>
                  </a:lnTo>
                  <a:lnTo>
                    <a:pt x="6886956" y="400811"/>
                  </a:lnTo>
                  <a:lnTo>
                    <a:pt x="6944867" y="483107"/>
                  </a:lnTo>
                  <a:lnTo>
                    <a:pt x="7004304" y="414527"/>
                  </a:lnTo>
                </a:path>
              </a:pathLst>
            </a:custGeom>
            <a:ln w="3175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05662" y="2382773"/>
              <a:ext cx="7004684" cy="2390140"/>
            </a:xfrm>
            <a:custGeom>
              <a:avLst/>
              <a:gdLst/>
              <a:ahLst/>
              <a:cxnLst/>
              <a:rect l="l" t="t" r="r" b="b"/>
              <a:pathLst>
                <a:path w="7004684" h="2390140">
                  <a:moveTo>
                    <a:pt x="0" y="577596"/>
                  </a:moveTo>
                  <a:lnTo>
                    <a:pt x="56387" y="425196"/>
                  </a:lnTo>
                  <a:lnTo>
                    <a:pt x="111251" y="359663"/>
                  </a:lnTo>
                  <a:lnTo>
                    <a:pt x="170687" y="147827"/>
                  </a:lnTo>
                  <a:lnTo>
                    <a:pt x="227075" y="169163"/>
                  </a:lnTo>
                  <a:lnTo>
                    <a:pt x="286512" y="196596"/>
                  </a:lnTo>
                  <a:lnTo>
                    <a:pt x="344424" y="646176"/>
                  </a:lnTo>
                  <a:lnTo>
                    <a:pt x="403859" y="557784"/>
                  </a:lnTo>
                  <a:lnTo>
                    <a:pt x="463296" y="522731"/>
                  </a:lnTo>
                  <a:lnTo>
                    <a:pt x="521207" y="836676"/>
                  </a:lnTo>
                  <a:lnTo>
                    <a:pt x="580644" y="1018031"/>
                  </a:lnTo>
                  <a:lnTo>
                    <a:pt x="638556" y="1034796"/>
                  </a:lnTo>
                  <a:lnTo>
                    <a:pt x="697992" y="1171955"/>
                  </a:lnTo>
                  <a:lnTo>
                    <a:pt x="757427" y="1082039"/>
                  </a:lnTo>
                  <a:lnTo>
                    <a:pt x="810768" y="856488"/>
                  </a:lnTo>
                  <a:lnTo>
                    <a:pt x="870204" y="999743"/>
                  </a:lnTo>
                  <a:lnTo>
                    <a:pt x="928115" y="1182624"/>
                  </a:lnTo>
                  <a:lnTo>
                    <a:pt x="987551" y="1411224"/>
                  </a:lnTo>
                  <a:lnTo>
                    <a:pt x="1045463" y="1190243"/>
                  </a:lnTo>
                  <a:lnTo>
                    <a:pt x="1104900" y="1318259"/>
                  </a:lnTo>
                  <a:lnTo>
                    <a:pt x="1164336" y="1287780"/>
                  </a:lnTo>
                  <a:lnTo>
                    <a:pt x="1220724" y="1786127"/>
                  </a:lnTo>
                  <a:lnTo>
                    <a:pt x="1280160" y="1680971"/>
                  </a:lnTo>
                  <a:lnTo>
                    <a:pt x="1338071" y="1783080"/>
                  </a:lnTo>
                  <a:lnTo>
                    <a:pt x="1397508" y="1949195"/>
                  </a:lnTo>
                  <a:lnTo>
                    <a:pt x="1456944" y="1976627"/>
                  </a:lnTo>
                  <a:lnTo>
                    <a:pt x="1513332" y="1920239"/>
                  </a:lnTo>
                  <a:lnTo>
                    <a:pt x="1572768" y="2040636"/>
                  </a:lnTo>
                  <a:lnTo>
                    <a:pt x="1630680" y="2225040"/>
                  </a:lnTo>
                  <a:lnTo>
                    <a:pt x="1690115" y="2388108"/>
                  </a:lnTo>
                  <a:lnTo>
                    <a:pt x="1746504" y="2389632"/>
                  </a:lnTo>
                  <a:lnTo>
                    <a:pt x="1805939" y="2170176"/>
                  </a:lnTo>
                  <a:lnTo>
                    <a:pt x="1865376" y="1862327"/>
                  </a:lnTo>
                  <a:lnTo>
                    <a:pt x="1923288" y="1900427"/>
                  </a:lnTo>
                  <a:lnTo>
                    <a:pt x="1982724" y="2043683"/>
                  </a:lnTo>
                  <a:lnTo>
                    <a:pt x="2040636" y="2081783"/>
                  </a:lnTo>
                  <a:lnTo>
                    <a:pt x="2100072" y="2033015"/>
                  </a:lnTo>
                  <a:lnTo>
                    <a:pt x="2159508" y="2023871"/>
                  </a:lnTo>
                  <a:lnTo>
                    <a:pt x="2212848" y="2191512"/>
                  </a:lnTo>
                  <a:lnTo>
                    <a:pt x="2272284" y="2164080"/>
                  </a:lnTo>
                  <a:lnTo>
                    <a:pt x="2330196" y="1822703"/>
                  </a:lnTo>
                  <a:lnTo>
                    <a:pt x="2389632" y="1630680"/>
                  </a:lnTo>
                  <a:lnTo>
                    <a:pt x="2447543" y="1450848"/>
                  </a:lnTo>
                  <a:lnTo>
                    <a:pt x="2506979" y="1581912"/>
                  </a:lnTo>
                  <a:lnTo>
                    <a:pt x="2566416" y="1414271"/>
                  </a:lnTo>
                  <a:lnTo>
                    <a:pt x="2624328" y="1588008"/>
                  </a:lnTo>
                  <a:lnTo>
                    <a:pt x="2683764" y="1705356"/>
                  </a:lnTo>
                  <a:lnTo>
                    <a:pt x="2741676" y="1563624"/>
                  </a:lnTo>
                  <a:lnTo>
                    <a:pt x="2801112" y="1528571"/>
                  </a:lnTo>
                  <a:lnTo>
                    <a:pt x="2860548" y="1374648"/>
                  </a:lnTo>
                  <a:lnTo>
                    <a:pt x="2913888" y="1426464"/>
                  </a:lnTo>
                  <a:lnTo>
                    <a:pt x="2973324" y="1426464"/>
                  </a:lnTo>
                  <a:lnTo>
                    <a:pt x="3031236" y="1464564"/>
                  </a:lnTo>
                  <a:lnTo>
                    <a:pt x="3090672" y="1575815"/>
                  </a:lnTo>
                  <a:lnTo>
                    <a:pt x="3147060" y="1543812"/>
                  </a:lnTo>
                  <a:lnTo>
                    <a:pt x="3206496" y="1703832"/>
                  </a:lnTo>
                  <a:lnTo>
                    <a:pt x="3265932" y="1627632"/>
                  </a:lnTo>
                  <a:lnTo>
                    <a:pt x="3323843" y="1632203"/>
                  </a:lnTo>
                  <a:lnTo>
                    <a:pt x="3383279" y="1670303"/>
                  </a:lnTo>
                  <a:lnTo>
                    <a:pt x="3441191" y="1548383"/>
                  </a:lnTo>
                  <a:lnTo>
                    <a:pt x="3500628" y="1549908"/>
                  </a:lnTo>
                  <a:lnTo>
                    <a:pt x="3560064" y="1607820"/>
                  </a:lnTo>
                  <a:lnTo>
                    <a:pt x="3613404" y="1653539"/>
                  </a:lnTo>
                  <a:lnTo>
                    <a:pt x="3672840" y="1691639"/>
                  </a:lnTo>
                  <a:lnTo>
                    <a:pt x="3730752" y="1566671"/>
                  </a:lnTo>
                  <a:lnTo>
                    <a:pt x="3790188" y="1508759"/>
                  </a:lnTo>
                  <a:lnTo>
                    <a:pt x="3848100" y="1406652"/>
                  </a:lnTo>
                  <a:lnTo>
                    <a:pt x="3907536" y="1274064"/>
                  </a:lnTo>
                  <a:lnTo>
                    <a:pt x="3966972" y="1226820"/>
                  </a:lnTo>
                  <a:lnTo>
                    <a:pt x="4024884" y="1182624"/>
                  </a:lnTo>
                  <a:lnTo>
                    <a:pt x="4084320" y="1043939"/>
                  </a:lnTo>
                  <a:lnTo>
                    <a:pt x="4142232" y="954024"/>
                  </a:lnTo>
                  <a:lnTo>
                    <a:pt x="4201668" y="874776"/>
                  </a:lnTo>
                  <a:lnTo>
                    <a:pt x="4261104" y="734567"/>
                  </a:lnTo>
                  <a:lnTo>
                    <a:pt x="4315968" y="684276"/>
                  </a:lnTo>
                  <a:lnTo>
                    <a:pt x="4375404" y="623315"/>
                  </a:lnTo>
                  <a:lnTo>
                    <a:pt x="4433316" y="798576"/>
                  </a:lnTo>
                  <a:lnTo>
                    <a:pt x="4492752" y="681227"/>
                  </a:lnTo>
                  <a:lnTo>
                    <a:pt x="4550664" y="605027"/>
                  </a:lnTo>
                  <a:lnTo>
                    <a:pt x="4610100" y="438912"/>
                  </a:lnTo>
                  <a:lnTo>
                    <a:pt x="4669536" y="400812"/>
                  </a:lnTo>
                  <a:lnTo>
                    <a:pt x="4727448" y="393191"/>
                  </a:lnTo>
                  <a:lnTo>
                    <a:pt x="4786884" y="193548"/>
                  </a:lnTo>
                  <a:lnTo>
                    <a:pt x="4843272" y="156972"/>
                  </a:lnTo>
                  <a:lnTo>
                    <a:pt x="4902708" y="164591"/>
                  </a:lnTo>
                  <a:lnTo>
                    <a:pt x="4962144" y="56387"/>
                  </a:lnTo>
                  <a:lnTo>
                    <a:pt x="5017008" y="0"/>
                  </a:lnTo>
                  <a:lnTo>
                    <a:pt x="5076444" y="22860"/>
                  </a:lnTo>
                  <a:lnTo>
                    <a:pt x="5132832" y="260603"/>
                  </a:lnTo>
                  <a:lnTo>
                    <a:pt x="5192268" y="268224"/>
                  </a:lnTo>
                  <a:lnTo>
                    <a:pt x="5250180" y="403860"/>
                  </a:lnTo>
                  <a:lnTo>
                    <a:pt x="5309616" y="135636"/>
                  </a:lnTo>
                  <a:lnTo>
                    <a:pt x="5369052" y="272796"/>
                  </a:lnTo>
                  <a:lnTo>
                    <a:pt x="5426964" y="650748"/>
                  </a:lnTo>
                  <a:lnTo>
                    <a:pt x="5486399" y="877824"/>
                  </a:lnTo>
                  <a:lnTo>
                    <a:pt x="5544312" y="1057655"/>
                  </a:lnTo>
                  <a:lnTo>
                    <a:pt x="5603747" y="1146048"/>
                  </a:lnTo>
                  <a:lnTo>
                    <a:pt x="5663184" y="1118615"/>
                  </a:lnTo>
                  <a:lnTo>
                    <a:pt x="5716523" y="993648"/>
                  </a:lnTo>
                  <a:lnTo>
                    <a:pt x="5775960" y="1484376"/>
                  </a:lnTo>
                  <a:lnTo>
                    <a:pt x="5833871" y="1269492"/>
                  </a:lnTo>
                  <a:lnTo>
                    <a:pt x="5893308" y="1325880"/>
                  </a:lnTo>
                  <a:lnTo>
                    <a:pt x="5951220" y="915924"/>
                  </a:lnTo>
                  <a:lnTo>
                    <a:pt x="6010656" y="763524"/>
                  </a:lnTo>
                  <a:lnTo>
                    <a:pt x="6070092" y="812291"/>
                  </a:lnTo>
                  <a:lnTo>
                    <a:pt x="6128004" y="777239"/>
                  </a:lnTo>
                  <a:lnTo>
                    <a:pt x="6187440" y="606551"/>
                  </a:lnTo>
                  <a:lnTo>
                    <a:pt x="6243828" y="672084"/>
                  </a:lnTo>
                  <a:lnTo>
                    <a:pt x="6303264" y="579120"/>
                  </a:lnTo>
                  <a:lnTo>
                    <a:pt x="6362699" y="740663"/>
                  </a:lnTo>
                  <a:lnTo>
                    <a:pt x="6417564" y="653796"/>
                  </a:lnTo>
                  <a:lnTo>
                    <a:pt x="6476999" y="963167"/>
                  </a:lnTo>
                  <a:lnTo>
                    <a:pt x="6533388" y="967739"/>
                  </a:lnTo>
                  <a:lnTo>
                    <a:pt x="6592823" y="821436"/>
                  </a:lnTo>
                  <a:lnTo>
                    <a:pt x="6650736" y="954024"/>
                  </a:lnTo>
                  <a:lnTo>
                    <a:pt x="6710171" y="731520"/>
                  </a:lnTo>
                  <a:lnTo>
                    <a:pt x="6769608" y="876300"/>
                  </a:lnTo>
                  <a:lnTo>
                    <a:pt x="6827519" y="525779"/>
                  </a:lnTo>
                  <a:lnTo>
                    <a:pt x="6886956" y="556260"/>
                  </a:lnTo>
                  <a:lnTo>
                    <a:pt x="6944867" y="652272"/>
                  </a:lnTo>
                  <a:lnTo>
                    <a:pt x="7004304" y="589788"/>
                  </a:lnTo>
                </a:path>
              </a:pathLst>
            </a:custGeom>
            <a:ln w="3175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12749" y="4021963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$500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44500" y="6347484"/>
            <a:ext cx="903922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>
                <a:latin typeface="Arial Narrow"/>
                <a:cs typeface="Arial Narrow"/>
              </a:rPr>
              <a:t>directly in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 index.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Portfolios are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rebalanced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annually.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www.franklintempletondatasources.com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 </a:t>
            </a:r>
            <a:r>
              <a:rPr dirty="0" sz="1000" spc="-10">
                <a:latin typeface="Arial Narrow"/>
                <a:cs typeface="Arial Narrow"/>
              </a:rPr>
              <a:t>additional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information.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guarantee</a:t>
            </a:r>
            <a:r>
              <a:rPr dirty="0" sz="1000" spc="-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1585829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1134" y="2827782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$1,000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1134" y="1633474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$1,500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44500" y="5216144"/>
            <a:ext cx="11163935" cy="1148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0">
              <a:lnSpc>
                <a:spcPts val="149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$0</a:t>
            </a:r>
            <a:endParaRPr sz="1400">
              <a:latin typeface="Arial Narrow"/>
              <a:cs typeface="Arial Narrow"/>
            </a:endParaRPr>
          </a:p>
          <a:p>
            <a:pPr marL="497840">
              <a:lnSpc>
                <a:spcPts val="1490"/>
              </a:lnSpc>
              <a:tabLst>
                <a:tab pos="1198245" algn="l"/>
                <a:tab pos="1898650" algn="l"/>
                <a:tab pos="2600960" algn="l"/>
                <a:tab pos="3301365" algn="l"/>
                <a:tab pos="4001770" algn="l"/>
                <a:tab pos="4702175" algn="l"/>
                <a:tab pos="5404485" algn="l"/>
                <a:tab pos="6104890" algn="l"/>
                <a:tab pos="6805295" algn="l"/>
              </a:tabLst>
            </a:pPr>
            <a:r>
              <a:rPr dirty="0" sz="1400" spc="-20">
                <a:latin typeface="Arial Narrow"/>
                <a:cs typeface="Arial Narrow"/>
              </a:rPr>
              <a:t>1930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1931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1932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1933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1934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1935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1936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1937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1938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1939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2022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 Poor’s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10">
                <a:latin typeface="Arial Narrow"/>
                <a:cs typeface="Arial Narrow"/>
              </a:rPr>
              <a:t> government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equivalents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 Treasury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or</a:t>
            </a:r>
            <a:r>
              <a:rPr dirty="0" sz="1000">
                <a:latin typeface="Arial Narrow"/>
                <a:cs typeface="Arial Narrow"/>
              </a:rPr>
              <a:t> 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unmanaged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reinvested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61401" y="1599158"/>
            <a:ext cx="471170" cy="112331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400" spc="-10" b="1">
                <a:solidFill>
                  <a:srgbClr val="8B8B8B"/>
                </a:solidFill>
                <a:latin typeface="Arial Narrow"/>
                <a:cs typeface="Arial Narrow"/>
              </a:rPr>
              <a:t>$1,464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400" spc="-10" b="1">
                <a:solidFill>
                  <a:srgbClr val="672FE2"/>
                </a:solidFill>
                <a:latin typeface="Arial Narrow"/>
                <a:cs typeface="Arial Narrow"/>
              </a:rPr>
              <a:t>$1,387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400" spc="-10" b="1">
                <a:solidFill>
                  <a:srgbClr val="FF5F35"/>
                </a:solidFill>
                <a:latin typeface="Arial Narrow"/>
                <a:cs typeface="Arial Narrow"/>
              </a:rPr>
              <a:t>$1,366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400" spc="-10" b="1">
                <a:solidFill>
                  <a:srgbClr val="009F95"/>
                </a:solidFill>
                <a:latin typeface="Arial Narrow"/>
                <a:cs typeface="Arial Narrow"/>
              </a:rPr>
              <a:t>$1,192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283702" y="2889885"/>
            <a:ext cx="3486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3769FF"/>
                </a:solidFill>
                <a:latin typeface="Arial Narrow"/>
                <a:cs typeface="Arial Narrow"/>
              </a:rPr>
              <a:t>$995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746235" y="2901695"/>
            <a:ext cx="1645920" cy="251460"/>
          </a:xfrm>
          <a:prstGeom prst="rect">
            <a:avLst/>
          </a:prstGeom>
          <a:solidFill>
            <a:srgbClr val="3769FF"/>
          </a:solidFill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ts val="1660"/>
              </a:lnSpc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Aggressive</a:t>
            </a:r>
            <a:r>
              <a:rPr dirty="0" sz="14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21" name="object 21" descr=""/>
          <p:cNvGraphicFramePr>
            <a:graphicFrameLocks noGrp="1"/>
          </p:cNvGraphicFramePr>
          <p:nvPr/>
        </p:nvGraphicFramePr>
        <p:xfrm>
          <a:off x="8746235" y="1674876"/>
          <a:ext cx="1722120" cy="1068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</a:tblGrid>
              <a:tr h="260985">
                <a:tc>
                  <a:txBody>
                    <a:bodyPr/>
                    <a:lstStyle/>
                    <a:p>
                      <a:pPr marL="46355">
                        <a:lnSpc>
                          <a:spcPts val="165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Income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B8B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Conservative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762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72FE2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Moderate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762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5F35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762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BEB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1940s:</a:t>
            </a:r>
            <a:r>
              <a:rPr dirty="0" spc="-165"/>
              <a:t> </a:t>
            </a:r>
            <a:r>
              <a:rPr dirty="0"/>
              <a:t>An</a:t>
            </a:r>
            <a:r>
              <a:rPr dirty="0" spc="-80"/>
              <a:t> </a:t>
            </a:r>
            <a:r>
              <a:rPr dirty="0"/>
              <a:t>economy</a:t>
            </a:r>
            <a:r>
              <a:rPr dirty="0" spc="-50"/>
              <a:t> </a:t>
            </a:r>
            <a:r>
              <a:rPr dirty="0"/>
              <a:t>spurred</a:t>
            </a:r>
            <a:r>
              <a:rPr dirty="0" spc="-75"/>
              <a:t> </a:t>
            </a:r>
            <a:r>
              <a:rPr dirty="0"/>
              <a:t>by</a:t>
            </a:r>
            <a:r>
              <a:rPr dirty="0" spc="-75"/>
              <a:t> </a:t>
            </a:r>
            <a:r>
              <a:rPr dirty="0" spc="-25"/>
              <a:t>war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91311" y="1920367"/>
            <a:ext cx="7024370" cy="3049270"/>
            <a:chOff x="1091311" y="1920367"/>
            <a:chExt cx="7024370" cy="3049270"/>
          </a:xfrm>
        </p:grpSpPr>
        <p:sp>
          <p:nvSpPr>
            <p:cNvPr id="4" name="object 4" descr=""/>
            <p:cNvSpPr/>
            <p:nvPr/>
          </p:nvSpPr>
          <p:spPr>
            <a:xfrm>
              <a:off x="1106424" y="2659380"/>
              <a:ext cx="6993890" cy="1786255"/>
            </a:xfrm>
            <a:custGeom>
              <a:avLst/>
              <a:gdLst/>
              <a:ahLst/>
              <a:cxnLst/>
              <a:rect l="l" t="t" r="r" b="b"/>
              <a:pathLst>
                <a:path w="6993890" h="1786254">
                  <a:moveTo>
                    <a:pt x="0" y="1786128"/>
                  </a:moveTo>
                  <a:lnTo>
                    <a:pt x="6993635" y="1786128"/>
                  </a:lnTo>
                </a:path>
                <a:path w="6993890" h="1786254">
                  <a:moveTo>
                    <a:pt x="0" y="893064"/>
                  </a:moveTo>
                  <a:lnTo>
                    <a:pt x="6993635" y="893064"/>
                  </a:lnTo>
                </a:path>
                <a:path w="6993890" h="1786254">
                  <a:moveTo>
                    <a:pt x="0" y="0"/>
                  </a:moveTo>
                  <a:lnTo>
                    <a:pt x="6993635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07186" y="1936242"/>
              <a:ext cx="6992620" cy="3017520"/>
            </a:xfrm>
            <a:custGeom>
              <a:avLst/>
              <a:gdLst/>
              <a:ahLst/>
              <a:cxnLst/>
              <a:rect l="l" t="t" r="r" b="b"/>
              <a:pathLst>
                <a:path w="6992620" h="3017520">
                  <a:moveTo>
                    <a:pt x="0" y="2510028"/>
                  </a:moveTo>
                  <a:lnTo>
                    <a:pt x="57911" y="2569464"/>
                  </a:lnTo>
                  <a:lnTo>
                    <a:pt x="112775" y="2546604"/>
                  </a:lnTo>
                  <a:lnTo>
                    <a:pt x="172211" y="2525268"/>
                  </a:lnTo>
                  <a:lnTo>
                    <a:pt x="230123" y="2529840"/>
                  </a:lnTo>
                  <a:lnTo>
                    <a:pt x="289559" y="2933700"/>
                  </a:lnTo>
                  <a:lnTo>
                    <a:pt x="347472" y="2823972"/>
                  </a:lnTo>
                  <a:lnTo>
                    <a:pt x="406907" y="2773680"/>
                  </a:lnTo>
                  <a:lnTo>
                    <a:pt x="466344" y="2720340"/>
                  </a:lnTo>
                  <a:lnTo>
                    <a:pt x="522731" y="2700528"/>
                  </a:lnTo>
                  <a:lnTo>
                    <a:pt x="582168" y="2633472"/>
                  </a:lnTo>
                  <a:lnTo>
                    <a:pt x="640080" y="2685288"/>
                  </a:lnTo>
                  <a:lnTo>
                    <a:pt x="699515" y="2683764"/>
                  </a:lnTo>
                  <a:lnTo>
                    <a:pt x="758951" y="2758440"/>
                  </a:lnTo>
                  <a:lnTo>
                    <a:pt x="812291" y="2767584"/>
                  </a:lnTo>
                  <a:lnTo>
                    <a:pt x="871727" y="2756916"/>
                  </a:lnTo>
                  <a:lnTo>
                    <a:pt x="929639" y="2851404"/>
                  </a:lnTo>
                  <a:lnTo>
                    <a:pt x="989076" y="2825496"/>
                  </a:lnTo>
                  <a:lnTo>
                    <a:pt x="1045463" y="2740152"/>
                  </a:lnTo>
                  <a:lnTo>
                    <a:pt x="1104900" y="2650236"/>
                  </a:lnTo>
                  <a:lnTo>
                    <a:pt x="1164336" y="2648712"/>
                  </a:lnTo>
                  <a:lnTo>
                    <a:pt x="1222247" y="2659380"/>
                  </a:lnTo>
                  <a:lnTo>
                    <a:pt x="1281683" y="2767584"/>
                  </a:lnTo>
                  <a:lnTo>
                    <a:pt x="1338071" y="2810256"/>
                  </a:lnTo>
                  <a:lnTo>
                    <a:pt x="1397508" y="2871216"/>
                  </a:lnTo>
                  <a:lnTo>
                    <a:pt x="1456944" y="2848356"/>
                  </a:lnTo>
                  <a:lnTo>
                    <a:pt x="1510283" y="2871216"/>
                  </a:lnTo>
                  <a:lnTo>
                    <a:pt x="1569720" y="2964180"/>
                  </a:lnTo>
                  <a:lnTo>
                    <a:pt x="1627632" y="3017520"/>
                  </a:lnTo>
                  <a:lnTo>
                    <a:pt x="1687068" y="2915412"/>
                  </a:lnTo>
                  <a:lnTo>
                    <a:pt x="1744980" y="2884932"/>
                  </a:lnTo>
                  <a:lnTo>
                    <a:pt x="1804415" y="2837688"/>
                  </a:lnTo>
                  <a:lnTo>
                    <a:pt x="1863852" y="2813304"/>
                  </a:lnTo>
                  <a:lnTo>
                    <a:pt x="1920239" y="2770632"/>
                  </a:lnTo>
                  <a:lnTo>
                    <a:pt x="1979676" y="2667000"/>
                  </a:lnTo>
                  <a:lnTo>
                    <a:pt x="2037588" y="2670048"/>
                  </a:lnTo>
                  <a:lnTo>
                    <a:pt x="2097024" y="2581656"/>
                  </a:lnTo>
                  <a:lnTo>
                    <a:pt x="2156460" y="2455164"/>
                  </a:lnTo>
                  <a:lnTo>
                    <a:pt x="2209800" y="2346960"/>
                  </a:lnTo>
                  <a:lnTo>
                    <a:pt x="2269236" y="2241804"/>
                  </a:lnTo>
                  <a:lnTo>
                    <a:pt x="2327148" y="2234184"/>
                  </a:lnTo>
                  <a:lnTo>
                    <a:pt x="2386584" y="2119884"/>
                  </a:lnTo>
                  <a:lnTo>
                    <a:pt x="2442972" y="2072640"/>
                  </a:lnTo>
                  <a:lnTo>
                    <a:pt x="2502408" y="2188464"/>
                  </a:lnTo>
                  <a:lnTo>
                    <a:pt x="2561843" y="2153412"/>
                  </a:lnTo>
                  <a:lnTo>
                    <a:pt x="2619755" y="2097024"/>
                  </a:lnTo>
                  <a:lnTo>
                    <a:pt x="2679191" y="2119884"/>
                  </a:lnTo>
                  <a:lnTo>
                    <a:pt x="2735579" y="2263140"/>
                  </a:lnTo>
                  <a:lnTo>
                    <a:pt x="2795016" y="2136648"/>
                  </a:lnTo>
                  <a:lnTo>
                    <a:pt x="2854452" y="2100072"/>
                  </a:lnTo>
                  <a:lnTo>
                    <a:pt x="2910840" y="2090928"/>
                  </a:lnTo>
                  <a:lnTo>
                    <a:pt x="2970276" y="2048256"/>
                  </a:lnTo>
                  <a:lnTo>
                    <a:pt x="3026664" y="2071116"/>
                  </a:lnTo>
                  <a:lnTo>
                    <a:pt x="3086100" y="1958340"/>
                  </a:lnTo>
                  <a:lnTo>
                    <a:pt x="3144012" y="1830324"/>
                  </a:lnTo>
                  <a:lnTo>
                    <a:pt x="3203448" y="1879092"/>
                  </a:lnTo>
                  <a:lnTo>
                    <a:pt x="3262884" y="1840992"/>
                  </a:lnTo>
                  <a:lnTo>
                    <a:pt x="3320796" y="1842516"/>
                  </a:lnTo>
                  <a:lnTo>
                    <a:pt x="3380231" y="1836420"/>
                  </a:lnTo>
                  <a:lnTo>
                    <a:pt x="3436619" y="1804416"/>
                  </a:lnTo>
                  <a:lnTo>
                    <a:pt x="3496055" y="1709928"/>
                  </a:lnTo>
                  <a:lnTo>
                    <a:pt x="3555491" y="1670304"/>
                  </a:lnTo>
                  <a:lnTo>
                    <a:pt x="3608831" y="1490472"/>
                  </a:lnTo>
                  <a:lnTo>
                    <a:pt x="3668267" y="1613916"/>
                  </a:lnTo>
                  <a:lnTo>
                    <a:pt x="3726179" y="1371600"/>
                  </a:lnTo>
                  <a:lnTo>
                    <a:pt x="3785616" y="1315212"/>
                  </a:lnTo>
                  <a:lnTo>
                    <a:pt x="3843528" y="1316736"/>
                  </a:lnTo>
                  <a:lnTo>
                    <a:pt x="3901440" y="1370076"/>
                  </a:lnTo>
                  <a:lnTo>
                    <a:pt x="3960876" y="1182624"/>
                  </a:lnTo>
                  <a:lnTo>
                    <a:pt x="4018788" y="1046988"/>
                  </a:lnTo>
                  <a:lnTo>
                    <a:pt x="4078224" y="941832"/>
                  </a:lnTo>
                  <a:lnTo>
                    <a:pt x="4136136" y="809244"/>
                  </a:lnTo>
                  <a:lnTo>
                    <a:pt x="4195572" y="768096"/>
                  </a:lnTo>
                  <a:lnTo>
                    <a:pt x="4255008" y="516636"/>
                  </a:lnTo>
                  <a:lnTo>
                    <a:pt x="4308348" y="758952"/>
                  </a:lnTo>
                  <a:lnTo>
                    <a:pt x="4367784" y="588263"/>
                  </a:lnTo>
                  <a:lnTo>
                    <a:pt x="4424172" y="443484"/>
                  </a:lnTo>
                  <a:lnTo>
                    <a:pt x="4483608" y="332232"/>
                  </a:lnTo>
                  <a:lnTo>
                    <a:pt x="4541520" y="478536"/>
                  </a:lnTo>
                  <a:lnTo>
                    <a:pt x="4600956" y="569976"/>
                  </a:lnTo>
                  <a:lnTo>
                    <a:pt x="4660392" y="821436"/>
                  </a:lnTo>
                  <a:lnTo>
                    <a:pt x="4718304" y="1167384"/>
                  </a:lnTo>
                  <a:lnTo>
                    <a:pt x="4777740" y="1187196"/>
                  </a:lnTo>
                  <a:lnTo>
                    <a:pt x="4834128" y="1194816"/>
                  </a:lnTo>
                  <a:lnTo>
                    <a:pt x="4893564" y="1053084"/>
                  </a:lnTo>
                  <a:lnTo>
                    <a:pt x="4953000" y="970788"/>
                  </a:lnTo>
                  <a:lnTo>
                    <a:pt x="5006340" y="996696"/>
                  </a:lnTo>
                  <a:lnTo>
                    <a:pt x="5065776" y="1045463"/>
                  </a:lnTo>
                  <a:lnTo>
                    <a:pt x="5123688" y="1162812"/>
                  </a:lnTo>
                  <a:lnTo>
                    <a:pt x="5183124" y="1158240"/>
                  </a:lnTo>
                  <a:lnTo>
                    <a:pt x="5241036" y="984504"/>
                  </a:lnTo>
                  <a:lnTo>
                    <a:pt x="5300472" y="859536"/>
                  </a:lnTo>
                  <a:lnTo>
                    <a:pt x="5358384" y="928116"/>
                  </a:lnTo>
                  <a:lnTo>
                    <a:pt x="5416295" y="966216"/>
                  </a:lnTo>
                  <a:lnTo>
                    <a:pt x="5475732" y="886968"/>
                  </a:lnTo>
                  <a:lnTo>
                    <a:pt x="5533644" y="946404"/>
                  </a:lnTo>
                  <a:lnTo>
                    <a:pt x="5593080" y="868680"/>
                  </a:lnTo>
                  <a:lnTo>
                    <a:pt x="5652516" y="998220"/>
                  </a:lnTo>
                  <a:lnTo>
                    <a:pt x="5707380" y="1126236"/>
                  </a:lnTo>
                  <a:lnTo>
                    <a:pt x="5766816" y="874776"/>
                  </a:lnTo>
                  <a:lnTo>
                    <a:pt x="5824728" y="774192"/>
                  </a:lnTo>
                  <a:lnTo>
                    <a:pt x="5884164" y="464820"/>
                  </a:lnTo>
                  <a:lnTo>
                    <a:pt x="5940552" y="445008"/>
                  </a:lnTo>
                  <a:lnTo>
                    <a:pt x="5999988" y="640080"/>
                  </a:lnTo>
                  <a:lnTo>
                    <a:pt x="6059423" y="582168"/>
                  </a:lnTo>
                  <a:lnTo>
                    <a:pt x="6117336" y="685800"/>
                  </a:lnTo>
                  <a:lnTo>
                    <a:pt x="6176771" y="428244"/>
                  </a:lnTo>
                  <a:lnTo>
                    <a:pt x="6234684" y="800100"/>
                  </a:lnTo>
                  <a:lnTo>
                    <a:pt x="6292595" y="679704"/>
                  </a:lnTo>
                  <a:lnTo>
                    <a:pt x="6352032" y="665988"/>
                  </a:lnTo>
                  <a:lnTo>
                    <a:pt x="6406895" y="772668"/>
                  </a:lnTo>
                  <a:lnTo>
                    <a:pt x="6466332" y="656844"/>
                  </a:lnTo>
                  <a:lnTo>
                    <a:pt x="6522719" y="722376"/>
                  </a:lnTo>
                  <a:lnTo>
                    <a:pt x="6582156" y="813816"/>
                  </a:lnTo>
                  <a:lnTo>
                    <a:pt x="6640067" y="809244"/>
                  </a:lnTo>
                  <a:lnTo>
                    <a:pt x="6699504" y="582168"/>
                  </a:lnTo>
                  <a:lnTo>
                    <a:pt x="6758940" y="501396"/>
                  </a:lnTo>
                  <a:lnTo>
                    <a:pt x="6815328" y="402336"/>
                  </a:lnTo>
                  <a:lnTo>
                    <a:pt x="6874763" y="269748"/>
                  </a:lnTo>
                  <a:lnTo>
                    <a:pt x="6932675" y="198120"/>
                  </a:lnTo>
                  <a:lnTo>
                    <a:pt x="6992111" y="0"/>
                  </a:lnTo>
                </a:path>
              </a:pathLst>
            </a:custGeom>
            <a:ln w="3175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07186" y="2327910"/>
              <a:ext cx="6992620" cy="2508885"/>
            </a:xfrm>
            <a:custGeom>
              <a:avLst/>
              <a:gdLst/>
              <a:ahLst/>
              <a:cxnLst/>
              <a:rect l="l" t="t" r="r" b="b"/>
              <a:pathLst>
                <a:path w="6992620" h="2508885">
                  <a:moveTo>
                    <a:pt x="0" y="2118360"/>
                  </a:moveTo>
                  <a:lnTo>
                    <a:pt x="57911" y="2167128"/>
                  </a:lnTo>
                  <a:lnTo>
                    <a:pt x="112775" y="2147316"/>
                  </a:lnTo>
                  <a:lnTo>
                    <a:pt x="172211" y="2122932"/>
                  </a:lnTo>
                  <a:lnTo>
                    <a:pt x="230123" y="2129028"/>
                  </a:lnTo>
                  <a:lnTo>
                    <a:pt x="289559" y="2462784"/>
                  </a:lnTo>
                  <a:lnTo>
                    <a:pt x="347472" y="2365247"/>
                  </a:lnTo>
                  <a:lnTo>
                    <a:pt x="406907" y="2324100"/>
                  </a:lnTo>
                  <a:lnTo>
                    <a:pt x="466344" y="2279904"/>
                  </a:lnTo>
                  <a:lnTo>
                    <a:pt x="522731" y="2260091"/>
                  </a:lnTo>
                  <a:lnTo>
                    <a:pt x="582168" y="2205228"/>
                  </a:lnTo>
                  <a:lnTo>
                    <a:pt x="640080" y="2240279"/>
                  </a:lnTo>
                  <a:lnTo>
                    <a:pt x="699515" y="2235708"/>
                  </a:lnTo>
                  <a:lnTo>
                    <a:pt x="758951" y="2304288"/>
                  </a:lnTo>
                  <a:lnTo>
                    <a:pt x="812291" y="2311908"/>
                  </a:lnTo>
                  <a:lnTo>
                    <a:pt x="871727" y="2299716"/>
                  </a:lnTo>
                  <a:lnTo>
                    <a:pt x="929639" y="2372867"/>
                  </a:lnTo>
                  <a:lnTo>
                    <a:pt x="989076" y="2350008"/>
                  </a:lnTo>
                  <a:lnTo>
                    <a:pt x="1045463" y="2278379"/>
                  </a:lnTo>
                  <a:lnTo>
                    <a:pt x="1104900" y="2202179"/>
                  </a:lnTo>
                  <a:lnTo>
                    <a:pt x="1164336" y="2200656"/>
                  </a:lnTo>
                  <a:lnTo>
                    <a:pt x="1222247" y="2209800"/>
                  </a:lnTo>
                  <a:lnTo>
                    <a:pt x="1281683" y="2295144"/>
                  </a:lnTo>
                  <a:lnTo>
                    <a:pt x="1338071" y="2331720"/>
                  </a:lnTo>
                  <a:lnTo>
                    <a:pt x="1397508" y="2388108"/>
                  </a:lnTo>
                  <a:lnTo>
                    <a:pt x="1456944" y="2365247"/>
                  </a:lnTo>
                  <a:lnTo>
                    <a:pt x="1510283" y="2385060"/>
                  </a:lnTo>
                  <a:lnTo>
                    <a:pt x="1569720" y="2461260"/>
                  </a:lnTo>
                  <a:lnTo>
                    <a:pt x="1627632" y="2508504"/>
                  </a:lnTo>
                  <a:lnTo>
                    <a:pt x="1687068" y="2418588"/>
                  </a:lnTo>
                  <a:lnTo>
                    <a:pt x="1744980" y="2392679"/>
                  </a:lnTo>
                  <a:lnTo>
                    <a:pt x="1804415" y="2351532"/>
                  </a:lnTo>
                  <a:lnTo>
                    <a:pt x="1863852" y="2330196"/>
                  </a:lnTo>
                  <a:lnTo>
                    <a:pt x="1920239" y="2293620"/>
                  </a:lnTo>
                  <a:lnTo>
                    <a:pt x="1979676" y="2205228"/>
                  </a:lnTo>
                  <a:lnTo>
                    <a:pt x="2037588" y="2208276"/>
                  </a:lnTo>
                  <a:lnTo>
                    <a:pt x="2097024" y="2130552"/>
                  </a:lnTo>
                  <a:lnTo>
                    <a:pt x="2156460" y="2025395"/>
                  </a:lnTo>
                  <a:lnTo>
                    <a:pt x="2209800" y="1937003"/>
                  </a:lnTo>
                  <a:lnTo>
                    <a:pt x="2269236" y="1848612"/>
                  </a:lnTo>
                  <a:lnTo>
                    <a:pt x="2327148" y="1840991"/>
                  </a:lnTo>
                  <a:lnTo>
                    <a:pt x="2386584" y="1744979"/>
                  </a:lnTo>
                  <a:lnTo>
                    <a:pt x="2442972" y="1703832"/>
                  </a:lnTo>
                  <a:lnTo>
                    <a:pt x="2502408" y="1801367"/>
                  </a:lnTo>
                  <a:lnTo>
                    <a:pt x="2561843" y="1770888"/>
                  </a:lnTo>
                  <a:lnTo>
                    <a:pt x="2619755" y="1723644"/>
                  </a:lnTo>
                  <a:lnTo>
                    <a:pt x="2679191" y="1743456"/>
                  </a:lnTo>
                  <a:lnTo>
                    <a:pt x="2735579" y="1860803"/>
                  </a:lnTo>
                  <a:lnTo>
                    <a:pt x="2795016" y="1755647"/>
                  </a:lnTo>
                  <a:lnTo>
                    <a:pt x="2854452" y="1725167"/>
                  </a:lnTo>
                  <a:lnTo>
                    <a:pt x="2910840" y="1717547"/>
                  </a:lnTo>
                  <a:lnTo>
                    <a:pt x="2970276" y="1682495"/>
                  </a:lnTo>
                  <a:lnTo>
                    <a:pt x="3026664" y="1699259"/>
                  </a:lnTo>
                  <a:lnTo>
                    <a:pt x="3086100" y="1607820"/>
                  </a:lnTo>
                  <a:lnTo>
                    <a:pt x="3144012" y="1507235"/>
                  </a:lnTo>
                  <a:lnTo>
                    <a:pt x="3203448" y="1543812"/>
                  </a:lnTo>
                  <a:lnTo>
                    <a:pt x="3262884" y="1511808"/>
                  </a:lnTo>
                  <a:lnTo>
                    <a:pt x="3320796" y="1513332"/>
                  </a:lnTo>
                  <a:lnTo>
                    <a:pt x="3380231" y="1507235"/>
                  </a:lnTo>
                  <a:lnTo>
                    <a:pt x="3436619" y="1479803"/>
                  </a:lnTo>
                  <a:lnTo>
                    <a:pt x="3496055" y="1405127"/>
                  </a:lnTo>
                  <a:lnTo>
                    <a:pt x="3555491" y="1367027"/>
                  </a:lnTo>
                  <a:lnTo>
                    <a:pt x="3608831" y="1223772"/>
                  </a:lnTo>
                  <a:lnTo>
                    <a:pt x="3668267" y="1318259"/>
                  </a:lnTo>
                  <a:lnTo>
                    <a:pt x="3726179" y="1123188"/>
                  </a:lnTo>
                  <a:lnTo>
                    <a:pt x="3785616" y="1075943"/>
                  </a:lnTo>
                  <a:lnTo>
                    <a:pt x="3843528" y="1068324"/>
                  </a:lnTo>
                  <a:lnTo>
                    <a:pt x="3901440" y="1115567"/>
                  </a:lnTo>
                  <a:lnTo>
                    <a:pt x="3960876" y="967739"/>
                  </a:lnTo>
                  <a:lnTo>
                    <a:pt x="4018788" y="859536"/>
                  </a:lnTo>
                  <a:lnTo>
                    <a:pt x="4078224" y="774191"/>
                  </a:lnTo>
                  <a:lnTo>
                    <a:pt x="4136136" y="664463"/>
                  </a:lnTo>
                  <a:lnTo>
                    <a:pt x="4195572" y="621791"/>
                  </a:lnTo>
                  <a:lnTo>
                    <a:pt x="4255008" y="432815"/>
                  </a:lnTo>
                  <a:lnTo>
                    <a:pt x="4308348" y="611124"/>
                  </a:lnTo>
                  <a:lnTo>
                    <a:pt x="4367784" y="483107"/>
                  </a:lnTo>
                  <a:lnTo>
                    <a:pt x="4424172" y="384048"/>
                  </a:lnTo>
                  <a:lnTo>
                    <a:pt x="4483608" y="303275"/>
                  </a:lnTo>
                  <a:lnTo>
                    <a:pt x="4541520" y="406907"/>
                  </a:lnTo>
                  <a:lnTo>
                    <a:pt x="4600956" y="477012"/>
                  </a:lnTo>
                  <a:lnTo>
                    <a:pt x="4660392" y="672084"/>
                  </a:lnTo>
                  <a:lnTo>
                    <a:pt x="4718304" y="931163"/>
                  </a:lnTo>
                  <a:lnTo>
                    <a:pt x="4777740" y="940307"/>
                  </a:lnTo>
                  <a:lnTo>
                    <a:pt x="4834128" y="949451"/>
                  </a:lnTo>
                  <a:lnTo>
                    <a:pt x="4893564" y="835151"/>
                  </a:lnTo>
                  <a:lnTo>
                    <a:pt x="4953000" y="772667"/>
                  </a:lnTo>
                  <a:lnTo>
                    <a:pt x="5006340" y="790955"/>
                  </a:lnTo>
                  <a:lnTo>
                    <a:pt x="5065776" y="826007"/>
                  </a:lnTo>
                  <a:lnTo>
                    <a:pt x="5123688" y="917448"/>
                  </a:lnTo>
                  <a:lnTo>
                    <a:pt x="5183124" y="912876"/>
                  </a:lnTo>
                  <a:lnTo>
                    <a:pt x="5241036" y="780288"/>
                  </a:lnTo>
                  <a:lnTo>
                    <a:pt x="5300472" y="681227"/>
                  </a:lnTo>
                  <a:lnTo>
                    <a:pt x="5358384" y="728472"/>
                  </a:lnTo>
                  <a:lnTo>
                    <a:pt x="5416295" y="760476"/>
                  </a:lnTo>
                  <a:lnTo>
                    <a:pt x="5475732" y="702563"/>
                  </a:lnTo>
                  <a:lnTo>
                    <a:pt x="5533644" y="757427"/>
                  </a:lnTo>
                  <a:lnTo>
                    <a:pt x="5593080" y="710184"/>
                  </a:lnTo>
                  <a:lnTo>
                    <a:pt x="5652516" y="806195"/>
                  </a:lnTo>
                  <a:lnTo>
                    <a:pt x="5707380" y="899160"/>
                  </a:lnTo>
                  <a:lnTo>
                    <a:pt x="5766816" y="708660"/>
                  </a:lnTo>
                  <a:lnTo>
                    <a:pt x="5824728" y="630936"/>
                  </a:lnTo>
                  <a:lnTo>
                    <a:pt x="5884164" y="391667"/>
                  </a:lnTo>
                  <a:lnTo>
                    <a:pt x="5940552" y="382524"/>
                  </a:lnTo>
                  <a:lnTo>
                    <a:pt x="5999988" y="528827"/>
                  </a:lnTo>
                  <a:lnTo>
                    <a:pt x="6059423" y="486155"/>
                  </a:lnTo>
                  <a:lnTo>
                    <a:pt x="6117336" y="560831"/>
                  </a:lnTo>
                  <a:lnTo>
                    <a:pt x="6176771" y="370331"/>
                  </a:lnTo>
                  <a:lnTo>
                    <a:pt x="6234684" y="641603"/>
                  </a:lnTo>
                  <a:lnTo>
                    <a:pt x="6292595" y="548639"/>
                  </a:lnTo>
                  <a:lnTo>
                    <a:pt x="6352032" y="531876"/>
                  </a:lnTo>
                  <a:lnTo>
                    <a:pt x="6406895" y="608076"/>
                  </a:lnTo>
                  <a:lnTo>
                    <a:pt x="6466332" y="518160"/>
                  </a:lnTo>
                  <a:lnTo>
                    <a:pt x="6522719" y="565403"/>
                  </a:lnTo>
                  <a:lnTo>
                    <a:pt x="6582156" y="632460"/>
                  </a:lnTo>
                  <a:lnTo>
                    <a:pt x="6640067" y="617219"/>
                  </a:lnTo>
                  <a:lnTo>
                    <a:pt x="6699504" y="446531"/>
                  </a:lnTo>
                  <a:lnTo>
                    <a:pt x="6758940" y="377951"/>
                  </a:lnTo>
                  <a:lnTo>
                    <a:pt x="6815328" y="304800"/>
                  </a:lnTo>
                  <a:lnTo>
                    <a:pt x="6874763" y="205739"/>
                  </a:lnTo>
                  <a:lnTo>
                    <a:pt x="6932675" y="152400"/>
                  </a:lnTo>
                  <a:lnTo>
                    <a:pt x="6992111" y="0"/>
                  </a:lnTo>
                </a:path>
              </a:pathLst>
            </a:custGeom>
            <a:ln w="3175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07186" y="2711958"/>
              <a:ext cx="6992620" cy="1999614"/>
            </a:xfrm>
            <a:custGeom>
              <a:avLst/>
              <a:gdLst/>
              <a:ahLst/>
              <a:cxnLst/>
              <a:rect l="l" t="t" r="r" b="b"/>
              <a:pathLst>
                <a:path w="6992620" h="1999614">
                  <a:moveTo>
                    <a:pt x="0" y="1734311"/>
                  </a:moveTo>
                  <a:lnTo>
                    <a:pt x="57911" y="1770887"/>
                  </a:lnTo>
                  <a:lnTo>
                    <a:pt x="112775" y="1755647"/>
                  </a:lnTo>
                  <a:lnTo>
                    <a:pt x="172211" y="1729739"/>
                  </a:lnTo>
                  <a:lnTo>
                    <a:pt x="230123" y="1734311"/>
                  </a:lnTo>
                  <a:lnTo>
                    <a:pt x="289559" y="1999487"/>
                  </a:lnTo>
                  <a:lnTo>
                    <a:pt x="347472" y="1915667"/>
                  </a:lnTo>
                  <a:lnTo>
                    <a:pt x="406907" y="1880615"/>
                  </a:lnTo>
                  <a:lnTo>
                    <a:pt x="466344" y="1847087"/>
                  </a:lnTo>
                  <a:lnTo>
                    <a:pt x="522731" y="1827275"/>
                  </a:lnTo>
                  <a:lnTo>
                    <a:pt x="582168" y="1784603"/>
                  </a:lnTo>
                  <a:lnTo>
                    <a:pt x="640080" y="1801367"/>
                  </a:lnTo>
                  <a:lnTo>
                    <a:pt x="699515" y="1795271"/>
                  </a:lnTo>
                  <a:lnTo>
                    <a:pt x="758951" y="1857755"/>
                  </a:lnTo>
                  <a:lnTo>
                    <a:pt x="812291" y="1860803"/>
                  </a:lnTo>
                  <a:lnTo>
                    <a:pt x="871727" y="1848611"/>
                  </a:lnTo>
                  <a:lnTo>
                    <a:pt x="929639" y="1900427"/>
                  </a:lnTo>
                  <a:lnTo>
                    <a:pt x="989076" y="1880615"/>
                  </a:lnTo>
                  <a:lnTo>
                    <a:pt x="1045463" y="1821179"/>
                  </a:lnTo>
                  <a:lnTo>
                    <a:pt x="1104900" y="1761743"/>
                  </a:lnTo>
                  <a:lnTo>
                    <a:pt x="1164336" y="1760219"/>
                  </a:lnTo>
                  <a:lnTo>
                    <a:pt x="1222247" y="1767839"/>
                  </a:lnTo>
                  <a:lnTo>
                    <a:pt x="1281683" y="1827275"/>
                  </a:lnTo>
                  <a:lnTo>
                    <a:pt x="1338071" y="1857755"/>
                  </a:lnTo>
                  <a:lnTo>
                    <a:pt x="1397508" y="1908047"/>
                  </a:lnTo>
                  <a:lnTo>
                    <a:pt x="1456944" y="1888235"/>
                  </a:lnTo>
                  <a:lnTo>
                    <a:pt x="1510283" y="1903475"/>
                  </a:lnTo>
                  <a:lnTo>
                    <a:pt x="1569720" y="1961387"/>
                  </a:lnTo>
                  <a:lnTo>
                    <a:pt x="1627632" y="1999487"/>
                  </a:lnTo>
                  <a:lnTo>
                    <a:pt x="1687068" y="1924811"/>
                  </a:lnTo>
                  <a:lnTo>
                    <a:pt x="1744980" y="1903475"/>
                  </a:lnTo>
                  <a:lnTo>
                    <a:pt x="1804415" y="1869947"/>
                  </a:lnTo>
                  <a:lnTo>
                    <a:pt x="1863852" y="1851659"/>
                  </a:lnTo>
                  <a:lnTo>
                    <a:pt x="1920239" y="1822703"/>
                  </a:lnTo>
                  <a:lnTo>
                    <a:pt x="1979676" y="1751075"/>
                  </a:lnTo>
                  <a:lnTo>
                    <a:pt x="2037588" y="1755647"/>
                  </a:lnTo>
                  <a:lnTo>
                    <a:pt x="2097024" y="1691639"/>
                  </a:lnTo>
                  <a:lnTo>
                    <a:pt x="2156460" y="1607819"/>
                  </a:lnTo>
                  <a:lnTo>
                    <a:pt x="2209800" y="1539239"/>
                  </a:lnTo>
                  <a:lnTo>
                    <a:pt x="2269236" y="1470659"/>
                  </a:lnTo>
                  <a:lnTo>
                    <a:pt x="2327148" y="1463039"/>
                  </a:lnTo>
                  <a:lnTo>
                    <a:pt x="2386584" y="1386839"/>
                  </a:lnTo>
                  <a:lnTo>
                    <a:pt x="2442972" y="1353311"/>
                  </a:lnTo>
                  <a:lnTo>
                    <a:pt x="2502408" y="1429511"/>
                  </a:lnTo>
                  <a:lnTo>
                    <a:pt x="2561843" y="1403603"/>
                  </a:lnTo>
                  <a:lnTo>
                    <a:pt x="2619755" y="1367027"/>
                  </a:lnTo>
                  <a:lnTo>
                    <a:pt x="2679191" y="1382267"/>
                  </a:lnTo>
                  <a:lnTo>
                    <a:pt x="2735579" y="1473708"/>
                  </a:lnTo>
                  <a:lnTo>
                    <a:pt x="2795016" y="1391411"/>
                  </a:lnTo>
                  <a:lnTo>
                    <a:pt x="2854452" y="1368552"/>
                  </a:lnTo>
                  <a:lnTo>
                    <a:pt x="2910840" y="1359408"/>
                  </a:lnTo>
                  <a:lnTo>
                    <a:pt x="2970276" y="1331975"/>
                  </a:lnTo>
                  <a:lnTo>
                    <a:pt x="3026664" y="1344167"/>
                  </a:lnTo>
                  <a:lnTo>
                    <a:pt x="3086100" y="1275587"/>
                  </a:lnTo>
                  <a:lnTo>
                    <a:pt x="3144012" y="1200911"/>
                  </a:lnTo>
                  <a:lnTo>
                    <a:pt x="3203448" y="1225295"/>
                  </a:lnTo>
                  <a:lnTo>
                    <a:pt x="3262884" y="1200911"/>
                  </a:lnTo>
                  <a:lnTo>
                    <a:pt x="3320796" y="1200911"/>
                  </a:lnTo>
                  <a:lnTo>
                    <a:pt x="3380231" y="1196339"/>
                  </a:lnTo>
                  <a:lnTo>
                    <a:pt x="3436619" y="1175003"/>
                  </a:lnTo>
                  <a:lnTo>
                    <a:pt x="3496055" y="1115567"/>
                  </a:lnTo>
                  <a:lnTo>
                    <a:pt x="3555491" y="1080515"/>
                  </a:lnTo>
                  <a:lnTo>
                    <a:pt x="3608831" y="972311"/>
                  </a:lnTo>
                  <a:lnTo>
                    <a:pt x="3668267" y="1039367"/>
                  </a:lnTo>
                  <a:lnTo>
                    <a:pt x="3726179" y="888491"/>
                  </a:lnTo>
                  <a:lnTo>
                    <a:pt x="3785616" y="851915"/>
                  </a:lnTo>
                  <a:lnTo>
                    <a:pt x="3843528" y="835151"/>
                  </a:lnTo>
                  <a:lnTo>
                    <a:pt x="3901440" y="874776"/>
                  </a:lnTo>
                  <a:lnTo>
                    <a:pt x="3960876" y="766571"/>
                  </a:lnTo>
                  <a:lnTo>
                    <a:pt x="4018788" y="685800"/>
                  </a:lnTo>
                  <a:lnTo>
                    <a:pt x="4078224" y="617219"/>
                  </a:lnTo>
                  <a:lnTo>
                    <a:pt x="4136136" y="528827"/>
                  </a:lnTo>
                  <a:lnTo>
                    <a:pt x="4195572" y="486155"/>
                  </a:lnTo>
                  <a:lnTo>
                    <a:pt x="4255008" y="353567"/>
                  </a:lnTo>
                  <a:lnTo>
                    <a:pt x="4308348" y="473963"/>
                  </a:lnTo>
                  <a:lnTo>
                    <a:pt x="4367784" y="385571"/>
                  </a:lnTo>
                  <a:lnTo>
                    <a:pt x="4424172" y="327659"/>
                  </a:lnTo>
                  <a:lnTo>
                    <a:pt x="4483608" y="271271"/>
                  </a:lnTo>
                  <a:lnTo>
                    <a:pt x="4541520" y="338327"/>
                  </a:lnTo>
                  <a:lnTo>
                    <a:pt x="4600956" y="390143"/>
                  </a:lnTo>
                  <a:lnTo>
                    <a:pt x="4660392" y="533400"/>
                  </a:lnTo>
                  <a:lnTo>
                    <a:pt x="4718304" y="713231"/>
                  </a:lnTo>
                  <a:lnTo>
                    <a:pt x="4777740" y="714755"/>
                  </a:lnTo>
                  <a:lnTo>
                    <a:pt x="4834128" y="725424"/>
                  </a:lnTo>
                  <a:lnTo>
                    <a:pt x="4893564" y="633983"/>
                  </a:lnTo>
                  <a:lnTo>
                    <a:pt x="4953000" y="591312"/>
                  </a:lnTo>
                  <a:lnTo>
                    <a:pt x="5006340" y="601979"/>
                  </a:lnTo>
                  <a:lnTo>
                    <a:pt x="5065776" y="626363"/>
                  </a:lnTo>
                  <a:lnTo>
                    <a:pt x="5123688" y="693419"/>
                  </a:lnTo>
                  <a:lnTo>
                    <a:pt x="5183124" y="687324"/>
                  </a:lnTo>
                  <a:lnTo>
                    <a:pt x="5241036" y="592836"/>
                  </a:lnTo>
                  <a:lnTo>
                    <a:pt x="5300472" y="518159"/>
                  </a:lnTo>
                  <a:lnTo>
                    <a:pt x="5358384" y="547115"/>
                  </a:lnTo>
                  <a:lnTo>
                    <a:pt x="5416295" y="571500"/>
                  </a:lnTo>
                  <a:lnTo>
                    <a:pt x="5475732" y="533400"/>
                  </a:lnTo>
                  <a:lnTo>
                    <a:pt x="5533644" y="585215"/>
                  </a:lnTo>
                  <a:lnTo>
                    <a:pt x="5593080" y="565403"/>
                  </a:lnTo>
                  <a:lnTo>
                    <a:pt x="5652516" y="630936"/>
                  </a:lnTo>
                  <a:lnTo>
                    <a:pt x="5707380" y="691895"/>
                  </a:lnTo>
                  <a:lnTo>
                    <a:pt x="5766816" y="557783"/>
                  </a:lnTo>
                  <a:lnTo>
                    <a:pt x="5824728" y="499871"/>
                  </a:lnTo>
                  <a:lnTo>
                    <a:pt x="5884164" y="323088"/>
                  </a:lnTo>
                  <a:lnTo>
                    <a:pt x="5940552" y="323088"/>
                  </a:lnTo>
                  <a:lnTo>
                    <a:pt x="5999988" y="426719"/>
                  </a:lnTo>
                  <a:lnTo>
                    <a:pt x="6059423" y="396239"/>
                  </a:lnTo>
                  <a:lnTo>
                    <a:pt x="6117336" y="448055"/>
                  </a:lnTo>
                  <a:lnTo>
                    <a:pt x="6176771" y="313943"/>
                  </a:lnTo>
                  <a:lnTo>
                    <a:pt x="6234684" y="498347"/>
                  </a:lnTo>
                  <a:lnTo>
                    <a:pt x="6292595" y="428243"/>
                  </a:lnTo>
                  <a:lnTo>
                    <a:pt x="6352032" y="411479"/>
                  </a:lnTo>
                  <a:lnTo>
                    <a:pt x="6406895" y="460247"/>
                  </a:lnTo>
                  <a:lnTo>
                    <a:pt x="6466332" y="391667"/>
                  </a:lnTo>
                  <a:lnTo>
                    <a:pt x="6522719" y="423671"/>
                  </a:lnTo>
                  <a:lnTo>
                    <a:pt x="6582156" y="467867"/>
                  </a:lnTo>
                  <a:lnTo>
                    <a:pt x="6640067" y="445007"/>
                  </a:lnTo>
                  <a:lnTo>
                    <a:pt x="6699504" y="324612"/>
                  </a:lnTo>
                  <a:lnTo>
                    <a:pt x="6758940" y="268224"/>
                  </a:lnTo>
                  <a:lnTo>
                    <a:pt x="6815328" y="217931"/>
                  </a:lnTo>
                  <a:lnTo>
                    <a:pt x="6874763" y="147827"/>
                  </a:lnTo>
                  <a:lnTo>
                    <a:pt x="6932675" y="108203"/>
                  </a:lnTo>
                  <a:lnTo>
                    <a:pt x="6992111" y="0"/>
                  </a:lnTo>
                </a:path>
              </a:pathLst>
            </a:custGeom>
            <a:ln w="31750">
              <a:solidFill>
                <a:srgbClr val="FF5F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07186" y="3242310"/>
              <a:ext cx="6992620" cy="1384300"/>
            </a:xfrm>
            <a:custGeom>
              <a:avLst/>
              <a:gdLst/>
              <a:ahLst/>
              <a:cxnLst/>
              <a:rect l="l" t="t" r="r" b="b"/>
              <a:pathLst>
                <a:path w="6992620" h="1384300">
                  <a:moveTo>
                    <a:pt x="0" y="1203959"/>
                  </a:moveTo>
                  <a:lnTo>
                    <a:pt x="57911" y="1228344"/>
                  </a:lnTo>
                  <a:lnTo>
                    <a:pt x="112775" y="1217676"/>
                  </a:lnTo>
                  <a:lnTo>
                    <a:pt x="172211" y="1196339"/>
                  </a:lnTo>
                  <a:lnTo>
                    <a:pt x="230123" y="1200912"/>
                  </a:lnTo>
                  <a:lnTo>
                    <a:pt x="289559" y="1383791"/>
                  </a:lnTo>
                  <a:lnTo>
                    <a:pt x="347472" y="1321308"/>
                  </a:lnTo>
                  <a:lnTo>
                    <a:pt x="406907" y="1298447"/>
                  </a:lnTo>
                  <a:lnTo>
                    <a:pt x="466344" y="1274064"/>
                  </a:lnTo>
                  <a:lnTo>
                    <a:pt x="522731" y="1258823"/>
                  </a:lnTo>
                  <a:lnTo>
                    <a:pt x="582168" y="1229867"/>
                  </a:lnTo>
                  <a:lnTo>
                    <a:pt x="640080" y="1235964"/>
                  </a:lnTo>
                  <a:lnTo>
                    <a:pt x="699515" y="1229867"/>
                  </a:lnTo>
                  <a:lnTo>
                    <a:pt x="758951" y="1277112"/>
                  </a:lnTo>
                  <a:lnTo>
                    <a:pt x="812291" y="1278635"/>
                  </a:lnTo>
                  <a:lnTo>
                    <a:pt x="871727" y="1267967"/>
                  </a:lnTo>
                  <a:lnTo>
                    <a:pt x="929639" y="1299971"/>
                  </a:lnTo>
                  <a:lnTo>
                    <a:pt x="989076" y="1286256"/>
                  </a:lnTo>
                  <a:lnTo>
                    <a:pt x="1045463" y="1245108"/>
                  </a:lnTo>
                  <a:lnTo>
                    <a:pt x="1104900" y="1203959"/>
                  </a:lnTo>
                  <a:lnTo>
                    <a:pt x="1164336" y="1202435"/>
                  </a:lnTo>
                  <a:lnTo>
                    <a:pt x="1222247" y="1207008"/>
                  </a:lnTo>
                  <a:lnTo>
                    <a:pt x="1281683" y="1245108"/>
                  </a:lnTo>
                  <a:lnTo>
                    <a:pt x="1338071" y="1264920"/>
                  </a:lnTo>
                  <a:lnTo>
                    <a:pt x="1397508" y="1304544"/>
                  </a:lnTo>
                  <a:lnTo>
                    <a:pt x="1456944" y="1289303"/>
                  </a:lnTo>
                  <a:lnTo>
                    <a:pt x="1510283" y="1299971"/>
                  </a:lnTo>
                  <a:lnTo>
                    <a:pt x="1569720" y="1336547"/>
                  </a:lnTo>
                  <a:lnTo>
                    <a:pt x="1627632" y="1363979"/>
                  </a:lnTo>
                  <a:lnTo>
                    <a:pt x="1687068" y="1310639"/>
                  </a:lnTo>
                  <a:lnTo>
                    <a:pt x="1744980" y="1295400"/>
                  </a:lnTo>
                  <a:lnTo>
                    <a:pt x="1804415" y="1272539"/>
                  </a:lnTo>
                  <a:lnTo>
                    <a:pt x="1863852" y="1258823"/>
                  </a:lnTo>
                  <a:lnTo>
                    <a:pt x="1920239" y="1237488"/>
                  </a:lnTo>
                  <a:lnTo>
                    <a:pt x="1979676" y="1187195"/>
                  </a:lnTo>
                  <a:lnTo>
                    <a:pt x="2037588" y="1190244"/>
                  </a:lnTo>
                  <a:lnTo>
                    <a:pt x="2097024" y="1144523"/>
                  </a:lnTo>
                  <a:lnTo>
                    <a:pt x="2156460" y="1088135"/>
                  </a:lnTo>
                  <a:lnTo>
                    <a:pt x="2209800" y="1042415"/>
                  </a:lnTo>
                  <a:lnTo>
                    <a:pt x="2269236" y="995171"/>
                  </a:lnTo>
                  <a:lnTo>
                    <a:pt x="2327148" y="989076"/>
                  </a:lnTo>
                  <a:lnTo>
                    <a:pt x="2386584" y="935735"/>
                  </a:lnTo>
                  <a:lnTo>
                    <a:pt x="2442972" y="914400"/>
                  </a:lnTo>
                  <a:lnTo>
                    <a:pt x="2502408" y="964691"/>
                  </a:lnTo>
                  <a:lnTo>
                    <a:pt x="2561843" y="946403"/>
                  </a:lnTo>
                  <a:lnTo>
                    <a:pt x="2619755" y="922019"/>
                  </a:lnTo>
                  <a:lnTo>
                    <a:pt x="2679191" y="931163"/>
                  </a:lnTo>
                  <a:lnTo>
                    <a:pt x="2735579" y="992123"/>
                  </a:lnTo>
                  <a:lnTo>
                    <a:pt x="2795016" y="937259"/>
                  </a:lnTo>
                  <a:lnTo>
                    <a:pt x="2854452" y="920495"/>
                  </a:lnTo>
                  <a:lnTo>
                    <a:pt x="2910840" y="914400"/>
                  </a:lnTo>
                  <a:lnTo>
                    <a:pt x="2970276" y="896112"/>
                  </a:lnTo>
                  <a:lnTo>
                    <a:pt x="3026664" y="903732"/>
                  </a:lnTo>
                  <a:lnTo>
                    <a:pt x="3086100" y="859535"/>
                  </a:lnTo>
                  <a:lnTo>
                    <a:pt x="3144012" y="809244"/>
                  </a:lnTo>
                  <a:lnTo>
                    <a:pt x="3203448" y="824483"/>
                  </a:lnTo>
                  <a:lnTo>
                    <a:pt x="3262884" y="807719"/>
                  </a:lnTo>
                  <a:lnTo>
                    <a:pt x="3320796" y="807719"/>
                  </a:lnTo>
                  <a:lnTo>
                    <a:pt x="3380231" y="804671"/>
                  </a:lnTo>
                  <a:lnTo>
                    <a:pt x="3436619" y="789432"/>
                  </a:lnTo>
                  <a:lnTo>
                    <a:pt x="3496055" y="749807"/>
                  </a:lnTo>
                  <a:lnTo>
                    <a:pt x="3555491" y="725423"/>
                  </a:lnTo>
                  <a:lnTo>
                    <a:pt x="3608831" y="655319"/>
                  </a:lnTo>
                  <a:lnTo>
                    <a:pt x="3668267" y="696467"/>
                  </a:lnTo>
                  <a:lnTo>
                    <a:pt x="3726179" y="597407"/>
                  </a:lnTo>
                  <a:lnTo>
                    <a:pt x="3785616" y="573023"/>
                  </a:lnTo>
                  <a:lnTo>
                    <a:pt x="3843528" y="557783"/>
                  </a:lnTo>
                  <a:lnTo>
                    <a:pt x="3901440" y="583691"/>
                  </a:lnTo>
                  <a:lnTo>
                    <a:pt x="3960876" y="516635"/>
                  </a:lnTo>
                  <a:lnTo>
                    <a:pt x="4018788" y="463295"/>
                  </a:lnTo>
                  <a:lnTo>
                    <a:pt x="4078224" y="417575"/>
                  </a:lnTo>
                  <a:lnTo>
                    <a:pt x="4136136" y="359663"/>
                  </a:lnTo>
                  <a:lnTo>
                    <a:pt x="4195572" y="326136"/>
                  </a:lnTo>
                  <a:lnTo>
                    <a:pt x="4255008" y="246887"/>
                  </a:lnTo>
                  <a:lnTo>
                    <a:pt x="4308348" y="316991"/>
                  </a:lnTo>
                  <a:lnTo>
                    <a:pt x="4367784" y="265175"/>
                  </a:lnTo>
                  <a:lnTo>
                    <a:pt x="4424172" y="234695"/>
                  </a:lnTo>
                  <a:lnTo>
                    <a:pt x="4483608" y="202691"/>
                  </a:lnTo>
                  <a:lnTo>
                    <a:pt x="4541520" y="239267"/>
                  </a:lnTo>
                  <a:lnTo>
                    <a:pt x="4600956" y="271272"/>
                  </a:lnTo>
                  <a:lnTo>
                    <a:pt x="4660392" y="358139"/>
                  </a:lnTo>
                  <a:lnTo>
                    <a:pt x="4718304" y="463295"/>
                  </a:lnTo>
                  <a:lnTo>
                    <a:pt x="4777740" y="461771"/>
                  </a:lnTo>
                  <a:lnTo>
                    <a:pt x="4834128" y="469391"/>
                  </a:lnTo>
                  <a:lnTo>
                    <a:pt x="4893564" y="411479"/>
                  </a:lnTo>
                  <a:lnTo>
                    <a:pt x="4953000" y="385571"/>
                  </a:lnTo>
                  <a:lnTo>
                    <a:pt x="5006340" y="391667"/>
                  </a:lnTo>
                  <a:lnTo>
                    <a:pt x="5065776" y="405383"/>
                  </a:lnTo>
                  <a:lnTo>
                    <a:pt x="5123688" y="446531"/>
                  </a:lnTo>
                  <a:lnTo>
                    <a:pt x="5183124" y="440435"/>
                  </a:lnTo>
                  <a:lnTo>
                    <a:pt x="5241036" y="384047"/>
                  </a:lnTo>
                  <a:lnTo>
                    <a:pt x="5300472" y="338327"/>
                  </a:lnTo>
                  <a:lnTo>
                    <a:pt x="5358384" y="352043"/>
                  </a:lnTo>
                  <a:lnTo>
                    <a:pt x="5416295" y="367283"/>
                  </a:lnTo>
                  <a:lnTo>
                    <a:pt x="5475732" y="345948"/>
                  </a:lnTo>
                  <a:lnTo>
                    <a:pt x="5533644" y="382523"/>
                  </a:lnTo>
                  <a:lnTo>
                    <a:pt x="5593080" y="376427"/>
                  </a:lnTo>
                  <a:lnTo>
                    <a:pt x="5652516" y="414527"/>
                  </a:lnTo>
                  <a:lnTo>
                    <a:pt x="5707380" y="448056"/>
                  </a:lnTo>
                  <a:lnTo>
                    <a:pt x="5766816" y="367283"/>
                  </a:lnTo>
                  <a:lnTo>
                    <a:pt x="5824728" y="332231"/>
                  </a:lnTo>
                  <a:lnTo>
                    <a:pt x="5884164" y="222503"/>
                  </a:lnTo>
                  <a:lnTo>
                    <a:pt x="5940552" y="224027"/>
                  </a:lnTo>
                  <a:lnTo>
                    <a:pt x="5999988" y="286512"/>
                  </a:lnTo>
                  <a:lnTo>
                    <a:pt x="6059423" y="268224"/>
                  </a:lnTo>
                  <a:lnTo>
                    <a:pt x="6117336" y="297179"/>
                  </a:lnTo>
                  <a:lnTo>
                    <a:pt x="6176771" y="217931"/>
                  </a:lnTo>
                  <a:lnTo>
                    <a:pt x="6234684" y="323088"/>
                  </a:lnTo>
                  <a:lnTo>
                    <a:pt x="6292595" y="280415"/>
                  </a:lnTo>
                  <a:lnTo>
                    <a:pt x="6352032" y="266700"/>
                  </a:lnTo>
                  <a:lnTo>
                    <a:pt x="6406895" y="292607"/>
                  </a:lnTo>
                  <a:lnTo>
                    <a:pt x="6466332" y="249936"/>
                  </a:lnTo>
                  <a:lnTo>
                    <a:pt x="6522719" y="266700"/>
                  </a:lnTo>
                  <a:lnTo>
                    <a:pt x="6582156" y="292607"/>
                  </a:lnTo>
                  <a:lnTo>
                    <a:pt x="6640067" y="271272"/>
                  </a:lnTo>
                  <a:lnTo>
                    <a:pt x="6699504" y="199643"/>
                  </a:lnTo>
                  <a:lnTo>
                    <a:pt x="6758940" y="161543"/>
                  </a:lnTo>
                  <a:lnTo>
                    <a:pt x="6815328" y="132587"/>
                  </a:lnTo>
                  <a:lnTo>
                    <a:pt x="6874763" y="89915"/>
                  </a:lnTo>
                  <a:lnTo>
                    <a:pt x="6932675" y="67055"/>
                  </a:lnTo>
                  <a:lnTo>
                    <a:pt x="6992111" y="0"/>
                  </a:lnTo>
                </a:path>
              </a:pathLst>
            </a:custGeom>
            <a:ln w="31750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7186" y="3582162"/>
              <a:ext cx="6992620" cy="965200"/>
            </a:xfrm>
            <a:custGeom>
              <a:avLst/>
              <a:gdLst/>
              <a:ahLst/>
              <a:cxnLst/>
              <a:rect l="l" t="t" r="r" b="b"/>
              <a:pathLst>
                <a:path w="6992620" h="965200">
                  <a:moveTo>
                    <a:pt x="0" y="864107"/>
                  </a:moveTo>
                  <a:lnTo>
                    <a:pt x="57911" y="877824"/>
                  </a:lnTo>
                  <a:lnTo>
                    <a:pt x="112775" y="870204"/>
                  </a:lnTo>
                  <a:lnTo>
                    <a:pt x="172211" y="847344"/>
                  </a:lnTo>
                  <a:lnTo>
                    <a:pt x="230123" y="851915"/>
                  </a:lnTo>
                  <a:lnTo>
                    <a:pt x="289559" y="964692"/>
                  </a:lnTo>
                  <a:lnTo>
                    <a:pt x="347472" y="915924"/>
                  </a:lnTo>
                  <a:lnTo>
                    <a:pt x="406907" y="899160"/>
                  </a:lnTo>
                  <a:lnTo>
                    <a:pt x="466344" y="885444"/>
                  </a:lnTo>
                  <a:lnTo>
                    <a:pt x="522731" y="870204"/>
                  </a:lnTo>
                  <a:lnTo>
                    <a:pt x="582168" y="853439"/>
                  </a:lnTo>
                  <a:lnTo>
                    <a:pt x="640080" y="841248"/>
                  </a:lnTo>
                  <a:lnTo>
                    <a:pt x="699515" y="833627"/>
                  </a:lnTo>
                  <a:lnTo>
                    <a:pt x="758951" y="871727"/>
                  </a:lnTo>
                  <a:lnTo>
                    <a:pt x="812291" y="871727"/>
                  </a:lnTo>
                  <a:lnTo>
                    <a:pt x="871727" y="859536"/>
                  </a:lnTo>
                  <a:lnTo>
                    <a:pt x="929639" y="867156"/>
                  </a:lnTo>
                  <a:lnTo>
                    <a:pt x="989076" y="858012"/>
                  </a:lnTo>
                  <a:lnTo>
                    <a:pt x="1045463" y="830580"/>
                  </a:lnTo>
                  <a:lnTo>
                    <a:pt x="1104900" y="807719"/>
                  </a:lnTo>
                  <a:lnTo>
                    <a:pt x="1164336" y="806195"/>
                  </a:lnTo>
                  <a:lnTo>
                    <a:pt x="1222247" y="809244"/>
                  </a:lnTo>
                  <a:lnTo>
                    <a:pt x="1281683" y="818388"/>
                  </a:lnTo>
                  <a:lnTo>
                    <a:pt x="1338071" y="832104"/>
                  </a:lnTo>
                  <a:lnTo>
                    <a:pt x="1397508" y="865632"/>
                  </a:lnTo>
                  <a:lnTo>
                    <a:pt x="1456944" y="851915"/>
                  </a:lnTo>
                  <a:lnTo>
                    <a:pt x="1510283" y="856488"/>
                  </a:lnTo>
                  <a:lnTo>
                    <a:pt x="1569720" y="870204"/>
                  </a:lnTo>
                  <a:lnTo>
                    <a:pt x="1627632" y="885444"/>
                  </a:lnTo>
                  <a:lnTo>
                    <a:pt x="1687068" y="851915"/>
                  </a:lnTo>
                  <a:lnTo>
                    <a:pt x="1744980" y="844295"/>
                  </a:lnTo>
                  <a:lnTo>
                    <a:pt x="1804415" y="830580"/>
                  </a:lnTo>
                  <a:lnTo>
                    <a:pt x="1863852" y="819912"/>
                  </a:lnTo>
                  <a:lnTo>
                    <a:pt x="1920239" y="809244"/>
                  </a:lnTo>
                  <a:lnTo>
                    <a:pt x="1979676" y="780288"/>
                  </a:lnTo>
                  <a:lnTo>
                    <a:pt x="2037588" y="784860"/>
                  </a:lnTo>
                  <a:lnTo>
                    <a:pt x="2097024" y="757427"/>
                  </a:lnTo>
                  <a:lnTo>
                    <a:pt x="2156460" y="725424"/>
                  </a:lnTo>
                  <a:lnTo>
                    <a:pt x="2209800" y="702563"/>
                  </a:lnTo>
                  <a:lnTo>
                    <a:pt x="2269236" y="678180"/>
                  </a:lnTo>
                  <a:lnTo>
                    <a:pt x="2327148" y="670560"/>
                  </a:lnTo>
                  <a:lnTo>
                    <a:pt x="2386584" y="638556"/>
                  </a:lnTo>
                  <a:lnTo>
                    <a:pt x="2442972" y="626363"/>
                  </a:lnTo>
                  <a:lnTo>
                    <a:pt x="2502408" y="652271"/>
                  </a:lnTo>
                  <a:lnTo>
                    <a:pt x="2561843" y="641604"/>
                  </a:lnTo>
                  <a:lnTo>
                    <a:pt x="2619755" y="627888"/>
                  </a:lnTo>
                  <a:lnTo>
                    <a:pt x="2679191" y="632460"/>
                  </a:lnTo>
                  <a:lnTo>
                    <a:pt x="2735579" y="664463"/>
                  </a:lnTo>
                  <a:lnTo>
                    <a:pt x="2795016" y="633983"/>
                  </a:lnTo>
                  <a:lnTo>
                    <a:pt x="2854452" y="624839"/>
                  </a:lnTo>
                  <a:lnTo>
                    <a:pt x="2910840" y="618744"/>
                  </a:lnTo>
                  <a:lnTo>
                    <a:pt x="2970276" y="608076"/>
                  </a:lnTo>
                  <a:lnTo>
                    <a:pt x="3026664" y="611124"/>
                  </a:lnTo>
                  <a:lnTo>
                    <a:pt x="3086100" y="585215"/>
                  </a:lnTo>
                  <a:lnTo>
                    <a:pt x="3144012" y="560832"/>
                  </a:lnTo>
                  <a:lnTo>
                    <a:pt x="3203448" y="565404"/>
                  </a:lnTo>
                  <a:lnTo>
                    <a:pt x="3262884" y="554736"/>
                  </a:lnTo>
                  <a:lnTo>
                    <a:pt x="3320796" y="553212"/>
                  </a:lnTo>
                  <a:lnTo>
                    <a:pt x="3380231" y="550163"/>
                  </a:lnTo>
                  <a:lnTo>
                    <a:pt x="3436619" y="541019"/>
                  </a:lnTo>
                  <a:lnTo>
                    <a:pt x="3496055" y="518160"/>
                  </a:lnTo>
                  <a:lnTo>
                    <a:pt x="3555491" y="495300"/>
                  </a:lnTo>
                  <a:lnTo>
                    <a:pt x="3608831" y="455675"/>
                  </a:lnTo>
                  <a:lnTo>
                    <a:pt x="3668267" y="473963"/>
                  </a:lnTo>
                  <a:lnTo>
                    <a:pt x="3726179" y="413004"/>
                  </a:lnTo>
                  <a:lnTo>
                    <a:pt x="3785616" y="396239"/>
                  </a:lnTo>
                  <a:lnTo>
                    <a:pt x="3843528" y="373380"/>
                  </a:lnTo>
                  <a:lnTo>
                    <a:pt x="3901440" y="393192"/>
                  </a:lnTo>
                  <a:lnTo>
                    <a:pt x="3960876" y="359663"/>
                  </a:lnTo>
                  <a:lnTo>
                    <a:pt x="4018788" y="329183"/>
                  </a:lnTo>
                  <a:lnTo>
                    <a:pt x="4078224" y="297180"/>
                  </a:lnTo>
                  <a:lnTo>
                    <a:pt x="4136136" y="259080"/>
                  </a:lnTo>
                  <a:lnTo>
                    <a:pt x="4195572" y="225551"/>
                  </a:lnTo>
                  <a:lnTo>
                    <a:pt x="4255008" y="185927"/>
                  </a:lnTo>
                  <a:lnTo>
                    <a:pt x="4308348" y="214883"/>
                  </a:lnTo>
                  <a:lnTo>
                    <a:pt x="4367784" y="190500"/>
                  </a:lnTo>
                  <a:lnTo>
                    <a:pt x="4424172" y="188975"/>
                  </a:lnTo>
                  <a:lnTo>
                    <a:pt x="4483608" y="175260"/>
                  </a:lnTo>
                  <a:lnTo>
                    <a:pt x="4541520" y="185927"/>
                  </a:lnTo>
                  <a:lnTo>
                    <a:pt x="4600956" y="204215"/>
                  </a:lnTo>
                  <a:lnTo>
                    <a:pt x="4660392" y="254507"/>
                  </a:lnTo>
                  <a:lnTo>
                    <a:pt x="4718304" y="303275"/>
                  </a:lnTo>
                  <a:lnTo>
                    <a:pt x="4777740" y="295656"/>
                  </a:lnTo>
                  <a:lnTo>
                    <a:pt x="4834128" y="304800"/>
                  </a:lnTo>
                  <a:lnTo>
                    <a:pt x="4893564" y="263651"/>
                  </a:lnTo>
                  <a:lnTo>
                    <a:pt x="4953000" y="252983"/>
                  </a:lnTo>
                  <a:lnTo>
                    <a:pt x="5006340" y="252983"/>
                  </a:lnTo>
                  <a:lnTo>
                    <a:pt x="5065776" y="257556"/>
                  </a:lnTo>
                  <a:lnTo>
                    <a:pt x="5123688" y="280415"/>
                  </a:lnTo>
                  <a:lnTo>
                    <a:pt x="5183124" y="274319"/>
                  </a:lnTo>
                  <a:lnTo>
                    <a:pt x="5241036" y="246887"/>
                  </a:lnTo>
                  <a:lnTo>
                    <a:pt x="5300472" y="219456"/>
                  </a:lnTo>
                  <a:lnTo>
                    <a:pt x="5358384" y="217931"/>
                  </a:lnTo>
                  <a:lnTo>
                    <a:pt x="5416295" y="228600"/>
                  </a:lnTo>
                  <a:lnTo>
                    <a:pt x="5475732" y="222504"/>
                  </a:lnTo>
                  <a:lnTo>
                    <a:pt x="5533644" y="256031"/>
                  </a:lnTo>
                  <a:lnTo>
                    <a:pt x="5593080" y="271271"/>
                  </a:lnTo>
                  <a:lnTo>
                    <a:pt x="5652516" y="286512"/>
                  </a:lnTo>
                  <a:lnTo>
                    <a:pt x="5707380" y="297180"/>
                  </a:lnTo>
                  <a:lnTo>
                    <a:pt x="5766816" y="257556"/>
                  </a:lnTo>
                  <a:lnTo>
                    <a:pt x="5824728" y="236219"/>
                  </a:lnTo>
                  <a:lnTo>
                    <a:pt x="5884164" y="172212"/>
                  </a:lnTo>
                  <a:lnTo>
                    <a:pt x="5940552" y="181356"/>
                  </a:lnTo>
                  <a:lnTo>
                    <a:pt x="5999988" y="211836"/>
                  </a:lnTo>
                  <a:lnTo>
                    <a:pt x="6059423" y="202692"/>
                  </a:lnTo>
                  <a:lnTo>
                    <a:pt x="6117336" y="214883"/>
                  </a:lnTo>
                  <a:lnTo>
                    <a:pt x="6176771" y="178307"/>
                  </a:lnTo>
                  <a:lnTo>
                    <a:pt x="6234684" y="217931"/>
                  </a:lnTo>
                  <a:lnTo>
                    <a:pt x="6292595" y="193548"/>
                  </a:lnTo>
                  <a:lnTo>
                    <a:pt x="6352032" y="178307"/>
                  </a:lnTo>
                  <a:lnTo>
                    <a:pt x="6406895" y="185927"/>
                  </a:lnTo>
                  <a:lnTo>
                    <a:pt x="6466332" y="158495"/>
                  </a:lnTo>
                  <a:lnTo>
                    <a:pt x="6522719" y="164592"/>
                  </a:lnTo>
                  <a:lnTo>
                    <a:pt x="6582156" y="173736"/>
                  </a:lnTo>
                  <a:lnTo>
                    <a:pt x="6640067" y="147827"/>
                  </a:lnTo>
                  <a:lnTo>
                    <a:pt x="6699504" y="111251"/>
                  </a:lnTo>
                  <a:lnTo>
                    <a:pt x="6758940" y="82295"/>
                  </a:lnTo>
                  <a:lnTo>
                    <a:pt x="6815328" y="70104"/>
                  </a:lnTo>
                  <a:lnTo>
                    <a:pt x="6874763" y="48768"/>
                  </a:lnTo>
                  <a:lnTo>
                    <a:pt x="6932675" y="36575"/>
                  </a:lnTo>
                  <a:lnTo>
                    <a:pt x="6992111" y="0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106424" y="1764792"/>
            <a:ext cx="6993890" cy="0"/>
          </a:xfrm>
          <a:custGeom>
            <a:avLst/>
            <a:gdLst/>
            <a:ahLst/>
            <a:cxnLst/>
            <a:rect l="l" t="t" r="r" b="b"/>
            <a:pathLst>
              <a:path w="6993890" h="0">
                <a:moveTo>
                  <a:pt x="0" y="0"/>
                </a:moveTo>
                <a:lnTo>
                  <a:pt x="6993635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44500" y="1137223"/>
            <a:ext cx="5191125" cy="73533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b="1">
                <a:latin typeface="Arial"/>
                <a:cs typeface="Arial"/>
              </a:rPr>
              <a:t>Growth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$1,000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(1/1/40–12/31/49)</a:t>
            </a:r>
            <a:endParaRPr sz="18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765"/>
              </a:spcBef>
            </a:pPr>
            <a:r>
              <a:rPr dirty="0" sz="1400" spc="-10">
                <a:latin typeface="Arial Narrow"/>
                <a:cs typeface="Arial Narrow"/>
              </a:rPr>
              <a:t>$2,500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106424" y="5338571"/>
            <a:ext cx="6993890" cy="0"/>
          </a:xfrm>
          <a:custGeom>
            <a:avLst/>
            <a:gdLst/>
            <a:ahLst/>
            <a:cxnLst/>
            <a:rect l="l" t="t" r="r" b="b"/>
            <a:pathLst>
              <a:path w="6993890" h="0">
                <a:moveTo>
                  <a:pt x="0" y="0"/>
                </a:moveTo>
                <a:lnTo>
                  <a:pt x="699363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44500" y="5207253"/>
            <a:ext cx="9953625" cy="1156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>
              <a:lnSpc>
                <a:spcPts val="149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$500</a:t>
            </a:r>
            <a:endParaRPr sz="1400">
              <a:latin typeface="Arial Narrow"/>
              <a:cs typeface="Arial Narrow"/>
            </a:endParaRPr>
          </a:p>
          <a:p>
            <a:pPr algn="r" marR="2823845">
              <a:lnSpc>
                <a:spcPts val="1490"/>
              </a:lnSpc>
              <a:tabLst>
                <a:tab pos="700405" algn="l"/>
                <a:tab pos="1398905" algn="l"/>
                <a:tab pos="2098040" algn="l"/>
                <a:tab pos="2796540" algn="l"/>
                <a:tab pos="3497579" algn="l"/>
                <a:tab pos="4196715" algn="l"/>
                <a:tab pos="4895215" algn="l"/>
                <a:tab pos="5594350" algn="l"/>
                <a:tab pos="6294755" algn="l"/>
              </a:tabLst>
            </a:pPr>
            <a:r>
              <a:rPr dirty="0" sz="1400" spc="-20">
                <a:latin typeface="Arial Narrow"/>
                <a:cs typeface="Arial Narrow"/>
              </a:rPr>
              <a:t>1940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1941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1942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1943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1944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1945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1946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1947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1948</a:t>
            </a:r>
            <a:r>
              <a:rPr dirty="0" sz="14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1949</a:t>
            </a:r>
            <a:endParaRPr sz="1400">
              <a:latin typeface="Arial Narrow"/>
              <a:cs typeface="Arial Narrow"/>
            </a:endParaRPr>
          </a:p>
          <a:p>
            <a:pPr algn="r" marR="2794000">
              <a:lnSpc>
                <a:spcPct val="100000"/>
              </a:lnSpc>
              <a:spcBef>
                <a:spcPts val="64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2022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10">
                <a:latin typeface="Arial Narrow"/>
                <a:cs typeface="Arial Narrow"/>
              </a:rPr>
              <a:t> government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0">
                <a:latin typeface="Arial Narrow"/>
                <a:cs typeface="Arial Narrow"/>
              </a:rPr>
              <a:t> equivalents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Treasury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 reinvested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 directly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rebalanced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annually.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www.franklintempletondatasources.com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10">
                <a:latin typeface="Arial Narrow"/>
                <a:cs typeface="Arial Narrow"/>
              </a:rPr>
              <a:t> additional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information.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0" b="1">
                <a:latin typeface="Arial Narrow"/>
                <a:cs typeface="Arial Narrow"/>
              </a:rPr>
              <a:t> performance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92963" y="4313682"/>
            <a:ext cx="4711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 Narrow"/>
                <a:cs typeface="Arial Narrow"/>
              </a:rPr>
              <a:t>$1,000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2963" y="3420236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$1,500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2963" y="2526538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$2,000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197088" y="1850898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3769FF"/>
                </a:solidFill>
                <a:latin typeface="Arial Narrow"/>
                <a:cs typeface="Arial Narrow"/>
              </a:rPr>
              <a:t>$2,405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97088" y="2242820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9F95"/>
                </a:solidFill>
                <a:latin typeface="Arial Narrow"/>
                <a:cs typeface="Arial Narrow"/>
              </a:rPr>
              <a:t>$2,185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197088" y="2654884"/>
            <a:ext cx="47117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5F35"/>
                </a:solidFill>
                <a:latin typeface="Arial Narrow"/>
                <a:cs typeface="Arial Narrow"/>
              </a:rPr>
              <a:t>$1,970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197088" y="3030772"/>
            <a:ext cx="471170" cy="68199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400" spc="-10" b="1">
                <a:solidFill>
                  <a:srgbClr val="672FE2"/>
                </a:solidFill>
                <a:latin typeface="Arial Narrow"/>
                <a:cs typeface="Arial Narrow"/>
              </a:rPr>
              <a:t>$1,673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400" spc="-10" b="1">
                <a:solidFill>
                  <a:srgbClr val="8B8B8B"/>
                </a:solidFill>
                <a:latin typeface="Arial Narrow"/>
                <a:cs typeface="Arial Narrow"/>
              </a:rPr>
              <a:t>$1,483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8746235" y="1854707"/>
            <a:ext cx="1645920" cy="250190"/>
          </a:xfrm>
          <a:custGeom>
            <a:avLst/>
            <a:gdLst/>
            <a:ahLst/>
            <a:cxnLst/>
            <a:rect l="l" t="t" r="r" b="b"/>
            <a:pathLst>
              <a:path w="1645920" h="250189">
                <a:moveTo>
                  <a:pt x="1645920" y="0"/>
                </a:moveTo>
                <a:lnTo>
                  <a:pt x="0" y="0"/>
                </a:lnTo>
                <a:lnTo>
                  <a:pt x="0" y="249936"/>
                </a:lnTo>
                <a:lnTo>
                  <a:pt x="1645920" y="249936"/>
                </a:lnTo>
                <a:lnTo>
                  <a:pt x="1645920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8780144" y="1837689"/>
            <a:ext cx="13652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Aggressive</a:t>
            </a:r>
            <a:r>
              <a:rPr dirty="0" sz="14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8746235" y="2247900"/>
            <a:ext cx="1645920" cy="250190"/>
          </a:xfrm>
          <a:custGeom>
            <a:avLst/>
            <a:gdLst/>
            <a:ahLst/>
            <a:cxnLst/>
            <a:rect l="l" t="t" r="r" b="b"/>
            <a:pathLst>
              <a:path w="1645920" h="250189">
                <a:moveTo>
                  <a:pt x="1645920" y="0"/>
                </a:moveTo>
                <a:lnTo>
                  <a:pt x="0" y="0"/>
                </a:lnTo>
                <a:lnTo>
                  <a:pt x="0" y="249936"/>
                </a:lnTo>
                <a:lnTo>
                  <a:pt x="1645920" y="249936"/>
                </a:lnTo>
                <a:lnTo>
                  <a:pt x="1645920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8780144" y="2230882"/>
            <a:ext cx="5384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8746235" y="2663951"/>
            <a:ext cx="1645920" cy="250190"/>
          </a:xfrm>
          <a:custGeom>
            <a:avLst/>
            <a:gdLst/>
            <a:ahLst/>
            <a:cxnLst/>
            <a:rect l="l" t="t" r="r" b="b"/>
            <a:pathLst>
              <a:path w="1645920" h="250189">
                <a:moveTo>
                  <a:pt x="1645920" y="0"/>
                </a:moveTo>
                <a:lnTo>
                  <a:pt x="0" y="0"/>
                </a:lnTo>
                <a:lnTo>
                  <a:pt x="0" y="249936"/>
                </a:lnTo>
                <a:lnTo>
                  <a:pt x="1645920" y="249936"/>
                </a:lnTo>
                <a:lnTo>
                  <a:pt x="1645920" y="0"/>
                </a:lnTo>
                <a:close/>
              </a:path>
            </a:pathLst>
          </a:custGeom>
          <a:solidFill>
            <a:srgbClr val="FF5F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8780144" y="2646933"/>
            <a:ext cx="12280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Moderate</a:t>
            </a:r>
            <a:r>
              <a:rPr dirty="0" sz="14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8746235" y="3140964"/>
            <a:ext cx="1645920" cy="250190"/>
          </a:xfrm>
          <a:custGeom>
            <a:avLst/>
            <a:gdLst/>
            <a:ahLst/>
            <a:cxnLst/>
            <a:rect l="l" t="t" r="r" b="b"/>
            <a:pathLst>
              <a:path w="1645920" h="250189">
                <a:moveTo>
                  <a:pt x="1645920" y="0"/>
                </a:moveTo>
                <a:lnTo>
                  <a:pt x="0" y="0"/>
                </a:lnTo>
                <a:lnTo>
                  <a:pt x="0" y="249936"/>
                </a:lnTo>
                <a:lnTo>
                  <a:pt x="1645920" y="249936"/>
                </a:lnTo>
                <a:lnTo>
                  <a:pt x="1645920" y="0"/>
                </a:lnTo>
                <a:close/>
              </a:path>
            </a:pathLst>
          </a:custGeom>
          <a:solidFill>
            <a:srgbClr val="672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8780144" y="3123945"/>
            <a:ext cx="14947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Conservative</a:t>
            </a:r>
            <a:r>
              <a:rPr dirty="0" sz="14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8746235" y="3467100"/>
            <a:ext cx="1645920" cy="250190"/>
          </a:xfrm>
          <a:custGeom>
            <a:avLst/>
            <a:gdLst/>
            <a:ahLst/>
            <a:cxnLst/>
            <a:rect l="l" t="t" r="r" b="b"/>
            <a:pathLst>
              <a:path w="1645920" h="250189">
                <a:moveTo>
                  <a:pt x="1645920" y="0"/>
                </a:moveTo>
                <a:lnTo>
                  <a:pt x="0" y="0"/>
                </a:lnTo>
                <a:lnTo>
                  <a:pt x="0" y="249936"/>
                </a:lnTo>
                <a:lnTo>
                  <a:pt x="1645920" y="249936"/>
                </a:lnTo>
                <a:lnTo>
                  <a:pt x="164592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8780144" y="3450082"/>
            <a:ext cx="5384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Income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44500" y="6347484"/>
            <a:ext cx="1701164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585829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27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1950s:</a:t>
            </a:r>
            <a:r>
              <a:rPr dirty="0" spc="-95"/>
              <a:t> </a:t>
            </a:r>
            <a:r>
              <a:rPr dirty="0"/>
              <a:t>The</a:t>
            </a:r>
            <a:r>
              <a:rPr dirty="0" spc="-100"/>
              <a:t> </a:t>
            </a:r>
            <a:r>
              <a:rPr dirty="0"/>
              <a:t>Eisenhower</a:t>
            </a:r>
            <a:r>
              <a:rPr dirty="0" spc="-90"/>
              <a:t> </a:t>
            </a:r>
            <a:r>
              <a:rPr dirty="0" spc="-10"/>
              <a:t>years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91311" y="1828926"/>
            <a:ext cx="7031990" cy="2930525"/>
            <a:chOff x="1091311" y="1828926"/>
            <a:chExt cx="7031990" cy="2930525"/>
          </a:xfrm>
        </p:grpSpPr>
        <p:sp>
          <p:nvSpPr>
            <p:cNvPr id="4" name="object 4" descr=""/>
            <p:cNvSpPr/>
            <p:nvPr/>
          </p:nvSpPr>
          <p:spPr>
            <a:xfrm>
              <a:off x="1106424" y="2956559"/>
              <a:ext cx="7001509" cy="1191895"/>
            </a:xfrm>
            <a:custGeom>
              <a:avLst/>
              <a:gdLst/>
              <a:ahLst/>
              <a:cxnLst/>
              <a:rect l="l" t="t" r="r" b="b"/>
              <a:pathLst>
                <a:path w="7001509" h="1191895">
                  <a:moveTo>
                    <a:pt x="0" y="1191767"/>
                  </a:moveTo>
                  <a:lnTo>
                    <a:pt x="7001256" y="1191767"/>
                  </a:lnTo>
                </a:path>
                <a:path w="7001509" h="1191895">
                  <a:moveTo>
                    <a:pt x="0" y="0"/>
                  </a:moveTo>
                  <a:lnTo>
                    <a:pt x="7001256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07186" y="1844801"/>
              <a:ext cx="7000240" cy="2898775"/>
            </a:xfrm>
            <a:custGeom>
              <a:avLst/>
              <a:gdLst/>
              <a:ahLst/>
              <a:cxnLst/>
              <a:rect l="l" t="t" r="r" b="b"/>
              <a:pathLst>
                <a:path w="7000240" h="2898775">
                  <a:moveTo>
                    <a:pt x="0" y="2898648"/>
                  </a:moveTo>
                  <a:lnTo>
                    <a:pt x="57911" y="2887980"/>
                  </a:lnTo>
                  <a:lnTo>
                    <a:pt x="111251" y="2875788"/>
                  </a:lnTo>
                  <a:lnTo>
                    <a:pt x="170687" y="2871216"/>
                  </a:lnTo>
                  <a:lnTo>
                    <a:pt x="228600" y="2840736"/>
                  </a:lnTo>
                  <a:lnTo>
                    <a:pt x="288035" y="2807208"/>
                  </a:lnTo>
                  <a:lnTo>
                    <a:pt x="345947" y="2845308"/>
                  </a:lnTo>
                  <a:lnTo>
                    <a:pt x="405383" y="2837688"/>
                  </a:lnTo>
                  <a:lnTo>
                    <a:pt x="464819" y="2808732"/>
                  </a:lnTo>
                  <a:lnTo>
                    <a:pt x="522731" y="2767584"/>
                  </a:lnTo>
                  <a:lnTo>
                    <a:pt x="582168" y="2761488"/>
                  </a:lnTo>
                  <a:lnTo>
                    <a:pt x="638556" y="2749296"/>
                  </a:lnTo>
                  <a:lnTo>
                    <a:pt x="697991" y="2709672"/>
                  </a:lnTo>
                  <a:lnTo>
                    <a:pt x="757427" y="2660904"/>
                  </a:lnTo>
                  <a:lnTo>
                    <a:pt x="810768" y="2647188"/>
                  </a:lnTo>
                  <a:lnTo>
                    <a:pt x="870203" y="2660904"/>
                  </a:lnTo>
                  <a:lnTo>
                    <a:pt x="928115" y="2618232"/>
                  </a:lnTo>
                  <a:lnTo>
                    <a:pt x="987551" y="2644140"/>
                  </a:lnTo>
                  <a:lnTo>
                    <a:pt x="1045463" y="2663952"/>
                  </a:lnTo>
                  <a:lnTo>
                    <a:pt x="1104900" y="2604516"/>
                  </a:lnTo>
                  <a:lnTo>
                    <a:pt x="1164336" y="2561844"/>
                  </a:lnTo>
                  <a:lnTo>
                    <a:pt x="1222247" y="2560320"/>
                  </a:lnTo>
                  <a:lnTo>
                    <a:pt x="1281683" y="2570988"/>
                  </a:lnTo>
                  <a:lnTo>
                    <a:pt x="1338071" y="2561844"/>
                  </a:lnTo>
                  <a:lnTo>
                    <a:pt x="1397508" y="2522220"/>
                  </a:lnTo>
                  <a:lnTo>
                    <a:pt x="1456944" y="2503932"/>
                  </a:lnTo>
                  <a:lnTo>
                    <a:pt x="1513332" y="2532888"/>
                  </a:lnTo>
                  <a:lnTo>
                    <a:pt x="1572768" y="2484120"/>
                  </a:lnTo>
                  <a:lnTo>
                    <a:pt x="1630680" y="2523744"/>
                  </a:lnTo>
                  <a:lnTo>
                    <a:pt x="1690115" y="2491740"/>
                  </a:lnTo>
                  <a:lnTo>
                    <a:pt x="1746503" y="2441448"/>
                  </a:lnTo>
                  <a:lnTo>
                    <a:pt x="1805939" y="2421636"/>
                  </a:lnTo>
                  <a:lnTo>
                    <a:pt x="1865376" y="2429256"/>
                  </a:lnTo>
                  <a:lnTo>
                    <a:pt x="1923288" y="2447544"/>
                  </a:lnTo>
                  <a:lnTo>
                    <a:pt x="1982724" y="2446020"/>
                  </a:lnTo>
                  <a:lnTo>
                    <a:pt x="2040636" y="2385060"/>
                  </a:lnTo>
                  <a:lnTo>
                    <a:pt x="2100072" y="2342388"/>
                  </a:lnTo>
                  <a:lnTo>
                    <a:pt x="2159508" y="2348484"/>
                  </a:lnTo>
                  <a:lnTo>
                    <a:pt x="2212848" y="2360676"/>
                  </a:lnTo>
                  <a:lnTo>
                    <a:pt x="2272284" y="2385060"/>
                  </a:lnTo>
                  <a:lnTo>
                    <a:pt x="2330196" y="2410968"/>
                  </a:lnTo>
                  <a:lnTo>
                    <a:pt x="2389631" y="2403348"/>
                  </a:lnTo>
                  <a:lnTo>
                    <a:pt x="2447543" y="2417064"/>
                  </a:lnTo>
                  <a:lnTo>
                    <a:pt x="2506979" y="2388108"/>
                  </a:lnTo>
                  <a:lnTo>
                    <a:pt x="2566416" y="2442972"/>
                  </a:lnTo>
                  <a:lnTo>
                    <a:pt x="2622804" y="2439924"/>
                  </a:lnTo>
                  <a:lnTo>
                    <a:pt x="2682240" y="2383536"/>
                  </a:lnTo>
                  <a:lnTo>
                    <a:pt x="2740152" y="2360676"/>
                  </a:lnTo>
                  <a:lnTo>
                    <a:pt x="2799588" y="2354580"/>
                  </a:lnTo>
                  <a:lnTo>
                    <a:pt x="2859024" y="2293620"/>
                  </a:lnTo>
                  <a:lnTo>
                    <a:pt x="2912364" y="2279904"/>
                  </a:lnTo>
                  <a:lnTo>
                    <a:pt x="2971800" y="2240280"/>
                  </a:lnTo>
                  <a:lnTo>
                    <a:pt x="3029712" y="2176272"/>
                  </a:lnTo>
                  <a:lnTo>
                    <a:pt x="3089148" y="2121408"/>
                  </a:lnTo>
                  <a:lnTo>
                    <a:pt x="3147060" y="2116836"/>
                  </a:lnTo>
                  <a:lnTo>
                    <a:pt x="3206496" y="2034540"/>
                  </a:lnTo>
                  <a:lnTo>
                    <a:pt x="3265931" y="2075688"/>
                  </a:lnTo>
                  <a:lnTo>
                    <a:pt x="3322319" y="1955292"/>
                  </a:lnTo>
                  <a:lnTo>
                    <a:pt x="3381755" y="1979676"/>
                  </a:lnTo>
                  <a:lnTo>
                    <a:pt x="3439667" y="1842516"/>
                  </a:lnTo>
                  <a:lnTo>
                    <a:pt x="3499104" y="1754124"/>
                  </a:lnTo>
                  <a:lnTo>
                    <a:pt x="3558540" y="1720596"/>
                  </a:lnTo>
                  <a:lnTo>
                    <a:pt x="3611879" y="1702308"/>
                  </a:lnTo>
                  <a:lnTo>
                    <a:pt x="3671316" y="1708403"/>
                  </a:lnTo>
                  <a:lnTo>
                    <a:pt x="3729228" y="1636776"/>
                  </a:lnTo>
                  <a:lnTo>
                    <a:pt x="3788664" y="1626108"/>
                  </a:lnTo>
                  <a:lnTo>
                    <a:pt x="3846576" y="1469136"/>
                  </a:lnTo>
                  <a:lnTo>
                    <a:pt x="3906012" y="1344168"/>
                  </a:lnTo>
                  <a:lnTo>
                    <a:pt x="3965448" y="1348739"/>
                  </a:lnTo>
                  <a:lnTo>
                    <a:pt x="4023360" y="1321308"/>
                  </a:lnTo>
                  <a:lnTo>
                    <a:pt x="4082796" y="1382268"/>
                  </a:lnTo>
                  <a:lnTo>
                    <a:pt x="4139184" y="1208532"/>
                  </a:lnTo>
                  <a:lnTo>
                    <a:pt x="4198620" y="1205484"/>
                  </a:lnTo>
                  <a:lnTo>
                    <a:pt x="4258056" y="1284732"/>
                  </a:lnTo>
                  <a:lnTo>
                    <a:pt x="4314444" y="1193292"/>
                  </a:lnTo>
                  <a:lnTo>
                    <a:pt x="4373880" y="1030224"/>
                  </a:lnTo>
                  <a:lnTo>
                    <a:pt x="4431792" y="1030224"/>
                  </a:lnTo>
                  <a:lnTo>
                    <a:pt x="4491228" y="1176527"/>
                  </a:lnTo>
                  <a:lnTo>
                    <a:pt x="4547616" y="1082039"/>
                  </a:lnTo>
                  <a:lnTo>
                    <a:pt x="4607052" y="954024"/>
                  </a:lnTo>
                  <a:lnTo>
                    <a:pt x="4666488" y="1037844"/>
                  </a:lnTo>
                  <a:lnTo>
                    <a:pt x="4724400" y="1146048"/>
                  </a:lnTo>
                  <a:lnTo>
                    <a:pt x="4783836" y="1129284"/>
                  </a:lnTo>
                  <a:lnTo>
                    <a:pt x="4841748" y="1141476"/>
                  </a:lnTo>
                  <a:lnTo>
                    <a:pt x="4901184" y="1054608"/>
                  </a:lnTo>
                  <a:lnTo>
                    <a:pt x="4960620" y="1152144"/>
                  </a:lnTo>
                  <a:lnTo>
                    <a:pt x="5013960" y="1214627"/>
                  </a:lnTo>
                  <a:lnTo>
                    <a:pt x="5073396" y="1165860"/>
                  </a:lnTo>
                  <a:lnTo>
                    <a:pt x="5131308" y="1074420"/>
                  </a:lnTo>
                  <a:lnTo>
                    <a:pt x="5190744" y="969263"/>
                  </a:lnTo>
                  <a:lnTo>
                    <a:pt x="5247132" y="967739"/>
                  </a:lnTo>
                  <a:lnTo>
                    <a:pt x="5306568" y="935736"/>
                  </a:lnTo>
                  <a:lnTo>
                    <a:pt x="5366004" y="1063752"/>
                  </a:lnTo>
                  <a:lnTo>
                    <a:pt x="5423916" y="1210056"/>
                  </a:lnTo>
                  <a:lnTo>
                    <a:pt x="5483352" y="1280160"/>
                  </a:lnTo>
                  <a:lnTo>
                    <a:pt x="5541264" y="1228344"/>
                  </a:lnTo>
                  <a:lnTo>
                    <a:pt x="5600699" y="1318260"/>
                  </a:lnTo>
                  <a:lnTo>
                    <a:pt x="5660136" y="1220724"/>
                  </a:lnTo>
                  <a:lnTo>
                    <a:pt x="5713475" y="1252727"/>
                  </a:lnTo>
                  <a:lnTo>
                    <a:pt x="5772912" y="1179576"/>
                  </a:lnTo>
                  <a:lnTo>
                    <a:pt x="5830823" y="1101852"/>
                  </a:lnTo>
                  <a:lnTo>
                    <a:pt x="5890260" y="1050036"/>
                  </a:lnTo>
                  <a:lnTo>
                    <a:pt x="5948171" y="982980"/>
                  </a:lnTo>
                  <a:lnTo>
                    <a:pt x="6007608" y="870203"/>
                  </a:lnTo>
                  <a:lnTo>
                    <a:pt x="6067044" y="822960"/>
                  </a:lnTo>
                  <a:lnTo>
                    <a:pt x="6123432" y="690372"/>
                  </a:lnTo>
                  <a:lnTo>
                    <a:pt x="6182868" y="614172"/>
                  </a:lnTo>
                  <a:lnTo>
                    <a:pt x="6240780" y="531876"/>
                  </a:lnTo>
                  <a:lnTo>
                    <a:pt x="6300216" y="373380"/>
                  </a:lnTo>
                  <a:lnTo>
                    <a:pt x="6359652" y="358139"/>
                  </a:lnTo>
                  <a:lnTo>
                    <a:pt x="6412992" y="341375"/>
                  </a:lnTo>
                  <a:lnTo>
                    <a:pt x="6472428" y="335280"/>
                  </a:lnTo>
                  <a:lnTo>
                    <a:pt x="6530340" y="208787"/>
                  </a:lnTo>
                  <a:lnTo>
                    <a:pt x="6589775" y="129539"/>
                  </a:lnTo>
                  <a:lnTo>
                    <a:pt x="6647688" y="137160"/>
                  </a:lnTo>
                  <a:lnTo>
                    <a:pt x="6707123" y="15239"/>
                  </a:lnTo>
                  <a:lnTo>
                    <a:pt x="6766559" y="51815"/>
                  </a:lnTo>
                  <a:lnTo>
                    <a:pt x="6824471" y="204215"/>
                  </a:lnTo>
                  <a:lnTo>
                    <a:pt x="6882384" y="161544"/>
                  </a:lnTo>
                  <a:lnTo>
                    <a:pt x="6940296" y="99060"/>
                  </a:lnTo>
                  <a:lnTo>
                    <a:pt x="6999732" y="0"/>
                  </a:lnTo>
                </a:path>
              </a:pathLst>
            </a:custGeom>
            <a:ln w="3175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07186" y="2771393"/>
              <a:ext cx="7000240" cy="1972310"/>
            </a:xfrm>
            <a:custGeom>
              <a:avLst/>
              <a:gdLst/>
              <a:ahLst/>
              <a:cxnLst/>
              <a:rect l="l" t="t" r="r" b="b"/>
              <a:pathLst>
                <a:path w="7000240" h="1972310">
                  <a:moveTo>
                    <a:pt x="0" y="1972055"/>
                  </a:moveTo>
                  <a:lnTo>
                    <a:pt x="57911" y="1964435"/>
                  </a:lnTo>
                  <a:lnTo>
                    <a:pt x="111251" y="1953767"/>
                  </a:lnTo>
                  <a:lnTo>
                    <a:pt x="170687" y="1950719"/>
                  </a:lnTo>
                  <a:lnTo>
                    <a:pt x="228600" y="1926335"/>
                  </a:lnTo>
                  <a:lnTo>
                    <a:pt x="288035" y="1898903"/>
                  </a:lnTo>
                  <a:lnTo>
                    <a:pt x="345947" y="1929383"/>
                  </a:lnTo>
                  <a:lnTo>
                    <a:pt x="405383" y="1921763"/>
                  </a:lnTo>
                  <a:lnTo>
                    <a:pt x="464819" y="1898903"/>
                  </a:lnTo>
                  <a:lnTo>
                    <a:pt x="522731" y="1866899"/>
                  </a:lnTo>
                  <a:lnTo>
                    <a:pt x="582168" y="1862327"/>
                  </a:lnTo>
                  <a:lnTo>
                    <a:pt x="638556" y="1851659"/>
                  </a:lnTo>
                  <a:lnTo>
                    <a:pt x="697991" y="1821179"/>
                  </a:lnTo>
                  <a:lnTo>
                    <a:pt x="757427" y="1783079"/>
                  </a:lnTo>
                  <a:lnTo>
                    <a:pt x="810768" y="1773935"/>
                  </a:lnTo>
                  <a:lnTo>
                    <a:pt x="870203" y="1786127"/>
                  </a:lnTo>
                  <a:lnTo>
                    <a:pt x="928115" y="1754123"/>
                  </a:lnTo>
                  <a:lnTo>
                    <a:pt x="987551" y="1775459"/>
                  </a:lnTo>
                  <a:lnTo>
                    <a:pt x="1045463" y="1790699"/>
                  </a:lnTo>
                  <a:lnTo>
                    <a:pt x="1104900" y="1743455"/>
                  </a:lnTo>
                  <a:lnTo>
                    <a:pt x="1164336" y="1709927"/>
                  </a:lnTo>
                  <a:lnTo>
                    <a:pt x="1222247" y="1709927"/>
                  </a:lnTo>
                  <a:lnTo>
                    <a:pt x="1281683" y="1717547"/>
                  </a:lnTo>
                  <a:lnTo>
                    <a:pt x="1338071" y="1712975"/>
                  </a:lnTo>
                  <a:lnTo>
                    <a:pt x="1397508" y="1684019"/>
                  </a:lnTo>
                  <a:lnTo>
                    <a:pt x="1456944" y="1670303"/>
                  </a:lnTo>
                  <a:lnTo>
                    <a:pt x="1513332" y="1690115"/>
                  </a:lnTo>
                  <a:lnTo>
                    <a:pt x="1572768" y="1653539"/>
                  </a:lnTo>
                  <a:lnTo>
                    <a:pt x="1630680" y="1679447"/>
                  </a:lnTo>
                  <a:lnTo>
                    <a:pt x="1690115" y="1656587"/>
                  </a:lnTo>
                  <a:lnTo>
                    <a:pt x="1746503" y="1620011"/>
                  </a:lnTo>
                  <a:lnTo>
                    <a:pt x="1805939" y="1606295"/>
                  </a:lnTo>
                  <a:lnTo>
                    <a:pt x="1865376" y="1612391"/>
                  </a:lnTo>
                  <a:lnTo>
                    <a:pt x="1923288" y="1629155"/>
                  </a:lnTo>
                  <a:lnTo>
                    <a:pt x="1982724" y="1624583"/>
                  </a:lnTo>
                  <a:lnTo>
                    <a:pt x="2040636" y="1580387"/>
                  </a:lnTo>
                  <a:lnTo>
                    <a:pt x="2100072" y="1551431"/>
                  </a:lnTo>
                  <a:lnTo>
                    <a:pt x="2159508" y="1556003"/>
                  </a:lnTo>
                  <a:lnTo>
                    <a:pt x="2212848" y="1565147"/>
                  </a:lnTo>
                  <a:lnTo>
                    <a:pt x="2272284" y="1584959"/>
                  </a:lnTo>
                  <a:lnTo>
                    <a:pt x="2330196" y="1604771"/>
                  </a:lnTo>
                  <a:lnTo>
                    <a:pt x="2389631" y="1601723"/>
                  </a:lnTo>
                  <a:lnTo>
                    <a:pt x="2447543" y="1607819"/>
                  </a:lnTo>
                  <a:lnTo>
                    <a:pt x="2506979" y="1586483"/>
                  </a:lnTo>
                  <a:lnTo>
                    <a:pt x="2566416" y="1626107"/>
                  </a:lnTo>
                  <a:lnTo>
                    <a:pt x="2622804" y="1616963"/>
                  </a:lnTo>
                  <a:lnTo>
                    <a:pt x="2682240" y="1575815"/>
                  </a:lnTo>
                  <a:lnTo>
                    <a:pt x="2740152" y="1560575"/>
                  </a:lnTo>
                  <a:lnTo>
                    <a:pt x="2799588" y="1552955"/>
                  </a:lnTo>
                  <a:lnTo>
                    <a:pt x="2859024" y="1507235"/>
                  </a:lnTo>
                  <a:lnTo>
                    <a:pt x="2912364" y="1491995"/>
                  </a:lnTo>
                  <a:lnTo>
                    <a:pt x="2971800" y="1463039"/>
                  </a:lnTo>
                  <a:lnTo>
                    <a:pt x="3029712" y="1414271"/>
                  </a:lnTo>
                  <a:lnTo>
                    <a:pt x="3089148" y="1377695"/>
                  </a:lnTo>
                  <a:lnTo>
                    <a:pt x="3147060" y="1371599"/>
                  </a:lnTo>
                  <a:lnTo>
                    <a:pt x="3206496" y="1310639"/>
                  </a:lnTo>
                  <a:lnTo>
                    <a:pt x="3265931" y="1339595"/>
                  </a:lnTo>
                  <a:lnTo>
                    <a:pt x="3322319" y="1254251"/>
                  </a:lnTo>
                  <a:lnTo>
                    <a:pt x="3381755" y="1272539"/>
                  </a:lnTo>
                  <a:lnTo>
                    <a:pt x="3439667" y="1175003"/>
                  </a:lnTo>
                  <a:lnTo>
                    <a:pt x="3499104" y="1109471"/>
                  </a:lnTo>
                  <a:lnTo>
                    <a:pt x="3558540" y="1094231"/>
                  </a:lnTo>
                  <a:lnTo>
                    <a:pt x="3611879" y="1085087"/>
                  </a:lnTo>
                  <a:lnTo>
                    <a:pt x="3671316" y="1085087"/>
                  </a:lnTo>
                  <a:lnTo>
                    <a:pt x="3729228" y="1037843"/>
                  </a:lnTo>
                  <a:lnTo>
                    <a:pt x="3788664" y="1028699"/>
                  </a:lnTo>
                  <a:lnTo>
                    <a:pt x="3846576" y="926591"/>
                  </a:lnTo>
                  <a:lnTo>
                    <a:pt x="3906012" y="844295"/>
                  </a:lnTo>
                  <a:lnTo>
                    <a:pt x="3965448" y="848867"/>
                  </a:lnTo>
                  <a:lnTo>
                    <a:pt x="4023360" y="827531"/>
                  </a:lnTo>
                  <a:lnTo>
                    <a:pt x="4082796" y="864107"/>
                  </a:lnTo>
                  <a:lnTo>
                    <a:pt x="4139184" y="748283"/>
                  </a:lnTo>
                  <a:lnTo>
                    <a:pt x="4198620" y="745235"/>
                  </a:lnTo>
                  <a:lnTo>
                    <a:pt x="4258056" y="792479"/>
                  </a:lnTo>
                  <a:lnTo>
                    <a:pt x="4314444" y="734567"/>
                  </a:lnTo>
                  <a:lnTo>
                    <a:pt x="4373880" y="637031"/>
                  </a:lnTo>
                  <a:lnTo>
                    <a:pt x="4431792" y="641603"/>
                  </a:lnTo>
                  <a:lnTo>
                    <a:pt x="4491228" y="726947"/>
                  </a:lnTo>
                  <a:lnTo>
                    <a:pt x="4547616" y="664463"/>
                  </a:lnTo>
                  <a:lnTo>
                    <a:pt x="4607052" y="591311"/>
                  </a:lnTo>
                  <a:lnTo>
                    <a:pt x="4666488" y="650747"/>
                  </a:lnTo>
                  <a:lnTo>
                    <a:pt x="4724400" y="717803"/>
                  </a:lnTo>
                  <a:lnTo>
                    <a:pt x="4783836" y="710183"/>
                  </a:lnTo>
                  <a:lnTo>
                    <a:pt x="4841748" y="719327"/>
                  </a:lnTo>
                  <a:lnTo>
                    <a:pt x="4901184" y="670559"/>
                  </a:lnTo>
                  <a:lnTo>
                    <a:pt x="4960620" y="717803"/>
                  </a:lnTo>
                  <a:lnTo>
                    <a:pt x="5013960" y="755903"/>
                  </a:lnTo>
                  <a:lnTo>
                    <a:pt x="5073396" y="725423"/>
                  </a:lnTo>
                  <a:lnTo>
                    <a:pt x="5131308" y="678179"/>
                  </a:lnTo>
                  <a:lnTo>
                    <a:pt x="5190744" y="614171"/>
                  </a:lnTo>
                  <a:lnTo>
                    <a:pt x="5247132" y="620267"/>
                  </a:lnTo>
                  <a:lnTo>
                    <a:pt x="5306568" y="600455"/>
                  </a:lnTo>
                  <a:lnTo>
                    <a:pt x="5366004" y="681227"/>
                  </a:lnTo>
                  <a:lnTo>
                    <a:pt x="5423916" y="769619"/>
                  </a:lnTo>
                  <a:lnTo>
                    <a:pt x="5483352" y="813815"/>
                  </a:lnTo>
                  <a:lnTo>
                    <a:pt x="5541264" y="762000"/>
                  </a:lnTo>
                  <a:lnTo>
                    <a:pt x="5600699" y="806195"/>
                  </a:lnTo>
                  <a:lnTo>
                    <a:pt x="5660136" y="745235"/>
                  </a:lnTo>
                  <a:lnTo>
                    <a:pt x="5713475" y="763523"/>
                  </a:lnTo>
                  <a:lnTo>
                    <a:pt x="5772912" y="711707"/>
                  </a:lnTo>
                  <a:lnTo>
                    <a:pt x="5830823" y="655319"/>
                  </a:lnTo>
                  <a:lnTo>
                    <a:pt x="5890260" y="621791"/>
                  </a:lnTo>
                  <a:lnTo>
                    <a:pt x="5948171" y="583691"/>
                  </a:lnTo>
                  <a:lnTo>
                    <a:pt x="6007608" y="521207"/>
                  </a:lnTo>
                  <a:lnTo>
                    <a:pt x="6067044" y="505967"/>
                  </a:lnTo>
                  <a:lnTo>
                    <a:pt x="6123432" y="423671"/>
                  </a:lnTo>
                  <a:lnTo>
                    <a:pt x="6182868" y="368807"/>
                  </a:lnTo>
                  <a:lnTo>
                    <a:pt x="6240780" y="312419"/>
                  </a:lnTo>
                  <a:lnTo>
                    <a:pt x="6300216" y="216407"/>
                  </a:lnTo>
                  <a:lnTo>
                    <a:pt x="6359652" y="210311"/>
                  </a:lnTo>
                  <a:lnTo>
                    <a:pt x="6412992" y="195071"/>
                  </a:lnTo>
                  <a:lnTo>
                    <a:pt x="6472428" y="190500"/>
                  </a:lnTo>
                  <a:lnTo>
                    <a:pt x="6530340" y="118871"/>
                  </a:lnTo>
                  <a:lnTo>
                    <a:pt x="6589775" y="71627"/>
                  </a:lnTo>
                  <a:lnTo>
                    <a:pt x="6647688" y="76200"/>
                  </a:lnTo>
                  <a:lnTo>
                    <a:pt x="6707123" y="0"/>
                  </a:lnTo>
                  <a:lnTo>
                    <a:pt x="6766559" y="22859"/>
                  </a:lnTo>
                  <a:lnTo>
                    <a:pt x="6824471" y="117347"/>
                  </a:lnTo>
                  <a:lnTo>
                    <a:pt x="6882384" y="85343"/>
                  </a:lnTo>
                  <a:lnTo>
                    <a:pt x="6940296" y="53339"/>
                  </a:lnTo>
                  <a:lnTo>
                    <a:pt x="6999732" y="1523"/>
                  </a:lnTo>
                </a:path>
              </a:pathLst>
            </a:custGeom>
            <a:ln w="3175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07186" y="3481577"/>
              <a:ext cx="7000240" cy="1262380"/>
            </a:xfrm>
            <a:custGeom>
              <a:avLst/>
              <a:gdLst/>
              <a:ahLst/>
              <a:cxnLst/>
              <a:rect l="l" t="t" r="r" b="b"/>
              <a:pathLst>
                <a:path w="7000240" h="1262379">
                  <a:moveTo>
                    <a:pt x="0" y="1261872"/>
                  </a:moveTo>
                  <a:lnTo>
                    <a:pt x="57911" y="1257300"/>
                  </a:lnTo>
                  <a:lnTo>
                    <a:pt x="111251" y="1249680"/>
                  </a:lnTo>
                  <a:lnTo>
                    <a:pt x="170687" y="1246632"/>
                  </a:lnTo>
                  <a:lnTo>
                    <a:pt x="228600" y="1226820"/>
                  </a:lnTo>
                  <a:lnTo>
                    <a:pt x="288035" y="1207008"/>
                  </a:lnTo>
                  <a:lnTo>
                    <a:pt x="345947" y="1229868"/>
                  </a:lnTo>
                  <a:lnTo>
                    <a:pt x="405383" y="1223772"/>
                  </a:lnTo>
                  <a:lnTo>
                    <a:pt x="464819" y="1205484"/>
                  </a:lnTo>
                  <a:lnTo>
                    <a:pt x="522731" y="1184148"/>
                  </a:lnTo>
                  <a:lnTo>
                    <a:pt x="582168" y="1181100"/>
                  </a:lnTo>
                  <a:lnTo>
                    <a:pt x="638556" y="1171956"/>
                  </a:lnTo>
                  <a:lnTo>
                    <a:pt x="697991" y="1149096"/>
                  </a:lnTo>
                  <a:lnTo>
                    <a:pt x="757427" y="1120140"/>
                  </a:lnTo>
                  <a:lnTo>
                    <a:pt x="810768" y="1115568"/>
                  </a:lnTo>
                  <a:lnTo>
                    <a:pt x="870203" y="1126236"/>
                  </a:lnTo>
                  <a:lnTo>
                    <a:pt x="928115" y="1104900"/>
                  </a:lnTo>
                  <a:lnTo>
                    <a:pt x="987551" y="1121664"/>
                  </a:lnTo>
                  <a:lnTo>
                    <a:pt x="1045463" y="1133856"/>
                  </a:lnTo>
                  <a:lnTo>
                    <a:pt x="1104900" y="1097280"/>
                  </a:lnTo>
                  <a:lnTo>
                    <a:pt x="1164336" y="1072896"/>
                  </a:lnTo>
                  <a:lnTo>
                    <a:pt x="1222247" y="1074420"/>
                  </a:lnTo>
                  <a:lnTo>
                    <a:pt x="1281683" y="1078992"/>
                  </a:lnTo>
                  <a:lnTo>
                    <a:pt x="1338071" y="1077468"/>
                  </a:lnTo>
                  <a:lnTo>
                    <a:pt x="1397508" y="1057656"/>
                  </a:lnTo>
                  <a:lnTo>
                    <a:pt x="1456944" y="1048512"/>
                  </a:lnTo>
                  <a:lnTo>
                    <a:pt x="1513332" y="1062228"/>
                  </a:lnTo>
                  <a:lnTo>
                    <a:pt x="1572768" y="1034796"/>
                  </a:lnTo>
                  <a:lnTo>
                    <a:pt x="1630680" y="1048512"/>
                  </a:lnTo>
                  <a:lnTo>
                    <a:pt x="1690115" y="1033272"/>
                  </a:lnTo>
                  <a:lnTo>
                    <a:pt x="1746503" y="1008888"/>
                  </a:lnTo>
                  <a:lnTo>
                    <a:pt x="1805939" y="999744"/>
                  </a:lnTo>
                  <a:lnTo>
                    <a:pt x="1865376" y="1005840"/>
                  </a:lnTo>
                  <a:lnTo>
                    <a:pt x="1923288" y="1019556"/>
                  </a:lnTo>
                  <a:lnTo>
                    <a:pt x="1982724" y="1013460"/>
                  </a:lnTo>
                  <a:lnTo>
                    <a:pt x="2040636" y="984504"/>
                  </a:lnTo>
                  <a:lnTo>
                    <a:pt x="2100072" y="966216"/>
                  </a:lnTo>
                  <a:lnTo>
                    <a:pt x="2159508" y="967740"/>
                  </a:lnTo>
                  <a:lnTo>
                    <a:pt x="2212848" y="976884"/>
                  </a:lnTo>
                  <a:lnTo>
                    <a:pt x="2272284" y="990600"/>
                  </a:lnTo>
                  <a:lnTo>
                    <a:pt x="2330196" y="1007364"/>
                  </a:lnTo>
                  <a:lnTo>
                    <a:pt x="2389631" y="1008888"/>
                  </a:lnTo>
                  <a:lnTo>
                    <a:pt x="2447543" y="1007364"/>
                  </a:lnTo>
                  <a:lnTo>
                    <a:pt x="2506979" y="992124"/>
                  </a:lnTo>
                  <a:lnTo>
                    <a:pt x="2566416" y="1018032"/>
                  </a:lnTo>
                  <a:lnTo>
                    <a:pt x="2622804" y="1005840"/>
                  </a:lnTo>
                  <a:lnTo>
                    <a:pt x="2682240" y="976884"/>
                  </a:lnTo>
                  <a:lnTo>
                    <a:pt x="2740152" y="969264"/>
                  </a:lnTo>
                  <a:lnTo>
                    <a:pt x="2799588" y="958596"/>
                  </a:lnTo>
                  <a:lnTo>
                    <a:pt x="2859024" y="926592"/>
                  </a:lnTo>
                  <a:lnTo>
                    <a:pt x="2912364" y="911352"/>
                  </a:lnTo>
                  <a:lnTo>
                    <a:pt x="2971800" y="890016"/>
                  </a:lnTo>
                  <a:lnTo>
                    <a:pt x="3029712" y="854964"/>
                  </a:lnTo>
                  <a:lnTo>
                    <a:pt x="3089148" y="833628"/>
                  </a:lnTo>
                  <a:lnTo>
                    <a:pt x="3147060" y="824484"/>
                  </a:lnTo>
                  <a:lnTo>
                    <a:pt x="3206496" y="781812"/>
                  </a:lnTo>
                  <a:lnTo>
                    <a:pt x="3265931" y="801624"/>
                  </a:lnTo>
                  <a:lnTo>
                    <a:pt x="3322319" y="745236"/>
                  </a:lnTo>
                  <a:lnTo>
                    <a:pt x="3381755" y="757428"/>
                  </a:lnTo>
                  <a:lnTo>
                    <a:pt x="3439667" y="691896"/>
                  </a:lnTo>
                  <a:lnTo>
                    <a:pt x="3499104" y="647700"/>
                  </a:lnTo>
                  <a:lnTo>
                    <a:pt x="3558540" y="646176"/>
                  </a:lnTo>
                  <a:lnTo>
                    <a:pt x="3611879" y="641604"/>
                  </a:lnTo>
                  <a:lnTo>
                    <a:pt x="3671316" y="640080"/>
                  </a:lnTo>
                  <a:lnTo>
                    <a:pt x="3729228" y="611124"/>
                  </a:lnTo>
                  <a:lnTo>
                    <a:pt x="3788664" y="603504"/>
                  </a:lnTo>
                  <a:lnTo>
                    <a:pt x="3846576" y="541020"/>
                  </a:lnTo>
                  <a:lnTo>
                    <a:pt x="3906012" y="493776"/>
                  </a:lnTo>
                  <a:lnTo>
                    <a:pt x="3965448" y="495300"/>
                  </a:lnTo>
                  <a:lnTo>
                    <a:pt x="4023360" y="480060"/>
                  </a:lnTo>
                  <a:lnTo>
                    <a:pt x="4082796" y="499872"/>
                  </a:lnTo>
                  <a:lnTo>
                    <a:pt x="4139184" y="428244"/>
                  </a:lnTo>
                  <a:lnTo>
                    <a:pt x="4198620" y="425196"/>
                  </a:lnTo>
                  <a:lnTo>
                    <a:pt x="4258056" y="451104"/>
                  </a:lnTo>
                  <a:lnTo>
                    <a:pt x="4314444" y="416052"/>
                  </a:lnTo>
                  <a:lnTo>
                    <a:pt x="4373880" y="364236"/>
                  </a:lnTo>
                  <a:lnTo>
                    <a:pt x="4431792" y="370332"/>
                  </a:lnTo>
                  <a:lnTo>
                    <a:pt x="4491228" y="413004"/>
                  </a:lnTo>
                  <a:lnTo>
                    <a:pt x="4547616" y="374904"/>
                  </a:lnTo>
                  <a:lnTo>
                    <a:pt x="4607052" y="339852"/>
                  </a:lnTo>
                  <a:lnTo>
                    <a:pt x="4666488" y="381000"/>
                  </a:lnTo>
                  <a:lnTo>
                    <a:pt x="4724400" y="419100"/>
                  </a:lnTo>
                  <a:lnTo>
                    <a:pt x="4783836" y="416052"/>
                  </a:lnTo>
                  <a:lnTo>
                    <a:pt x="4841748" y="423672"/>
                  </a:lnTo>
                  <a:lnTo>
                    <a:pt x="4901184" y="400812"/>
                  </a:lnTo>
                  <a:lnTo>
                    <a:pt x="4960620" y="416052"/>
                  </a:lnTo>
                  <a:lnTo>
                    <a:pt x="5013960" y="435864"/>
                  </a:lnTo>
                  <a:lnTo>
                    <a:pt x="5073396" y="420624"/>
                  </a:lnTo>
                  <a:lnTo>
                    <a:pt x="5131308" y="400812"/>
                  </a:lnTo>
                  <a:lnTo>
                    <a:pt x="5190744" y="364236"/>
                  </a:lnTo>
                  <a:lnTo>
                    <a:pt x="5247132" y="374904"/>
                  </a:lnTo>
                  <a:lnTo>
                    <a:pt x="5306568" y="365760"/>
                  </a:lnTo>
                  <a:lnTo>
                    <a:pt x="5366004" y="411480"/>
                  </a:lnTo>
                  <a:lnTo>
                    <a:pt x="5423916" y="460248"/>
                  </a:lnTo>
                  <a:lnTo>
                    <a:pt x="5483352" y="487680"/>
                  </a:lnTo>
                  <a:lnTo>
                    <a:pt x="5541264" y="438912"/>
                  </a:lnTo>
                  <a:lnTo>
                    <a:pt x="5600699" y="451104"/>
                  </a:lnTo>
                  <a:lnTo>
                    <a:pt x="5660136" y="419100"/>
                  </a:lnTo>
                  <a:lnTo>
                    <a:pt x="5713475" y="425196"/>
                  </a:lnTo>
                  <a:lnTo>
                    <a:pt x="5772912" y="391668"/>
                  </a:lnTo>
                  <a:lnTo>
                    <a:pt x="5830823" y="350520"/>
                  </a:lnTo>
                  <a:lnTo>
                    <a:pt x="5890260" y="330708"/>
                  </a:lnTo>
                  <a:lnTo>
                    <a:pt x="5948171" y="313944"/>
                  </a:lnTo>
                  <a:lnTo>
                    <a:pt x="6007608" y="286512"/>
                  </a:lnTo>
                  <a:lnTo>
                    <a:pt x="6067044" y="292608"/>
                  </a:lnTo>
                  <a:lnTo>
                    <a:pt x="6123432" y="246888"/>
                  </a:lnTo>
                  <a:lnTo>
                    <a:pt x="6182868" y="210312"/>
                  </a:lnTo>
                  <a:lnTo>
                    <a:pt x="6240780" y="172212"/>
                  </a:lnTo>
                  <a:lnTo>
                    <a:pt x="6300216" y="120396"/>
                  </a:lnTo>
                  <a:lnTo>
                    <a:pt x="6359652" y="120396"/>
                  </a:lnTo>
                  <a:lnTo>
                    <a:pt x="6412992" y="106680"/>
                  </a:lnTo>
                  <a:lnTo>
                    <a:pt x="6472428" y="103632"/>
                  </a:lnTo>
                  <a:lnTo>
                    <a:pt x="6530340" y="70104"/>
                  </a:lnTo>
                  <a:lnTo>
                    <a:pt x="6589775" y="44196"/>
                  </a:lnTo>
                  <a:lnTo>
                    <a:pt x="6647688" y="45720"/>
                  </a:lnTo>
                  <a:lnTo>
                    <a:pt x="6707123" y="0"/>
                  </a:lnTo>
                  <a:lnTo>
                    <a:pt x="6766559" y="15239"/>
                  </a:lnTo>
                  <a:lnTo>
                    <a:pt x="6824471" y="70104"/>
                  </a:lnTo>
                  <a:lnTo>
                    <a:pt x="6882384" y="45720"/>
                  </a:lnTo>
                  <a:lnTo>
                    <a:pt x="6940296" y="33527"/>
                  </a:lnTo>
                  <a:lnTo>
                    <a:pt x="6999732" y="10668"/>
                  </a:lnTo>
                </a:path>
              </a:pathLst>
            </a:custGeom>
            <a:ln w="31750">
              <a:solidFill>
                <a:srgbClr val="FF5F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07186" y="3989069"/>
              <a:ext cx="7000240" cy="754380"/>
            </a:xfrm>
            <a:custGeom>
              <a:avLst/>
              <a:gdLst/>
              <a:ahLst/>
              <a:cxnLst/>
              <a:rect l="l" t="t" r="r" b="b"/>
              <a:pathLst>
                <a:path w="7000240" h="754379">
                  <a:moveTo>
                    <a:pt x="0" y="754379"/>
                  </a:moveTo>
                  <a:lnTo>
                    <a:pt x="57911" y="751331"/>
                  </a:lnTo>
                  <a:lnTo>
                    <a:pt x="111251" y="746759"/>
                  </a:lnTo>
                  <a:lnTo>
                    <a:pt x="170687" y="743711"/>
                  </a:lnTo>
                  <a:lnTo>
                    <a:pt x="228600" y="731519"/>
                  </a:lnTo>
                  <a:lnTo>
                    <a:pt x="288035" y="716279"/>
                  </a:lnTo>
                  <a:lnTo>
                    <a:pt x="345947" y="733043"/>
                  </a:lnTo>
                  <a:lnTo>
                    <a:pt x="405383" y="728471"/>
                  </a:lnTo>
                  <a:lnTo>
                    <a:pt x="464819" y="716279"/>
                  </a:lnTo>
                  <a:lnTo>
                    <a:pt x="522731" y="701039"/>
                  </a:lnTo>
                  <a:lnTo>
                    <a:pt x="582168" y="699515"/>
                  </a:lnTo>
                  <a:lnTo>
                    <a:pt x="638556" y="693419"/>
                  </a:lnTo>
                  <a:lnTo>
                    <a:pt x="697991" y="678179"/>
                  </a:lnTo>
                  <a:lnTo>
                    <a:pt x="757427" y="658367"/>
                  </a:lnTo>
                  <a:lnTo>
                    <a:pt x="810768" y="656843"/>
                  </a:lnTo>
                  <a:lnTo>
                    <a:pt x="870203" y="664463"/>
                  </a:lnTo>
                  <a:lnTo>
                    <a:pt x="928115" y="652271"/>
                  </a:lnTo>
                  <a:lnTo>
                    <a:pt x="987551" y="662939"/>
                  </a:lnTo>
                  <a:lnTo>
                    <a:pt x="1045463" y="670559"/>
                  </a:lnTo>
                  <a:lnTo>
                    <a:pt x="1104900" y="646175"/>
                  </a:lnTo>
                  <a:lnTo>
                    <a:pt x="1164336" y="629411"/>
                  </a:lnTo>
                  <a:lnTo>
                    <a:pt x="1222247" y="630935"/>
                  </a:lnTo>
                  <a:lnTo>
                    <a:pt x="1281683" y="633983"/>
                  </a:lnTo>
                  <a:lnTo>
                    <a:pt x="1338071" y="633983"/>
                  </a:lnTo>
                  <a:lnTo>
                    <a:pt x="1397508" y="621791"/>
                  </a:lnTo>
                  <a:lnTo>
                    <a:pt x="1456944" y="615695"/>
                  </a:lnTo>
                  <a:lnTo>
                    <a:pt x="1513332" y="623315"/>
                  </a:lnTo>
                  <a:lnTo>
                    <a:pt x="1572768" y="605027"/>
                  </a:lnTo>
                  <a:lnTo>
                    <a:pt x="1630680" y="612647"/>
                  </a:lnTo>
                  <a:lnTo>
                    <a:pt x="1690115" y="603503"/>
                  </a:lnTo>
                  <a:lnTo>
                    <a:pt x="1746503" y="588263"/>
                  </a:lnTo>
                  <a:lnTo>
                    <a:pt x="1805939" y="582167"/>
                  </a:lnTo>
                  <a:lnTo>
                    <a:pt x="1865376" y="586739"/>
                  </a:lnTo>
                  <a:lnTo>
                    <a:pt x="1923288" y="595883"/>
                  </a:lnTo>
                  <a:lnTo>
                    <a:pt x="1982724" y="589787"/>
                  </a:lnTo>
                  <a:lnTo>
                    <a:pt x="2040636" y="573023"/>
                  </a:lnTo>
                  <a:lnTo>
                    <a:pt x="2100072" y="562355"/>
                  </a:lnTo>
                  <a:lnTo>
                    <a:pt x="2159508" y="563879"/>
                  </a:lnTo>
                  <a:lnTo>
                    <a:pt x="2212848" y="568451"/>
                  </a:lnTo>
                  <a:lnTo>
                    <a:pt x="2272284" y="577595"/>
                  </a:lnTo>
                  <a:lnTo>
                    <a:pt x="2330196" y="588263"/>
                  </a:lnTo>
                  <a:lnTo>
                    <a:pt x="2389631" y="589787"/>
                  </a:lnTo>
                  <a:lnTo>
                    <a:pt x="2447543" y="586739"/>
                  </a:lnTo>
                  <a:lnTo>
                    <a:pt x="2506979" y="577595"/>
                  </a:lnTo>
                  <a:lnTo>
                    <a:pt x="2566416" y="592835"/>
                  </a:lnTo>
                  <a:lnTo>
                    <a:pt x="2622804" y="582167"/>
                  </a:lnTo>
                  <a:lnTo>
                    <a:pt x="2682240" y="563879"/>
                  </a:lnTo>
                  <a:lnTo>
                    <a:pt x="2740152" y="559307"/>
                  </a:lnTo>
                  <a:lnTo>
                    <a:pt x="2799588" y="551687"/>
                  </a:lnTo>
                  <a:lnTo>
                    <a:pt x="2859024" y="530351"/>
                  </a:lnTo>
                  <a:lnTo>
                    <a:pt x="2912364" y="519683"/>
                  </a:lnTo>
                  <a:lnTo>
                    <a:pt x="2971800" y="505967"/>
                  </a:lnTo>
                  <a:lnTo>
                    <a:pt x="3029712" y="484631"/>
                  </a:lnTo>
                  <a:lnTo>
                    <a:pt x="3089148" y="472439"/>
                  </a:lnTo>
                  <a:lnTo>
                    <a:pt x="3147060" y="464819"/>
                  </a:lnTo>
                  <a:lnTo>
                    <a:pt x="3206496" y="437387"/>
                  </a:lnTo>
                  <a:lnTo>
                    <a:pt x="3265931" y="449579"/>
                  </a:lnTo>
                  <a:lnTo>
                    <a:pt x="3322319" y="416051"/>
                  </a:lnTo>
                  <a:lnTo>
                    <a:pt x="3381755" y="423671"/>
                  </a:lnTo>
                  <a:lnTo>
                    <a:pt x="3439667" y="385571"/>
                  </a:lnTo>
                  <a:lnTo>
                    <a:pt x="3499104" y="358139"/>
                  </a:lnTo>
                  <a:lnTo>
                    <a:pt x="3558540" y="359663"/>
                  </a:lnTo>
                  <a:lnTo>
                    <a:pt x="3611879" y="359663"/>
                  </a:lnTo>
                  <a:lnTo>
                    <a:pt x="3671316" y="356615"/>
                  </a:lnTo>
                  <a:lnTo>
                    <a:pt x="3729228" y="339851"/>
                  </a:lnTo>
                  <a:lnTo>
                    <a:pt x="3788664" y="335279"/>
                  </a:lnTo>
                  <a:lnTo>
                    <a:pt x="3846576" y="301751"/>
                  </a:lnTo>
                  <a:lnTo>
                    <a:pt x="3906012" y="277367"/>
                  </a:lnTo>
                  <a:lnTo>
                    <a:pt x="3965448" y="277367"/>
                  </a:lnTo>
                  <a:lnTo>
                    <a:pt x="4023360" y="268223"/>
                  </a:lnTo>
                  <a:lnTo>
                    <a:pt x="4082796" y="275843"/>
                  </a:lnTo>
                  <a:lnTo>
                    <a:pt x="4139184" y="237743"/>
                  </a:lnTo>
                  <a:lnTo>
                    <a:pt x="4198620" y="234695"/>
                  </a:lnTo>
                  <a:lnTo>
                    <a:pt x="4258056" y="246887"/>
                  </a:lnTo>
                  <a:lnTo>
                    <a:pt x="4314444" y="228599"/>
                  </a:lnTo>
                  <a:lnTo>
                    <a:pt x="4373880" y="202691"/>
                  </a:lnTo>
                  <a:lnTo>
                    <a:pt x="4431792" y="207263"/>
                  </a:lnTo>
                  <a:lnTo>
                    <a:pt x="4491228" y="225551"/>
                  </a:lnTo>
                  <a:lnTo>
                    <a:pt x="4547616" y="205739"/>
                  </a:lnTo>
                  <a:lnTo>
                    <a:pt x="4607052" y="188975"/>
                  </a:lnTo>
                  <a:lnTo>
                    <a:pt x="4666488" y="213359"/>
                  </a:lnTo>
                  <a:lnTo>
                    <a:pt x="4724400" y="231647"/>
                  </a:lnTo>
                  <a:lnTo>
                    <a:pt x="4783836" y="231647"/>
                  </a:lnTo>
                  <a:lnTo>
                    <a:pt x="4841748" y="234695"/>
                  </a:lnTo>
                  <a:lnTo>
                    <a:pt x="4901184" y="225551"/>
                  </a:lnTo>
                  <a:lnTo>
                    <a:pt x="4960620" y="227075"/>
                  </a:lnTo>
                  <a:lnTo>
                    <a:pt x="5013960" y="237743"/>
                  </a:lnTo>
                  <a:lnTo>
                    <a:pt x="5073396" y="228599"/>
                  </a:lnTo>
                  <a:lnTo>
                    <a:pt x="5131308" y="220979"/>
                  </a:lnTo>
                  <a:lnTo>
                    <a:pt x="5190744" y="202691"/>
                  </a:lnTo>
                  <a:lnTo>
                    <a:pt x="5247132" y="210311"/>
                  </a:lnTo>
                  <a:lnTo>
                    <a:pt x="5306568" y="205739"/>
                  </a:lnTo>
                  <a:lnTo>
                    <a:pt x="5366004" y="228599"/>
                  </a:lnTo>
                  <a:lnTo>
                    <a:pt x="5423916" y="251459"/>
                  </a:lnTo>
                  <a:lnTo>
                    <a:pt x="5483352" y="265175"/>
                  </a:lnTo>
                  <a:lnTo>
                    <a:pt x="5541264" y="231647"/>
                  </a:lnTo>
                  <a:lnTo>
                    <a:pt x="5600699" y="233171"/>
                  </a:lnTo>
                  <a:lnTo>
                    <a:pt x="5660136" y="216407"/>
                  </a:lnTo>
                  <a:lnTo>
                    <a:pt x="5713475" y="217931"/>
                  </a:lnTo>
                  <a:lnTo>
                    <a:pt x="5772912" y="198119"/>
                  </a:lnTo>
                  <a:lnTo>
                    <a:pt x="5830823" y="173735"/>
                  </a:lnTo>
                  <a:lnTo>
                    <a:pt x="5890260" y="163067"/>
                  </a:lnTo>
                  <a:lnTo>
                    <a:pt x="5948171" y="156971"/>
                  </a:lnTo>
                  <a:lnTo>
                    <a:pt x="6007608" y="146303"/>
                  </a:lnTo>
                  <a:lnTo>
                    <a:pt x="6067044" y="155447"/>
                  </a:lnTo>
                  <a:lnTo>
                    <a:pt x="6123432" y="132587"/>
                  </a:lnTo>
                  <a:lnTo>
                    <a:pt x="6182868" y="111251"/>
                  </a:lnTo>
                  <a:lnTo>
                    <a:pt x="6240780" y="88391"/>
                  </a:lnTo>
                  <a:lnTo>
                    <a:pt x="6300216" y="64007"/>
                  </a:lnTo>
                  <a:lnTo>
                    <a:pt x="6359652" y="64007"/>
                  </a:lnTo>
                  <a:lnTo>
                    <a:pt x="6412992" y="54863"/>
                  </a:lnTo>
                  <a:lnTo>
                    <a:pt x="6472428" y="53339"/>
                  </a:lnTo>
                  <a:lnTo>
                    <a:pt x="6530340" y="36575"/>
                  </a:lnTo>
                  <a:lnTo>
                    <a:pt x="6589775" y="24383"/>
                  </a:lnTo>
                  <a:lnTo>
                    <a:pt x="6647688" y="24383"/>
                  </a:lnTo>
                  <a:lnTo>
                    <a:pt x="6707123" y="0"/>
                  </a:lnTo>
                  <a:lnTo>
                    <a:pt x="6766559" y="7619"/>
                  </a:lnTo>
                  <a:lnTo>
                    <a:pt x="6824471" y="35051"/>
                  </a:lnTo>
                  <a:lnTo>
                    <a:pt x="6882384" y="19811"/>
                  </a:lnTo>
                  <a:lnTo>
                    <a:pt x="6940296" y="15239"/>
                  </a:lnTo>
                  <a:lnTo>
                    <a:pt x="6999732" y="6095"/>
                  </a:lnTo>
                </a:path>
              </a:pathLst>
            </a:custGeom>
            <a:ln w="31750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7186" y="4406645"/>
              <a:ext cx="7000240" cy="337185"/>
            </a:xfrm>
            <a:custGeom>
              <a:avLst/>
              <a:gdLst/>
              <a:ahLst/>
              <a:cxnLst/>
              <a:rect l="l" t="t" r="r" b="b"/>
              <a:pathLst>
                <a:path w="7000240" h="337185">
                  <a:moveTo>
                    <a:pt x="0" y="336803"/>
                  </a:moveTo>
                  <a:lnTo>
                    <a:pt x="57911" y="336803"/>
                  </a:lnTo>
                  <a:lnTo>
                    <a:pt x="111251" y="333755"/>
                  </a:lnTo>
                  <a:lnTo>
                    <a:pt x="170687" y="332231"/>
                  </a:lnTo>
                  <a:lnTo>
                    <a:pt x="228600" y="324611"/>
                  </a:lnTo>
                  <a:lnTo>
                    <a:pt x="288035" y="316991"/>
                  </a:lnTo>
                  <a:lnTo>
                    <a:pt x="345947" y="326135"/>
                  </a:lnTo>
                  <a:lnTo>
                    <a:pt x="405383" y="321563"/>
                  </a:lnTo>
                  <a:lnTo>
                    <a:pt x="464819" y="315467"/>
                  </a:lnTo>
                  <a:lnTo>
                    <a:pt x="522731" y="309371"/>
                  </a:lnTo>
                  <a:lnTo>
                    <a:pt x="582168" y="310895"/>
                  </a:lnTo>
                  <a:lnTo>
                    <a:pt x="638556" y="306323"/>
                  </a:lnTo>
                  <a:lnTo>
                    <a:pt x="697991" y="298703"/>
                  </a:lnTo>
                  <a:lnTo>
                    <a:pt x="757427" y="288035"/>
                  </a:lnTo>
                  <a:lnTo>
                    <a:pt x="810768" y="288035"/>
                  </a:lnTo>
                  <a:lnTo>
                    <a:pt x="870203" y="295655"/>
                  </a:lnTo>
                  <a:lnTo>
                    <a:pt x="928115" y="291083"/>
                  </a:lnTo>
                  <a:lnTo>
                    <a:pt x="987551" y="298703"/>
                  </a:lnTo>
                  <a:lnTo>
                    <a:pt x="1045463" y="303275"/>
                  </a:lnTo>
                  <a:lnTo>
                    <a:pt x="1104900" y="288035"/>
                  </a:lnTo>
                  <a:lnTo>
                    <a:pt x="1164336" y="277367"/>
                  </a:lnTo>
                  <a:lnTo>
                    <a:pt x="1222247" y="280415"/>
                  </a:lnTo>
                  <a:lnTo>
                    <a:pt x="1281683" y="281939"/>
                  </a:lnTo>
                  <a:lnTo>
                    <a:pt x="1338071" y="284987"/>
                  </a:lnTo>
                  <a:lnTo>
                    <a:pt x="1397508" y="280415"/>
                  </a:lnTo>
                  <a:lnTo>
                    <a:pt x="1456944" y="277367"/>
                  </a:lnTo>
                  <a:lnTo>
                    <a:pt x="1513332" y="280415"/>
                  </a:lnTo>
                  <a:lnTo>
                    <a:pt x="1572768" y="268223"/>
                  </a:lnTo>
                  <a:lnTo>
                    <a:pt x="1630680" y="266699"/>
                  </a:lnTo>
                  <a:lnTo>
                    <a:pt x="1690115" y="263651"/>
                  </a:lnTo>
                  <a:lnTo>
                    <a:pt x="1746503" y="257555"/>
                  </a:lnTo>
                  <a:lnTo>
                    <a:pt x="1805939" y="254507"/>
                  </a:lnTo>
                  <a:lnTo>
                    <a:pt x="1865376" y="259079"/>
                  </a:lnTo>
                  <a:lnTo>
                    <a:pt x="1923288" y="266699"/>
                  </a:lnTo>
                  <a:lnTo>
                    <a:pt x="1982724" y="260603"/>
                  </a:lnTo>
                  <a:lnTo>
                    <a:pt x="2040636" y="252983"/>
                  </a:lnTo>
                  <a:lnTo>
                    <a:pt x="2100072" y="249935"/>
                  </a:lnTo>
                  <a:lnTo>
                    <a:pt x="2159508" y="249935"/>
                  </a:lnTo>
                  <a:lnTo>
                    <a:pt x="2212848" y="254507"/>
                  </a:lnTo>
                  <a:lnTo>
                    <a:pt x="2272284" y="260603"/>
                  </a:lnTo>
                  <a:lnTo>
                    <a:pt x="2330196" y="268223"/>
                  </a:lnTo>
                  <a:lnTo>
                    <a:pt x="2389631" y="272795"/>
                  </a:lnTo>
                  <a:lnTo>
                    <a:pt x="2447543" y="265175"/>
                  </a:lnTo>
                  <a:lnTo>
                    <a:pt x="2506979" y="260603"/>
                  </a:lnTo>
                  <a:lnTo>
                    <a:pt x="2566416" y="266699"/>
                  </a:lnTo>
                  <a:lnTo>
                    <a:pt x="2622804" y="254507"/>
                  </a:lnTo>
                  <a:lnTo>
                    <a:pt x="2682240" y="243839"/>
                  </a:lnTo>
                  <a:lnTo>
                    <a:pt x="2740152" y="243839"/>
                  </a:lnTo>
                  <a:lnTo>
                    <a:pt x="2799588" y="233171"/>
                  </a:lnTo>
                  <a:lnTo>
                    <a:pt x="2859024" y="222503"/>
                  </a:lnTo>
                  <a:lnTo>
                    <a:pt x="2912364" y="210311"/>
                  </a:lnTo>
                  <a:lnTo>
                    <a:pt x="2971800" y="202691"/>
                  </a:lnTo>
                  <a:lnTo>
                    <a:pt x="3029712" y="190499"/>
                  </a:lnTo>
                  <a:lnTo>
                    <a:pt x="3089148" y="187451"/>
                  </a:lnTo>
                  <a:lnTo>
                    <a:pt x="3147060" y="179831"/>
                  </a:lnTo>
                  <a:lnTo>
                    <a:pt x="3206496" y="163067"/>
                  </a:lnTo>
                  <a:lnTo>
                    <a:pt x="3265931" y="170687"/>
                  </a:lnTo>
                  <a:lnTo>
                    <a:pt x="3322319" y="155447"/>
                  </a:lnTo>
                  <a:lnTo>
                    <a:pt x="3381755" y="158495"/>
                  </a:lnTo>
                  <a:lnTo>
                    <a:pt x="3439667" y="143255"/>
                  </a:lnTo>
                  <a:lnTo>
                    <a:pt x="3499104" y="129539"/>
                  </a:lnTo>
                  <a:lnTo>
                    <a:pt x="3558540" y="137159"/>
                  </a:lnTo>
                  <a:lnTo>
                    <a:pt x="3611879" y="138683"/>
                  </a:lnTo>
                  <a:lnTo>
                    <a:pt x="3671316" y="135635"/>
                  </a:lnTo>
                  <a:lnTo>
                    <a:pt x="3729228" y="128015"/>
                  </a:lnTo>
                  <a:lnTo>
                    <a:pt x="3788664" y="123443"/>
                  </a:lnTo>
                  <a:lnTo>
                    <a:pt x="3846576" y="112775"/>
                  </a:lnTo>
                  <a:lnTo>
                    <a:pt x="3906012" y="106679"/>
                  </a:lnTo>
                  <a:lnTo>
                    <a:pt x="3965448" y="106679"/>
                  </a:lnTo>
                  <a:lnTo>
                    <a:pt x="4023360" y="99059"/>
                  </a:lnTo>
                  <a:lnTo>
                    <a:pt x="4082796" y="99059"/>
                  </a:lnTo>
                  <a:lnTo>
                    <a:pt x="4139184" y="83819"/>
                  </a:lnTo>
                  <a:lnTo>
                    <a:pt x="4198620" y="82295"/>
                  </a:lnTo>
                  <a:lnTo>
                    <a:pt x="4258056" y="83819"/>
                  </a:lnTo>
                  <a:lnTo>
                    <a:pt x="4314444" y="76199"/>
                  </a:lnTo>
                  <a:lnTo>
                    <a:pt x="4373880" y="71627"/>
                  </a:lnTo>
                  <a:lnTo>
                    <a:pt x="4431792" y="76199"/>
                  </a:lnTo>
                  <a:lnTo>
                    <a:pt x="4491228" y="76199"/>
                  </a:lnTo>
                  <a:lnTo>
                    <a:pt x="4547616" y="67055"/>
                  </a:lnTo>
                  <a:lnTo>
                    <a:pt x="4607052" y="68579"/>
                  </a:lnTo>
                  <a:lnTo>
                    <a:pt x="4666488" y="83819"/>
                  </a:lnTo>
                  <a:lnTo>
                    <a:pt x="4724400" y="88391"/>
                  </a:lnTo>
                  <a:lnTo>
                    <a:pt x="4783836" y="89915"/>
                  </a:lnTo>
                  <a:lnTo>
                    <a:pt x="4841748" y="92963"/>
                  </a:lnTo>
                  <a:lnTo>
                    <a:pt x="4901184" y="94487"/>
                  </a:lnTo>
                  <a:lnTo>
                    <a:pt x="4960620" y="83819"/>
                  </a:lnTo>
                  <a:lnTo>
                    <a:pt x="5013960" y="86867"/>
                  </a:lnTo>
                  <a:lnTo>
                    <a:pt x="5073396" y="83819"/>
                  </a:lnTo>
                  <a:lnTo>
                    <a:pt x="5131308" y="88391"/>
                  </a:lnTo>
                  <a:lnTo>
                    <a:pt x="5190744" y="82295"/>
                  </a:lnTo>
                  <a:lnTo>
                    <a:pt x="5247132" y="91439"/>
                  </a:lnTo>
                  <a:lnTo>
                    <a:pt x="5306568" y="89915"/>
                  </a:lnTo>
                  <a:lnTo>
                    <a:pt x="5366004" y="99059"/>
                  </a:lnTo>
                  <a:lnTo>
                    <a:pt x="5423916" y="103631"/>
                  </a:lnTo>
                  <a:lnTo>
                    <a:pt x="5483352" y="111251"/>
                  </a:lnTo>
                  <a:lnTo>
                    <a:pt x="5541264" y="80771"/>
                  </a:lnTo>
                  <a:lnTo>
                    <a:pt x="5600699" y="70103"/>
                  </a:lnTo>
                  <a:lnTo>
                    <a:pt x="5660136" y="67055"/>
                  </a:lnTo>
                  <a:lnTo>
                    <a:pt x="5713475" y="64007"/>
                  </a:lnTo>
                  <a:lnTo>
                    <a:pt x="5772912" y="51815"/>
                  </a:lnTo>
                  <a:lnTo>
                    <a:pt x="5830823" y="36575"/>
                  </a:lnTo>
                  <a:lnTo>
                    <a:pt x="5890260" y="32003"/>
                  </a:lnTo>
                  <a:lnTo>
                    <a:pt x="5948171" y="35051"/>
                  </a:lnTo>
                  <a:lnTo>
                    <a:pt x="6007608" y="41147"/>
                  </a:lnTo>
                  <a:lnTo>
                    <a:pt x="6067044" y="59435"/>
                  </a:lnTo>
                  <a:lnTo>
                    <a:pt x="6123432" y="53339"/>
                  </a:lnTo>
                  <a:lnTo>
                    <a:pt x="6182868" y="41147"/>
                  </a:lnTo>
                  <a:lnTo>
                    <a:pt x="6240780" y="28955"/>
                  </a:lnTo>
                  <a:lnTo>
                    <a:pt x="6300216" y="24383"/>
                  </a:lnTo>
                  <a:lnTo>
                    <a:pt x="6359652" y="27431"/>
                  </a:lnTo>
                  <a:lnTo>
                    <a:pt x="6412992" y="19811"/>
                  </a:lnTo>
                  <a:lnTo>
                    <a:pt x="6472428" y="18287"/>
                  </a:lnTo>
                  <a:lnTo>
                    <a:pt x="6530340" y="16763"/>
                  </a:lnTo>
                  <a:lnTo>
                    <a:pt x="6589775" y="12191"/>
                  </a:lnTo>
                  <a:lnTo>
                    <a:pt x="6647688" y="12191"/>
                  </a:lnTo>
                  <a:lnTo>
                    <a:pt x="6707123" y="0"/>
                  </a:lnTo>
                  <a:lnTo>
                    <a:pt x="6766559" y="4571"/>
                  </a:lnTo>
                  <a:lnTo>
                    <a:pt x="6824471" y="16763"/>
                  </a:lnTo>
                  <a:lnTo>
                    <a:pt x="6882384" y="4571"/>
                  </a:lnTo>
                  <a:lnTo>
                    <a:pt x="6940296" y="7619"/>
                  </a:lnTo>
                  <a:lnTo>
                    <a:pt x="6999732" y="9143"/>
                  </a:lnTo>
                </a:path>
              </a:pathLst>
            </a:custGeom>
            <a:ln w="3174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106424" y="1764792"/>
            <a:ext cx="7001509" cy="0"/>
          </a:xfrm>
          <a:custGeom>
            <a:avLst/>
            <a:gdLst/>
            <a:ahLst/>
            <a:cxnLst/>
            <a:rect l="l" t="t" r="r" b="b"/>
            <a:pathLst>
              <a:path w="7001509" h="0">
                <a:moveTo>
                  <a:pt x="0" y="0"/>
                </a:moveTo>
                <a:lnTo>
                  <a:pt x="7001256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44500" y="1137711"/>
            <a:ext cx="5191125" cy="73469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800" b="1">
                <a:latin typeface="Arial"/>
                <a:cs typeface="Arial"/>
              </a:rPr>
              <a:t>Growth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$1,000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(1/1/50–12/31/59)</a:t>
            </a:r>
            <a:endParaRPr sz="18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765"/>
              </a:spcBef>
            </a:pPr>
            <a:r>
              <a:rPr dirty="0" sz="1400" spc="-10">
                <a:latin typeface="Arial Narrow"/>
                <a:cs typeface="Arial Narrow"/>
              </a:rPr>
              <a:t>$6,000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106424" y="5340096"/>
            <a:ext cx="7001509" cy="0"/>
          </a:xfrm>
          <a:custGeom>
            <a:avLst/>
            <a:gdLst/>
            <a:ahLst/>
            <a:cxnLst/>
            <a:rect l="l" t="t" r="r" b="b"/>
            <a:pathLst>
              <a:path w="7001509" h="0">
                <a:moveTo>
                  <a:pt x="0" y="0"/>
                </a:moveTo>
                <a:lnTo>
                  <a:pt x="700125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76731" y="5207889"/>
            <a:ext cx="1873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$0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92963" y="4016121"/>
            <a:ext cx="4711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 Narrow"/>
                <a:cs typeface="Arial Narrow"/>
              </a:rPr>
              <a:t>$2,000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2963" y="2824352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$4,000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33094" y="5373370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1950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632966" y="5373370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1951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32735" y="5373370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1952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034410" y="5373370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1953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734180" y="5373370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1954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434078" y="5373370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1955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133847" y="5373370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1956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835777" y="5373370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1957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35673" y="5373370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1958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235443" y="5373370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1959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212581" y="1784350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3769FF"/>
                </a:solidFill>
                <a:latin typeface="Arial Narrow"/>
                <a:cs typeface="Arial Narrow"/>
              </a:rPr>
              <a:t>$5,865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212581" y="2676525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9F95"/>
                </a:solidFill>
                <a:latin typeface="Arial Narrow"/>
                <a:cs typeface="Arial Narrow"/>
              </a:rPr>
              <a:t>$4,309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212581" y="3370833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5F35"/>
                </a:solidFill>
                <a:latin typeface="Arial Narrow"/>
                <a:cs typeface="Arial Narrow"/>
              </a:rPr>
              <a:t>$3,100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212581" y="3867353"/>
            <a:ext cx="47117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672FE2"/>
                </a:solidFill>
                <a:latin typeface="Arial Narrow"/>
                <a:cs typeface="Arial Narrow"/>
              </a:rPr>
              <a:t>$2,258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212581" y="4279138"/>
            <a:ext cx="4711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8B8B8B"/>
                </a:solidFill>
                <a:latin typeface="Arial Narrow"/>
                <a:cs typeface="Arial Narrow"/>
              </a:rPr>
              <a:t>$1,550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8746235" y="1799844"/>
            <a:ext cx="1645920" cy="250190"/>
          </a:xfrm>
          <a:custGeom>
            <a:avLst/>
            <a:gdLst/>
            <a:ahLst/>
            <a:cxnLst/>
            <a:rect l="l" t="t" r="r" b="b"/>
            <a:pathLst>
              <a:path w="1645920" h="250189">
                <a:moveTo>
                  <a:pt x="1645920" y="0"/>
                </a:moveTo>
                <a:lnTo>
                  <a:pt x="0" y="0"/>
                </a:lnTo>
                <a:lnTo>
                  <a:pt x="0" y="249936"/>
                </a:lnTo>
                <a:lnTo>
                  <a:pt x="1645920" y="249936"/>
                </a:lnTo>
                <a:lnTo>
                  <a:pt x="1645920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8780144" y="1782572"/>
            <a:ext cx="13652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Aggressive</a:t>
            </a:r>
            <a:r>
              <a:rPr dirty="0" sz="14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8746235" y="2680716"/>
            <a:ext cx="1645920" cy="251460"/>
          </a:xfrm>
          <a:custGeom>
            <a:avLst/>
            <a:gdLst/>
            <a:ahLst/>
            <a:cxnLst/>
            <a:rect l="l" t="t" r="r" b="b"/>
            <a:pathLst>
              <a:path w="1645920" h="251460">
                <a:moveTo>
                  <a:pt x="1645920" y="0"/>
                </a:moveTo>
                <a:lnTo>
                  <a:pt x="0" y="0"/>
                </a:lnTo>
                <a:lnTo>
                  <a:pt x="0" y="251460"/>
                </a:lnTo>
                <a:lnTo>
                  <a:pt x="1645920" y="251460"/>
                </a:lnTo>
                <a:lnTo>
                  <a:pt x="1645920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8780144" y="2664713"/>
            <a:ext cx="5384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8746235" y="3368040"/>
            <a:ext cx="1645920" cy="250190"/>
          </a:xfrm>
          <a:custGeom>
            <a:avLst/>
            <a:gdLst/>
            <a:ahLst/>
            <a:cxnLst/>
            <a:rect l="l" t="t" r="r" b="b"/>
            <a:pathLst>
              <a:path w="1645920" h="250189">
                <a:moveTo>
                  <a:pt x="1645920" y="0"/>
                </a:moveTo>
                <a:lnTo>
                  <a:pt x="0" y="0"/>
                </a:lnTo>
                <a:lnTo>
                  <a:pt x="0" y="249936"/>
                </a:lnTo>
                <a:lnTo>
                  <a:pt x="1645920" y="249936"/>
                </a:lnTo>
                <a:lnTo>
                  <a:pt x="1645920" y="0"/>
                </a:lnTo>
                <a:close/>
              </a:path>
            </a:pathLst>
          </a:custGeom>
          <a:solidFill>
            <a:srgbClr val="FF5F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8780144" y="3351402"/>
            <a:ext cx="12280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Moderate</a:t>
            </a:r>
            <a:r>
              <a:rPr dirty="0" sz="14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8746235" y="3872484"/>
            <a:ext cx="1645920" cy="250190"/>
          </a:xfrm>
          <a:custGeom>
            <a:avLst/>
            <a:gdLst/>
            <a:ahLst/>
            <a:cxnLst/>
            <a:rect l="l" t="t" r="r" b="b"/>
            <a:pathLst>
              <a:path w="1645920" h="250189">
                <a:moveTo>
                  <a:pt x="1645920" y="0"/>
                </a:moveTo>
                <a:lnTo>
                  <a:pt x="0" y="0"/>
                </a:lnTo>
                <a:lnTo>
                  <a:pt x="0" y="249936"/>
                </a:lnTo>
                <a:lnTo>
                  <a:pt x="1645920" y="249936"/>
                </a:lnTo>
                <a:lnTo>
                  <a:pt x="1645920" y="0"/>
                </a:lnTo>
                <a:close/>
              </a:path>
            </a:pathLst>
          </a:custGeom>
          <a:solidFill>
            <a:srgbClr val="672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8780144" y="3855211"/>
            <a:ext cx="14947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Conservative</a:t>
            </a:r>
            <a:r>
              <a:rPr dirty="0" sz="14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8746235" y="4277867"/>
            <a:ext cx="1645920" cy="251460"/>
          </a:xfrm>
          <a:custGeom>
            <a:avLst/>
            <a:gdLst/>
            <a:ahLst/>
            <a:cxnLst/>
            <a:rect l="l" t="t" r="r" b="b"/>
            <a:pathLst>
              <a:path w="1645920" h="251460">
                <a:moveTo>
                  <a:pt x="1645920" y="0"/>
                </a:moveTo>
                <a:lnTo>
                  <a:pt x="0" y="0"/>
                </a:lnTo>
                <a:lnTo>
                  <a:pt x="0" y="251460"/>
                </a:lnTo>
                <a:lnTo>
                  <a:pt x="1645920" y="251460"/>
                </a:lnTo>
                <a:lnTo>
                  <a:pt x="164592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8780144" y="4262120"/>
            <a:ext cx="5384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Income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44500" y="5678740"/>
            <a:ext cx="9953625" cy="839469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2022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10">
                <a:latin typeface="Arial Narrow"/>
                <a:cs typeface="Arial Narrow"/>
              </a:rPr>
              <a:t> government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0">
                <a:latin typeface="Arial Narrow"/>
                <a:cs typeface="Arial Narrow"/>
              </a:rPr>
              <a:t> equivalents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Treasury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 reinvested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 directly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rebalanced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annually.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www.franklintempletondatasources.com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10">
                <a:latin typeface="Arial Narrow"/>
                <a:cs typeface="Arial Narrow"/>
              </a:rPr>
              <a:t> additional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information.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0" b="1">
                <a:latin typeface="Arial Narrow"/>
                <a:cs typeface="Arial Narrow"/>
              </a:rPr>
              <a:t> performance</a:t>
            </a:r>
            <a:r>
              <a:rPr dirty="0" sz="1000" spc="500" b="1">
                <a:latin typeface="Arial Narrow"/>
                <a:cs typeface="Arial Narrow"/>
              </a:rPr>
              <a:t> 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2" name="object 4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28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1960s:</a:t>
            </a:r>
            <a:r>
              <a:rPr dirty="0" spc="-75"/>
              <a:t> </a:t>
            </a:r>
            <a:r>
              <a:rPr dirty="0"/>
              <a:t>Conformity</a:t>
            </a:r>
            <a:r>
              <a:rPr dirty="0" spc="-70"/>
              <a:t> </a:t>
            </a:r>
            <a:r>
              <a:rPr dirty="0"/>
              <a:t>gives</a:t>
            </a:r>
            <a:r>
              <a:rPr dirty="0" spc="-70"/>
              <a:t> </a:t>
            </a:r>
            <a:r>
              <a:rPr dirty="0"/>
              <a:t>way</a:t>
            </a:r>
            <a:r>
              <a:rPr dirty="0" spc="-85"/>
              <a:t> </a:t>
            </a:r>
            <a:r>
              <a:rPr dirty="0"/>
              <a:t>to</a:t>
            </a:r>
            <a:r>
              <a:rPr dirty="0" spc="-85"/>
              <a:t> </a:t>
            </a:r>
            <a:r>
              <a:rPr dirty="0"/>
              <a:t>social</a:t>
            </a:r>
            <a:r>
              <a:rPr dirty="0" spc="-80"/>
              <a:t> </a:t>
            </a:r>
            <a:r>
              <a:rPr dirty="0" spc="-10"/>
              <a:t>revolution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92835" y="2449195"/>
            <a:ext cx="7033259" cy="1822450"/>
            <a:chOff x="1092835" y="2449195"/>
            <a:chExt cx="7033259" cy="1822450"/>
          </a:xfrm>
        </p:grpSpPr>
        <p:sp>
          <p:nvSpPr>
            <p:cNvPr id="4" name="object 4" descr=""/>
            <p:cNvSpPr/>
            <p:nvPr/>
          </p:nvSpPr>
          <p:spPr>
            <a:xfrm>
              <a:off x="1107948" y="4154424"/>
              <a:ext cx="7004684" cy="0"/>
            </a:xfrm>
            <a:custGeom>
              <a:avLst/>
              <a:gdLst/>
              <a:ahLst/>
              <a:cxnLst/>
              <a:rect l="l" t="t" r="r" b="b"/>
              <a:pathLst>
                <a:path w="7004684" h="0">
                  <a:moveTo>
                    <a:pt x="0" y="0"/>
                  </a:moveTo>
                  <a:lnTo>
                    <a:pt x="7004304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08710" y="2465070"/>
              <a:ext cx="7001509" cy="1790700"/>
            </a:xfrm>
            <a:custGeom>
              <a:avLst/>
              <a:gdLst/>
              <a:ahLst/>
              <a:cxnLst/>
              <a:rect l="l" t="t" r="r" b="b"/>
              <a:pathLst>
                <a:path w="7001509" h="1790700">
                  <a:moveTo>
                    <a:pt x="0" y="1690115"/>
                  </a:moveTo>
                  <a:lnTo>
                    <a:pt x="57912" y="1773935"/>
                  </a:lnTo>
                  <a:lnTo>
                    <a:pt x="112776" y="1757171"/>
                  </a:lnTo>
                  <a:lnTo>
                    <a:pt x="172212" y="1770887"/>
                  </a:lnTo>
                  <a:lnTo>
                    <a:pt x="230124" y="1789175"/>
                  </a:lnTo>
                  <a:lnTo>
                    <a:pt x="289559" y="1752599"/>
                  </a:lnTo>
                  <a:lnTo>
                    <a:pt x="345948" y="1729739"/>
                  </a:lnTo>
                  <a:lnTo>
                    <a:pt x="405384" y="1755647"/>
                  </a:lnTo>
                  <a:lnTo>
                    <a:pt x="464820" y="1720595"/>
                  </a:lnTo>
                  <a:lnTo>
                    <a:pt x="522732" y="1789175"/>
                  </a:lnTo>
                  <a:lnTo>
                    <a:pt x="582167" y="1790699"/>
                  </a:lnTo>
                  <a:lnTo>
                    <a:pt x="640079" y="1738883"/>
                  </a:lnTo>
                  <a:lnTo>
                    <a:pt x="699516" y="1684019"/>
                  </a:lnTo>
                  <a:lnTo>
                    <a:pt x="758952" y="1606295"/>
                  </a:lnTo>
                  <a:lnTo>
                    <a:pt x="812291" y="1566671"/>
                  </a:lnTo>
                  <a:lnTo>
                    <a:pt x="871728" y="1530095"/>
                  </a:lnTo>
                  <a:lnTo>
                    <a:pt x="929640" y="1523999"/>
                  </a:lnTo>
                  <a:lnTo>
                    <a:pt x="989076" y="1491995"/>
                  </a:lnTo>
                  <a:lnTo>
                    <a:pt x="1046988" y="1530095"/>
                  </a:lnTo>
                  <a:lnTo>
                    <a:pt x="1106423" y="1482852"/>
                  </a:lnTo>
                  <a:lnTo>
                    <a:pt x="1165860" y="1449323"/>
                  </a:lnTo>
                  <a:lnTo>
                    <a:pt x="1222248" y="1475231"/>
                  </a:lnTo>
                  <a:lnTo>
                    <a:pt x="1281684" y="1434083"/>
                  </a:lnTo>
                  <a:lnTo>
                    <a:pt x="1339596" y="1368552"/>
                  </a:lnTo>
                  <a:lnTo>
                    <a:pt x="1399032" y="1360931"/>
                  </a:lnTo>
                  <a:lnTo>
                    <a:pt x="1458467" y="1417319"/>
                  </a:lnTo>
                  <a:lnTo>
                    <a:pt x="1511808" y="1386839"/>
                  </a:lnTo>
                  <a:lnTo>
                    <a:pt x="1571244" y="1392935"/>
                  </a:lnTo>
                  <a:lnTo>
                    <a:pt x="1629156" y="1484375"/>
                  </a:lnTo>
                  <a:lnTo>
                    <a:pt x="1688591" y="1597152"/>
                  </a:lnTo>
                  <a:lnTo>
                    <a:pt x="1746503" y="1700783"/>
                  </a:lnTo>
                  <a:lnTo>
                    <a:pt x="1805939" y="1623059"/>
                  </a:lnTo>
                  <a:lnTo>
                    <a:pt x="1865376" y="1597152"/>
                  </a:lnTo>
                  <a:lnTo>
                    <a:pt x="1923288" y="1658111"/>
                  </a:lnTo>
                  <a:lnTo>
                    <a:pt x="1982724" y="1648967"/>
                  </a:lnTo>
                  <a:lnTo>
                    <a:pt x="2039112" y="1514855"/>
                  </a:lnTo>
                  <a:lnTo>
                    <a:pt x="2098548" y="1495043"/>
                  </a:lnTo>
                  <a:lnTo>
                    <a:pt x="2157984" y="1424939"/>
                  </a:lnTo>
                  <a:lnTo>
                    <a:pt x="2212848" y="1458467"/>
                  </a:lnTo>
                  <a:lnTo>
                    <a:pt x="2272284" y="1406652"/>
                  </a:lnTo>
                  <a:lnTo>
                    <a:pt x="2328672" y="1331975"/>
                  </a:lnTo>
                  <a:lnTo>
                    <a:pt x="2388107" y="1303019"/>
                  </a:lnTo>
                  <a:lnTo>
                    <a:pt x="2446019" y="1331975"/>
                  </a:lnTo>
                  <a:lnTo>
                    <a:pt x="2505455" y="1335023"/>
                  </a:lnTo>
                  <a:lnTo>
                    <a:pt x="2564891" y="1252727"/>
                  </a:lnTo>
                  <a:lnTo>
                    <a:pt x="2622804" y="1267967"/>
                  </a:lnTo>
                  <a:lnTo>
                    <a:pt x="2682240" y="1213103"/>
                  </a:lnTo>
                  <a:lnTo>
                    <a:pt x="2740152" y="1220723"/>
                  </a:lnTo>
                  <a:lnTo>
                    <a:pt x="2799588" y="1178052"/>
                  </a:lnTo>
                  <a:lnTo>
                    <a:pt x="2859024" y="1129283"/>
                  </a:lnTo>
                  <a:lnTo>
                    <a:pt x="2913888" y="1103376"/>
                  </a:lnTo>
                  <a:lnTo>
                    <a:pt x="2973324" y="1074419"/>
                  </a:lnTo>
                  <a:lnTo>
                    <a:pt x="3031236" y="1060703"/>
                  </a:lnTo>
                  <a:lnTo>
                    <a:pt x="3090672" y="1031747"/>
                  </a:lnTo>
                  <a:lnTo>
                    <a:pt x="3148584" y="998219"/>
                  </a:lnTo>
                  <a:lnTo>
                    <a:pt x="3208019" y="961643"/>
                  </a:lnTo>
                  <a:lnTo>
                    <a:pt x="3267455" y="984503"/>
                  </a:lnTo>
                  <a:lnTo>
                    <a:pt x="3323843" y="926591"/>
                  </a:lnTo>
                  <a:lnTo>
                    <a:pt x="3383279" y="908303"/>
                  </a:lnTo>
                  <a:lnTo>
                    <a:pt x="3441191" y="906779"/>
                  </a:lnTo>
                  <a:lnTo>
                    <a:pt x="3500628" y="896112"/>
                  </a:lnTo>
                  <a:lnTo>
                    <a:pt x="3560064" y="827531"/>
                  </a:lnTo>
                  <a:lnTo>
                    <a:pt x="3613404" y="821435"/>
                  </a:lnTo>
                  <a:lnTo>
                    <a:pt x="3672840" y="848867"/>
                  </a:lnTo>
                  <a:lnTo>
                    <a:pt x="3730752" y="775715"/>
                  </a:lnTo>
                  <a:lnTo>
                    <a:pt x="3790188" y="781812"/>
                  </a:lnTo>
                  <a:lnTo>
                    <a:pt x="3848100" y="882395"/>
                  </a:lnTo>
                  <a:lnTo>
                    <a:pt x="3907536" y="851915"/>
                  </a:lnTo>
                  <a:lnTo>
                    <a:pt x="3966972" y="797051"/>
                  </a:lnTo>
                  <a:lnTo>
                    <a:pt x="4024884" y="726947"/>
                  </a:lnTo>
                  <a:lnTo>
                    <a:pt x="4084319" y="664463"/>
                  </a:lnTo>
                  <a:lnTo>
                    <a:pt x="4140707" y="672083"/>
                  </a:lnTo>
                  <a:lnTo>
                    <a:pt x="4200144" y="649224"/>
                  </a:lnTo>
                  <a:lnTo>
                    <a:pt x="4259580" y="633983"/>
                  </a:lnTo>
                  <a:lnTo>
                    <a:pt x="4314444" y="664463"/>
                  </a:lnTo>
                  <a:lnTo>
                    <a:pt x="4373880" y="710183"/>
                  </a:lnTo>
                  <a:lnTo>
                    <a:pt x="4430268" y="661415"/>
                  </a:lnTo>
                  <a:lnTo>
                    <a:pt x="4489704" y="771143"/>
                  </a:lnTo>
                  <a:lnTo>
                    <a:pt x="4547616" y="801624"/>
                  </a:lnTo>
                  <a:lnTo>
                    <a:pt x="4607052" y="827531"/>
                  </a:lnTo>
                  <a:lnTo>
                    <a:pt x="4666488" y="976883"/>
                  </a:lnTo>
                  <a:lnTo>
                    <a:pt x="4724400" y="986027"/>
                  </a:lnTo>
                  <a:lnTo>
                    <a:pt x="4783836" y="893063"/>
                  </a:lnTo>
                  <a:lnTo>
                    <a:pt x="4841748" y="874776"/>
                  </a:lnTo>
                  <a:lnTo>
                    <a:pt x="4901184" y="873251"/>
                  </a:lnTo>
                  <a:lnTo>
                    <a:pt x="4960620" y="713231"/>
                  </a:lnTo>
                  <a:lnTo>
                    <a:pt x="5013960" y="697991"/>
                  </a:lnTo>
                  <a:lnTo>
                    <a:pt x="5073395" y="608076"/>
                  </a:lnTo>
                  <a:lnTo>
                    <a:pt x="5131308" y="509015"/>
                  </a:lnTo>
                  <a:lnTo>
                    <a:pt x="5190744" y="621791"/>
                  </a:lnTo>
                  <a:lnTo>
                    <a:pt x="5247132" y="579119"/>
                  </a:lnTo>
                  <a:lnTo>
                    <a:pt x="5306568" y="470915"/>
                  </a:lnTo>
                  <a:lnTo>
                    <a:pt x="5366004" y="487679"/>
                  </a:lnTo>
                  <a:lnTo>
                    <a:pt x="5423916" y="405383"/>
                  </a:lnTo>
                  <a:lnTo>
                    <a:pt x="5483351" y="473963"/>
                  </a:lnTo>
                  <a:lnTo>
                    <a:pt x="5541264" y="458724"/>
                  </a:lnTo>
                  <a:lnTo>
                    <a:pt x="5600699" y="391667"/>
                  </a:lnTo>
                  <a:lnTo>
                    <a:pt x="5660136" y="496824"/>
                  </a:lnTo>
                  <a:lnTo>
                    <a:pt x="5714999" y="559307"/>
                  </a:lnTo>
                  <a:lnTo>
                    <a:pt x="5774436" y="534924"/>
                  </a:lnTo>
                  <a:lnTo>
                    <a:pt x="5832347" y="338327"/>
                  </a:lnTo>
                  <a:lnTo>
                    <a:pt x="5891784" y="297179"/>
                  </a:lnTo>
                  <a:lnTo>
                    <a:pt x="5949695" y="269747"/>
                  </a:lnTo>
                  <a:lnTo>
                    <a:pt x="6009132" y="315467"/>
                  </a:lnTo>
                  <a:lnTo>
                    <a:pt x="6068568" y="272795"/>
                  </a:lnTo>
                  <a:lnTo>
                    <a:pt x="6124956" y="169163"/>
                  </a:lnTo>
                  <a:lnTo>
                    <a:pt x="6184392" y="144779"/>
                  </a:lnTo>
                  <a:lnTo>
                    <a:pt x="6242304" y="0"/>
                  </a:lnTo>
                  <a:lnTo>
                    <a:pt x="6301740" y="115824"/>
                  </a:lnTo>
                  <a:lnTo>
                    <a:pt x="6361175" y="134112"/>
                  </a:lnTo>
                  <a:lnTo>
                    <a:pt x="6414516" y="251459"/>
                  </a:lnTo>
                  <a:lnTo>
                    <a:pt x="6473951" y="156971"/>
                  </a:lnTo>
                  <a:lnTo>
                    <a:pt x="6531864" y="94487"/>
                  </a:lnTo>
                  <a:lnTo>
                    <a:pt x="6591300" y="86867"/>
                  </a:lnTo>
                  <a:lnTo>
                    <a:pt x="6649212" y="239267"/>
                  </a:lnTo>
                  <a:lnTo>
                    <a:pt x="6708648" y="394715"/>
                  </a:lnTo>
                  <a:lnTo>
                    <a:pt x="6768084" y="281939"/>
                  </a:lnTo>
                  <a:lnTo>
                    <a:pt x="6825996" y="342900"/>
                  </a:lnTo>
                  <a:lnTo>
                    <a:pt x="6885432" y="227075"/>
                  </a:lnTo>
                  <a:lnTo>
                    <a:pt x="6941820" y="304800"/>
                  </a:lnTo>
                  <a:lnTo>
                    <a:pt x="7001256" y="350519"/>
                  </a:lnTo>
                </a:path>
              </a:pathLst>
            </a:custGeom>
            <a:ln w="31749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08710" y="2759202"/>
              <a:ext cx="7001509" cy="1464945"/>
            </a:xfrm>
            <a:custGeom>
              <a:avLst/>
              <a:gdLst/>
              <a:ahLst/>
              <a:cxnLst/>
              <a:rect l="l" t="t" r="r" b="b"/>
              <a:pathLst>
                <a:path w="7001509" h="1464945">
                  <a:moveTo>
                    <a:pt x="0" y="1395984"/>
                  </a:moveTo>
                  <a:lnTo>
                    <a:pt x="57912" y="1459992"/>
                  </a:lnTo>
                  <a:lnTo>
                    <a:pt x="112776" y="1441704"/>
                  </a:lnTo>
                  <a:lnTo>
                    <a:pt x="172212" y="1446276"/>
                  </a:lnTo>
                  <a:lnTo>
                    <a:pt x="230124" y="1464564"/>
                  </a:lnTo>
                  <a:lnTo>
                    <a:pt x="289559" y="1432560"/>
                  </a:lnTo>
                  <a:lnTo>
                    <a:pt x="345948" y="1409700"/>
                  </a:lnTo>
                  <a:lnTo>
                    <a:pt x="405384" y="1420368"/>
                  </a:lnTo>
                  <a:lnTo>
                    <a:pt x="464820" y="1394460"/>
                  </a:lnTo>
                  <a:lnTo>
                    <a:pt x="522732" y="1447800"/>
                  </a:lnTo>
                  <a:lnTo>
                    <a:pt x="582167" y="1449324"/>
                  </a:lnTo>
                  <a:lnTo>
                    <a:pt x="640079" y="1409700"/>
                  </a:lnTo>
                  <a:lnTo>
                    <a:pt x="699516" y="1357884"/>
                  </a:lnTo>
                  <a:lnTo>
                    <a:pt x="758952" y="1296924"/>
                  </a:lnTo>
                  <a:lnTo>
                    <a:pt x="812291" y="1258824"/>
                  </a:lnTo>
                  <a:lnTo>
                    <a:pt x="871728" y="1231392"/>
                  </a:lnTo>
                  <a:lnTo>
                    <a:pt x="929640" y="1222248"/>
                  </a:lnTo>
                  <a:lnTo>
                    <a:pt x="989076" y="1196340"/>
                  </a:lnTo>
                  <a:lnTo>
                    <a:pt x="1046988" y="1229868"/>
                  </a:lnTo>
                  <a:lnTo>
                    <a:pt x="1106423" y="1191768"/>
                  </a:lnTo>
                  <a:lnTo>
                    <a:pt x="1165860" y="1164336"/>
                  </a:lnTo>
                  <a:lnTo>
                    <a:pt x="1222248" y="1182624"/>
                  </a:lnTo>
                  <a:lnTo>
                    <a:pt x="1281684" y="1146048"/>
                  </a:lnTo>
                  <a:lnTo>
                    <a:pt x="1339596" y="1094232"/>
                  </a:lnTo>
                  <a:lnTo>
                    <a:pt x="1399032" y="1091184"/>
                  </a:lnTo>
                  <a:lnTo>
                    <a:pt x="1458467" y="1135380"/>
                  </a:lnTo>
                  <a:lnTo>
                    <a:pt x="1511808" y="1107948"/>
                  </a:lnTo>
                  <a:lnTo>
                    <a:pt x="1571244" y="1106424"/>
                  </a:lnTo>
                  <a:lnTo>
                    <a:pt x="1629156" y="1175004"/>
                  </a:lnTo>
                  <a:lnTo>
                    <a:pt x="1688591" y="1261872"/>
                  </a:lnTo>
                  <a:lnTo>
                    <a:pt x="1746503" y="1345692"/>
                  </a:lnTo>
                  <a:lnTo>
                    <a:pt x="1805939" y="1289304"/>
                  </a:lnTo>
                  <a:lnTo>
                    <a:pt x="1865376" y="1261872"/>
                  </a:lnTo>
                  <a:lnTo>
                    <a:pt x="1923288" y="1307592"/>
                  </a:lnTo>
                  <a:lnTo>
                    <a:pt x="1982724" y="1298448"/>
                  </a:lnTo>
                  <a:lnTo>
                    <a:pt x="2039112" y="1193292"/>
                  </a:lnTo>
                  <a:lnTo>
                    <a:pt x="2098548" y="1175004"/>
                  </a:lnTo>
                  <a:lnTo>
                    <a:pt x="2157984" y="1117092"/>
                  </a:lnTo>
                  <a:lnTo>
                    <a:pt x="2212848" y="1146048"/>
                  </a:lnTo>
                  <a:lnTo>
                    <a:pt x="2272284" y="1103376"/>
                  </a:lnTo>
                  <a:lnTo>
                    <a:pt x="2328672" y="1042416"/>
                  </a:lnTo>
                  <a:lnTo>
                    <a:pt x="2388107" y="1018032"/>
                  </a:lnTo>
                  <a:lnTo>
                    <a:pt x="2446019" y="1040892"/>
                  </a:lnTo>
                  <a:lnTo>
                    <a:pt x="2505455" y="1043940"/>
                  </a:lnTo>
                  <a:lnTo>
                    <a:pt x="2564891" y="975360"/>
                  </a:lnTo>
                  <a:lnTo>
                    <a:pt x="2622804" y="987552"/>
                  </a:lnTo>
                  <a:lnTo>
                    <a:pt x="2682240" y="943356"/>
                  </a:lnTo>
                  <a:lnTo>
                    <a:pt x="2740152" y="949452"/>
                  </a:lnTo>
                  <a:lnTo>
                    <a:pt x="2799588" y="912876"/>
                  </a:lnTo>
                  <a:lnTo>
                    <a:pt x="2859024" y="876300"/>
                  </a:lnTo>
                  <a:lnTo>
                    <a:pt x="2913888" y="856488"/>
                  </a:lnTo>
                  <a:lnTo>
                    <a:pt x="2973324" y="832103"/>
                  </a:lnTo>
                  <a:lnTo>
                    <a:pt x="3031236" y="819912"/>
                  </a:lnTo>
                  <a:lnTo>
                    <a:pt x="3090672" y="794003"/>
                  </a:lnTo>
                  <a:lnTo>
                    <a:pt x="3148584" y="766572"/>
                  </a:lnTo>
                  <a:lnTo>
                    <a:pt x="3208019" y="737615"/>
                  </a:lnTo>
                  <a:lnTo>
                    <a:pt x="3267455" y="754380"/>
                  </a:lnTo>
                  <a:lnTo>
                    <a:pt x="3323843" y="707136"/>
                  </a:lnTo>
                  <a:lnTo>
                    <a:pt x="3383279" y="691896"/>
                  </a:lnTo>
                  <a:lnTo>
                    <a:pt x="3441191" y="690372"/>
                  </a:lnTo>
                  <a:lnTo>
                    <a:pt x="3500628" y="679703"/>
                  </a:lnTo>
                  <a:lnTo>
                    <a:pt x="3560064" y="626363"/>
                  </a:lnTo>
                  <a:lnTo>
                    <a:pt x="3613404" y="620268"/>
                  </a:lnTo>
                  <a:lnTo>
                    <a:pt x="3672840" y="640080"/>
                  </a:lnTo>
                  <a:lnTo>
                    <a:pt x="3730752" y="582168"/>
                  </a:lnTo>
                  <a:lnTo>
                    <a:pt x="3790188" y="586739"/>
                  </a:lnTo>
                  <a:lnTo>
                    <a:pt x="3848100" y="661415"/>
                  </a:lnTo>
                  <a:lnTo>
                    <a:pt x="3907536" y="638556"/>
                  </a:lnTo>
                  <a:lnTo>
                    <a:pt x="3966972" y="595884"/>
                  </a:lnTo>
                  <a:lnTo>
                    <a:pt x="4024884" y="544068"/>
                  </a:lnTo>
                  <a:lnTo>
                    <a:pt x="4084319" y="495300"/>
                  </a:lnTo>
                  <a:lnTo>
                    <a:pt x="4140707" y="502920"/>
                  </a:lnTo>
                  <a:lnTo>
                    <a:pt x="4200144" y="487680"/>
                  </a:lnTo>
                  <a:lnTo>
                    <a:pt x="4259580" y="481584"/>
                  </a:lnTo>
                  <a:lnTo>
                    <a:pt x="4314444" y="513588"/>
                  </a:lnTo>
                  <a:lnTo>
                    <a:pt x="4373880" y="536448"/>
                  </a:lnTo>
                  <a:lnTo>
                    <a:pt x="4430268" y="502920"/>
                  </a:lnTo>
                  <a:lnTo>
                    <a:pt x="4489704" y="588263"/>
                  </a:lnTo>
                  <a:lnTo>
                    <a:pt x="4547616" y="611124"/>
                  </a:lnTo>
                  <a:lnTo>
                    <a:pt x="4607052" y="632460"/>
                  </a:lnTo>
                  <a:lnTo>
                    <a:pt x="4666488" y="752856"/>
                  </a:lnTo>
                  <a:lnTo>
                    <a:pt x="4724400" y="746760"/>
                  </a:lnTo>
                  <a:lnTo>
                    <a:pt x="4783836" y="667512"/>
                  </a:lnTo>
                  <a:lnTo>
                    <a:pt x="4841748" y="658368"/>
                  </a:lnTo>
                  <a:lnTo>
                    <a:pt x="4901184" y="641603"/>
                  </a:lnTo>
                  <a:lnTo>
                    <a:pt x="4960620" y="510539"/>
                  </a:lnTo>
                  <a:lnTo>
                    <a:pt x="5013960" y="507492"/>
                  </a:lnTo>
                  <a:lnTo>
                    <a:pt x="5073395" y="431292"/>
                  </a:lnTo>
                  <a:lnTo>
                    <a:pt x="5131308" y="364236"/>
                  </a:lnTo>
                  <a:lnTo>
                    <a:pt x="5190744" y="454151"/>
                  </a:lnTo>
                  <a:lnTo>
                    <a:pt x="5247132" y="432815"/>
                  </a:lnTo>
                  <a:lnTo>
                    <a:pt x="5306568" y="347472"/>
                  </a:lnTo>
                  <a:lnTo>
                    <a:pt x="5366004" y="362712"/>
                  </a:lnTo>
                  <a:lnTo>
                    <a:pt x="5423916" y="300227"/>
                  </a:lnTo>
                  <a:lnTo>
                    <a:pt x="5483351" y="367284"/>
                  </a:lnTo>
                  <a:lnTo>
                    <a:pt x="5541264" y="362712"/>
                  </a:lnTo>
                  <a:lnTo>
                    <a:pt x="5600699" y="303275"/>
                  </a:lnTo>
                  <a:lnTo>
                    <a:pt x="5660136" y="365760"/>
                  </a:lnTo>
                  <a:lnTo>
                    <a:pt x="5714999" y="413003"/>
                  </a:lnTo>
                  <a:lnTo>
                    <a:pt x="5774436" y="405384"/>
                  </a:lnTo>
                  <a:lnTo>
                    <a:pt x="5832347" y="249936"/>
                  </a:lnTo>
                  <a:lnTo>
                    <a:pt x="5891784" y="217932"/>
                  </a:lnTo>
                  <a:lnTo>
                    <a:pt x="5949695" y="187451"/>
                  </a:lnTo>
                  <a:lnTo>
                    <a:pt x="6009132" y="205739"/>
                  </a:lnTo>
                  <a:lnTo>
                    <a:pt x="6068568" y="175260"/>
                  </a:lnTo>
                  <a:lnTo>
                    <a:pt x="6124956" y="103632"/>
                  </a:lnTo>
                  <a:lnTo>
                    <a:pt x="6184392" y="92963"/>
                  </a:lnTo>
                  <a:lnTo>
                    <a:pt x="6242304" y="0"/>
                  </a:lnTo>
                  <a:lnTo>
                    <a:pt x="6301740" y="102108"/>
                  </a:lnTo>
                  <a:lnTo>
                    <a:pt x="6361175" y="126492"/>
                  </a:lnTo>
                  <a:lnTo>
                    <a:pt x="6414516" y="208787"/>
                  </a:lnTo>
                  <a:lnTo>
                    <a:pt x="6473951" y="140208"/>
                  </a:lnTo>
                  <a:lnTo>
                    <a:pt x="6531864" y="74675"/>
                  </a:lnTo>
                  <a:lnTo>
                    <a:pt x="6591300" y="94487"/>
                  </a:lnTo>
                  <a:lnTo>
                    <a:pt x="6649212" y="192024"/>
                  </a:lnTo>
                  <a:lnTo>
                    <a:pt x="6708648" y="300227"/>
                  </a:lnTo>
                  <a:lnTo>
                    <a:pt x="6768084" y="222503"/>
                  </a:lnTo>
                  <a:lnTo>
                    <a:pt x="6825996" y="292608"/>
                  </a:lnTo>
                  <a:lnTo>
                    <a:pt x="6885432" y="192024"/>
                  </a:lnTo>
                  <a:lnTo>
                    <a:pt x="6941820" y="260603"/>
                  </a:lnTo>
                  <a:lnTo>
                    <a:pt x="7001256" y="297180"/>
                  </a:lnTo>
                </a:path>
              </a:pathLst>
            </a:custGeom>
            <a:ln w="3175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08710" y="3047238"/>
              <a:ext cx="7001509" cy="1152525"/>
            </a:xfrm>
            <a:custGeom>
              <a:avLst/>
              <a:gdLst/>
              <a:ahLst/>
              <a:cxnLst/>
              <a:rect l="l" t="t" r="r" b="b"/>
              <a:pathLst>
                <a:path w="7001509" h="1152525">
                  <a:moveTo>
                    <a:pt x="0" y="1107948"/>
                  </a:moveTo>
                  <a:lnTo>
                    <a:pt x="57912" y="1152144"/>
                  </a:lnTo>
                  <a:lnTo>
                    <a:pt x="112776" y="1132332"/>
                  </a:lnTo>
                  <a:lnTo>
                    <a:pt x="172212" y="1127760"/>
                  </a:lnTo>
                  <a:lnTo>
                    <a:pt x="230124" y="1146048"/>
                  </a:lnTo>
                  <a:lnTo>
                    <a:pt x="289559" y="1117092"/>
                  </a:lnTo>
                  <a:lnTo>
                    <a:pt x="345948" y="1094232"/>
                  </a:lnTo>
                  <a:lnTo>
                    <a:pt x="405384" y="1092708"/>
                  </a:lnTo>
                  <a:lnTo>
                    <a:pt x="464820" y="1074420"/>
                  </a:lnTo>
                  <a:lnTo>
                    <a:pt x="522732" y="1110995"/>
                  </a:lnTo>
                  <a:lnTo>
                    <a:pt x="582167" y="1114044"/>
                  </a:lnTo>
                  <a:lnTo>
                    <a:pt x="640079" y="1086612"/>
                  </a:lnTo>
                  <a:lnTo>
                    <a:pt x="699516" y="1039368"/>
                  </a:lnTo>
                  <a:lnTo>
                    <a:pt x="758952" y="995172"/>
                  </a:lnTo>
                  <a:lnTo>
                    <a:pt x="812291" y="958595"/>
                  </a:lnTo>
                  <a:lnTo>
                    <a:pt x="871728" y="938784"/>
                  </a:lnTo>
                  <a:lnTo>
                    <a:pt x="929640" y="928116"/>
                  </a:lnTo>
                  <a:lnTo>
                    <a:pt x="989076" y="909828"/>
                  </a:lnTo>
                  <a:lnTo>
                    <a:pt x="1046988" y="938784"/>
                  </a:lnTo>
                  <a:lnTo>
                    <a:pt x="1106423" y="906780"/>
                  </a:lnTo>
                  <a:lnTo>
                    <a:pt x="1165860" y="888492"/>
                  </a:lnTo>
                  <a:lnTo>
                    <a:pt x="1222248" y="897636"/>
                  </a:lnTo>
                  <a:lnTo>
                    <a:pt x="1281684" y="867156"/>
                  </a:lnTo>
                  <a:lnTo>
                    <a:pt x="1339596" y="827532"/>
                  </a:lnTo>
                  <a:lnTo>
                    <a:pt x="1399032" y="829056"/>
                  </a:lnTo>
                  <a:lnTo>
                    <a:pt x="1458467" y="862584"/>
                  </a:lnTo>
                  <a:lnTo>
                    <a:pt x="1511808" y="839724"/>
                  </a:lnTo>
                  <a:lnTo>
                    <a:pt x="1571244" y="827532"/>
                  </a:lnTo>
                  <a:lnTo>
                    <a:pt x="1629156" y="874776"/>
                  </a:lnTo>
                  <a:lnTo>
                    <a:pt x="1688591" y="938784"/>
                  </a:lnTo>
                  <a:lnTo>
                    <a:pt x="1746503" y="1002792"/>
                  </a:lnTo>
                  <a:lnTo>
                    <a:pt x="1805939" y="964692"/>
                  </a:lnTo>
                  <a:lnTo>
                    <a:pt x="1865376" y="938784"/>
                  </a:lnTo>
                  <a:lnTo>
                    <a:pt x="1923288" y="969263"/>
                  </a:lnTo>
                  <a:lnTo>
                    <a:pt x="1982724" y="960119"/>
                  </a:lnTo>
                  <a:lnTo>
                    <a:pt x="2039112" y="880872"/>
                  </a:lnTo>
                  <a:lnTo>
                    <a:pt x="2098548" y="865632"/>
                  </a:lnTo>
                  <a:lnTo>
                    <a:pt x="2157984" y="822960"/>
                  </a:lnTo>
                  <a:lnTo>
                    <a:pt x="2212848" y="844295"/>
                  </a:lnTo>
                  <a:lnTo>
                    <a:pt x="2272284" y="810768"/>
                  </a:lnTo>
                  <a:lnTo>
                    <a:pt x="2328672" y="765048"/>
                  </a:lnTo>
                  <a:lnTo>
                    <a:pt x="2388107" y="745236"/>
                  </a:lnTo>
                  <a:lnTo>
                    <a:pt x="2446019" y="763524"/>
                  </a:lnTo>
                  <a:lnTo>
                    <a:pt x="2505455" y="763524"/>
                  </a:lnTo>
                  <a:lnTo>
                    <a:pt x="2564891" y="710184"/>
                  </a:lnTo>
                  <a:lnTo>
                    <a:pt x="2622804" y="720851"/>
                  </a:lnTo>
                  <a:lnTo>
                    <a:pt x="2682240" y="687324"/>
                  </a:lnTo>
                  <a:lnTo>
                    <a:pt x="2740152" y="688848"/>
                  </a:lnTo>
                  <a:lnTo>
                    <a:pt x="2799588" y="662939"/>
                  </a:lnTo>
                  <a:lnTo>
                    <a:pt x="2859024" y="635507"/>
                  </a:lnTo>
                  <a:lnTo>
                    <a:pt x="2913888" y="621792"/>
                  </a:lnTo>
                  <a:lnTo>
                    <a:pt x="2973324" y="601980"/>
                  </a:lnTo>
                  <a:lnTo>
                    <a:pt x="3031236" y="591312"/>
                  </a:lnTo>
                  <a:lnTo>
                    <a:pt x="3090672" y="571500"/>
                  </a:lnTo>
                  <a:lnTo>
                    <a:pt x="3148584" y="547115"/>
                  </a:lnTo>
                  <a:lnTo>
                    <a:pt x="3208019" y="525779"/>
                  </a:lnTo>
                  <a:lnTo>
                    <a:pt x="3267455" y="537972"/>
                  </a:lnTo>
                  <a:lnTo>
                    <a:pt x="3323843" y="501396"/>
                  </a:lnTo>
                  <a:lnTo>
                    <a:pt x="3383279" y="487679"/>
                  </a:lnTo>
                  <a:lnTo>
                    <a:pt x="3441191" y="486156"/>
                  </a:lnTo>
                  <a:lnTo>
                    <a:pt x="3500628" y="477012"/>
                  </a:lnTo>
                  <a:lnTo>
                    <a:pt x="3560064" y="437388"/>
                  </a:lnTo>
                  <a:lnTo>
                    <a:pt x="3613404" y="432815"/>
                  </a:lnTo>
                  <a:lnTo>
                    <a:pt x="3672840" y="443484"/>
                  </a:lnTo>
                  <a:lnTo>
                    <a:pt x="3730752" y="400812"/>
                  </a:lnTo>
                  <a:lnTo>
                    <a:pt x="3790188" y="403860"/>
                  </a:lnTo>
                  <a:lnTo>
                    <a:pt x="3848100" y="454151"/>
                  </a:lnTo>
                  <a:lnTo>
                    <a:pt x="3907536" y="435863"/>
                  </a:lnTo>
                  <a:lnTo>
                    <a:pt x="3966972" y="406908"/>
                  </a:lnTo>
                  <a:lnTo>
                    <a:pt x="4024884" y="371856"/>
                  </a:lnTo>
                  <a:lnTo>
                    <a:pt x="4084319" y="335279"/>
                  </a:lnTo>
                  <a:lnTo>
                    <a:pt x="4140707" y="342900"/>
                  </a:lnTo>
                  <a:lnTo>
                    <a:pt x="4200144" y="336803"/>
                  </a:lnTo>
                  <a:lnTo>
                    <a:pt x="4259580" y="336803"/>
                  </a:lnTo>
                  <a:lnTo>
                    <a:pt x="4314444" y="371856"/>
                  </a:lnTo>
                  <a:lnTo>
                    <a:pt x="4373880" y="373379"/>
                  </a:lnTo>
                  <a:lnTo>
                    <a:pt x="4430268" y="353567"/>
                  </a:lnTo>
                  <a:lnTo>
                    <a:pt x="4489704" y="416051"/>
                  </a:lnTo>
                  <a:lnTo>
                    <a:pt x="4547616" y="432815"/>
                  </a:lnTo>
                  <a:lnTo>
                    <a:pt x="4607052" y="449579"/>
                  </a:lnTo>
                  <a:lnTo>
                    <a:pt x="4666488" y="544067"/>
                  </a:lnTo>
                  <a:lnTo>
                    <a:pt x="4724400" y="524256"/>
                  </a:lnTo>
                  <a:lnTo>
                    <a:pt x="4783836" y="457200"/>
                  </a:lnTo>
                  <a:lnTo>
                    <a:pt x="4841748" y="458724"/>
                  </a:lnTo>
                  <a:lnTo>
                    <a:pt x="4901184" y="426720"/>
                  </a:lnTo>
                  <a:lnTo>
                    <a:pt x="4960620" y="324612"/>
                  </a:lnTo>
                  <a:lnTo>
                    <a:pt x="5013960" y="332232"/>
                  </a:lnTo>
                  <a:lnTo>
                    <a:pt x="5073395" y="268224"/>
                  </a:lnTo>
                  <a:lnTo>
                    <a:pt x="5131308" y="234696"/>
                  </a:lnTo>
                  <a:lnTo>
                    <a:pt x="5190744" y="300227"/>
                  </a:lnTo>
                  <a:lnTo>
                    <a:pt x="5247132" y="300227"/>
                  </a:lnTo>
                  <a:lnTo>
                    <a:pt x="5306568" y="234696"/>
                  </a:lnTo>
                  <a:lnTo>
                    <a:pt x="5366004" y="249936"/>
                  </a:lnTo>
                  <a:lnTo>
                    <a:pt x="5423916" y="204215"/>
                  </a:lnTo>
                  <a:lnTo>
                    <a:pt x="5483351" y="271272"/>
                  </a:lnTo>
                  <a:lnTo>
                    <a:pt x="5541264" y="275844"/>
                  </a:lnTo>
                  <a:lnTo>
                    <a:pt x="5600699" y="225551"/>
                  </a:lnTo>
                  <a:lnTo>
                    <a:pt x="5660136" y="251460"/>
                  </a:lnTo>
                  <a:lnTo>
                    <a:pt x="5714999" y="284988"/>
                  </a:lnTo>
                  <a:lnTo>
                    <a:pt x="5774436" y="289560"/>
                  </a:lnTo>
                  <a:lnTo>
                    <a:pt x="5832347" y="173736"/>
                  </a:lnTo>
                  <a:lnTo>
                    <a:pt x="5891784" y="149351"/>
                  </a:lnTo>
                  <a:lnTo>
                    <a:pt x="5949695" y="115824"/>
                  </a:lnTo>
                  <a:lnTo>
                    <a:pt x="6009132" y="112775"/>
                  </a:lnTo>
                  <a:lnTo>
                    <a:pt x="6068568" y="91439"/>
                  </a:lnTo>
                  <a:lnTo>
                    <a:pt x="6124956" y="48767"/>
                  </a:lnTo>
                  <a:lnTo>
                    <a:pt x="6184392" y="48767"/>
                  </a:lnTo>
                  <a:lnTo>
                    <a:pt x="6242304" y="0"/>
                  </a:lnTo>
                  <a:lnTo>
                    <a:pt x="6301740" y="89915"/>
                  </a:lnTo>
                  <a:lnTo>
                    <a:pt x="6361175" y="117348"/>
                  </a:lnTo>
                  <a:lnTo>
                    <a:pt x="6414516" y="169163"/>
                  </a:lnTo>
                  <a:lnTo>
                    <a:pt x="6473951" y="123444"/>
                  </a:lnTo>
                  <a:lnTo>
                    <a:pt x="6531864" y="56387"/>
                  </a:lnTo>
                  <a:lnTo>
                    <a:pt x="6591300" y="97536"/>
                  </a:lnTo>
                  <a:lnTo>
                    <a:pt x="6649212" y="150875"/>
                  </a:lnTo>
                  <a:lnTo>
                    <a:pt x="6708648" y="219456"/>
                  </a:lnTo>
                  <a:lnTo>
                    <a:pt x="6768084" y="170687"/>
                  </a:lnTo>
                  <a:lnTo>
                    <a:pt x="6825996" y="246887"/>
                  </a:lnTo>
                  <a:lnTo>
                    <a:pt x="6885432" y="160020"/>
                  </a:lnTo>
                  <a:lnTo>
                    <a:pt x="6941820" y="219456"/>
                  </a:lnTo>
                  <a:lnTo>
                    <a:pt x="7001256" y="246887"/>
                  </a:lnTo>
                </a:path>
              </a:pathLst>
            </a:custGeom>
            <a:ln w="31750">
              <a:solidFill>
                <a:srgbClr val="FF5F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08710" y="3300222"/>
              <a:ext cx="7001509" cy="882650"/>
            </a:xfrm>
            <a:custGeom>
              <a:avLst/>
              <a:gdLst/>
              <a:ahLst/>
              <a:cxnLst/>
              <a:rect l="l" t="t" r="r" b="b"/>
              <a:pathLst>
                <a:path w="7001509" h="882650">
                  <a:moveTo>
                    <a:pt x="0" y="854963"/>
                  </a:moveTo>
                  <a:lnTo>
                    <a:pt x="57912" y="882395"/>
                  </a:lnTo>
                  <a:lnTo>
                    <a:pt x="112776" y="865632"/>
                  </a:lnTo>
                  <a:lnTo>
                    <a:pt x="172212" y="856488"/>
                  </a:lnTo>
                  <a:lnTo>
                    <a:pt x="230124" y="871727"/>
                  </a:lnTo>
                  <a:lnTo>
                    <a:pt x="289559" y="848867"/>
                  </a:lnTo>
                  <a:lnTo>
                    <a:pt x="345948" y="829055"/>
                  </a:lnTo>
                  <a:lnTo>
                    <a:pt x="405384" y="821435"/>
                  </a:lnTo>
                  <a:lnTo>
                    <a:pt x="464820" y="810767"/>
                  </a:lnTo>
                  <a:lnTo>
                    <a:pt x="522732" y="833627"/>
                  </a:lnTo>
                  <a:lnTo>
                    <a:pt x="582167" y="835151"/>
                  </a:lnTo>
                  <a:lnTo>
                    <a:pt x="640079" y="816863"/>
                  </a:lnTo>
                  <a:lnTo>
                    <a:pt x="699516" y="780288"/>
                  </a:lnTo>
                  <a:lnTo>
                    <a:pt x="758952" y="752855"/>
                  </a:lnTo>
                  <a:lnTo>
                    <a:pt x="812291" y="725423"/>
                  </a:lnTo>
                  <a:lnTo>
                    <a:pt x="871728" y="711707"/>
                  </a:lnTo>
                  <a:lnTo>
                    <a:pt x="929640" y="702563"/>
                  </a:lnTo>
                  <a:lnTo>
                    <a:pt x="989076" y="690371"/>
                  </a:lnTo>
                  <a:lnTo>
                    <a:pt x="1046988" y="710183"/>
                  </a:lnTo>
                  <a:lnTo>
                    <a:pt x="1106423" y="687323"/>
                  </a:lnTo>
                  <a:lnTo>
                    <a:pt x="1165860" y="675132"/>
                  </a:lnTo>
                  <a:lnTo>
                    <a:pt x="1222248" y="679703"/>
                  </a:lnTo>
                  <a:lnTo>
                    <a:pt x="1281684" y="656844"/>
                  </a:lnTo>
                  <a:lnTo>
                    <a:pt x="1339596" y="630935"/>
                  </a:lnTo>
                  <a:lnTo>
                    <a:pt x="1399032" y="633983"/>
                  </a:lnTo>
                  <a:lnTo>
                    <a:pt x="1458467" y="653795"/>
                  </a:lnTo>
                  <a:lnTo>
                    <a:pt x="1511808" y="637032"/>
                  </a:lnTo>
                  <a:lnTo>
                    <a:pt x="1571244" y="623315"/>
                  </a:lnTo>
                  <a:lnTo>
                    <a:pt x="1629156" y="652271"/>
                  </a:lnTo>
                  <a:lnTo>
                    <a:pt x="1688591" y="690371"/>
                  </a:lnTo>
                  <a:lnTo>
                    <a:pt x="1746503" y="733044"/>
                  </a:lnTo>
                  <a:lnTo>
                    <a:pt x="1805939" y="710183"/>
                  </a:lnTo>
                  <a:lnTo>
                    <a:pt x="1865376" y="688847"/>
                  </a:lnTo>
                  <a:lnTo>
                    <a:pt x="1923288" y="707135"/>
                  </a:lnTo>
                  <a:lnTo>
                    <a:pt x="1982724" y="697991"/>
                  </a:lnTo>
                  <a:lnTo>
                    <a:pt x="2039112" y="646176"/>
                  </a:lnTo>
                  <a:lnTo>
                    <a:pt x="2098548" y="635507"/>
                  </a:lnTo>
                  <a:lnTo>
                    <a:pt x="2157984" y="606551"/>
                  </a:lnTo>
                  <a:lnTo>
                    <a:pt x="2212848" y="620267"/>
                  </a:lnTo>
                  <a:lnTo>
                    <a:pt x="2272284" y="597407"/>
                  </a:lnTo>
                  <a:lnTo>
                    <a:pt x="2328672" y="566927"/>
                  </a:lnTo>
                  <a:lnTo>
                    <a:pt x="2388107" y="553211"/>
                  </a:lnTo>
                  <a:lnTo>
                    <a:pt x="2446019" y="563879"/>
                  </a:lnTo>
                  <a:lnTo>
                    <a:pt x="2505455" y="562355"/>
                  </a:lnTo>
                  <a:lnTo>
                    <a:pt x="2564891" y="527303"/>
                  </a:lnTo>
                  <a:lnTo>
                    <a:pt x="2622804" y="531876"/>
                  </a:lnTo>
                  <a:lnTo>
                    <a:pt x="2682240" y="510539"/>
                  </a:lnTo>
                  <a:lnTo>
                    <a:pt x="2740152" y="510539"/>
                  </a:lnTo>
                  <a:lnTo>
                    <a:pt x="2799588" y="492251"/>
                  </a:lnTo>
                  <a:lnTo>
                    <a:pt x="2859024" y="473963"/>
                  </a:lnTo>
                  <a:lnTo>
                    <a:pt x="2913888" y="464819"/>
                  </a:lnTo>
                  <a:lnTo>
                    <a:pt x="2973324" y="451103"/>
                  </a:lnTo>
                  <a:lnTo>
                    <a:pt x="3031236" y="441959"/>
                  </a:lnTo>
                  <a:lnTo>
                    <a:pt x="3090672" y="426719"/>
                  </a:lnTo>
                  <a:lnTo>
                    <a:pt x="3148584" y="409955"/>
                  </a:lnTo>
                  <a:lnTo>
                    <a:pt x="3208019" y="394715"/>
                  </a:lnTo>
                  <a:lnTo>
                    <a:pt x="3267455" y="400811"/>
                  </a:lnTo>
                  <a:lnTo>
                    <a:pt x="3323843" y="376427"/>
                  </a:lnTo>
                  <a:lnTo>
                    <a:pt x="3383279" y="365759"/>
                  </a:lnTo>
                  <a:lnTo>
                    <a:pt x="3441191" y="362711"/>
                  </a:lnTo>
                  <a:lnTo>
                    <a:pt x="3500628" y="356615"/>
                  </a:lnTo>
                  <a:lnTo>
                    <a:pt x="3560064" y="329183"/>
                  </a:lnTo>
                  <a:lnTo>
                    <a:pt x="3613404" y="324611"/>
                  </a:lnTo>
                  <a:lnTo>
                    <a:pt x="3672840" y="329183"/>
                  </a:lnTo>
                  <a:lnTo>
                    <a:pt x="3730752" y="301751"/>
                  </a:lnTo>
                  <a:lnTo>
                    <a:pt x="3790188" y="300227"/>
                  </a:lnTo>
                  <a:lnTo>
                    <a:pt x="3848100" y="330707"/>
                  </a:lnTo>
                  <a:lnTo>
                    <a:pt x="3907536" y="316991"/>
                  </a:lnTo>
                  <a:lnTo>
                    <a:pt x="3966972" y="298703"/>
                  </a:lnTo>
                  <a:lnTo>
                    <a:pt x="4024884" y="275843"/>
                  </a:lnTo>
                  <a:lnTo>
                    <a:pt x="4084319" y="251460"/>
                  </a:lnTo>
                  <a:lnTo>
                    <a:pt x="4140707" y="257555"/>
                  </a:lnTo>
                  <a:lnTo>
                    <a:pt x="4200144" y="252983"/>
                  </a:lnTo>
                  <a:lnTo>
                    <a:pt x="4259580" y="254507"/>
                  </a:lnTo>
                  <a:lnTo>
                    <a:pt x="4314444" y="281939"/>
                  </a:lnTo>
                  <a:lnTo>
                    <a:pt x="4373880" y="274319"/>
                  </a:lnTo>
                  <a:lnTo>
                    <a:pt x="4430268" y="262127"/>
                  </a:lnTo>
                  <a:lnTo>
                    <a:pt x="4489704" y="300227"/>
                  </a:lnTo>
                  <a:lnTo>
                    <a:pt x="4547616" y="309371"/>
                  </a:lnTo>
                  <a:lnTo>
                    <a:pt x="4607052" y="318515"/>
                  </a:lnTo>
                  <a:lnTo>
                    <a:pt x="4666488" y="379475"/>
                  </a:lnTo>
                  <a:lnTo>
                    <a:pt x="4724400" y="358139"/>
                  </a:lnTo>
                  <a:lnTo>
                    <a:pt x="4783836" y="310895"/>
                  </a:lnTo>
                  <a:lnTo>
                    <a:pt x="4841748" y="313944"/>
                  </a:lnTo>
                  <a:lnTo>
                    <a:pt x="4901184" y="281939"/>
                  </a:lnTo>
                  <a:lnTo>
                    <a:pt x="4960620" y="213360"/>
                  </a:lnTo>
                  <a:lnTo>
                    <a:pt x="5013960" y="222503"/>
                  </a:lnTo>
                  <a:lnTo>
                    <a:pt x="5073395" y="176783"/>
                  </a:lnTo>
                  <a:lnTo>
                    <a:pt x="5131308" y="161543"/>
                  </a:lnTo>
                  <a:lnTo>
                    <a:pt x="5190744" y="202691"/>
                  </a:lnTo>
                  <a:lnTo>
                    <a:pt x="5247132" y="207263"/>
                  </a:lnTo>
                  <a:lnTo>
                    <a:pt x="5306568" y="164591"/>
                  </a:lnTo>
                  <a:lnTo>
                    <a:pt x="5366004" y="175260"/>
                  </a:lnTo>
                  <a:lnTo>
                    <a:pt x="5423916" y="144779"/>
                  </a:lnTo>
                  <a:lnTo>
                    <a:pt x="5483351" y="193548"/>
                  </a:lnTo>
                  <a:lnTo>
                    <a:pt x="5541264" y="199643"/>
                  </a:lnTo>
                  <a:lnTo>
                    <a:pt x="5600699" y="163067"/>
                  </a:lnTo>
                  <a:lnTo>
                    <a:pt x="5660136" y="169163"/>
                  </a:lnTo>
                  <a:lnTo>
                    <a:pt x="5714999" y="188975"/>
                  </a:lnTo>
                  <a:lnTo>
                    <a:pt x="5774436" y="196595"/>
                  </a:lnTo>
                  <a:lnTo>
                    <a:pt x="5832347" y="117348"/>
                  </a:lnTo>
                  <a:lnTo>
                    <a:pt x="5891784" y="100583"/>
                  </a:lnTo>
                  <a:lnTo>
                    <a:pt x="5949695" y="73151"/>
                  </a:lnTo>
                  <a:lnTo>
                    <a:pt x="6009132" y="60960"/>
                  </a:lnTo>
                  <a:lnTo>
                    <a:pt x="6068568" y="47243"/>
                  </a:lnTo>
                  <a:lnTo>
                    <a:pt x="6124956" y="22860"/>
                  </a:lnTo>
                  <a:lnTo>
                    <a:pt x="6184392" y="24383"/>
                  </a:lnTo>
                  <a:lnTo>
                    <a:pt x="6242304" y="0"/>
                  </a:lnTo>
                  <a:lnTo>
                    <a:pt x="6301740" y="62483"/>
                  </a:lnTo>
                  <a:lnTo>
                    <a:pt x="6361175" y="82295"/>
                  </a:lnTo>
                  <a:lnTo>
                    <a:pt x="6414516" y="109727"/>
                  </a:lnTo>
                  <a:lnTo>
                    <a:pt x="6473951" y="80772"/>
                  </a:lnTo>
                  <a:lnTo>
                    <a:pt x="6531864" y="27431"/>
                  </a:lnTo>
                  <a:lnTo>
                    <a:pt x="6591300" y="62483"/>
                  </a:lnTo>
                  <a:lnTo>
                    <a:pt x="6649212" y="88391"/>
                  </a:lnTo>
                  <a:lnTo>
                    <a:pt x="6708648" y="123443"/>
                  </a:lnTo>
                  <a:lnTo>
                    <a:pt x="6768084" y="94487"/>
                  </a:lnTo>
                  <a:lnTo>
                    <a:pt x="6825996" y="152400"/>
                  </a:lnTo>
                  <a:lnTo>
                    <a:pt x="6885432" y="88391"/>
                  </a:lnTo>
                  <a:lnTo>
                    <a:pt x="6941820" y="128015"/>
                  </a:lnTo>
                  <a:lnTo>
                    <a:pt x="7001256" y="143255"/>
                  </a:lnTo>
                </a:path>
              </a:pathLst>
            </a:custGeom>
            <a:ln w="31750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8710" y="3547110"/>
              <a:ext cx="7001509" cy="615950"/>
            </a:xfrm>
            <a:custGeom>
              <a:avLst/>
              <a:gdLst/>
              <a:ahLst/>
              <a:cxnLst/>
              <a:rect l="l" t="t" r="r" b="b"/>
              <a:pathLst>
                <a:path w="7001509" h="615950">
                  <a:moveTo>
                    <a:pt x="0" y="608076"/>
                  </a:moveTo>
                  <a:lnTo>
                    <a:pt x="57912" y="615695"/>
                  </a:lnTo>
                  <a:lnTo>
                    <a:pt x="112776" y="597407"/>
                  </a:lnTo>
                  <a:lnTo>
                    <a:pt x="172212" y="577595"/>
                  </a:lnTo>
                  <a:lnTo>
                    <a:pt x="230124" y="594359"/>
                  </a:lnTo>
                  <a:lnTo>
                    <a:pt x="289559" y="574547"/>
                  </a:lnTo>
                  <a:lnTo>
                    <a:pt x="345948" y="556259"/>
                  </a:lnTo>
                  <a:lnTo>
                    <a:pt x="405384" y="533400"/>
                  </a:lnTo>
                  <a:lnTo>
                    <a:pt x="464820" y="531876"/>
                  </a:lnTo>
                  <a:lnTo>
                    <a:pt x="522732" y="537971"/>
                  </a:lnTo>
                  <a:lnTo>
                    <a:pt x="582167" y="541019"/>
                  </a:lnTo>
                  <a:lnTo>
                    <a:pt x="640079" y="534923"/>
                  </a:lnTo>
                  <a:lnTo>
                    <a:pt x="699516" y="501395"/>
                  </a:lnTo>
                  <a:lnTo>
                    <a:pt x="758952" y="492251"/>
                  </a:lnTo>
                  <a:lnTo>
                    <a:pt x="812291" y="467867"/>
                  </a:lnTo>
                  <a:lnTo>
                    <a:pt x="871728" y="463295"/>
                  </a:lnTo>
                  <a:lnTo>
                    <a:pt x="929640" y="451103"/>
                  </a:lnTo>
                  <a:lnTo>
                    <a:pt x="989076" y="448056"/>
                  </a:lnTo>
                  <a:lnTo>
                    <a:pt x="1046988" y="461771"/>
                  </a:lnTo>
                  <a:lnTo>
                    <a:pt x="1106423" y="448056"/>
                  </a:lnTo>
                  <a:lnTo>
                    <a:pt x="1165860" y="443483"/>
                  </a:lnTo>
                  <a:lnTo>
                    <a:pt x="1222248" y="438912"/>
                  </a:lnTo>
                  <a:lnTo>
                    <a:pt x="1281684" y="423671"/>
                  </a:lnTo>
                  <a:lnTo>
                    <a:pt x="1339596" y="409956"/>
                  </a:lnTo>
                  <a:lnTo>
                    <a:pt x="1399032" y="419100"/>
                  </a:lnTo>
                  <a:lnTo>
                    <a:pt x="1458467" y="429767"/>
                  </a:lnTo>
                  <a:lnTo>
                    <a:pt x="1511808" y="414527"/>
                  </a:lnTo>
                  <a:lnTo>
                    <a:pt x="1571244" y="394715"/>
                  </a:lnTo>
                  <a:lnTo>
                    <a:pt x="1629156" y="402335"/>
                  </a:lnTo>
                  <a:lnTo>
                    <a:pt x="1688591" y="419100"/>
                  </a:lnTo>
                  <a:lnTo>
                    <a:pt x="1746503" y="443483"/>
                  </a:lnTo>
                  <a:lnTo>
                    <a:pt x="1805939" y="438912"/>
                  </a:lnTo>
                  <a:lnTo>
                    <a:pt x="1865376" y="417575"/>
                  </a:lnTo>
                  <a:lnTo>
                    <a:pt x="1923288" y="422147"/>
                  </a:lnTo>
                  <a:lnTo>
                    <a:pt x="1982724" y="413003"/>
                  </a:lnTo>
                  <a:lnTo>
                    <a:pt x="2039112" y="385571"/>
                  </a:lnTo>
                  <a:lnTo>
                    <a:pt x="2098548" y="377951"/>
                  </a:lnTo>
                  <a:lnTo>
                    <a:pt x="2157984" y="362712"/>
                  </a:lnTo>
                  <a:lnTo>
                    <a:pt x="2212848" y="368807"/>
                  </a:lnTo>
                  <a:lnTo>
                    <a:pt x="2272284" y="356615"/>
                  </a:lnTo>
                  <a:lnTo>
                    <a:pt x="2328672" y="341375"/>
                  </a:lnTo>
                  <a:lnTo>
                    <a:pt x="2388107" y="332231"/>
                  </a:lnTo>
                  <a:lnTo>
                    <a:pt x="2446019" y="336803"/>
                  </a:lnTo>
                  <a:lnTo>
                    <a:pt x="2505455" y="333756"/>
                  </a:lnTo>
                  <a:lnTo>
                    <a:pt x="2564891" y="313944"/>
                  </a:lnTo>
                  <a:lnTo>
                    <a:pt x="2622804" y="316991"/>
                  </a:lnTo>
                  <a:lnTo>
                    <a:pt x="2682240" y="306323"/>
                  </a:lnTo>
                  <a:lnTo>
                    <a:pt x="2740152" y="303275"/>
                  </a:lnTo>
                  <a:lnTo>
                    <a:pt x="2799588" y="294131"/>
                  </a:lnTo>
                  <a:lnTo>
                    <a:pt x="2859024" y="284988"/>
                  </a:lnTo>
                  <a:lnTo>
                    <a:pt x="2913888" y="281939"/>
                  </a:lnTo>
                  <a:lnTo>
                    <a:pt x="2973324" y="271271"/>
                  </a:lnTo>
                  <a:lnTo>
                    <a:pt x="3031236" y="263651"/>
                  </a:lnTo>
                  <a:lnTo>
                    <a:pt x="3090672" y="252983"/>
                  </a:lnTo>
                  <a:lnTo>
                    <a:pt x="3148584" y="240791"/>
                  </a:lnTo>
                  <a:lnTo>
                    <a:pt x="3208019" y="233171"/>
                  </a:lnTo>
                  <a:lnTo>
                    <a:pt x="3267455" y="233171"/>
                  </a:lnTo>
                  <a:lnTo>
                    <a:pt x="3323843" y="217931"/>
                  </a:lnTo>
                  <a:lnTo>
                    <a:pt x="3383279" y="210312"/>
                  </a:lnTo>
                  <a:lnTo>
                    <a:pt x="3441191" y="207263"/>
                  </a:lnTo>
                  <a:lnTo>
                    <a:pt x="3500628" y="201167"/>
                  </a:lnTo>
                  <a:lnTo>
                    <a:pt x="3560064" y="185927"/>
                  </a:lnTo>
                  <a:lnTo>
                    <a:pt x="3613404" y="182879"/>
                  </a:lnTo>
                  <a:lnTo>
                    <a:pt x="3672840" y="179831"/>
                  </a:lnTo>
                  <a:lnTo>
                    <a:pt x="3730752" y="164591"/>
                  </a:lnTo>
                  <a:lnTo>
                    <a:pt x="3790188" y="163067"/>
                  </a:lnTo>
                  <a:lnTo>
                    <a:pt x="3848100" y="172212"/>
                  </a:lnTo>
                  <a:lnTo>
                    <a:pt x="3907536" y="164591"/>
                  </a:lnTo>
                  <a:lnTo>
                    <a:pt x="3966972" y="156971"/>
                  </a:lnTo>
                  <a:lnTo>
                    <a:pt x="4024884" y="147827"/>
                  </a:lnTo>
                  <a:lnTo>
                    <a:pt x="4084319" y="134112"/>
                  </a:lnTo>
                  <a:lnTo>
                    <a:pt x="4140707" y="140207"/>
                  </a:lnTo>
                  <a:lnTo>
                    <a:pt x="4200144" y="141731"/>
                  </a:lnTo>
                  <a:lnTo>
                    <a:pt x="4259580" y="149351"/>
                  </a:lnTo>
                  <a:lnTo>
                    <a:pt x="4314444" y="176783"/>
                  </a:lnTo>
                  <a:lnTo>
                    <a:pt x="4373880" y="153923"/>
                  </a:lnTo>
                  <a:lnTo>
                    <a:pt x="4430268" y="152400"/>
                  </a:lnTo>
                  <a:lnTo>
                    <a:pt x="4489704" y="172212"/>
                  </a:lnTo>
                  <a:lnTo>
                    <a:pt x="4547616" y="178307"/>
                  </a:lnTo>
                  <a:lnTo>
                    <a:pt x="4607052" y="184403"/>
                  </a:lnTo>
                  <a:lnTo>
                    <a:pt x="4666488" y="224027"/>
                  </a:lnTo>
                  <a:lnTo>
                    <a:pt x="4724400" y="193547"/>
                  </a:lnTo>
                  <a:lnTo>
                    <a:pt x="4783836" y="155447"/>
                  </a:lnTo>
                  <a:lnTo>
                    <a:pt x="4841748" y="166115"/>
                  </a:lnTo>
                  <a:lnTo>
                    <a:pt x="4901184" y="123443"/>
                  </a:lnTo>
                  <a:lnTo>
                    <a:pt x="4960620" y="79247"/>
                  </a:lnTo>
                  <a:lnTo>
                    <a:pt x="5013960" y="99059"/>
                  </a:lnTo>
                  <a:lnTo>
                    <a:pt x="5073395" y="62483"/>
                  </a:lnTo>
                  <a:lnTo>
                    <a:pt x="5131308" y="74675"/>
                  </a:lnTo>
                  <a:lnTo>
                    <a:pt x="5190744" y="96012"/>
                  </a:lnTo>
                  <a:lnTo>
                    <a:pt x="5247132" y="118871"/>
                  </a:lnTo>
                  <a:lnTo>
                    <a:pt x="5306568" y="92963"/>
                  </a:lnTo>
                  <a:lnTo>
                    <a:pt x="5366004" y="103631"/>
                  </a:lnTo>
                  <a:lnTo>
                    <a:pt x="5423916" y="88391"/>
                  </a:lnTo>
                  <a:lnTo>
                    <a:pt x="5483351" y="137159"/>
                  </a:lnTo>
                  <a:lnTo>
                    <a:pt x="5541264" y="150875"/>
                  </a:lnTo>
                  <a:lnTo>
                    <a:pt x="5600699" y="121919"/>
                  </a:lnTo>
                  <a:lnTo>
                    <a:pt x="5660136" y="100583"/>
                  </a:lnTo>
                  <a:lnTo>
                    <a:pt x="5714999" y="111251"/>
                  </a:lnTo>
                  <a:lnTo>
                    <a:pt x="5774436" y="129539"/>
                  </a:lnTo>
                  <a:lnTo>
                    <a:pt x="5832347" y="77723"/>
                  </a:lnTo>
                  <a:lnTo>
                    <a:pt x="5891784" y="67056"/>
                  </a:lnTo>
                  <a:lnTo>
                    <a:pt x="5949695" y="38100"/>
                  </a:lnTo>
                  <a:lnTo>
                    <a:pt x="6009132" y="10667"/>
                  </a:lnTo>
                  <a:lnTo>
                    <a:pt x="6068568" y="4572"/>
                  </a:lnTo>
                  <a:lnTo>
                    <a:pt x="6124956" y="0"/>
                  </a:lnTo>
                  <a:lnTo>
                    <a:pt x="6184392" y="9143"/>
                  </a:lnTo>
                  <a:lnTo>
                    <a:pt x="6242304" y="16763"/>
                  </a:lnTo>
                  <a:lnTo>
                    <a:pt x="6301740" y="68579"/>
                  </a:lnTo>
                  <a:lnTo>
                    <a:pt x="6361175" y="91439"/>
                  </a:lnTo>
                  <a:lnTo>
                    <a:pt x="6414516" y="100583"/>
                  </a:lnTo>
                  <a:lnTo>
                    <a:pt x="6473951" y="85343"/>
                  </a:lnTo>
                  <a:lnTo>
                    <a:pt x="6531864" y="32003"/>
                  </a:lnTo>
                  <a:lnTo>
                    <a:pt x="6591300" y="82295"/>
                  </a:lnTo>
                  <a:lnTo>
                    <a:pt x="6649212" y="77723"/>
                  </a:lnTo>
                  <a:lnTo>
                    <a:pt x="6708648" y="86867"/>
                  </a:lnTo>
                  <a:lnTo>
                    <a:pt x="6768084" y="77723"/>
                  </a:lnTo>
                  <a:lnTo>
                    <a:pt x="6825996" y="138683"/>
                  </a:lnTo>
                  <a:lnTo>
                    <a:pt x="6885432" y="85343"/>
                  </a:lnTo>
                  <a:lnTo>
                    <a:pt x="6941820" y="118871"/>
                  </a:lnTo>
                  <a:lnTo>
                    <a:pt x="7001256" y="128015"/>
                  </a:lnTo>
                </a:path>
              </a:pathLst>
            </a:custGeom>
            <a:ln w="3174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107947" y="1764792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 h="0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44500" y="1137711"/>
            <a:ext cx="5191125" cy="734695"/>
          </a:xfrm>
          <a:prstGeom prst="rect">
            <a:avLst/>
          </a:prstGeom>
        </p:spPr>
        <p:txBody>
          <a:bodyPr wrap="square" lIns="0" tIns="1365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1800" b="1">
                <a:latin typeface="Arial"/>
                <a:cs typeface="Arial"/>
              </a:rPr>
              <a:t>Growth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$1,000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(1/1/60–12/31/69)</a:t>
            </a:r>
            <a:endParaRPr sz="1800">
              <a:latin typeface="Arial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765"/>
              </a:spcBef>
            </a:pPr>
            <a:r>
              <a:rPr dirty="0" sz="1400" spc="-10">
                <a:latin typeface="Arial Narrow"/>
                <a:cs typeface="Arial Narrow"/>
              </a:rPr>
              <a:t>$3,000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107947" y="5349240"/>
            <a:ext cx="7004684" cy="0"/>
          </a:xfrm>
          <a:custGeom>
            <a:avLst/>
            <a:gdLst/>
            <a:ahLst/>
            <a:cxnLst/>
            <a:rect l="l" t="t" r="r" b="b"/>
            <a:pathLst>
              <a:path w="7004684" h="0">
                <a:moveTo>
                  <a:pt x="0" y="0"/>
                </a:moveTo>
                <a:lnTo>
                  <a:pt x="700430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77341" y="5217922"/>
            <a:ext cx="1873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$0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44500" y="5678740"/>
            <a:ext cx="9953625" cy="839469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2022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10">
                <a:latin typeface="Arial Narrow"/>
                <a:cs typeface="Arial Narrow"/>
              </a:rPr>
              <a:t> government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0">
                <a:latin typeface="Arial Narrow"/>
                <a:cs typeface="Arial Narrow"/>
              </a:rPr>
              <a:t> equivalents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Treasury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 reinvested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 directly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rebalanced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annually.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www.franklintempletondatasources.com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10">
                <a:latin typeface="Arial Narrow"/>
                <a:cs typeface="Arial Narrow"/>
              </a:rPr>
              <a:t> additional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information.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0" b="1">
                <a:latin typeface="Arial Narrow"/>
                <a:cs typeface="Arial Narrow"/>
              </a:rPr>
              <a:t> performance</a:t>
            </a:r>
            <a:r>
              <a:rPr dirty="0" sz="1000" spc="500" b="1">
                <a:latin typeface="Arial Narrow"/>
                <a:cs typeface="Arial Narrow"/>
              </a:rPr>
              <a:t> 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28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493572" y="4022852"/>
            <a:ext cx="4711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 Narrow"/>
                <a:cs typeface="Arial Narrow"/>
              </a:rPr>
              <a:t>$1,000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3572" y="2827782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$2,000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33703" y="5383529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1960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635379" y="5383529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1961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35529" y="5383529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1962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035300" y="5383529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1963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735070" y="5383529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1964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437126" y="5383529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1965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136896" y="5383529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1966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837046" y="5383529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1967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36817" y="5383529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1968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238745" y="5383529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1969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95247" y="2393670"/>
            <a:ext cx="7573009" cy="142684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30"/>
              </a:spcBef>
            </a:pPr>
            <a:r>
              <a:rPr dirty="0" sz="1400" spc="-10" b="1">
                <a:solidFill>
                  <a:srgbClr val="3769FF"/>
                </a:solidFill>
                <a:latin typeface="Arial Narrow"/>
                <a:cs typeface="Arial Narrow"/>
              </a:rPr>
              <a:t>$2,121</a:t>
            </a:r>
            <a:endParaRPr sz="1400">
              <a:latin typeface="Arial Narrow"/>
              <a:cs typeface="Arial Narrow"/>
            </a:endParaRPr>
          </a:p>
          <a:p>
            <a:pPr algn="r" marR="5080">
              <a:lnSpc>
                <a:spcPct val="100000"/>
              </a:lnSpc>
              <a:spcBef>
                <a:spcPts val="535"/>
              </a:spcBef>
              <a:tabLst>
                <a:tab pos="7041515" algn="l"/>
              </a:tabLst>
            </a:pPr>
            <a:r>
              <a:rPr dirty="0" u="sng" sz="1400" b="1">
                <a:solidFill>
                  <a:srgbClr val="009F95"/>
                </a:solidFill>
                <a:uFill>
                  <a:solidFill>
                    <a:srgbClr val="BEBEBE"/>
                  </a:solidFill>
                </a:uFill>
                <a:latin typeface="Arial Narrow"/>
                <a:cs typeface="Arial Narrow"/>
              </a:rPr>
              <a:t>	</a:t>
            </a:r>
            <a:r>
              <a:rPr dirty="0" u="none" sz="1400" b="1">
                <a:solidFill>
                  <a:srgbClr val="009F95"/>
                </a:solidFill>
                <a:latin typeface="Arial Narrow"/>
                <a:cs typeface="Arial Narrow"/>
              </a:rPr>
              <a:t> $1,920</a:t>
            </a:r>
            <a:endParaRPr sz="1400">
              <a:latin typeface="Arial Narrow"/>
              <a:cs typeface="Arial Narrow"/>
            </a:endParaRPr>
          </a:p>
          <a:p>
            <a:pPr algn="r" marR="5080">
              <a:lnSpc>
                <a:spcPct val="100000"/>
              </a:lnSpc>
              <a:spcBef>
                <a:spcPts val="525"/>
              </a:spcBef>
            </a:pPr>
            <a:r>
              <a:rPr dirty="0" sz="1400" spc="-10" b="1">
                <a:solidFill>
                  <a:srgbClr val="FF5F35"/>
                </a:solidFill>
                <a:latin typeface="Arial Narrow"/>
                <a:cs typeface="Arial Narrow"/>
              </a:rPr>
              <a:t>$1,720</a:t>
            </a:r>
            <a:endParaRPr sz="1400">
              <a:latin typeface="Arial Narrow"/>
              <a:cs typeface="Arial Narrow"/>
            </a:endParaRPr>
          </a:p>
          <a:p>
            <a:pPr algn="r" marR="5080">
              <a:lnSpc>
                <a:spcPct val="100000"/>
              </a:lnSpc>
              <a:spcBef>
                <a:spcPts val="475"/>
              </a:spcBef>
            </a:pPr>
            <a:r>
              <a:rPr dirty="0" sz="1400" spc="-10" b="1">
                <a:solidFill>
                  <a:srgbClr val="672FE2"/>
                </a:solidFill>
                <a:latin typeface="Arial Narrow"/>
                <a:cs typeface="Arial Narrow"/>
              </a:rPr>
              <a:t>$1,595</a:t>
            </a:r>
            <a:endParaRPr sz="1400">
              <a:latin typeface="Arial Narrow"/>
              <a:cs typeface="Arial Narrow"/>
            </a:endParaRPr>
          </a:p>
          <a:p>
            <a:pPr algn="r" marR="5080">
              <a:lnSpc>
                <a:spcPct val="100000"/>
              </a:lnSpc>
              <a:spcBef>
                <a:spcPts val="570"/>
              </a:spcBef>
            </a:pPr>
            <a:r>
              <a:rPr dirty="0" sz="1400" spc="-10" b="1">
                <a:solidFill>
                  <a:srgbClr val="8B8B8B"/>
                </a:solidFill>
                <a:latin typeface="Arial Narrow"/>
                <a:cs typeface="Arial Narrow"/>
              </a:rPr>
              <a:t>$1,401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8746235" y="2467355"/>
          <a:ext cx="1722120" cy="1368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</a:tblGrid>
              <a:tr h="264160">
                <a:tc>
                  <a:txBody>
                    <a:bodyPr/>
                    <a:lstStyle/>
                    <a:p>
                      <a:pPr marL="46355">
                        <a:lnSpc>
                          <a:spcPts val="165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Aggressive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769FF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143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00BEB3"/>
                    </a:solidFill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marL="46355">
                        <a:lnSpc>
                          <a:spcPts val="165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Moderate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5F35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Conservative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72FE2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Income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143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8B8B8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5850128"/>
            <a:ext cx="1118870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 Narrow"/>
                <a:cs typeface="Arial Narrow"/>
              </a:rPr>
              <a:t>Investors</a:t>
            </a:r>
            <a:r>
              <a:rPr dirty="0" sz="1400" spc="-5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should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carefully</a:t>
            </a:r>
            <a:r>
              <a:rPr dirty="0" sz="1400" spc="-3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consider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fund’s</a:t>
            </a:r>
            <a:r>
              <a:rPr dirty="0" sz="1400" spc="-3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investment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goals,</a:t>
            </a:r>
            <a:r>
              <a:rPr dirty="0" sz="1400" spc="-3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risks,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charges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expenses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before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investing.</a:t>
            </a:r>
            <a:r>
              <a:rPr dirty="0" sz="1400" spc="-50" i="1">
                <a:latin typeface="Arial Narrow"/>
                <a:cs typeface="Arial Narrow"/>
              </a:rPr>
              <a:t> </a:t>
            </a:r>
            <a:r>
              <a:rPr dirty="0" sz="1400" spc="-85" i="1">
                <a:latin typeface="Arial Narrow"/>
                <a:cs typeface="Arial Narrow"/>
              </a:rPr>
              <a:t>To</a:t>
            </a:r>
            <a:r>
              <a:rPr dirty="0" sz="1400" spc="-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obtain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</a:t>
            </a:r>
            <a:r>
              <a:rPr dirty="0" sz="1400" spc="-3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summary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prospectus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and/or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prospectus,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which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contains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other</a:t>
            </a:r>
            <a:r>
              <a:rPr dirty="0" sz="1400" spc="-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information,</a:t>
            </a:r>
            <a:r>
              <a:rPr dirty="0" sz="1400" i="1">
                <a:latin typeface="Arial Narrow"/>
                <a:cs typeface="Arial Narrow"/>
              </a:rPr>
              <a:t> talk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to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your</a:t>
            </a:r>
            <a:r>
              <a:rPr dirty="0" sz="1400" spc="-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financial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professional,</a:t>
            </a:r>
            <a:r>
              <a:rPr dirty="0" sz="1400" spc="-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call</a:t>
            </a:r>
            <a:r>
              <a:rPr dirty="0" sz="1400" spc="-3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us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at (800)</a:t>
            </a:r>
            <a:r>
              <a:rPr dirty="0" sz="1400" spc="-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342-</a:t>
            </a:r>
            <a:r>
              <a:rPr dirty="0" sz="1400" i="1">
                <a:latin typeface="Arial Narrow"/>
                <a:cs typeface="Arial Narrow"/>
              </a:rPr>
              <a:t>5236,</a:t>
            </a:r>
            <a:r>
              <a:rPr dirty="0" sz="1400" spc="-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or visit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franklintempleton.com.</a:t>
            </a:r>
            <a:r>
              <a:rPr dirty="0" sz="1400" spc="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Please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read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</a:t>
            </a:r>
            <a:r>
              <a:rPr dirty="0" sz="1400" spc="-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prospectus</a:t>
            </a:r>
            <a:r>
              <a:rPr dirty="0" sz="1400" spc="-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carefully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before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spc="-25" i="1">
                <a:latin typeface="Arial Narrow"/>
                <a:cs typeface="Arial Narrow"/>
              </a:rPr>
              <a:t>you </a:t>
            </a:r>
            <a:r>
              <a:rPr dirty="0" sz="1400" i="1">
                <a:latin typeface="Arial Narrow"/>
                <a:cs typeface="Arial Narrow"/>
              </a:rPr>
              <a:t>invest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or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send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money.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Agenda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1106893" y="1629155"/>
            <a:ext cx="3108960" cy="3108960"/>
          </a:xfrm>
          <a:custGeom>
            <a:avLst/>
            <a:gdLst/>
            <a:ahLst/>
            <a:cxnLst/>
            <a:rect l="l" t="t" r="r" b="b"/>
            <a:pathLst>
              <a:path w="3108960" h="3108960">
                <a:moveTo>
                  <a:pt x="3108960" y="0"/>
                </a:moveTo>
                <a:lnTo>
                  <a:pt x="0" y="0"/>
                </a:lnTo>
                <a:lnTo>
                  <a:pt x="0" y="3108960"/>
                </a:lnTo>
                <a:lnTo>
                  <a:pt x="3108960" y="3108960"/>
                </a:lnTo>
                <a:lnTo>
                  <a:pt x="3108960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515611" y="1629155"/>
            <a:ext cx="3108960" cy="3108960"/>
          </a:xfrm>
          <a:custGeom>
            <a:avLst/>
            <a:gdLst/>
            <a:ahLst/>
            <a:cxnLst/>
            <a:rect l="l" t="t" r="r" b="b"/>
            <a:pathLst>
              <a:path w="3108959" h="3108960">
                <a:moveTo>
                  <a:pt x="3108960" y="0"/>
                </a:moveTo>
                <a:lnTo>
                  <a:pt x="0" y="0"/>
                </a:lnTo>
                <a:lnTo>
                  <a:pt x="0" y="3108960"/>
                </a:lnTo>
                <a:lnTo>
                  <a:pt x="3108960" y="3108960"/>
                </a:lnTo>
                <a:lnTo>
                  <a:pt x="3108960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924292" y="1629155"/>
            <a:ext cx="3108960" cy="3108960"/>
          </a:xfrm>
          <a:custGeom>
            <a:avLst/>
            <a:gdLst/>
            <a:ahLst/>
            <a:cxnLst/>
            <a:rect l="l" t="t" r="r" b="b"/>
            <a:pathLst>
              <a:path w="3108959" h="3108960">
                <a:moveTo>
                  <a:pt x="3108959" y="0"/>
                </a:moveTo>
                <a:lnTo>
                  <a:pt x="0" y="0"/>
                </a:lnTo>
                <a:lnTo>
                  <a:pt x="0" y="3108960"/>
                </a:lnTo>
                <a:lnTo>
                  <a:pt x="3108959" y="3108960"/>
                </a:lnTo>
                <a:lnTo>
                  <a:pt x="3108959" y="0"/>
                </a:lnTo>
                <a:close/>
              </a:path>
            </a:pathLst>
          </a:custGeom>
          <a:solidFill>
            <a:srgbClr val="672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368678" y="3850004"/>
            <a:ext cx="1414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Emotions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777866" y="3850004"/>
            <a:ext cx="19208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Expectations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86673" y="3850004"/>
            <a:ext cx="165036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Economics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870704" y="2046223"/>
            <a:ext cx="1089660" cy="1131570"/>
          </a:xfrm>
          <a:custGeom>
            <a:avLst/>
            <a:gdLst/>
            <a:ahLst/>
            <a:cxnLst/>
            <a:rect l="l" t="t" r="r" b="b"/>
            <a:pathLst>
              <a:path w="1089660" h="1131570">
                <a:moveTo>
                  <a:pt x="528853" y="348361"/>
                </a:moveTo>
                <a:lnTo>
                  <a:pt x="435356" y="246888"/>
                </a:lnTo>
                <a:lnTo>
                  <a:pt x="425704" y="242316"/>
                </a:lnTo>
                <a:lnTo>
                  <a:pt x="420116" y="242316"/>
                </a:lnTo>
                <a:lnTo>
                  <a:pt x="322961" y="334137"/>
                </a:lnTo>
                <a:lnTo>
                  <a:pt x="316953" y="348361"/>
                </a:lnTo>
                <a:lnTo>
                  <a:pt x="318452" y="355930"/>
                </a:lnTo>
                <a:lnTo>
                  <a:pt x="322961" y="362585"/>
                </a:lnTo>
                <a:lnTo>
                  <a:pt x="329615" y="367017"/>
                </a:lnTo>
                <a:lnTo>
                  <a:pt x="337197" y="368490"/>
                </a:lnTo>
                <a:lnTo>
                  <a:pt x="344792" y="367017"/>
                </a:lnTo>
                <a:lnTo>
                  <a:pt x="351536" y="362585"/>
                </a:lnTo>
                <a:lnTo>
                  <a:pt x="402717" y="311531"/>
                </a:lnTo>
                <a:lnTo>
                  <a:pt x="402717" y="504571"/>
                </a:lnTo>
                <a:lnTo>
                  <a:pt x="404291" y="512445"/>
                </a:lnTo>
                <a:lnTo>
                  <a:pt x="408622" y="518858"/>
                </a:lnTo>
                <a:lnTo>
                  <a:pt x="415036" y="523189"/>
                </a:lnTo>
                <a:lnTo>
                  <a:pt x="422910" y="524764"/>
                </a:lnTo>
                <a:lnTo>
                  <a:pt x="430771" y="523189"/>
                </a:lnTo>
                <a:lnTo>
                  <a:pt x="437197" y="518858"/>
                </a:lnTo>
                <a:lnTo>
                  <a:pt x="441515" y="512445"/>
                </a:lnTo>
                <a:lnTo>
                  <a:pt x="443103" y="504571"/>
                </a:lnTo>
                <a:lnTo>
                  <a:pt x="443103" y="311531"/>
                </a:lnTo>
                <a:lnTo>
                  <a:pt x="498221" y="366522"/>
                </a:lnTo>
                <a:lnTo>
                  <a:pt x="503428" y="368554"/>
                </a:lnTo>
                <a:lnTo>
                  <a:pt x="513842" y="368554"/>
                </a:lnTo>
                <a:lnTo>
                  <a:pt x="518922" y="366522"/>
                </a:lnTo>
                <a:lnTo>
                  <a:pt x="522859" y="362585"/>
                </a:lnTo>
                <a:lnTo>
                  <a:pt x="527354" y="355930"/>
                </a:lnTo>
                <a:lnTo>
                  <a:pt x="528853" y="348361"/>
                </a:lnTo>
                <a:close/>
              </a:path>
              <a:path w="1089660" h="1131570">
                <a:moveTo>
                  <a:pt x="711733" y="106362"/>
                </a:moveTo>
                <a:lnTo>
                  <a:pt x="618236" y="4572"/>
                </a:lnTo>
                <a:lnTo>
                  <a:pt x="608584" y="0"/>
                </a:lnTo>
                <a:lnTo>
                  <a:pt x="602996" y="0"/>
                </a:lnTo>
                <a:lnTo>
                  <a:pt x="505841" y="92075"/>
                </a:lnTo>
                <a:lnTo>
                  <a:pt x="499833" y="106362"/>
                </a:lnTo>
                <a:lnTo>
                  <a:pt x="501332" y="113982"/>
                </a:lnTo>
                <a:lnTo>
                  <a:pt x="505841" y="120650"/>
                </a:lnTo>
                <a:lnTo>
                  <a:pt x="512495" y="125082"/>
                </a:lnTo>
                <a:lnTo>
                  <a:pt x="520077" y="126555"/>
                </a:lnTo>
                <a:lnTo>
                  <a:pt x="527672" y="125082"/>
                </a:lnTo>
                <a:lnTo>
                  <a:pt x="534416" y="120650"/>
                </a:lnTo>
                <a:lnTo>
                  <a:pt x="585597" y="69469"/>
                </a:lnTo>
                <a:lnTo>
                  <a:pt x="585597" y="626491"/>
                </a:lnTo>
                <a:lnTo>
                  <a:pt x="587171" y="634365"/>
                </a:lnTo>
                <a:lnTo>
                  <a:pt x="591489" y="640778"/>
                </a:lnTo>
                <a:lnTo>
                  <a:pt x="597916" y="645109"/>
                </a:lnTo>
                <a:lnTo>
                  <a:pt x="605790" y="646684"/>
                </a:lnTo>
                <a:lnTo>
                  <a:pt x="613651" y="645109"/>
                </a:lnTo>
                <a:lnTo>
                  <a:pt x="620077" y="640778"/>
                </a:lnTo>
                <a:lnTo>
                  <a:pt x="624395" y="634365"/>
                </a:lnTo>
                <a:lnTo>
                  <a:pt x="625983" y="626491"/>
                </a:lnTo>
                <a:lnTo>
                  <a:pt x="625983" y="69469"/>
                </a:lnTo>
                <a:lnTo>
                  <a:pt x="681101" y="124587"/>
                </a:lnTo>
                <a:lnTo>
                  <a:pt x="686308" y="126492"/>
                </a:lnTo>
                <a:lnTo>
                  <a:pt x="696722" y="126492"/>
                </a:lnTo>
                <a:lnTo>
                  <a:pt x="701802" y="124587"/>
                </a:lnTo>
                <a:lnTo>
                  <a:pt x="705739" y="120650"/>
                </a:lnTo>
                <a:lnTo>
                  <a:pt x="710234" y="113982"/>
                </a:lnTo>
                <a:lnTo>
                  <a:pt x="711733" y="106362"/>
                </a:lnTo>
                <a:close/>
              </a:path>
              <a:path w="1089660" h="1131570">
                <a:moveTo>
                  <a:pt x="893089" y="287718"/>
                </a:moveTo>
                <a:lnTo>
                  <a:pt x="799592" y="185928"/>
                </a:lnTo>
                <a:lnTo>
                  <a:pt x="789940" y="181356"/>
                </a:lnTo>
                <a:lnTo>
                  <a:pt x="784352" y="181356"/>
                </a:lnTo>
                <a:lnTo>
                  <a:pt x="687197" y="273431"/>
                </a:lnTo>
                <a:lnTo>
                  <a:pt x="681189" y="287718"/>
                </a:lnTo>
                <a:lnTo>
                  <a:pt x="682688" y="295338"/>
                </a:lnTo>
                <a:lnTo>
                  <a:pt x="687197" y="302006"/>
                </a:lnTo>
                <a:lnTo>
                  <a:pt x="693851" y="306438"/>
                </a:lnTo>
                <a:lnTo>
                  <a:pt x="701433" y="307911"/>
                </a:lnTo>
                <a:lnTo>
                  <a:pt x="709028" y="306438"/>
                </a:lnTo>
                <a:lnTo>
                  <a:pt x="715772" y="302006"/>
                </a:lnTo>
                <a:lnTo>
                  <a:pt x="766953" y="250825"/>
                </a:lnTo>
                <a:lnTo>
                  <a:pt x="766953" y="565531"/>
                </a:lnTo>
                <a:lnTo>
                  <a:pt x="768527" y="573405"/>
                </a:lnTo>
                <a:lnTo>
                  <a:pt x="772858" y="579818"/>
                </a:lnTo>
                <a:lnTo>
                  <a:pt x="779272" y="584149"/>
                </a:lnTo>
                <a:lnTo>
                  <a:pt x="787146" y="585724"/>
                </a:lnTo>
                <a:lnTo>
                  <a:pt x="795007" y="584149"/>
                </a:lnTo>
                <a:lnTo>
                  <a:pt x="801433" y="579818"/>
                </a:lnTo>
                <a:lnTo>
                  <a:pt x="805751" y="573405"/>
                </a:lnTo>
                <a:lnTo>
                  <a:pt x="807339" y="565531"/>
                </a:lnTo>
                <a:lnTo>
                  <a:pt x="807339" y="250825"/>
                </a:lnTo>
                <a:lnTo>
                  <a:pt x="862457" y="305943"/>
                </a:lnTo>
                <a:lnTo>
                  <a:pt x="867664" y="307848"/>
                </a:lnTo>
                <a:lnTo>
                  <a:pt x="878078" y="307848"/>
                </a:lnTo>
                <a:lnTo>
                  <a:pt x="883158" y="305943"/>
                </a:lnTo>
                <a:lnTo>
                  <a:pt x="887095" y="302006"/>
                </a:lnTo>
                <a:lnTo>
                  <a:pt x="891590" y="295338"/>
                </a:lnTo>
                <a:lnTo>
                  <a:pt x="893089" y="287718"/>
                </a:lnTo>
                <a:close/>
              </a:path>
              <a:path w="1089660" h="1131570">
                <a:moveTo>
                  <a:pt x="1089533" y="414718"/>
                </a:moveTo>
                <a:lnTo>
                  <a:pt x="1086472" y="366585"/>
                </a:lnTo>
                <a:lnTo>
                  <a:pt x="1079398" y="320408"/>
                </a:lnTo>
                <a:lnTo>
                  <a:pt x="1068324" y="276860"/>
                </a:lnTo>
                <a:lnTo>
                  <a:pt x="1051013" y="262775"/>
                </a:lnTo>
                <a:lnTo>
                  <a:pt x="1043051" y="263525"/>
                </a:lnTo>
                <a:lnTo>
                  <a:pt x="1035989" y="267385"/>
                </a:lnTo>
                <a:lnTo>
                  <a:pt x="1031138" y="273456"/>
                </a:lnTo>
                <a:lnTo>
                  <a:pt x="1028903" y="280873"/>
                </a:lnTo>
                <a:lnTo>
                  <a:pt x="1029716" y="288798"/>
                </a:lnTo>
                <a:lnTo>
                  <a:pt x="1040422" y="331863"/>
                </a:lnTo>
                <a:lnTo>
                  <a:pt x="1046822" y="377990"/>
                </a:lnTo>
                <a:lnTo>
                  <a:pt x="1048931" y="426326"/>
                </a:lnTo>
                <a:lnTo>
                  <a:pt x="1046721" y="476034"/>
                </a:lnTo>
                <a:lnTo>
                  <a:pt x="1040193" y="526249"/>
                </a:lnTo>
                <a:lnTo>
                  <a:pt x="1029347" y="576122"/>
                </a:lnTo>
                <a:lnTo>
                  <a:pt x="1014171" y="624814"/>
                </a:lnTo>
                <a:lnTo>
                  <a:pt x="994664" y="671474"/>
                </a:lnTo>
                <a:lnTo>
                  <a:pt x="970826" y="715238"/>
                </a:lnTo>
                <a:lnTo>
                  <a:pt x="942644" y="755256"/>
                </a:lnTo>
                <a:lnTo>
                  <a:pt x="910120" y="790689"/>
                </a:lnTo>
                <a:lnTo>
                  <a:pt x="873252" y="820674"/>
                </a:lnTo>
                <a:lnTo>
                  <a:pt x="862317" y="830440"/>
                </a:lnTo>
                <a:lnTo>
                  <a:pt x="854138" y="842378"/>
                </a:lnTo>
                <a:lnTo>
                  <a:pt x="848995" y="855916"/>
                </a:lnTo>
                <a:lnTo>
                  <a:pt x="847217" y="870458"/>
                </a:lnTo>
                <a:lnTo>
                  <a:pt x="847217" y="1090930"/>
                </a:lnTo>
                <a:lnTo>
                  <a:pt x="423672" y="1090930"/>
                </a:lnTo>
                <a:lnTo>
                  <a:pt x="423672" y="989965"/>
                </a:lnTo>
                <a:lnTo>
                  <a:pt x="418896" y="966343"/>
                </a:lnTo>
                <a:lnTo>
                  <a:pt x="405904" y="947051"/>
                </a:lnTo>
                <a:lnTo>
                  <a:pt x="386638" y="934034"/>
                </a:lnTo>
                <a:lnTo>
                  <a:pt x="363093" y="929259"/>
                </a:lnTo>
                <a:lnTo>
                  <a:pt x="221869" y="929259"/>
                </a:lnTo>
                <a:lnTo>
                  <a:pt x="214045" y="927684"/>
                </a:lnTo>
                <a:lnTo>
                  <a:pt x="207619" y="923353"/>
                </a:lnTo>
                <a:lnTo>
                  <a:pt x="203276" y="916940"/>
                </a:lnTo>
                <a:lnTo>
                  <a:pt x="201676" y="909066"/>
                </a:lnTo>
                <a:lnTo>
                  <a:pt x="201676" y="727329"/>
                </a:lnTo>
                <a:lnTo>
                  <a:pt x="196926" y="703707"/>
                </a:lnTo>
                <a:lnTo>
                  <a:pt x="183984" y="684415"/>
                </a:lnTo>
                <a:lnTo>
                  <a:pt x="164807" y="671398"/>
                </a:lnTo>
                <a:lnTo>
                  <a:pt x="141351" y="666623"/>
                </a:lnTo>
                <a:lnTo>
                  <a:pt x="60579" y="666623"/>
                </a:lnTo>
                <a:lnTo>
                  <a:pt x="52705" y="665048"/>
                </a:lnTo>
                <a:lnTo>
                  <a:pt x="46291" y="660717"/>
                </a:lnTo>
                <a:lnTo>
                  <a:pt x="41960" y="654304"/>
                </a:lnTo>
                <a:lnTo>
                  <a:pt x="40386" y="646430"/>
                </a:lnTo>
                <a:lnTo>
                  <a:pt x="40386" y="643509"/>
                </a:lnTo>
                <a:lnTo>
                  <a:pt x="40894" y="640715"/>
                </a:lnTo>
                <a:lnTo>
                  <a:pt x="42164" y="638048"/>
                </a:lnTo>
                <a:lnTo>
                  <a:pt x="179832" y="453390"/>
                </a:lnTo>
                <a:lnTo>
                  <a:pt x="181229" y="449707"/>
                </a:lnTo>
                <a:lnTo>
                  <a:pt x="184785" y="414020"/>
                </a:lnTo>
                <a:lnTo>
                  <a:pt x="191731" y="371309"/>
                </a:lnTo>
                <a:lnTo>
                  <a:pt x="202730" y="328053"/>
                </a:lnTo>
                <a:lnTo>
                  <a:pt x="221449" y="287172"/>
                </a:lnTo>
                <a:lnTo>
                  <a:pt x="221627" y="279425"/>
                </a:lnTo>
                <a:lnTo>
                  <a:pt x="218871" y="272173"/>
                </a:lnTo>
                <a:lnTo>
                  <a:pt x="213360" y="266319"/>
                </a:lnTo>
                <a:lnTo>
                  <a:pt x="206006" y="263080"/>
                </a:lnTo>
                <a:lnTo>
                  <a:pt x="198272" y="262928"/>
                </a:lnTo>
                <a:lnTo>
                  <a:pt x="191071" y="265684"/>
                </a:lnTo>
                <a:lnTo>
                  <a:pt x="165569" y="312013"/>
                </a:lnTo>
                <a:lnTo>
                  <a:pt x="152603" y="360705"/>
                </a:lnTo>
                <a:lnTo>
                  <a:pt x="145084" y="406082"/>
                </a:lnTo>
                <a:lnTo>
                  <a:pt x="141732" y="437007"/>
                </a:lnTo>
                <a:lnTo>
                  <a:pt x="8763" y="615315"/>
                </a:lnTo>
                <a:lnTo>
                  <a:pt x="4114" y="624509"/>
                </a:lnTo>
                <a:lnTo>
                  <a:pt x="1854" y="631609"/>
                </a:lnTo>
                <a:lnTo>
                  <a:pt x="469" y="638949"/>
                </a:lnTo>
                <a:lnTo>
                  <a:pt x="0" y="646430"/>
                </a:lnTo>
                <a:lnTo>
                  <a:pt x="4762" y="670013"/>
                </a:lnTo>
                <a:lnTo>
                  <a:pt x="17754" y="689317"/>
                </a:lnTo>
                <a:lnTo>
                  <a:pt x="37020" y="702348"/>
                </a:lnTo>
                <a:lnTo>
                  <a:pt x="60579" y="707136"/>
                </a:lnTo>
                <a:lnTo>
                  <a:pt x="141351" y="707136"/>
                </a:lnTo>
                <a:lnTo>
                  <a:pt x="149136" y="708723"/>
                </a:lnTo>
                <a:lnTo>
                  <a:pt x="155524" y="713041"/>
                </a:lnTo>
                <a:lnTo>
                  <a:pt x="159829" y="719467"/>
                </a:lnTo>
                <a:lnTo>
                  <a:pt x="161417" y="727329"/>
                </a:lnTo>
                <a:lnTo>
                  <a:pt x="161417" y="909066"/>
                </a:lnTo>
                <a:lnTo>
                  <a:pt x="166179" y="932624"/>
                </a:lnTo>
                <a:lnTo>
                  <a:pt x="179158" y="951890"/>
                </a:lnTo>
                <a:lnTo>
                  <a:pt x="198374" y="964882"/>
                </a:lnTo>
                <a:lnTo>
                  <a:pt x="221869" y="969645"/>
                </a:lnTo>
                <a:lnTo>
                  <a:pt x="363093" y="969645"/>
                </a:lnTo>
                <a:lnTo>
                  <a:pt x="370954" y="971257"/>
                </a:lnTo>
                <a:lnTo>
                  <a:pt x="377380" y="975626"/>
                </a:lnTo>
                <a:lnTo>
                  <a:pt x="381698" y="982078"/>
                </a:lnTo>
                <a:lnTo>
                  <a:pt x="383286" y="989965"/>
                </a:lnTo>
                <a:lnTo>
                  <a:pt x="383286" y="1111123"/>
                </a:lnTo>
                <a:lnTo>
                  <a:pt x="384860" y="1118997"/>
                </a:lnTo>
                <a:lnTo>
                  <a:pt x="389191" y="1125410"/>
                </a:lnTo>
                <a:lnTo>
                  <a:pt x="395605" y="1129741"/>
                </a:lnTo>
                <a:lnTo>
                  <a:pt x="403479" y="1131316"/>
                </a:lnTo>
                <a:lnTo>
                  <a:pt x="867410" y="1131316"/>
                </a:lnTo>
                <a:lnTo>
                  <a:pt x="875271" y="1129741"/>
                </a:lnTo>
                <a:lnTo>
                  <a:pt x="881697" y="1125410"/>
                </a:lnTo>
                <a:lnTo>
                  <a:pt x="886015" y="1118997"/>
                </a:lnTo>
                <a:lnTo>
                  <a:pt x="887603" y="1111123"/>
                </a:lnTo>
                <a:lnTo>
                  <a:pt x="887603" y="863854"/>
                </a:lnTo>
                <a:lnTo>
                  <a:pt x="890905" y="857631"/>
                </a:lnTo>
                <a:lnTo>
                  <a:pt x="934097" y="823569"/>
                </a:lnTo>
                <a:lnTo>
                  <a:pt x="967803" y="788466"/>
                </a:lnTo>
                <a:lnTo>
                  <a:pt x="997369" y="749185"/>
                </a:lnTo>
                <a:lnTo>
                  <a:pt x="1022807" y="706424"/>
                </a:lnTo>
                <a:lnTo>
                  <a:pt x="1044130" y="660857"/>
                </a:lnTo>
                <a:lnTo>
                  <a:pt x="1061351" y="613168"/>
                </a:lnTo>
                <a:lnTo>
                  <a:pt x="1074483" y="564019"/>
                </a:lnTo>
                <a:lnTo>
                  <a:pt x="1083551" y="514108"/>
                </a:lnTo>
                <a:lnTo>
                  <a:pt x="1088567" y="464121"/>
                </a:lnTo>
                <a:lnTo>
                  <a:pt x="1089533" y="414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170164" y="2211323"/>
            <a:ext cx="1292860" cy="967740"/>
          </a:xfrm>
          <a:custGeom>
            <a:avLst/>
            <a:gdLst/>
            <a:ahLst/>
            <a:cxnLst/>
            <a:rect l="l" t="t" r="r" b="b"/>
            <a:pathLst>
              <a:path w="1292859" h="967739">
                <a:moveTo>
                  <a:pt x="1292352" y="944880"/>
                </a:moveTo>
                <a:lnTo>
                  <a:pt x="1290523" y="936015"/>
                </a:lnTo>
                <a:lnTo>
                  <a:pt x="1285557" y="928738"/>
                </a:lnTo>
                <a:lnTo>
                  <a:pt x="1278204" y="923836"/>
                </a:lnTo>
                <a:lnTo>
                  <a:pt x="1269238" y="922020"/>
                </a:lnTo>
                <a:lnTo>
                  <a:pt x="1222248" y="922020"/>
                </a:lnTo>
                <a:lnTo>
                  <a:pt x="1222248" y="921639"/>
                </a:lnTo>
                <a:lnTo>
                  <a:pt x="1222248" y="46101"/>
                </a:lnTo>
                <a:lnTo>
                  <a:pt x="1222248" y="22987"/>
                </a:lnTo>
                <a:lnTo>
                  <a:pt x="1220419" y="14046"/>
                </a:lnTo>
                <a:lnTo>
                  <a:pt x="1215466" y="6743"/>
                </a:lnTo>
                <a:lnTo>
                  <a:pt x="1208151" y="1816"/>
                </a:lnTo>
                <a:lnTo>
                  <a:pt x="1199261" y="0"/>
                </a:lnTo>
                <a:lnTo>
                  <a:pt x="1176147" y="0"/>
                </a:lnTo>
                <a:lnTo>
                  <a:pt x="1176147" y="46101"/>
                </a:lnTo>
                <a:lnTo>
                  <a:pt x="1176147" y="921639"/>
                </a:lnTo>
                <a:lnTo>
                  <a:pt x="1083945" y="921639"/>
                </a:lnTo>
                <a:lnTo>
                  <a:pt x="1083945" y="46101"/>
                </a:lnTo>
                <a:lnTo>
                  <a:pt x="1176147" y="46101"/>
                </a:lnTo>
                <a:lnTo>
                  <a:pt x="1176147" y="0"/>
                </a:lnTo>
                <a:lnTo>
                  <a:pt x="1060958" y="0"/>
                </a:lnTo>
                <a:lnTo>
                  <a:pt x="1051979" y="1816"/>
                </a:lnTo>
                <a:lnTo>
                  <a:pt x="1044625" y="6743"/>
                </a:lnTo>
                <a:lnTo>
                  <a:pt x="1039660" y="14046"/>
                </a:lnTo>
                <a:lnTo>
                  <a:pt x="1037844" y="22987"/>
                </a:lnTo>
                <a:lnTo>
                  <a:pt x="1037844" y="922020"/>
                </a:lnTo>
                <a:lnTo>
                  <a:pt x="899160" y="922020"/>
                </a:lnTo>
                <a:lnTo>
                  <a:pt x="899160" y="921639"/>
                </a:lnTo>
                <a:lnTo>
                  <a:pt x="899160" y="369189"/>
                </a:lnTo>
                <a:lnTo>
                  <a:pt x="899160" y="346075"/>
                </a:lnTo>
                <a:lnTo>
                  <a:pt x="897331" y="337134"/>
                </a:lnTo>
                <a:lnTo>
                  <a:pt x="892378" y="329831"/>
                </a:lnTo>
                <a:lnTo>
                  <a:pt x="885063" y="324904"/>
                </a:lnTo>
                <a:lnTo>
                  <a:pt x="876173" y="323088"/>
                </a:lnTo>
                <a:lnTo>
                  <a:pt x="853059" y="323088"/>
                </a:lnTo>
                <a:lnTo>
                  <a:pt x="853059" y="369189"/>
                </a:lnTo>
                <a:lnTo>
                  <a:pt x="853059" y="921639"/>
                </a:lnTo>
                <a:lnTo>
                  <a:pt x="760857" y="921639"/>
                </a:lnTo>
                <a:lnTo>
                  <a:pt x="760857" y="369189"/>
                </a:lnTo>
                <a:lnTo>
                  <a:pt x="853059" y="369189"/>
                </a:lnTo>
                <a:lnTo>
                  <a:pt x="853059" y="323088"/>
                </a:lnTo>
                <a:lnTo>
                  <a:pt x="737870" y="323088"/>
                </a:lnTo>
                <a:lnTo>
                  <a:pt x="728891" y="324904"/>
                </a:lnTo>
                <a:lnTo>
                  <a:pt x="721550" y="329831"/>
                </a:lnTo>
                <a:lnTo>
                  <a:pt x="716572" y="337134"/>
                </a:lnTo>
                <a:lnTo>
                  <a:pt x="714756" y="346075"/>
                </a:lnTo>
                <a:lnTo>
                  <a:pt x="714756" y="922020"/>
                </a:lnTo>
                <a:lnTo>
                  <a:pt x="577596" y="922020"/>
                </a:lnTo>
                <a:lnTo>
                  <a:pt x="577596" y="921639"/>
                </a:lnTo>
                <a:lnTo>
                  <a:pt x="577596" y="230505"/>
                </a:lnTo>
                <a:lnTo>
                  <a:pt x="577596" y="207391"/>
                </a:lnTo>
                <a:lnTo>
                  <a:pt x="575767" y="198450"/>
                </a:lnTo>
                <a:lnTo>
                  <a:pt x="570814" y="191135"/>
                </a:lnTo>
                <a:lnTo>
                  <a:pt x="563499" y="186220"/>
                </a:lnTo>
                <a:lnTo>
                  <a:pt x="554609" y="184404"/>
                </a:lnTo>
                <a:lnTo>
                  <a:pt x="531495" y="184404"/>
                </a:lnTo>
                <a:lnTo>
                  <a:pt x="531495" y="230505"/>
                </a:lnTo>
                <a:lnTo>
                  <a:pt x="531495" y="921639"/>
                </a:lnTo>
                <a:lnTo>
                  <a:pt x="439293" y="921639"/>
                </a:lnTo>
                <a:lnTo>
                  <a:pt x="439293" y="230505"/>
                </a:lnTo>
                <a:lnTo>
                  <a:pt x="531495" y="230505"/>
                </a:lnTo>
                <a:lnTo>
                  <a:pt x="531495" y="184404"/>
                </a:lnTo>
                <a:lnTo>
                  <a:pt x="416306" y="184404"/>
                </a:lnTo>
                <a:lnTo>
                  <a:pt x="407327" y="186220"/>
                </a:lnTo>
                <a:lnTo>
                  <a:pt x="399973" y="191135"/>
                </a:lnTo>
                <a:lnTo>
                  <a:pt x="395008" y="198450"/>
                </a:lnTo>
                <a:lnTo>
                  <a:pt x="393192" y="207391"/>
                </a:lnTo>
                <a:lnTo>
                  <a:pt x="393192" y="922020"/>
                </a:lnTo>
                <a:lnTo>
                  <a:pt x="254508" y="922020"/>
                </a:lnTo>
                <a:lnTo>
                  <a:pt x="254508" y="921766"/>
                </a:lnTo>
                <a:lnTo>
                  <a:pt x="254508" y="507746"/>
                </a:lnTo>
                <a:lnTo>
                  <a:pt x="254508" y="484759"/>
                </a:lnTo>
                <a:lnTo>
                  <a:pt x="252679" y="475818"/>
                </a:lnTo>
                <a:lnTo>
                  <a:pt x="247726" y="468515"/>
                </a:lnTo>
                <a:lnTo>
                  <a:pt x="240411" y="463588"/>
                </a:lnTo>
                <a:lnTo>
                  <a:pt x="231521" y="461772"/>
                </a:lnTo>
                <a:lnTo>
                  <a:pt x="208407" y="461772"/>
                </a:lnTo>
                <a:lnTo>
                  <a:pt x="208407" y="507746"/>
                </a:lnTo>
                <a:lnTo>
                  <a:pt x="208407" y="921766"/>
                </a:lnTo>
                <a:lnTo>
                  <a:pt x="116205" y="921766"/>
                </a:lnTo>
                <a:lnTo>
                  <a:pt x="116205" y="507746"/>
                </a:lnTo>
                <a:lnTo>
                  <a:pt x="208407" y="507746"/>
                </a:lnTo>
                <a:lnTo>
                  <a:pt x="208407" y="461772"/>
                </a:lnTo>
                <a:lnTo>
                  <a:pt x="93218" y="461772"/>
                </a:lnTo>
                <a:lnTo>
                  <a:pt x="84239" y="463588"/>
                </a:lnTo>
                <a:lnTo>
                  <a:pt x="76898" y="468515"/>
                </a:lnTo>
                <a:lnTo>
                  <a:pt x="71920" y="475818"/>
                </a:lnTo>
                <a:lnTo>
                  <a:pt x="70104" y="484759"/>
                </a:lnTo>
                <a:lnTo>
                  <a:pt x="70104" y="922020"/>
                </a:lnTo>
                <a:lnTo>
                  <a:pt x="23114" y="922020"/>
                </a:lnTo>
                <a:lnTo>
                  <a:pt x="14135" y="923836"/>
                </a:lnTo>
                <a:lnTo>
                  <a:pt x="6794" y="928738"/>
                </a:lnTo>
                <a:lnTo>
                  <a:pt x="1816" y="936015"/>
                </a:lnTo>
                <a:lnTo>
                  <a:pt x="0" y="944880"/>
                </a:lnTo>
                <a:lnTo>
                  <a:pt x="1816" y="953757"/>
                </a:lnTo>
                <a:lnTo>
                  <a:pt x="6794" y="961034"/>
                </a:lnTo>
                <a:lnTo>
                  <a:pt x="14135" y="965936"/>
                </a:lnTo>
                <a:lnTo>
                  <a:pt x="23114" y="967740"/>
                </a:lnTo>
                <a:lnTo>
                  <a:pt x="93218" y="967740"/>
                </a:lnTo>
                <a:lnTo>
                  <a:pt x="231521" y="967740"/>
                </a:lnTo>
                <a:lnTo>
                  <a:pt x="1269238" y="967740"/>
                </a:lnTo>
                <a:lnTo>
                  <a:pt x="1278204" y="965936"/>
                </a:lnTo>
                <a:lnTo>
                  <a:pt x="1285557" y="961034"/>
                </a:lnTo>
                <a:lnTo>
                  <a:pt x="1290523" y="953757"/>
                </a:lnTo>
                <a:lnTo>
                  <a:pt x="1292352" y="944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8589" y="2052573"/>
            <a:ext cx="1212087" cy="113131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1655932" y="6546386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61617"/>
            <a:ext cx="5191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Growth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$1,000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(1/1/70–12/31/79)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1970s:</a:t>
            </a:r>
            <a:r>
              <a:rPr dirty="0" spc="-90"/>
              <a:t> </a:t>
            </a:r>
            <a:r>
              <a:rPr dirty="0"/>
              <a:t>Energy</a:t>
            </a:r>
            <a:r>
              <a:rPr dirty="0" spc="-85"/>
              <a:t> </a:t>
            </a:r>
            <a:r>
              <a:rPr dirty="0"/>
              <a:t>crisis</a:t>
            </a:r>
            <a:r>
              <a:rPr dirty="0" spc="-105"/>
              <a:t> </a:t>
            </a:r>
            <a:r>
              <a:rPr dirty="0"/>
              <a:t>sparks</a:t>
            </a:r>
            <a:r>
              <a:rPr dirty="0" spc="-90"/>
              <a:t> </a:t>
            </a:r>
            <a:r>
              <a:rPr dirty="0"/>
              <a:t>economic</a:t>
            </a:r>
            <a:r>
              <a:rPr dirty="0" spc="-85"/>
              <a:t> </a:t>
            </a:r>
            <a:r>
              <a:rPr dirty="0" spc="-10"/>
              <a:t>crisis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1106424" y="4450079"/>
            <a:ext cx="7001509" cy="0"/>
          </a:xfrm>
          <a:custGeom>
            <a:avLst/>
            <a:gdLst/>
            <a:ahLst/>
            <a:cxnLst/>
            <a:rect l="l" t="t" r="r" b="b"/>
            <a:pathLst>
              <a:path w="7001509" h="0">
                <a:moveTo>
                  <a:pt x="0" y="0"/>
                </a:moveTo>
                <a:lnTo>
                  <a:pt x="7001256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091311" y="2017902"/>
            <a:ext cx="7031990" cy="1903730"/>
            <a:chOff x="1091311" y="2017902"/>
            <a:chExt cx="7031990" cy="1903730"/>
          </a:xfrm>
        </p:grpSpPr>
        <p:sp>
          <p:nvSpPr>
            <p:cNvPr id="6" name="object 6" descr=""/>
            <p:cNvSpPr/>
            <p:nvPr/>
          </p:nvSpPr>
          <p:spPr>
            <a:xfrm>
              <a:off x="1106424" y="2660904"/>
              <a:ext cx="7001509" cy="894715"/>
            </a:xfrm>
            <a:custGeom>
              <a:avLst/>
              <a:gdLst/>
              <a:ahLst/>
              <a:cxnLst/>
              <a:rect l="l" t="t" r="r" b="b"/>
              <a:pathLst>
                <a:path w="7001509" h="894714">
                  <a:moveTo>
                    <a:pt x="0" y="894588"/>
                  </a:moveTo>
                  <a:lnTo>
                    <a:pt x="7001256" y="894588"/>
                  </a:lnTo>
                </a:path>
                <a:path w="7001509" h="894714">
                  <a:moveTo>
                    <a:pt x="0" y="0"/>
                  </a:moveTo>
                  <a:lnTo>
                    <a:pt x="7001256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07186" y="2033777"/>
              <a:ext cx="7000240" cy="1653539"/>
            </a:xfrm>
            <a:custGeom>
              <a:avLst/>
              <a:gdLst/>
              <a:ahLst/>
              <a:cxnLst/>
              <a:rect l="l" t="t" r="r" b="b"/>
              <a:pathLst>
                <a:path w="7000240" h="1653539">
                  <a:moveTo>
                    <a:pt x="0" y="1522476"/>
                  </a:moveTo>
                  <a:lnTo>
                    <a:pt x="57911" y="1574292"/>
                  </a:lnTo>
                  <a:lnTo>
                    <a:pt x="111251" y="1493520"/>
                  </a:lnTo>
                  <a:lnTo>
                    <a:pt x="170687" y="1493520"/>
                  </a:lnTo>
                  <a:lnTo>
                    <a:pt x="228600" y="1583436"/>
                  </a:lnTo>
                  <a:lnTo>
                    <a:pt x="288035" y="1653540"/>
                  </a:lnTo>
                  <a:lnTo>
                    <a:pt x="345947" y="1645920"/>
                  </a:lnTo>
                  <a:lnTo>
                    <a:pt x="405383" y="1575816"/>
                  </a:lnTo>
                  <a:lnTo>
                    <a:pt x="464819" y="1546860"/>
                  </a:lnTo>
                  <a:lnTo>
                    <a:pt x="521207" y="1504188"/>
                  </a:lnTo>
                  <a:lnTo>
                    <a:pt x="580644" y="1516380"/>
                  </a:lnTo>
                  <a:lnTo>
                    <a:pt x="638556" y="1420368"/>
                  </a:lnTo>
                  <a:lnTo>
                    <a:pt x="697991" y="1383792"/>
                  </a:lnTo>
                  <a:lnTo>
                    <a:pt x="757427" y="1310639"/>
                  </a:lnTo>
                  <a:lnTo>
                    <a:pt x="810768" y="1313688"/>
                  </a:lnTo>
                  <a:lnTo>
                    <a:pt x="870203" y="1237488"/>
                  </a:lnTo>
                  <a:lnTo>
                    <a:pt x="928115" y="1228344"/>
                  </a:lnTo>
                  <a:lnTo>
                    <a:pt x="987551" y="1261872"/>
                  </a:lnTo>
                  <a:lnTo>
                    <a:pt x="1045463" y="1269492"/>
                  </a:lnTo>
                  <a:lnTo>
                    <a:pt x="1104900" y="1298448"/>
                  </a:lnTo>
                  <a:lnTo>
                    <a:pt x="1164336" y="1228344"/>
                  </a:lnTo>
                  <a:lnTo>
                    <a:pt x="1220724" y="1213104"/>
                  </a:lnTo>
                  <a:lnTo>
                    <a:pt x="1280159" y="1229868"/>
                  </a:lnTo>
                  <a:lnTo>
                    <a:pt x="1338071" y="1232916"/>
                  </a:lnTo>
                  <a:lnTo>
                    <a:pt x="1397508" y="1155192"/>
                  </a:lnTo>
                  <a:lnTo>
                    <a:pt x="1456944" y="1141476"/>
                  </a:lnTo>
                  <a:lnTo>
                    <a:pt x="1513332" y="1109472"/>
                  </a:lnTo>
                  <a:lnTo>
                    <a:pt x="1572768" y="1107948"/>
                  </a:lnTo>
                  <a:lnTo>
                    <a:pt x="1629156" y="1097280"/>
                  </a:lnTo>
                  <a:lnTo>
                    <a:pt x="1688591" y="1054608"/>
                  </a:lnTo>
                  <a:lnTo>
                    <a:pt x="1746503" y="1077468"/>
                  </a:lnTo>
                  <a:lnTo>
                    <a:pt x="1805939" y="1053084"/>
                  </a:lnTo>
                  <a:lnTo>
                    <a:pt x="1865376" y="1014984"/>
                  </a:lnTo>
                  <a:lnTo>
                    <a:pt x="1923288" y="1024127"/>
                  </a:lnTo>
                  <a:lnTo>
                    <a:pt x="1982724" y="989076"/>
                  </a:lnTo>
                  <a:lnTo>
                    <a:pt x="2040636" y="920496"/>
                  </a:lnTo>
                  <a:lnTo>
                    <a:pt x="2100072" y="926592"/>
                  </a:lnTo>
                  <a:lnTo>
                    <a:pt x="2159508" y="969263"/>
                  </a:lnTo>
                  <a:lnTo>
                    <a:pt x="2212848" y="998220"/>
                  </a:lnTo>
                  <a:lnTo>
                    <a:pt x="2272284" y="987551"/>
                  </a:lnTo>
                  <a:lnTo>
                    <a:pt x="2328672" y="1016508"/>
                  </a:lnTo>
                  <a:lnTo>
                    <a:pt x="2388108" y="1037844"/>
                  </a:lnTo>
                  <a:lnTo>
                    <a:pt x="2446019" y="1040892"/>
                  </a:lnTo>
                  <a:lnTo>
                    <a:pt x="2505455" y="1042416"/>
                  </a:lnTo>
                  <a:lnTo>
                    <a:pt x="2564891" y="1034796"/>
                  </a:lnTo>
                  <a:lnTo>
                    <a:pt x="2622804" y="966216"/>
                  </a:lnTo>
                  <a:lnTo>
                    <a:pt x="2682240" y="940308"/>
                  </a:lnTo>
                  <a:lnTo>
                    <a:pt x="2740152" y="1054608"/>
                  </a:lnTo>
                  <a:lnTo>
                    <a:pt x="2799588" y="1043939"/>
                  </a:lnTo>
                  <a:lnTo>
                    <a:pt x="2859024" y="1054608"/>
                  </a:lnTo>
                  <a:lnTo>
                    <a:pt x="2912364" y="1054608"/>
                  </a:lnTo>
                  <a:lnTo>
                    <a:pt x="2971800" y="1097280"/>
                  </a:lnTo>
                  <a:lnTo>
                    <a:pt x="3029712" y="1147572"/>
                  </a:lnTo>
                  <a:lnTo>
                    <a:pt x="3089148" y="1158239"/>
                  </a:lnTo>
                  <a:lnTo>
                    <a:pt x="3145536" y="1161288"/>
                  </a:lnTo>
                  <a:lnTo>
                    <a:pt x="3204972" y="1220724"/>
                  </a:lnTo>
                  <a:lnTo>
                    <a:pt x="3264408" y="1303020"/>
                  </a:lnTo>
                  <a:lnTo>
                    <a:pt x="3322319" y="1357884"/>
                  </a:lnTo>
                  <a:lnTo>
                    <a:pt x="3381755" y="1211580"/>
                  </a:lnTo>
                  <a:lnTo>
                    <a:pt x="3439667" y="1216152"/>
                  </a:lnTo>
                  <a:lnTo>
                    <a:pt x="3499104" y="1208532"/>
                  </a:lnTo>
                  <a:lnTo>
                    <a:pt x="3558540" y="1078992"/>
                  </a:lnTo>
                  <a:lnTo>
                    <a:pt x="3611879" y="1005839"/>
                  </a:lnTo>
                  <a:lnTo>
                    <a:pt x="3671316" y="1001268"/>
                  </a:lnTo>
                  <a:lnTo>
                    <a:pt x="3729228" y="963168"/>
                  </a:lnTo>
                  <a:lnTo>
                    <a:pt x="3788664" y="891539"/>
                  </a:lnTo>
                  <a:lnTo>
                    <a:pt x="3845052" y="810768"/>
                  </a:lnTo>
                  <a:lnTo>
                    <a:pt x="3904488" y="893063"/>
                  </a:lnTo>
                  <a:lnTo>
                    <a:pt x="3963924" y="915924"/>
                  </a:lnTo>
                  <a:lnTo>
                    <a:pt x="4021836" y="957072"/>
                  </a:lnTo>
                  <a:lnTo>
                    <a:pt x="4081272" y="844296"/>
                  </a:lnTo>
                  <a:lnTo>
                    <a:pt x="4139184" y="819912"/>
                  </a:lnTo>
                  <a:lnTo>
                    <a:pt x="4198620" y="792480"/>
                  </a:lnTo>
                  <a:lnTo>
                    <a:pt x="4258056" y="658368"/>
                  </a:lnTo>
                  <a:lnTo>
                    <a:pt x="4312920" y="659892"/>
                  </a:lnTo>
                  <a:lnTo>
                    <a:pt x="4372356" y="603504"/>
                  </a:lnTo>
                  <a:lnTo>
                    <a:pt x="4430268" y="609600"/>
                  </a:lnTo>
                  <a:lnTo>
                    <a:pt x="4489704" y="635508"/>
                  </a:lnTo>
                  <a:lnTo>
                    <a:pt x="4547616" y="562356"/>
                  </a:lnTo>
                  <a:lnTo>
                    <a:pt x="4607052" y="557784"/>
                  </a:lnTo>
                  <a:lnTo>
                    <a:pt x="4666488" y="534924"/>
                  </a:lnTo>
                  <a:lnTo>
                    <a:pt x="4724400" y="486156"/>
                  </a:lnTo>
                  <a:lnTo>
                    <a:pt x="4783836" y="498348"/>
                  </a:lnTo>
                  <a:lnTo>
                    <a:pt x="4840224" y="463296"/>
                  </a:lnTo>
                  <a:lnTo>
                    <a:pt x="4899660" y="358139"/>
                  </a:lnTo>
                  <a:lnTo>
                    <a:pt x="4959096" y="457200"/>
                  </a:lnTo>
                  <a:lnTo>
                    <a:pt x="5012436" y="481584"/>
                  </a:lnTo>
                  <a:lnTo>
                    <a:pt x="5071872" y="480060"/>
                  </a:lnTo>
                  <a:lnTo>
                    <a:pt x="5129784" y="466344"/>
                  </a:lnTo>
                  <a:lnTo>
                    <a:pt x="5189220" y="470916"/>
                  </a:lnTo>
                  <a:lnTo>
                    <a:pt x="5247132" y="396239"/>
                  </a:lnTo>
                  <a:lnTo>
                    <a:pt x="5306568" y="416051"/>
                  </a:lnTo>
                  <a:lnTo>
                    <a:pt x="5366004" y="408432"/>
                  </a:lnTo>
                  <a:lnTo>
                    <a:pt x="5423916" y="408432"/>
                  </a:lnTo>
                  <a:lnTo>
                    <a:pt x="5483352" y="458724"/>
                  </a:lnTo>
                  <a:lnTo>
                    <a:pt x="5539740" y="411480"/>
                  </a:lnTo>
                  <a:lnTo>
                    <a:pt x="5599175" y="420624"/>
                  </a:lnTo>
                  <a:lnTo>
                    <a:pt x="5658612" y="493775"/>
                  </a:lnTo>
                  <a:lnTo>
                    <a:pt x="5713475" y="512063"/>
                  </a:lnTo>
                  <a:lnTo>
                    <a:pt x="5772912" y="480060"/>
                  </a:lnTo>
                  <a:lnTo>
                    <a:pt x="5829299" y="377951"/>
                  </a:lnTo>
                  <a:lnTo>
                    <a:pt x="5888736" y="370332"/>
                  </a:lnTo>
                  <a:lnTo>
                    <a:pt x="5946647" y="391668"/>
                  </a:lnTo>
                  <a:lnTo>
                    <a:pt x="6006084" y="301751"/>
                  </a:lnTo>
                  <a:lnTo>
                    <a:pt x="6065520" y="236220"/>
                  </a:lnTo>
                  <a:lnTo>
                    <a:pt x="6123432" y="248412"/>
                  </a:lnTo>
                  <a:lnTo>
                    <a:pt x="6182868" y="381000"/>
                  </a:lnTo>
                  <a:lnTo>
                    <a:pt x="6239256" y="329184"/>
                  </a:lnTo>
                  <a:lnTo>
                    <a:pt x="6298692" y="316992"/>
                  </a:lnTo>
                  <a:lnTo>
                    <a:pt x="6358128" y="236220"/>
                  </a:lnTo>
                  <a:lnTo>
                    <a:pt x="6412992" y="288036"/>
                  </a:lnTo>
                  <a:lnTo>
                    <a:pt x="6472428" y="195072"/>
                  </a:lnTo>
                  <a:lnTo>
                    <a:pt x="6528815" y="196596"/>
                  </a:lnTo>
                  <a:lnTo>
                    <a:pt x="6588252" y="187451"/>
                  </a:lnTo>
                  <a:lnTo>
                    <a:pt x="6646163" y="88392"/>
                  </a:lnTo>
                  <a:lnTo>
                    <a:pt x="6705600" y="77724"/>
                  </a:lnTo>
                  <a:lnTo>
                    <a:pt x="6765036" y="0"/>
                  </a:lnTo>
                  <a:lnTo>
                    <a:pt x="6822948" y="4572"/>
                  </a:lnTo>
                  <a:lnTo>
                    <a:pt x="6882384" y="193548"/>
                  </a:lnTo>
                  <a:lnTo>
                    <a:pt x="6940296" y="88392"/>
                  </a:lnTo>
                  <a:lnTo>
                    <a:pt x="6999732" y="45720"/>
                  </a:lnTo>
                </a:path>
              </a:pathLst>
            </a:custGeom>
            <a:ln w="31750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07186" y="2058161"/>
              <a:ext cx="7000240" cy="1704339"/>
            </a:xfrm>
            <a:custGeom>
              <a:avLst/>
              <a:gdLst/>
              <a:ahLst/>
              <a:cxnLst/>
              <a:rect l="l" t="t" r="r" b="b"/>
              <a:pathLst>
                <a:path w="7000240" h="1704339">
                  <a:moveTo>
                    <a:pt x="0" y="1498091"/>
                  </a:moveTo>
                  <a:lnTo>
                    <a:pt x="57911" y="1578864"/>
                  </a:lnTo>
                  <a:lnTo>
                    <a:pt x="111251" y="1481327"/>
                  </a:lnTo>
                  <a:lnTo>
                    <a:pt x="170687" y="1482852"/>
                  </a:lnTo>
                  <a:lnTo>
                    <a:pt x="228600" y="1604771"/>
                  </a:lnTo>
                  <a:lnTo>
                    <a:pt x="288035" y="1694688"/>
                  </a:lnTo>
                  <a:lnTo>
                    <a:pt x="345947" y="1703832"/>
                  </a:lnTo>
                  <a:lnTo>
                    <a:pt x="405383" y="1613915"/>
                  </a:lnTo>
                  <a:lnTo>
                    <a:pt x="464819" y="1571244"/>
                  </a:lnTo>
                  <a:lnTo>
                    <a:pt x="521207" y="1519427"/>
                  </a:lnTo>
                  <a:lnTo>
                    <a:pt x="580644" y="1536191"/>
                  </a:lnTo>
                  <a:lnTo>
                    <a:pt x="638556" y="1424939"/>
                  </a:lnTo>
                  <a:lnTo>
                    <a:pt x="697991" y="1370076"/>
                  </a:lnTo>
                  <a:lnTo>
                    <a:pt x="757427" y="1281684"/>
                  </a:lnTo>
                  <a:lnTo>
                    <a:pt x="810768" y="1280160"/>
                  </a:lnTo>
                  <a:lnTo>
                    <a:pt x="870203" y="1190243"/>
                  </a:lnTo>
                  <a:lnTo>
                    <a:pt x="928115" y="1165860"/>
                  </a:lnTo>
                  <a:lnTo>
                    <a:pt x="987551" y="1217676"/>
                  </a:lnTo>
                  <a:lnTo>
                    <a:pt x="1045463" y="1225296"/>
                  </a:lnTo>
                  <a:lnTo>
                    <a:pt x="1104900" y="1272539"/>
                  </a:lnTo>
                  <a:lnTo>
                    <a:pt x="1164336" y="1187196"/>
                  </a:lnTo>
                  <a:lnTo>
                    <a:pt x="1220724" y="1176527"/>
                  </a:lnTo>
                  <a:lnTo>
                    <a:pt x="1280159" y="1211579"/>
                  </a:lnTo>
                  <a:lnTo>
                    <a:pt x="1338071" y="1214627"/>
                  </a:lnTo>
                  <a:lnTo>
                    <a:pt x="1397508" y="1103376"/>
                  </a:lnTo>
                  <a:lnTo>
                    <a:pt x="1456944" y="1082039"/>
                  </a:lnTo>
                  <a:lnTo>
                    <a:pt x="1513332" y="1037843"/>
                  </a:lnTo>
                  <a:lnTo>
                    <a:pt x="1572768" y="1033272"/>
                  </a:lnTo>
                  <a:lnTo>
                    <a:pt x="1629156" y="1021079"/>
                  </a:lnTo>
                  <a:lnTo>
                    <a:pt x="1688591" y="970788"/>
                  </a:lnTo>
                  <a:lnTo>
                    <a:pt x="1746503" y="1004315"/>
                  </a:lnTo>
                  <a:lnTo>
                    <a:pt x="1805939" y="978408"/>
                  </a:lnTo>
                  <a:lnTo>
                    <a:pt x="1865376" y="923543"/>
                  </a:lnTo>
                  <a:lnTo>
                    <a:pt x="1923288" y="935736"/>
                  </a:lnTo>
                  <a:lnTo>
                    <a:pt x="1982724" y="897636"/>
                  </a:lnTo>
                  <a:lnTo>
                    <a:pt x="2040636" y="806196"/>
                  </a:lnTo>
                  <a:lnTo>
                    <a:pt x="2100072" y="804672"/>
                  </a:lnTo>
                  <a:lnTo>
                    <a:pt x="2159508" y="859536"/>
                  </a:lnTo>
                  <a:lnTo>
                    <a:pt x="2212848" y="909827"/>
                  </a:lnTo>
                  <a:lnTo>
                    <a:pt x="2272284" y="900684"/>
                  </a:lnTo>
                  <a:lnTo>
                    <a:pt x="2328672" y="950976"/>
                  </a:lnTo>
                  <a:lnTo>
                    <a:pt x="2388108" y="982979"/>
                  </a:lnTo>
                  <a:lnTo>
                    <a:pt x="2446019" y="990600"/>
                  </a:lnTo>
                  <a:lnTo>
                    <a:pt x="2505455" y="976884"/>
                  </a:lnTo>
                  <a:lnTo>
                    <a:pt x="2564891" y="989076"/>
                  </a:lnTo>
                  <a:lnTo>
                    <a:pt x="2622804" y="900684"/>
                  </a:lnTo>
                  <a:lnTo>
                    <a:pt x="2682240" y="877824"/>
                  </a:lnTo>
                  <a:lnTo>
                    <a:pt x="2740152" y="1051560"/>
                  </a:lnTo>
                  <a:lnTo>
                    <a:pt x="2799588" y="1034796"/>
                  </a:lnTo>
                  <a:lnTo>
                    <a:pt x="2859024" y="1051560"/>
                  </a:lnTo>
                  <a:lnTo>
                    <a:pt x="2912364" y="1054608"/>
                  </a:lnTo>
                  <a:lnTo>
                    <a:pt x="2971800" y="1107948"/>
                  </a:lnTo>
                  <a:lnTo>
                    <a:pt x="3029712" y="1178052"/>
                  </a:lnTo>
                  <a:lnTo>
                    <a:pt x="3089148" y="1205484"/>
                  </a:lnTo>
                  <a:lnTo>
                    <a:pt x="3145536" y="1216152"/>
                  </a:lnTo>
                  <a:lnTo>
                    <a:pt x="3204972" y="1307591"/>
                  </a:lnTo>
                  <a:lnTo>
                    <a:pt x="3264408" y="1424939"/>
                  </a:lnTo>
                  <a:lnTo>
                    <a:pt x="3322319" y="1522476"/>
                  </a:lnTo>
                  <a:lnTo>
                    <a:pt x="3381755" y="1327403"/>
                  </a:lnTo>
                  <a:lnTo>
                    <a:pt x="3439667" y="1353312"/>
                  </a:lnTo>
                  <a:lnTo>
                    <a:pt x="3499104" y="1353312"/>
                  </a:lnTo>
                  <a:lnTo>
                    <a:pt x="3558540" y="1188720"/>
                  </a:lnTo>
                  <a:lnTo>
                    <a:pt x="3611879" y="1094232"/>
                  </a:lnTo>
                  <a:lnTo>
                    <a:pt x="3671316" y="1080515"/>
                  </a:lnTo>
                  <a:lnTo>
                    <a:pt x="3729228" y="1022603"/>
                  </a:lnTo>
                  <a:lnTo>
                    <a:pt x="3788664" y="934212"/>
                  </a:lnTo>
                  <a:lnTo>
                    <a:pt x="3845052" y="836676"/>
                  </a:lnTo>
                  <a:lnTo>
                    <a:pt x="3904488" y="949451"/>
                  </a:lnTo>
                  <a:lnTo>
                    <a:pt x="3963924" y="981455"/>
                  </a:lnTo>
                  <a:lnTo>
                    <a:pt x="4021836" y="1037843"/>
                  </a:lnTo>
                  <a:lnTo>
                    <a:pt x="4081272" y="903732"/>
                  </a:lnTo>
                  <a:lnTo>
                    <a:pt x="4139184" y="868679"/>
                  </a:lnTo>
                  <a:lnTo>
                    <a:pt x="4198620" y="850391"/>
                  </a:lnTo>
                  <a:lnTo>
                    <a:pt x="4258056" y="662939"/>
                  </a:lnTo>
                  <a:lnTo>
                    <a:pt x="4312920" y="672084"/>
                  </a:lnTo>
                  <a:lnTo>
                    <a:pt x="4372356" y="600455"/>
                  </a:lnTo>
                  <a:lnTo>
                    <a:pt x="4430268" y="611124"/>
                  </a:lnTo>
                  <a:lnTo>
                    <a:pt x="4489704" y="646176"/>
                  </a:lnTo>
                  <a:lnTo>
                    <a:pt x="4547616" y="551688"/>
                  </a:lnTo>
                  <a:lnTo>
                    <a:pt x="4607052" y="553212"/>
                  </a:lnTo>
                  <a:lnTo>
                    <a:pt x="4666488" y="534924"/>
                  </a:lnTo>
                  <a:lnTo>
                    <a:pt x="4724400" y="475488"/>
                  </a:lnTo>
                  <a:lnTo>
                    <a:pt x="4783836" y="498348"/>
                  </a:lnTo>
                  <a:lnTo>
                    <a:pt x="4840224" y="469391"/>
                  </a:lnTo>
                  <a:lnTo>
                    <a:pt x="4899660" y="336803"/>
                  </a:lnTo>
                  <a:lnTo>
                    <a:pt x="4959096" y="466343"/>
                  </a:lnTo>
                  <a:lnTo>
                    <a:pt x="5012436" y="502920"/>
                  </a:lnTo>
                  <a:lnTo>
                    <a:pt x="5071872" y="510539"/>
                  </a:lnTo>
                  <a:lnTo>
                    <a:pt x="5129784" y="495300"/>
                  </a:lnTo>
                  <a:lnTo>
                    <a:pt x="5189220" y="513588"/>
                  </a:lnTo>
                  <a:lnTo>
                    <a:pt x="5247132" y="414527"/>
                  </a:lnTo>
                  <a:lnTo>
                    <a:pt x="5306568" y="443484"/>
                  </a:lnTo>
                  <a:lnTo>
                    <a:pt x="5366004" y="449579"/>
                  </a:lnTo>
                  <a:lnTo>
                    <a:pt x="5423916" y="449579"/>
                  </a:lnTo>
                  <a:lnTo>
                    <a:pt x="5483352" y="525779"/>
                  </a:lnTo>
                  <a:lnTo>
                    <a:pt x="5539740" y="464820"/>
                  </a:lnTo>
                  <a:lnTo>
                    <a:pt x="5599175" y="472439"/>
                  </a:lnTo>
                  <a:lnTo>
                    <a:pt x="5658612" y="577596"/>
                  </a:lnTo>
                  <a:lnTo>
                    <a:pt x="5713475" y="609600"/>
                  </a:lnTo>
                  <a:lnTo>
                    <a:pt x="5772912" y="566927"/>
                  </a:lnTo>
                  <a:lnTo>
                    <a:pt x="5829299" y="422148"/>
                  </a:lnTo>
                  <a:lnTo>
                    <a:pt x="5888736" y="413003"/>
                  </a:lnTo>
                  <a:lnTo>
                    <a:pt x="5946647" y="443484"/>
                  </a:lnTo>
                  <a:lnTo>
                    <a:pt x="6006084" y="326136"/>
                  </a:lnTo>
                  <a:lnTo>
                    <a:pt x="6065520" y="246887"/>
                  </a:lnTo>
                  <a:lnTo>
                    <a:pt x="6123432" y="265175"/>
                  </a:lnTo>
                  <a:lnTo>
                    <a:pt x="6182868" y="452627"/>
                  </a:lnTo>
                  <a:lnTo>
                    <a:pt x="6239256" y="394715"/>
                  </a:lnTo>
                  <a:lnTo>
                    <a:pt x="6298692" y="374903"/>
                  </a:lnTo>
                  <a:lnTo>
                    <a:pt x="6358128" y="274320"/>
                  </a:lnTo>
                  <a:lnTo>
                    <a:pt x="6412992" y="348996"/>
                  </a:lnTo>
                  <a:lnTo>
                    <a:pt x="6472428" y="228600"/>
                  </a:lnTo>
                  <a:lnTo>
                    <a:pt x="6528815" y="230124"/>
                  </a:lnTo>
                  <a:lnTo>
                    <a:pt x="6588252" y="240791"/>
                  </a:lnTo>
                  <a:lnTo>
                    <a:pt x="6646163" y="123443"/>
                  </a:lnTo>
                  <a:lnTo>
                    <a:pt x="6705600" y="108203"/>
                  </a:lnTo>
                  <a:lnTo>
                    <a:pt x="6765036" y="0"/>
                  </a:lnTo>
                  <a:lnTo>
                    <a:pt x="6822948" y="6096"/>
                  </a:lnTo>
                  <a:lnTo>
                    <a:pt x="6882384" y="240791"/>
                  </a:lnTo>
                  <a:lnTo>
                    <a:pt x="6940296" y="114300"/>
                  </a:lnTo>
                  <a:lnTo>
                    <a:pt x="6999732" y="64008"/>
                  </a:lnTo>
                </a:path>
              </a:pathLst>
            </a:custGeom>
            <a:ln w="31750">
              <a:solidFill>
                <a:srgbClr val="FF5F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7186" y="2108453"/>
              <a:ext cx="7000240" cy="1725295"/>
            </a:xfrm>
            <a:custGeom>
              <a:avLst/>
              <a:gdLst/>
              <a:ahLst/>
              <a:cxnLst/>
              <a:rect l="l" t="t" r="r" b="b"/>
              <a:pathLst>
                <a:path w="7000240" h="1725295">
                  <a:moveTo>
                    <a:pt x="0" y="1447800"/>
                  </a:moveTo>
                  <a:lnTo>
                    <a:pt x="57911" y="1554480"/>
                  </a:lnTo>
                  <a:lnTo>
                    <a:pt x="111251" y="1459992"/>
                  </a:lnTo>
                  <a:lnTo>
                    <a:pt x="170687" y="1455420"/>
                  </a:lnTo>
                  <a:lnTo>
                    <a:pt x="228600" y="1594104"/>
                  </a:lnTo>
                  <a:lnTo>
                    <a:pt x="288035" y="1685544"/>
                  </a:lnTo>
                  <a:lnTo>
                    <a:pt x="345947" y="1725168"/>
                  </a:lnTo>
                  <a:lnTo>
                    <a:pt x="405383" y="1624584"/>
                  </a:lnTo>
                  <a:lnTo>
                    <a:pt x="464819" y="1566672"/>
                  </a:lnTo>
                  <a:lnTo>
                    <a:pt x="521207" y="1510284"/>
                  </a:lnTo>
                  <a:lnTo>
                    <a:pt x="580644" y="1527048"/>
                  </a:lnTo>
                  <a:lnTo>
                    <a:pt x="638556" y="1429512"/>
                  </a:lnTo>
                  <a:lnTo>
                    <a:pt x="697991" y="1348740"/>
                  </a:lnTo>
                  <a:lnTo>
                    <a:pt x="757427" y="1264920"/>
                  </a:lnTo>
                  <a:lnTo>
                    <a:pt x="810768" y="1252728"/>
                  </a:lnTo>
                  <a:lnTo>
                    <a:pt x="870203" y="1168908"/>
                  </a:lnTo>
                  <a:lnTo>
                    <a:pt x="928115" y="1117092"/>
                  </a:lnTo>
                  <a:lnTo>
                    <a:pt x="987551" y="1184148"/>
                  </a:lnTo>
                  <a:lnTo>
                    <a:pt x="1045463" y="1184148"/>
                  </a:lnTo>
                  <a:lnTo>
                    <a:pt x="1104900" y="1248156"/>
                  </a:lnTo>
                  <a:lnTo>
                    <a:pt x="1164336" y="1167384"/>
                  </a:lnTo>
                  <a:lnTo>
                    <a:pt x="1220724" y="1165860"/>
                  </a:lnTo>
                  <a:lnTo>
                    <a:pt x="1280159" y="1223772"/>
                  </a:lnTo>
                  <a:lnTo>
                    <a:pt x="1338071" y="1225296"/>
                  </a:lnTo>
                  <a:lnTo>
                    <a:pt x="1397508" y="1083564"/>
                  </a:lnTo>
                  <a:lnTo>
                    <a:pt x="1456944" y="1050036"/>
                  </a:lnTo>
                  <a:lnTo>
                    <a:pt x="1513332" y="998220"/>
                  </a:lnTo>
                  <a:lnTo>
                    <a:pt x="1572768" y="986028"/>
                  </a:lnTo>
                  <a:lnTo>
                    <a:pt x="1629156" y="972312"/>
                  </a:lnTo>
                  <a:lnTo>
                    <a:pt x="1688591" y="925068"/>
                  </a:lnTo>
                  <a:lnTo>
                    <a:pt x="1746503" y="964692"/>
                  </a:lnTo>
                  <a:lnTo>
                    <a:pt x="1805939" y="946404"/>
                  </a:lnTo>
                  <a:lnTo>
                    <a:pt x="1865376" y="876300"/>
                  </a:lnTo>
                  <a:lnTo>
                    <a:pt x="1923288" y="885444"/>
                  </a:lnTo>
                  <a:lnTo>
                    <a:pt x="1982724" y="851916"/>
                  </a:lnTo>
                  <a:lnTo>
                    <a:pt x="2040636" y="749808"/>
                  </a:lnTo>
                  <a:lnTo>
                    <a:pt x="2100072" y="731520"/>
                  </a:lnTo>
                  <a:lnTo>
                    <a:pt x="2159508" y="777240"/>
                  </a:lnTo>
                  <a:lnTo>
                    <a:pt x="2212848" y="845820"/>
                  </a:lnTo>
                  <a:lnTo>
                    <a:pt x="2272284" y="841248"/>
                  </a:lnTo>
                  <a:lnTo>
                    <a:pt x="2328672" y="911351"/>
                  </a:lnTo>
                  <a:lnTo>
                    <a:pt x="2388108" y="946404"/>
                  </a:lnTo>
                  <a:lnTo>
                    <a:pt x="2446019" y="954024"/>
                  </a:lnTo>
                  <a:lnTo>
                    <a:pt x="2505455" y="902208"/>
                  </a:lnTo>
                  <a:lnTo>
                    <a:pt x="2564891" y="947928"/>
                  </a:lnTo>
                  <a:lnTo>
                    <a:pt x="2622804" y="856488"/>
                  </a:lnTo>
                  <a:lnTo>
                    <a:pt x="2682240" y="841248"/>
                  </a:lnTo>
                  <a:lnTo>
                    <a:pt x="2740152" y="1060704"/>
                  </a:lnTo>
                  <a:lnTo>
                    <a:pt x="2799588" y="1031748"/>
                  </a:lnTo>
                  <a:lnTo>
                    <a:pt x="2859024" y="1046988"/>
                  </a:lnTo>
                  <a:lnTo>
                    <a:pt x="2912364" y="1050036"/>
                  </a:lnTo>
                  <a:lnTo>
                    <a:pt x="2971800" y="1098804"/>
                  </a:lnTo>
                  <a:lnTo>
                    <a:pt x="3029712" y="1170432"/>
                  </a:lnTo>
                  <a:lnTo>
                    <a:pt x="3089148" y="1216152"/>
                  </a:lnTo>
                  <a:lnTo>
                    <a:pt x="3145536" y="1231392"/>
                  </a:lnTo>
                  <a:lnTo>
                    <a:pt x="3204972" y="1350264"/>
                  </a:lnTo>
                  <a:lnTo>
                    <a:pt x="3264408" y="1487424"/>
                  </a:lnTo>
                  <a:lnTo>
                    <a:pt x="3322319" y="1630680"/>
                  </a:lnTo>
                  <a:lnTo>
                    <a:pt x="3381755" y="1411224"/>
                  </a:lnTo>
                  <a:lnTo>
                    <a:pt x="3439667" y="1466088"/>
                  </a:lnTo>
                  <a:lnTo>
                    <a:pt x="3499104" y="1478280"/>
                  </a:lnTo>
                  <a:lnTo>
                    <a:pt x="3558540" y="1292352"/>
                  </a:lnTo>
                  <a:lnTo>
                    <a:pt x="3611879" y="1185672"/>
                  </a:lnTo>
                  <a:lnTo>
                    <a:pt x="3671316" y="1153668"/>
                  </a:lnTo>
                  <a:lnTo>
                    <a:pt x="3729228" y="1071372"/>
                  </a:lnTo>
                  <a:lnTo>
                    <a:pt x="3788664" y="978408"/>
                  </a:lnTo>
                  <a:lnTo>
                    <a:pt x="3845052" y="876300"/>
                  </a:lnTo>
                  <a:lnTo>
                    <a:pt x="3904488" y="1007363"/>
                  </a:lnTo>
                  <a:lnTo>
                    <a:pt x="3963924" y="1043940"/>
                  </a:lnTo>
                  <a:lnTo>
                    <a:pt x="4021836" y="1103376"/>
                  </a:lnTo>
                  <a:lnTo>
                    <a:pt x="4081272" y="970788"/>
                  </a:lnTo>
                  <a:lnTo>
                    <a:pt x="4139184" y="922020"/>
                  </a:lnTo>
                  <a:lnTo>
                    <a:pt x="4198620" y="923544"/>
                  </a:lnTo>
                  <a:lnTo>
                    <a:pt x="4258056" y="693420"/>
                  </a:lnTo>
                  <a:lnTo>
                    <a:pt x="4312920" y="708660"/>
                  </a:lnTo>
                  <a:lnTo>
                    <a:pt x="4372356" y="630936"/>
                  </a:lnTo>
                  <a:lnTo>
                    <a:pt x="4430268" y="647700"/>
                  </a:lnTo>
                  <a:lnTo>
                    <a:pt x="4489704" y="678180"/>
                  </a:lnTo>
                  <a:lnTo>
                    <a:pt x="4547616" y="576072"/>
                  </a:lnTo>
                  <a:lnTo>
                    <a:pt x="4607052" y="582168"/>
                  </a:lnTo>
                  <a:lnTo>
                    <a:pt x="4666488" y="576072"/>
                  </a:lnTo>
                  <a:lnTo>
                    <a:pt x="4724400" y="513588"/>
                  </a:lnTo>
                  <a:lnTo>
                    <a:pt x="4783836" y="550163"/>
                  </a:lnTo>
                  <a:lnTo>
                    <a:pt x="4840224" y="542544"/>
                  </a:lnTo>
                  <a:lnTo>
                    <a:pt x="4899660" y="402336"/>
                  </a:lnTo>
                  <a:lnTo>
                    <a:pt x="4959096" y="531876"/>
                  </a:lnTo>
                  <a:lnTo>
                    <a:pt x="5012436" y="574548"/>
                  </a:lnTo>
                  <a:lnTo>
                    <a:pt x="5071872" y="591312"/>
                  </a:lnTo>
                  <a:lnTo>
                    <a:pt x="5129784" y="579120"/>
                  </a:lnTo>
                  <a:lnTo>
                    <a:pt x="5189220" y="612648"/>
                  </a:lnTo>
                  <a:lnTo>
                    <a:pt x="5247132" y="501396"/>
                  </a:lnTo>
                  <a:lnTo>
                    <a:pt x="5306568" y="533400"/>
                  </a:lnTo>
                  <a:lnTo>
                    <a:pt x="5366004" y="559308"/>
                  </a:lnTo>
                  <a:lnTo>
                    <a:pt x="5423916" y="557784"/>
                  </a:lnTo>
                  <a:lnTo>
                    <a:pt x="5483352" y="644651"/>
                  </a:lnTo>
                  <a:lnTo>
                    <a:pt x="5539740" y="574548"/>
                  </a:lnTo>
                  <a:lnTo>
                    <a:pt x="5599175" y="568451"/>
                  </a:lnTo>
                  <a:lnTo>
                    <a:pt x="5658612" y="696468"/>
                  </a:lnTo>
                  <a:lnTo>
                    <a:pt x="5713475" y="736092"/>
                  </a:lnTo>
                  <a:lnTo>
                    <a:pt x="5772912" y="679704"/>
                  </a:lnTo>
                  <a:lnTo>
                    <a:pt x="5829299" y="496824"/>
                  </a:lnTo>
                  <a:lnTo>
                    <a:pt x="5888736" y="480060"/>
                  </a:lnTo>
                  <a:lnTo>
                    <a:pt x="5946647" y="513588"/>
                  </a:lnTo>
                  <a:lnTo>
                    <a:pt x="6006084" y="377951"/>
                  </a:lnTo>
                  <a:lnTo>
                    <a:pt x="6065520" y="295656"/>
                  </a:lnTo>
                  <a:lnTo>
                    <a:pt x="6123432" y="309372"/>
                  </a:lnTo>
                  <a:lnTo>
                    <a:pt x="6182868" y="528828"/>
                  </a:lnTo>
                  <a:lnTo>
                    <a:pt x="6239256" y="472440"/>
                  </a:lnTo>
                  <a:lnTo>
                    <a:pt x="6298692" y="435863"/>
                  </a:lnTo>
                  <a:lnTo>
                    <a:pt x="6358128" y="324612"/>
                  </a:lnTo>
                  <a:lnTo>
                    <a:pt x="6412992" y="408432"/>
                  </a:lnTo>
                  <a:lnTo>
                    <a:pt x="6472428" y="265175"/>
                  </a:lnTo>
                  <a:lnTo>
                    <a:pt x="6528815" y="257556"/>
                  </a:lnTo>
                  <a:lnTo>
                    <a:pt x="6588252" y="294132"/>
                  </a:lnTo>
                  <a:lnTo>
                    <a:pt x="6646163" y="173736"/>
                  </a:lnTo>
                  <a:lnTo>
                    <a:pt x="6705600" y="146304"/>
                  </a:lnTo>
                  <a:lnTo>
                    <a:pt x="6765036" y="4572"/>
                  </a:lnTo>
                  <a:lnTo>
                    <a:pt x="6822948" y="0"/>
                  </a:lnTo>
                  <a:lnTo>
                    <a:pt x="6882384" y="217932"/>
                  </a:lnTo>
                  <a:lnTo>
                    <a:pt x="6940296" y="83820"/>
                  </a:lnTo>
                  <a:lnTo>
                    <a:pt x="6999732" y="25908"/>
                  </a:lnTo>
                </a:path>
              </a:pathLst>
            </a:custGeom>
            <a:ln w="31749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07186" y="2047493"/>
              <a:ext cx="7000240" cy="1598930"/>
            </a:xfrm>
            <a:custGeom>
              <a:avLst/>
              <a:gdLst/>
              <a:ahLst/>
              <a:cxnLst/>
              <a:rect l="l" t="t" r="r" b="b"/>
              <a:pathLst>
                <a:path w="7000240" h="1598929">
                  <a:moveTo>
                    <a:pt x="0" y="1508759"/>
                  </a:moveTo>
                  <a:lnTo>
                    <a:pt x="57911" y="1534667"/>
                  </a:lnTo>
                  <a:lnTo>
                    <a:pt x="111251" y="1450847"/>
                  </a:lnTo>
                  <a:lnTo>
                    <a:pt x="170687" y="1455419"/>
                  </a:lnTo>
                  <a:lnTo>
                    <a:pt x="228600" y="1531619"/>
                  </a:lnTo>
                  <a:lnTo>
                    <a:pt x="288035" y="1598675"/>
                  </a:lnTo>
                  <a:lnTo>
                    <a:pt x="345947" y="1560575"/>
                  </a:lnTo>
                  <a:lnTo>
                    <a:pt x="405383" y="1501139"/>
                  </a:lnTo>
                  <a:lnTo>
                    <a:pt x="464819" y="1487423"/>
                  </a:lnTo>
                  <a:lnTo>
                    <a:pt x="521207" y="1447800"/>
                  </a:lnTo>
                  <a:lnTo>
                    <a:pt x="580644" y="1461515"/>
                  </a:lnTo>
                  <a:lnTo>
                    <a:pt x="638556" y="1353311"/>
                  </a:lnTo>
                  <a:lnTo>
                    <a:pt x="697991" y="1341119"/>
                  </a:lnTo>
                  <a:lnTo>
                    <a:pt x="757427" y="1263395"/>
                  </a:lnTo>
                  <a:lnTo>
                    <a:pt x="810768" y="1277111"/>
                  </a:lnTo>
                  <a:lnTo>
                    <a:pt x="870203" y="1196339"/>
                  </a:lnTo>
                  <a:lnTo>
                    <a:pt x="928115" y="1214627"/>
                  </a:lnTo>
                  <a:lnTo>
                    <a:pt x="987551" y="1231391"/>
                  </a:lnTo>
                  <a:lnTo>
                    <a:pt x="1045463" y="1248155"/>
                  </a:lnTo>
                  <a:lnTo>
                    <a:pt x="1104900" y="1260347"/>
                  </a:lnTo>
                  <a:lnTo>
                    <a:pt x="1164336" y="1184147"/>
                  </a:lnTo>
                  <a:lnTo>
                    <a:pt x="1220724" y="1158239"/>
                  </a:lnTo>
                  <a:lnTo>
                    <a:pt x="1280159" y="1152143"/>
                  </a:lnTo>
                  <a:lnTo>
                    <a:pt x="1338071" y="1156715"/>
                  </a:lnTo>
                  <a:lnTo>
                    <a:pt x="1397508" y="1112519"/>
                  </a:lnTo>
                  <a:lnTo>
                    <a:pt x="1456944" y="1110995"/>
                  </a:lnTo>
                  <a:lnTo>
                    <a:pt x="1513332" y="1086611"/>
                  </a:lnTo>
                  <a:lnTo>
                    <a:pt x="1572768" y="1091183"/>
                  </a:lnTo>
                  <a:lnTo>
                    <a:pt x="1629156" y="1083564"/>
                  </a:lnTo>
                  <a:lnTo>
                    <a:pt x="1688591" y="1037843"/>
                  </a:lnTo>
                  <a:lnTo>
                    <a:pt x="1746503" y="1054607"/>
                  </a:lnTo>
                  <a:lnTo>
                    <a:pt x="1805939" y="1022603"/>
                  </a:lnTo>
                  <a:lnTo>
                    <a:pt x="1865376" y="999743"/>
                  </a:lnTo>
                  <a:lnTo>
                    <a:pt x="1923288" y="1010411"/>
                  </a:lnTo>
                  <a:lnTo>
                    <a:pt x="1982724" y="972311"/>
                  </a:lnTo>
                  <a:lnTo>
                    <a:pt x="2040636" y="914400"/>
                  </a:lnTo>
                  <a:lnTo>
                    <a:pt x="2100072" y="938783"/>
                  </a:lnTo>
                  <a:lnTo>
                    <a:pt x="2159508" y="989076"/>
                  </a:lnTo>
                  <a:lnTo>
                    <a:pt x="2212848" y="1001267"/>
                  </a:lnTo>
                  <a:lnTo>
                    <a:pt x="2272284" y="987551"/>
                  </a:lnTo>
                  <a:lnTo>
                    <a:pt x="2328672" y="996695"/>
                  </a:lnTo>
                  <a:lnTo>
                    <a:pt x="2388108" y="1014983"/>
                  </a:lnTo>
                  <a:lnTo>
                    <a:pt x="2446019" y="1018031"/>
                  </a:lnTo>
                  <a:lnTo>
                    <a:pt x="2505455" y="1056131"/>
                  </a:lnTo>
                  <a:lnTo>
                    <a:pt x="2564891" y="1016507"/>
                  </a:lnTo>
                  <a:lnTo>
                    <a:pt x="2622804" y="952500"/>
                  </a:lnTo>
                  <a:lnTo>
                    <a:pt x="2682240" y="917447"/>
                  </a:lnTo>
                  <a:lnTo>
                    <a:pt x="2740152" y="990600"/>
                  </a:lnTo>
                  <a:lnTo>
                    <a:pt x="2799588" y="990600"/>
                  </a:lnTo>
                  <a:lnTo>
                    <a:pt x="2859024" y="1002791"/>
                  </a:lnTo>
                  <a:lnTo>
                    <a:pt x="2912364" y="1004315"/>
                  </a:lnTo>
                  <a:lnTo>
                    <a:pt x="2971800" y="1050035"/>
                  </a:lnTo>
                  <a:lnTo>
                    <a:pt x="3029712" y="1095755"/>
                  </a:lnTo>
                  <a:lnTo>
                    <a:pt x="3089148" y="1089659"/>
                  </a:lnTo>
                  <a:lnTo>
                    <a:pt x="3145536" y="1086611"/>
                  </a:lnTo>
                  <a:lnTo>
                    <a:pt x="3204972" y="1117091"/>
                  </a:lnTo>
                  <a:lnTo>
                    <a:pt x="3264408" y="1178052"/>
                  </a:lnTo>
                  <a:lnTo>
                    <a:pt x="3322319" y="1182623"/>
                  </a:lnTo>
                  <a:lnTo>
                    <a:pt x="3381755" y="1063752"/>
                  </a:lnTo>
                  <a:lnTo>
                    <a:pt x="3439667" y="1037843"/>
                  </a:lnTo>
                  <a:lnTo>
                    <a:pt x="3499104" y="1016507"/>
                  </a:lnTo>
                  <a:lnTo>
                    <a:pt x="3558540" y="925067"/>
                  </a:lnTo>
                  <a:lnTo>
                    <a:pt x="3611879" y="871727"/>
                  </a:lnTo>
                  <a:lnTo>
                    <a:pt x="3671316" y="893063"/>
                  </a:lnTo>
                  <a:lnTo>
                    <a:pt x="3729228" y="886967"/>
                  </a:lnTo>
                  <a:lnTo>
                    <a:pt x="3788664" y="829055"/>
                  </a:lnTo>
                  <a:lnTo>
                    <a:pt x="3845052" y="757427"/>
                  </a:lnTo>
                  <a:lnTo>
                    <a:pt x="3904488" y="809243"/>
                  </a:lnTo>
                  <a:lnTo>
                    <a:pt x="3963924" y="827531"/>
                  </a:lnTo>
                  <a:lnTo>
                    <a:pt x="4021836" y="856488"/>
                  </a:lnTo>
                  <a:lnTo>
                    <a:pt x="4081272" y="749807"/>
                  </a:lnTo>
                  <a:lnTo>
                    <a:pt x="4139184" y="746759"/>
                  </a:lnTo>
                  <a:lnTo>
                    <a:pt x="4198620" y="693419"/>
                  </a:lnTo>
                  <a:lnTo>
                    <a:pt x="4258056" y="614171"/>
                  </a:lnTo>
                  <a:lnTo>
                    <a:pt x="4312920" y="606551"/>
                  </a:lnTo>
                  <a:lnTo>
                    <a:pt x="4372356" y="559307"/>
                  </a:lnTo>
                  <a:lnTo>
                    <a:pt x="4430268" y="559307"/>
                  </a:lnTo>
                  <a:lnTo>
                    <a:pt x="4489704" y="588263"/>
                  </a:lnTo>
                  <a:lnTo>
                    <a:pt x="4547616" y="527303"/>
                  </a:lnTo>
                  <a:lnTo>
                    <a:pt x="4607052" y="515111"/>
                  </a:lnTo>
                  <a:lnTo>
                    <a:pt x="4666488" y="480059"/>
                  </a:lnTo>
                  <a:lnTo>
                    <a:pt x="4724400" y="437388"/>
                  </a:lnTo>
                  <a:lnTo>
                    <a:pt x="4783836" y="432815"/>
                  </a:lnTo>
                  <a:lnTo>
                    <a:pt x="4840224" y="374903"/>
                  </a:lnTo>
                  <a:lnTo>
                    <a:pt x="4899660" y="280415"/>
                  </a:lnTo>
                  <a:lnTo>
                    <a:pt x="4959096" y="377951"/>
                  </a:lnTo>
                  <a:lnTo>
                    <a:pt x="5012436" y="394715"/>
                  </a:lnTo>
                  <a:lnTo>
                    <a:pt x="5071872" y="382523"/>
                  </a:lnTo>
                  <a:lnTo>
                    <a:pt x="5129784" y="365759"/>
                  </a:lnTo>
                  <a:lnTo>
                    <a:pt x="5189220" y="352043"/>
                  </a:lnTo>
                  <a:lnTo>
                    <a:pt x="5247132" y="292607"/>
                  </a:lnTo>
                  <a:lnTo>
                    <a:pt x="5306568" y="310895"/>
                  </a:lnTo>
                  <a:lnTo>
                    <a:pt x="5366004" y="281939"/>
                  </a:lnTo>
                  <a:lnTo>
                    <a:pt x="5423916" y="283463"/>
                  </a:lnTo>
                  <a:lnTo>
                    <a:pt x="5483352" y="318515"/>
                  </a:lnTo>
                  <a:lnTo>
                    <a:pt x="5539740" y="281939"/>
                  </a:lnTo>
                  <a:lnTo>
                    <a:pt x="5599175" y="306323"/>
                  </a:lnTo>
                  <a:lnTo>
                    <a:pt x="5658612" y="352043"/>
                  </a:lnTo>
                  <a:lnTo>
                    <a:pt x="5713475" y="359663"/>
                  </a:lnTo>
                  <a:lnTo>
                    <a:pt x="5772912" y="342900"/>
                  </a:lnTo>
                  <a:lnTo>
                    <a:pt x="5829299" y="289559"/>
                  </a:lnTo>
                  <a:lnTo>
                    <a:pt x="5888736" y="291083"/>
                  </a:lnTo>
                  <a:lnTo>
                    <a:pt x="5946647" y="307847"/>
                  </a:lnTo>
                  <a:lnTo>
                    <a:pt x="6006084" y="243839"/>
                  </a:lnTo>
                  <a:lnTo>
                    <a:pt x="6065520" y="181355"/>
                  </a:lnTo>
                  <a:lnTo>
                    <a:pt x="6123432" y="199643"/>
                  </a:lnTo>
                  <a:lnTo>
                    <a:pt x="6182868" y="289559"/>
                  </a:lnTo>
                  <a:lnTo>
                    <a:pt x="6239256" y="237743"/>
                  </a:lnTo>
                  <a:lnTo>
                    <a:pt x="6298692" y="243839"/>
                  </a:lnTo>
                  <a:lnTo>
                    <a:pt x="6358128" y="178307"/>
                  </a:lnTo>
                  <a:lnTo>
                    <a:pt x="6412992" y="219455"/>
                  </a:lnTo>
                  <a:lnTo>
                    <a:pt x="6472428" y="153923"/>
                  </a:lnTo>
                  <a:lnTo>
                    <a:pt x="6528815" y="164591"/>
                  </a:lnTo>
                  <a:lnTo>
                    <a:pt x="6588252" y="126491"/>
                  </a:lnTo>
                  <a:lnTo>
                    <a:pt x="6646163" y="33527"/>
                  </a:lnTo>
                  <a:lnTo>
                    <a:pt x="6705600" y="36575"/>
                  </a:lnTo>
                  <a:lnTo>
                    <a:pt x="6765036" y="0"/>
                  </a:lnTo>
                  <a:lnTo>
                    <a:pt x="6822948" y="13715"/>
                  </a:lnTo>
                  <a:lnTo>
                    <a:pt x="6882384" y="214883"/>
                  </a:lnTo>
                  <a:lnTo>
                    <a:pt x="6940296" y="121919"/>
                  </a:lnTo>
                  <a:lnTo>
                    <a:pt x="6999732" y="89915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07186" y="2181605"/>
              <a:ext cx="7000240" cy="1724025"/>
            </a:xfrm>
            <a:custGeom>
              <a:avLst/>
              <a:gdLst/>
              <a:ahLst/>
              <a:cxnLst/>
              <a:rect l="l" t="t" r="r" b="b"/>
              <a:pathLst>
                <a:path w="7000240" h="1724025">
                  <a:moveTo>
                    <a:pt x="0" y="1374648"/>
                  </a:moveTo>
                  <a:lnTo>
                    <a:pt x="57911" y="1507236"/>
                  </a:lnTo>
                  <a:lnTo>
                    <a:pt x="111251" y="1414272"/>
                  </a:lnTo>
                  <a:lnTo>
                    <a:pt x="170687" y="1406652"/>
                  </a:lnTo>
                  <a:lnTo>
                    <a:pt x="228600" y="1560576"/>
                  </a:lnTo>
                  <a:lnTo>
                    <a:pt x="288035" y="1653540"/>
                  </a:lnTo>
                  <a:lnTo>
                    <a:pt x="345947" y="1723644"/>
                  </a:lnTo>
                  <a:lnTo>
                    <a:pt x="405383" y="1612392"/>
                  </a:lnTo>
                  <a:lnTo>
                    <a:pt x="464819" y="1539240"/>
                  </a:lnTo>
                  <a:lnTo>
                    <a:pt x="521207" y="1479804"/>
                  </a:lnTo>
                  <a:lnTo>
                    <a:pt x="580644" y="1493520"/>
                  </a:lnTo>
                  <a:lnTo>
                    <a:pt x="638556" y="1409700"/>
                  </a:lnTo>
                  <a:lnTo>
                    <a:pt x="697991" y="1304544"/>
                  </a:lnTo>
                  <a:lnTo>
                    <a:pt x="757427" y="1225296"/>
                  </a:lnTo>
                  <a:lnTo>
                    <a:pt x="810768" y="1202436"/>
                  </a:lnTo>
                  <a:lnTo>
                    <a:pt x="870203" y="1124712"/>
                  </a:lnTo>
                  <a:lnTo>
                    <a:pt x="928115" y="1045464"/>
                  </a:lnTo>
                  <a:lnTo>
                    <a:pt x="987551" y="1129284"/>
                  </a:lnTo>
                  <a:lnTo>
                    <a:pt x="1045463" y="1121664"/>
                  </a:lnTo>
                  <a:lnTo>
                    <a:pt x="1104900" y="1200912"/>
                  </a:lnTo>
                  <a:lnTo>
                    <a:pt x="1164336" y="1124712"/>
                  </a:lnTo>
                  <a:lnTo>
                    <a:pt x="1220724" y="1133856"/>
                  </a:lnTo>
                  <a:lnTo>
                    <a:pt x="1280159" y="1213104"/>
                  </a:lnTo>
                  <a:lnTo>
                    <a:pt x="1338071" y="1213104"/>
                  </a:lnTo>
                  <a:lnTo>
                    <a:pt x="1397508" y="1039368"/>
                  </a:lnTo>
                  <a:lnTo>
                    <a:pt x="1456944" y="995172"/>
                  </a:lnTo>
                  <a:lnTo>
                    <a:pt x="1513332" y="935736"/>
                  </a:lnTo>
                  <a:lnTo>
                    <a:pt x="1572768" y="917448"/>
                  </a:lnTo>
                  <a:lnTo>
                    <a:pt x="1629156" y="902208"/>
                  </a:lnTo>
                  <a:lnTo>
                    <a:pt x="1688591" y="858012"/>
                  </a:lnTo>
                  <a:lnTo>
                    <a:pt x="1746503" y="902208"/>
                  </a:lnTo>
                  <a:lnTo>
                    <a:pt x="1805939" y="891540"/>
                  </a:lnTo>
                  <a:lnTo>
                    <a:pt x="1865376" y="807720"/>
                  </a:lnTo>
                  <a:lnTo>
                    <a:pt x="1923288" y="813816"/>
                  </a:lnTo>
                  <a:lnTo>
                    <a:pt x="1982724" y="786384"/>
                  </a:lnTo>
                  <a:lnTo>
                    <a:pt x="2040636" y="672084"/>
                  </a:lnTo>
                  <a:lnTo>
                    <a:pt x="2100072" y="635508"/>
                  </a:lnTo>
                  <a:lnTo>
                    <a:pt x="2159508" y="673608"/>
                  </a:lnTo>
                  <a:lnTo>
                    <a:pt x="2212848" y="762000"/>
                  </a:lnTo>
                  <a:lnTo>
                    <a:pt x="2272284" y="758952"/>
                  </a:lnTo>
                  <a:lnTo>
                    <a:pt x="2328672" y="851916"/>
                  </a:lnTo>
                  <a:lnTo>
                    <a:pt x="2388108" y="890016"/>
                  </a:lnTo>
                  <a:lnTo>
                    <a:pt x="2446019" y="897636"/>
                  </a:lnTo>
                  <a:lnTo>
                    <a:pt x="2505455" y="806196"/>
                  </a:lnTo>
                  <a:lnTo>
                    <a:pt x="2564891" y="886968"/>
                  </a:lnTo>
                  <a:lnTo>
                    <a:pt x="2622804" y="789432"/>
                  </a:lnTo>
                  <a:lnTo>
                    <a:pt x="2682240" y="784860"/>
                  </a:lnTo>
                  <a:lnTo>
                    <a:pt x="2740152" y="1048512"/>
                  </a:lnTo>
                  <a:lnTo>
                    <a:pt x="2799588" y="1007364"/>
                  </a:lnTo>
                  <a:lnTo>
                    <a:pt x="2859024" y="1022604"/>
                  </a:lnTo>
                  <a:lnTo>
                    <a:pt x="2912364" y="1024128"/>
                  </a:lnTo>
                  <a:lnTo>
                    <a:pt x="2971800" y="1068324"/>
                  </a:lnTo>
                  <a:lnTo>
                    <a:pt x="3029712" y="1143000"/>
                  </a:lnTo>
                  <a:lnTo>
                    <a:pt x="3089148" y="1203960"/>
                  </a:lnTo>
                  <a:lnTo>
                    <a:pt x="3145536" y="1226820"/>
                  </a:lnTo>
                  <a:lnTo>
                    <a:pt x="3204972" y="1370076"/>
                  </a:lnTo>
                  <a:lnTo>
                    <a:pt x="3264408" y="1525524"/>
                  </a:lnTo>
                  <a:lnTo>
                    <a:pt x="3322319" y="1712976"/>
                  </a:lnTo>
                  <a:lnTo>
                    <a:pt x="3381755" y="1470660"/>
                  </a:lnTo>
                  <a:lnTo>
                    <a:pt x="3439667" y="1552956"/>
                  </a:lnTo>
                  <a:lnTo>
                    <a:pt x="3499104" y="1577340"/>
                  </a:lnTo>
                  <a:lnTo>
                    <a:pt x="3558540" y="1376172"/>
                  </a:lnTo>
                  <a:lnTo>
                    <a:pt x="3611879" y="1261872"/>
                  </a:lnTo>
                  <a:lnTo>
                    <a:pt x="3671316" y="1214628"/>
                  </a:lnTo>
                  <a:lnTo>
                    <a:pt x="3729228" y="1114044"/>
                  </a:lnTo>
                  <a:lnTo>
                    <a:pt x="3788664" y="1016508"/>
                  </a:lnTo>
                  <a:lnTo>
                    <a:pt x="3845052" y="914400"/>
                  </a:lnTo>
                  <a:lnTo>
                    <a:pt x="3904488" y="1059180"/>
                  </a:lnTo>
                  <a:lnTo>
                    <a:pt x="3963924" y="1095756"/>
                  </a:lnTo>
                  <a:lnTo>
                    <a:pt x="4021836" y="1161288"/>
                  </a:lnTo>
                  <a:lnTo>
                    <a:pt x="4081272" y="1030224"/>
                  </a:lnTo>
                  <a:lnTo>
                    <a:pt x="4139184" y="969264"/>
                  </a:lnTo>
                  <a:lnTo>
                    <a:pt x="4198620" y="987552"/>
                  </a:lnTo>
                  <a:lnTo>
                    <a:pt x="4258056" y="722376"/>
                  </a:lnTo>
                  <a:lnTo>
                    <a:pt x="4312920" y="743712"/>
                  </a:lnTo>
                  <a:lnTo>
                    <a:pt x="4372356" y="661416"/>
                  </a:lnTo>
                  <a:lnTo>
                    <a:pt x="4430268" y="681228"/>
                  </a:lnTo>
                  <a:lnTo>
                    <a:pt x="4489704" y="708660"/>
                  </a:lnTo>
                  <a:lnTo>
                    <a:pt x="4547616" y="600456"/>
                  </a:lnTo>
                  <a:lnTo>
                    <a:pt x="4607052" y="612648"/>
                  </a:lnTo>
                  <a:lnTo>
                    <a:pt x="4666488" y="617220"/>
                  </a:lnTo>
                  <a:lnTo>
                    <a:pt x="4724400" y="551688"/>
                  </a:lnTo>
                  <a:lnTo>
                    <a:pt x="4783836" y="600456"/>
                  </a:lnTo>
                  <a:lnTo>
                    <a:pt x="4840224" y="611124"/>
                  </a:lnTo>
                  <a:lnTo>
                    <a:pt x="4899660" y="467868"/>
                  </a:lnTo>
                  <a:lnTo>
                    <a:pt x="4959096" y="594360"/>
                  </a:lnTo>
                  <a:lnTo>
                    <a:pt x="5012436" y="641604"/>
                  </a:lnTo>
                  <a:lnTo>
                    <a:pt x="5071872" y="667512"/>
                  </a:lnTo>
                  <a:lnTo>
                    <a:pt x="5129784" y="658368"/>
                  </a:lnTo>
                  <a:lnTo>
                    <a:pt x="5189220" y="707136"/>
                  </a:lnTo>
                  <a:lnTo>
                    <a:pt x="5247132" y="585216"/>
                  </a:lnTo>
                  <a:lnTo>
                    <a:pt x="5306568" y="617220"/>
                  </a:lnTo>
                  <a:lnTo>
                    <a:pt x="5366004" y="661416"/>
                  </a:lnTo>
                  <a:lnTo>
                    <a:pt x="5423916" y="656844"/>
                  </a:lnTo>
                  <a:lnTo>
                    <a:pt x="5483352" y="754380"/>
                  </a:lnTo>
                  <a:lnTo>
                    <a:pt x="5539740" y="678180"/>
                  </a:lnTo>
                  <a:lnTo>
                    <a:pt x="5599175" y="659892"/>
                  </a:lnTo>
                  <a:lnTo>
                    <a:pt x="5658612" y="804672"/>
                  </a:lnTo>
                  <a:lnTo>
                    <a:pt x="5713475" y="851916"/>
                  </a:lnTo>
                  <a:lnTo>
                    <a:pt x="5772912" y="783336"/>
                  </a:lnTo>
                  <a:lnTo>
                    <a:pt x="5829299" y="568452"/>
                  </a:lnTo>
                  <a:lnTo>
                    <a:pt x="5888736" y="545592"/>
                  </a:lnTo>
                  <a:lnTo>
                    <a:pt x="5946647" y="580644"/>
                  </a:lnTo>
                  <a:lnTo>
                    <a:pt x="6006084" y="431292"/>
                  </a:lnTo>
                  <a:lnTo>
                    <a:pt x="6065520" y="348996"/>
                  </a:lnTo>
                  <a:lnTo>
                    <a:pt x="6123432" y="358140"/>
                  </a:lnTo>
                  <a:lnTo>
                    <a:pt x="6182868" y="601980"/>
                  </a:lnTo>
                  <a:lnTo>
                    <a:pt x="6239256" y="547116"/>
                  </a:lnTo>
                  <a:lnTo>
                    <a:pt x="6298692" y="495300"/>
                  </a:lnTo>
                  <a:lnTo>
                    <a:pt x="6358128" y="377952"/>
                  </a:lnTo>
                  <a:lnTo>
                    <a:pt x="6412992" y="466344"/>
                  </a:lnTo>
                  <a:lnTo>
                    <a:pt x="6472428" y="306324"/>
                  </a:lnTo>
                  <a:lnTo>
                    <a:pt x="6528815" y="288036"/>
                  </a:lnTo>
                  <a:lnTo>
                    <a:pt x="6588252" y="350520"/>
                  </a:lnTo>
                  <a:lnTo>
                    <a:pt x="6646163" y="228600"/>
                  </a:lnTo>
                  <a:lnTo>
                    <a:pt x="6705600" y="188976"/>
                  </a:lnTo>
                  <a:lnTo>
                    <a:pt x="6765036" y="18288"/>
                  </a:lnTo>
                  <a:lnTo>
                    <a:pt x="6822948" y="4572"/>
                  </a:lnTo>
                  <a:lnTo>
                    <a:pt x="6882384" y="205740"/>
                  </a:lnTo>
                  <a:lnTo>
                    <a:pt x="6940296" y="65532"/>
                  </a:lnTo>
                  <a:lnTo>
                    <a:pt x="6999732" y="0"/>
                  </a:lnTo>
                </a:path>
              </a:pathLst>
            </a:custGeom>
            <a:ln w="3175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1106424" y="1767839"/>
            <a:ext cx="7001509" cy="0"/>
          </a:xfrm>
          <a:custGeom>
            <a:avLst/>
            <a:gdLst/>
            <a:ahLst/>
            <a:cxnLst/>
            <a:rect l="l" t="t" r="r" b="b"/>
            <a:pathLst>
              <a:path w="7001509" h="0">
                <a:moveTo>
                  <a:pt x="0" y="0"/>
                </a:moveTo>
                <a:lnTo>
                  <a:pt x="7001256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06424" y="5344667"/>
            <a:ext cx="7001509" cy="0"/>
          </a:xfrm>
          <a:custGeom>
            <a:avLst/>
            <a:gdLst/>
            <a:ahLst/>
            <a:cxnLst/>
            <a:rect l="l" t="t" r="r" b="b"/>
            <a:pathLst>
              <a:path w="7001509" h="0">
                <a:moveTo>
                  <a:pt x="0" y="0"/>
                </a:moveTo>
                <a:lnTo>
                  <a:pt x="70012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76427" y="5212460"/>
            <a:ext cx="1873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$0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44500" y="5678740"/>
            <a:ext cx="9953625" cy="839469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2022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10">
                <a:latin typeface="Arial Narrow"/>
                <a:cs typeface="Arial Narrow"/>
              </a:rPr>
              <a:t> government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0">
                <a:latin typeface="Arial Narrow"/>
                <a:cs typeface="Arial Narrow"/>
              </a:rPr>
              <a:t> equivalents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Treasury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 reinvested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 directly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rebalanced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annually.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www.franklintempletondatasources.com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10">
                <a:latin typeface="Arial Narrow"/>
                <a:cs typeface="Arial Narrow"/>
              </a:rPr>
              <a:t> additional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information.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0" b="1">
                <a:latin typeface="Arial Narrow"/>
                <a:cs typeface="Arial Narrow"/>
              </a:rPr>
              <a:t> performance</a:t>
            </a:r>
            <a:r>
              <a:rPr dirty="0" sz="1000" spc="500" b="1">
                <a:latin typeface="Arial Narrow"/>
                <a:cs typeface="Arial Narrow"/>
              </a:rPr>
              <a:t> 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30</a:t>
            </a:fld>
          </a:p>
        </p:txBody>
      </p:sp>
      <p:sp>
        <p:nvSpPr>
          <p:cNvPr id="15" name="object 15" descr=""/>
          <p:cNvSpPr txBox="1"/>
          <p:nvPr/>
        </p:nvSpPr>
        <p:spPr>
          <a:xfrm>
            <a:off x="614273" y="4317872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$500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2658" y="3423665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$1,000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92658" y="2529077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$1,500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92658" y="1634185"/>
            <a:ext cx="47117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$2,000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32789" y="5377941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1970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632585" y="5377941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1971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332101" y="5377941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1972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034029" y="5377941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1973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733546" y="5377941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1974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433442" y="5377941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1975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133213" y="5377941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1976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834888" y="5377941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1977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534657" y="5377941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1978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234555" y="5377941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1979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8746235" y="1780032"/>
          <a:ext cx="1722120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</a:tblGrid>
              <a:tr h="260985">
                <a:tc>
                  <a:txBody>
                    <a:bodyPr/>
                    <a:lstStyle/>
                    <a:p>
                      <a:pPr marL="46355">
                        <a:lnSpc>
                          <a:spcPts val="165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Conservative</a:t>
                      </a:r>
                      <a:r>
                        <a:rPr dirty="0" sz="1400" spc="2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672FE2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Moderate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762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5F35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762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BEB3"/>
                    </a:solidFill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46355">
                        <a:lnSpc>
                          <a:spcPts val="1655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Income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8B8B8B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Aggressive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635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3769FF"/>
                    </a:solidFill>
                  </a:tcPr>
                </a:tc>
              </a:tr>
            </a:tbl>
          </a:graphicData>
        </a:graphic>
      </p:graphicFrame>
      <p:sp>
        <p:nvSpPr>
          <p:cNvPr id="30" name="object 30" descr=""/>
          <p:cNvSpPr txBox="1"/>
          <p:nvPr/>
        </p:nvSpPr>
        <p:spPr>
          <a:xfrm>
            <a:off x="8164830" y="1696059"/>
            <a:ext cx="498475" cy="141668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dirty="0" sz="1400" spc="-10" b="1">
                <a:solidFill>
                  <a:srgbClr val="672FE2"/>
                </a:solidFill>
                <a:latin typeface="Arial Narrow"/>
                <a:cs typeface="Arial Narrow"/>
              </a:rPr>
              <a:t>$1,825</a:t>
            </a:r>
            <a:endParaRPr sz="1400">
              <a:latin typeface="Arial Narrow"/>
              <a:cs typeface="Arial Narrow"/>
            </a:endParaRPr>
          </a:p>
          <a:p>
            <a:pPr marL="39370">
              <a:lnSpc>
                <a:spcPct val="100000"/>
              </a:lnSpc>
              <a:spcBef>
                <a:spcPts val="505"/>
              </a:spcBef>
            </a:pPr>
            <a:r>
              <a:rPr dirty="0" sz="1400" spc="-10" b="1">
                <a:solidFill>
                  <a:srgbClr val="FF5F35"/>
                </a:solidFill>
                <a:latin typeface="Arial Narrow"/>
                <a:cs typeface="Arial Narrow"/>
              </a:rPr>
              <a:t>$1,802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400" spc="-10" b="1">
                <a:solidFill>
                  <a:srgbClr val="00BEB3"/>
                </a:solidFill>
                <a:latin typeface="Arial Narrow"/>
                <a:cs typeface="Arial Narrow"/>
              </a:rPr>
              <a:t>$1,795</a:t>
            </a:r>
            <a:endParaRPr sz="1400">
              <a:latin typeface="Arial Narrow"/>
              <a:cs typeface="Arial Narrow"/>
            </a:endParaRPr>
          </a:p>
          <a:p>
            <a:pPr marL="37465">
              <a:lnSpc>
                <a:spcPct val="100000"/>
              </a:lnSpc>
              <a:spcBef>
                <a:spcPts val="500"/>
              </a:spcBef>
            </a:pPr>
            <a:r>
              <a:rPr dirty="0" sz="1400" spc="-10" b="1">
                <a:solidFill>
                  <a:srgbClr val="8B8B8B"/>
                </a:solidFill>
                <a:latin typeface="Arial Narrow"/>
                <a:cs typeface="Arial Narrow"/>
              </a:rPr>
              <a:t>$1,793</a:t>
            </a:r>
            <a:endParaRPr sz="1400">
              <a:latin typeface="Arial Narrow"/>
              <a:cs typeface="Arial Narrow"/>
            </a:endParaRPr>
          </a:p>
          <a:p>
            <a:pPr marL="37465">
              <a:lnSpc>
                <a:spcPct val="100000"/>
              </a:lnSpc>
              <a:spcBef>
                <a:spcPts val="550"/>
              </a:spcBef>
            </a:pPr>
            <a:r>
              <a:rPr dirty="0" sz="1400" spc="-10" b="1">
                <a:solidFill>
                  <a:srgbClr val="3769FF"/>
                </a:solidFill>
                <a:latin typeface="Arial Narrow"/>
                <a:cs typeface="Arial Narrow"/>
              </a:rPr>
              <a:t>$1,769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06424" y="4149852"/>
            <a:ext cx="7009130" cy="0"/>
          </a:xfrm>
          <a:custGeom>
            <a:avLst/>
            <a:gdLst/>
            <a:ahLst/>
            <a:cxnLst/>
            <a:rect l="l" t="t" r="r" b="b"/>
            <a:pathLst>
              <a:path w="7009130" h="0">
                <a:moveTo>
                  <a:pt x="0" y="0"/>
                </a:moveTo>
                <a:lnTo>
                  <a:pt x="7008876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06424" y="1766316"/>
            <a:ext cx="7009130" cy="0"/>
          </a:xfrm>
          <a:custGeom>
            <a:avLst/>
            <a:gdLst/>
            <a:ahLst/>
            <a:cxnLst/>
            <a:rect l="l" t="t" r="r" b="b"/>
            <a:pathLst>
              <a:path w="7009130" h="0">
                <a:moveTo>
                  <a:pt x="0" y="0"/>
                </a:moveTo>
                <a:lnTo>
                  <a:pt x="7008876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06424" y="5340096"/>
            <a:ext cx="7009130" cy="0"/>
          </a:xfrm>
          <a:custGeom>
            <a:avLst/>
            <a:gdLst/>
            <a:ahLst/>
            <a:cxnLst/>
            <a:rect l="l" t="t" r="r" b="b"/>
            <a:pathLst>
              <a:path w="7009130" h="0">
                <a:moveTo>
                  <a:pt x="0" y="0"/>
                </a:moveTo>
                <a:lnTo>
                  <a:pt x="700887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091311" y="2324226"/>
            <a:ext cx="7039609" cy="2490470"/>
            <a:chOff x="1091311" y="2324226"/>
            <a:chExt cx="7039609" cy="2490470"/>
          </a:xfrm>
        </p:grpSpPr>
        <p:sp>
          <p:nvSpPr>
            <p:cNvPr id="6" name="object 6" descr=""/>
            <p:cNvSpPr/>
            <p:nvPr/>
          </p:nvSpPr>
          <p:spPr>
            <a:xfrm>
              <a:off x="1107186" y="2340101"/>
              <a:ext cx="7007859" cy="2429510"/>
            </a:xfrm>
            <a:custGeom>
              <a:avLst/>
              <a:gdLst/>
              <a:ahLst/>
              <a:cxnLst/>
              <a:rect l="l" t="t" r="r" b="b"/>
              <a:pathLst>
                <a:path w="7007859" h="2429510">
                  <a:moveTo>
                    <a:pt x="0" y="2404872"/>
                  </a:moveTo>
                  <a:lnTo>
                    <a:pt x="56387" y="2368296"/>
                  </a:lnTo>
                  <a:lnTo>
                    <a:pt x="112775" y="2368296"/>
                  </a:lnTo>
                  <a:lnTo>
                    <a:pt x="172211" y="2429256"/>
                  </a:lnTo>
                  <a:lnTo>
                    <a:pt x="230123" y="2403348"/>
                  </a:lnTo>
                  <a:lnTo>
                    <a:pt x="289559" y="2372868"/>
                  </a:lnTo>
                  <a:lnTo>
                    <a:pt x="347472" y="2353056"/>
                  </a:lnTo>
                  <a:lnTo>
                    <a:pt x="406907" y="2307336"/>
                  </a:lnTo>
                  <a:lnTo>
                    <a:pt x="466344" y="2299716"/>
                  </a:lnTo>
                  <a:lnTo>
                    <a:pt x="522731" y="2279904"/>
                  </a:lnTo>
                  <a:lnTo>
                    <a:pt x="582168" y="2264664"/>
                  </a:lnTo>
                  <a:lnTo>
                    <a:pt x="640080" y="2186940"/>
                  </a:lnTo>
                  <a:lnTo>
                    <a:pt x="699515" y="2211324"/>
                  </a:lnTo>
                  <a:lnTo>
                    <a:pt x="758951" y="2244852"/>
                  </a:lnTo>
                  <a:lnTo>
                    <a:pt x="813815" y="2231136"/>
                  </a:lnTo>
                  <a:lnTo>
                    <a:pt x="873251" y="2200656"/>
                  </a:lnTo>
                  <a:lnTo>
                    <a:pt x="929639" y="2215896"/>
                  </a:lnTo>
                  <a:lnTo>
                    <a:pt x="989076" y="2214372"/>
                  </a:lnTo>
                  <a:lnTo>
                    <a:pt x="1046988" y="2218944"/>
                  </a:lnTo>
                  <a:lnTo>
                    <a:pt x="1106424" y="2217420"/>
                  </a:lnTo>
                  <a:lnTo>
                    <a:pt x="1165859" y="2263140"/>
                  </a:lnTo>
                  <a:lnTo>
                    <a:pt x="1223771" y="2298192"/>
                  </a:lnTo>
                  <a:lnTo>
                    <a:pt x="1283208" y="2261616"/>
                  </a:lnTo>
                  <a:lnTo>
                    <a:pt x="1341120" y="2231136"/>
                  </a:lnTo>
                  <a:lnTo>
                    <a:pt x="1400556" y="2250948"/>
                  </a:lnTo>
                  <a:lnTo>
                    <a:pt x="1459991" y="2260092"/>
                  </a:lnTo>
                  <a:lnTo>
                    <a:pt x="1513332" y="2301240"/>
                  </a:lnTo>
                  <a:lnTo>
                    <a:pt x="1572768" y="2305812"/>
                  </a:lnTo>
                  <a:lnTo>
                    <a:pt x="1630680" y="2273808"/>
                  </a:lnTo>
                  <a:lnTo>
                    <a:pt x="1690115" y="2298192"/>
                  </a:lnTo>
                  <a:lnTo>
                    <a:pt x="1748027" y="2308860"/>
                  </a:lnTo>
                  <a:lnTo>
                    <a:pt x="1807464" y="2321052"/>
                  </a:lnTo>
                  <a:lnTo>
                    <a:pt x="1866900" y="2238756"/>
                  </a:lnTo>
                  <a:lnTo>
                    <a:pt x="1924812" y="2229612"/>
                  </a:lnTo>
                  <a:lnTo>
                    <a:pt x="1984247" y="2141220"/>
                  </a:lnTo>
                  <a:lnTo>
                    <a:pt x="2040636" y="2106168"/>
                  </a:lnTo>
                  <a:lnTo>
                    <a:pt x="2100072" y="2087880"/>
                  </a:lnTo>
                  <a:lnTo>
                    <a:pt x="2159508" y="2054352"/>
                  </a:lnTo>
                  <a:lnTo>
                    <a:pt x="2214372" y="2033016"/>
                  </a:lnTo>
                  <a:lnTo>
                    <a:pt x="2273808" y="1997964"/>
                  </a:lnTo>
                  <a:lnTo>
                    <a:pt x="2330196" y="1918716"/>
                  </a:lnTo>
                  <a:lnTo>
                    <a:pt x="2391155" y="1927860"/>
                  </a:lnTo>
                  <a:lnTo>
                    <a:pt x="2447543" y="1885188"/>
                  </a:lnTo>
                  <a:lnTo>
                    <a:pt x="2506979" y="1918716"/>
                  </a:lnTo>
                  <a:lnTo>
                    <a:pt x="2566416" y="1901952"/>
                  </a:lnTo>
                  <a:lnTo>
                    <a:pt x="2624328" y="1886712"/>
                  </a:lnTo>
                  <a:lnTo>
                    <a:pt x="2683764" y="1900428"/>
                  </a:lnTo>
                  <a:lnTo>
                    <a:pt x="2741676" y="1877568"/>
                  </a:lnTo>
                  <a:lnTo>
                    <a:pt x="2801112" y="1882140"/>
                  </a:lnTo>
                  <a:lnTo>
                    <a:pt x="2860548" y="1889760"/>
                  </a:lnTo>
                  <a:lnTo>
                    <a:pt x="2915412" y="1927860"/>
                  </a:lnTo>
                  <a:lnTo>
                    <a:pt x="2976372" y="1909572"/>
                  </a:lnTo>
                  <a:lnTo>
                    <a:pt x="3032760" y="1898904"/>
                  </a:lnTo>
                  <a:lnTo>
                    <a:pt x="3092196" y="1959864"/>
                  </a:lnTo>
                  <a:lnTo>
                    <a:pt x="3150108" y="1937004"/>
                  </a:lnTo>
                  <a:lnTo>
                    <a:pt x="3209543" y="1950720"/>
                  </a:lnTo>
                  <a:lnTo>
                    <a:pt x="3268979" y="1834896"/>
                  </a:lnTo>
                  <a:lnTo>
                    <a:pt x="3326891" y="1834896"/>
                  </a:lnTo>
                  <a:lnTo>
                    <a:pt x="3386328" y="1830324"/>
                  </a:lnTo>
                  <a:lnTo>
                    <a:pt x="3444240" y="1842516"/>
                  </a:lnTo>
                  <a:lnTo>
                    <a:pt x="3503676" y="1812036"/>
                  </a:lnTo>
                  <a:lnTo>
                    <a:pt x="3563112" y="1720596"/>
                  </a:lnTo>
                  <a:lnTo>
                    <a:pt x="3616452" y="1703832"/>
                  </a:lnTo>
                  <a:lnTo>
                    <a:pt x="3675888" y="1703832"/>
                  </a:lnTo>
                  <a:lnTo>
                    <a:pt x="3733800" y="1705356"/>
                  </a:lnTo>
                  <a:lnTo>
                    <a:pt x="3793236" y="1630680"/>
                  </a:lnTo>
                  <a:lnTo>
                    <a:pt x="3851148" y="1607820"/>
                  </a:lnTo>
                  <a:lnTo>
                    <a:pt x="3910584" y="1610868"/>
                  </a:lnTo>
                  <a:lnTo>
                    <a:pt x="3970019" y="1623060"/>
                  </a:lnTo>
                  <a:lnTo>
                    <a:pt x="4027931" y="1665732"/>
                  </a:lnTo>
                  <a:lnTo>
                    <a:pt x="4087367" y="1603248"/>
                  </a:lnTo>
                  <a:lnTo>
                    <a:pt x="4143755" y="1508760"/>
                  </a:lnTo>
                  <a:lnTo>
                    <a:pt x="4203192" y="1435608"/>
                  </a:lnTo>
                  <a:lnTo>
                    <a:pt x="4262628" y="1426464"/>
                  </a:lnTo>
                  <a:lnTo>
                    <a:pt x="4317492" y="1309116"/>
                  </a:lnTo>
                  <a:lnTo>
                    <a:pt x="4376928" y="1214627"/>
                  </a:lnTo>
                  <a:lnTo>
                    <a:pt x="4433316" y="1235964"/>
                  </a:lnTo>
                  <a:lnTo>
                    <a:pt x="4492752" y="1141476"/>
                  </a:lnTo>
                  <a:lnTo>
                    <a:pt x="4550664" y="1109472"/>
                  </a:lnTo>
                  <a:lnTo>
                    <a:pt x="4610100" y="1216152"/>
                  </a:lnTo>
                  <a:lnTo>
                    <a:pt x="4669536" y="1083564"/>
                  </a:lnTo>
                  <a:lnTo>
                    <a:pt x="4727448" y="1242060"/>
                  </a:lnTo>
                  <a:lnTo>
                    <a:pt x="4786884" y="1139952"/>
                  </a:lnTo>
                  <a:lnTo>
                    <a:pt x="4844796" y="1095756"/>
                  </a:lnTo>
                  <a:lnTo>
                    <a:pt x="4904232" y="1144524"/>
                  </a:lnTo>
                  <a:lnTo>
                    <a:pt x="4963668" y="893063"/>
                  </a:lnTo>
                  <a:lnTo>
                    <a:pt x="5017008" y="810768"/>
                  </a:lnTo>
                  <a:lnTo>
                    <a:pt x="5076444" y="746760"/>
                  </a:lnTo>
                  <a:lnTo>
                    <a:pt x="5134356" y="766572"/>
                  </a:lnTo>
                  <a:lnTo>
                    <a:pt x="5193792" y="748284"/>
                  </a:lnTo>
                  <a:lnTo>
                    <a:pt x="5251704" y="633984"/>
                  </a:lnTo>
                  <a:lnTo>
                    <a:pt x="5311140" y="513588"/>
                  </a:lnTo>
                  <a:lnTo>
                    <a:pt x="5370576" y="422148"/>
                  </a:lnTo>
                  <a:lnTo>
                    <a:pt x="5428488" y="478536"/>
                  </a:lnTo>
                  <a:lnTo>
                    <a:pt x="5487923" y="1021080"/>
                  </a:lnTo>
                  <a:lnTo>
                    <a:pt x="5544312" y="1184148"/>
                  </a:lnTo>
                  <a:lnTo>
                    <a:pt x="5603747" y="1046988"/>
                  </a:lnTo>
                  <a:lnTo>
                    <a:pt x="5664708" y="964692"/>
                  </a:lnTo>
                  <a:lnTo>
                    <a:pt x="5719571" y="868680"/>
                  </a:lnTo>
                  <a:lnTo>
                    <a:pt x="5779008" y="935736"/>
                  </a:lnTo>
                  <a:lnTo>
                    <a:pt x="5836920" y="912876"/>
                  </a:lnTo>
                  <a:lnTo>
                    <a:pt x="5896356" y="894588"/>
                  </a:lnTo>
                  <a:lnTo>
                    <a:pt x="5954268" y="797051"/>
                  </a:lnTo>
                  <a:lnTo>
                    <a:pt x="6013704" y="806196"/>
                  </a:lnTo>
                  <a:lnTo>
                    <a:pt x="6073140" y="880872"/>
                  </a:lnTo>
                  <a:lnTo>
                    <a:pt x="6129528" y="789432"/>
                  </a:lnTo>
                  <a:lnTo>
                    <a:pt x="6188964" y="728472"/>
                  </a:lnTo>
                  <a:lnTo>
                    <a:pt x="6246875" y="760476"/>
                  </a:lnTo>
                  <a:lnTo>
                    <a:pt x="6306312" y="722376"/>
                  </a:lnTo>
                  <a:lnTo>
                    <a:pt x="6365747" y="554736"/>
                  </a:lnTo>
                  <a:lnTo>
                    <a:pt x="6420612" y="615696"/>
                  </a:lnTo>
                  <a:lnTo>
                    <a:pt x="6480047" y="560832"/>
                  </a:lnTo>
                  <a:lnTo>
                    <a:pt x="6536436" y="432815"/>
                  </a:lnTo>
                  <a:lnTo>
                    <a:pt x="6595871" y="329184"/>
                  </a:lnTo>
                  <a:lnTo>
                    <a:pt x="6653784" y="344424"/>
                  </a:lnTo>
                  <a:lnTo>
                    <a:pt x="6713219" y="105156"/>
                  </a:lnTo>
                  <a:lnTo>
                    <a:pt x="6772656" y="48768"/>
                  </a:lnTo>
                  <a:lnTo>
                    <a:pt x="6830567" y="60960"/>
                  </a:lnTo>
                  <a:lnTo>
                    <a:pt x="6890004" y="128015"/>
                  </a:lnTo>
                  <a:lnTo>
                    <a:pt x="6947915" y="70103"/>
                  </a:lnTo>
                  <a:lnTo>
                    <a:pt x="7007352" y="0"/>
                  </a:lnTo>
                </a:path>
              </a:pathLst>
            </a:custGeom>
            <a:ln w="3175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07186" y="2544317"/>
              <a:ext cx="7007859" cy="2237740"/>
            </a:xfrm>
            <a:custGeom>
              <a:avLst/>
              <a:gdLst/>
              <a:ahLst/>
              <a:cxnLst/>
              <a:rect l="l" t="t" r="r" b="b"/>
              <a:pathLst>
                <a:path w="7007859" h="2237740">
                  <a:moveTo>
                    <a:pt x="0" y="2200656"/>
                  </a:moveTo>
                  <a:lnTo>
                    <a:pt x="56387" y="2179320"/>
                  </a:lnTo>
                  <a:lnTo>
                    <a:pt x="112775" y="2185416"/>
                  </a:lnTo>
                  <a:lnTo>
                    <a:pt x="172211" y="2237232"/>
                  </a:lnTo>
                  <a:lnTo>
                    <a:pt x="230123" y="2200656"/>
                  </a:lnTo>
                  <a:lnTo>
                    <a:pt x="289559" y="2171700"/>
                  </a:lnTo>
                  <a:lnTo>
                    <a:pt x="347472" y="2151888"/>
                  </a:lnTo>
                  <a:lnTo>
                    <a:pt x="406907" y="2121408"/>
                  </a:lnTo>
                  <a:lnTo>
                    <a:pt x="466344" y="2121408"/>
                  </a:lnTo>
                  <a:lnTo>
                    <a:pt x="522731" y="2107692"/>
                  </a:lnTo>
                  <a:lnTo>
                    <a:pt x="582168" y="2098548"/>
                  </a:lnTo>
                  <a:lnTo>
                    <a:pt x="640080" y="2034540"/>
                  </a:lnTo>
                  <a:lnTo>
                    <a:pt x="699515" y="2051304"/>
                  </a:lnTo>
                  <a:lnTo>
                    <a:pt x="758951" y="2077212"/>
                  </a:lnTo>
                  <a:lnTo>
                    <a:pt x="813815" y="2074164"/>
                  </a:lnTo>
                  <a:lnTo>
                    <a:pt x="873251" y="2045208"/>
                  </a:lnTo>
                  <a:lnTo>
                    <a:pt x="929639" y="2065020"/>
                  </a:lnTo>
                  <a:lnTo>
                    <a:pt x="989076" y="2054352"/>
                  </a:lnTo>
                  <a:lnTo>
                    <a:pt x="1046988" y="2060448"/>
                  </a:lnTo>
                  <a:lnTo>
                    <a:pt x="1106424" y="2065020"/>
                  </a:lnTo>
                  <a:lnTo>
                    <a:pt x="1165859" y="2104644"/>
                  </a:lnTo>
                  <a:lnTo>
                    <a:pt x="1223771" y="2133600"/>
                  </a:lnTo>
                  <a:lnTo>
                    <a:pt x="1283208" y="2093976"/>
                  </a:lnTo>
                  <a:lnTo>
                    <a:pt x="1341120" y="2051304"/>
                  </a:lnTo>
                  <a:lnTo>
                    <a:pt x="1400556" y="2077212"/>
                  </a:lnTo>
                  <a:lnTo>
                    <a:pt x="1459991" y="2083308"/>
                  </a:lnTo>
                  <a:lnTo>
                    <a:pt x="1513332" y="2113788"/>
                  </a:lnTo>
                  <a:lnTo>
                    <a:pt x="1572768" y="2112264"/>
                  </a:lnTo>
                  <a:lnTo>
                    <a:pt x="1630680" y="2083308"/>
                  </a:lnTo>
                  <a:lnTo>
                    <a:pt x="1690115" y="2101596"/>
                  </a:lnTo>
                  <a:lnTo>
                    <a:pt x="1748027" y="2112264"/>
                  </a:lnTo>
                  <a:lnTo>
                    <a:pt x="1807464" y="2115312"/>
                  </a:lnTo>
                  <a:lnTo>
                    <a:pt x="1866900" y="2039112"/>
                  </a:lnTo>
                  <a:lnTo>
                    <a:pt x="1924812" y="2020824"/>
                  </a:lnTo>
                  <a:lnTo>
                    <a:pt x="1984247" y="1941576"/>
                  </a:lnTo>
                  <a:lnTo>
                    <a:pt x="2040636" y="1914144"/>
                  </a:lnTo>
                  <a:lnTo>
                    <a:pt x="2100072" y="1895856"/>
                  </a:lnTo>
                  <a:lnTo>
                    <a:pt x="2159508" y="1874520"/>
                  </a:lnTo>
                  <a:lnTo>
                    <a:pt x="2214372" y="1848612"/>
                  </a:lnTo>
                  <a:lnTo>
                    <a:pt x="2273808" y="1821180"/>
                  </a:lnTo>
                  <a:lnTo>
                    <a:pt x="2330196" y="1752600"/>
                  </a:lnTo>
                  <a:lnTo>
                    <a:pt x="2391155" y="1767840"/>
                  </a:lnTo>
                  <a:lnTo>
                    <a:pt x="2447543" y="1734312"/>
                  </a:lnTo>
                  <a:lnTo>
                    <a:pt x="2506979" y="1769364"/>
                  </a:lnTo>
                  <a:lnTo>
                    <a:pt x="2566416" y="1755648"/>
                  </a:lnTo>
                  <a:lnTo>
                    <a:pt x="2624328" y="1734312"/>
                  </a:lnTo>
                  <a:lnTo>
                    <a:pt x="2683764" y="1748028"/>
                  </a:lnTo>
                  <a:lnTo>
                    <a:pt x="2741676" y="1725168"/>
                  </a:lnTo>
                  <a:lnTo>
                    <a:pt x="2801112" y="1731264"/>
                  </a:lnTo>
                  <a:lnTo>
                    <a:pt x="2860548" y="1731264"/>
                  </a:lnTo>
                  <a:lnTo>
                    <a:pt x="2915412" y="1764792"/>
                  </a:lnTo>
                  <a:lnTo>
                    <a:pt x="2976372" y="1754124"/>
                  </a:lnTo>
                  <a:lnTo>
                    <a:pt x="3032760" y="1748028"/>
                  </a:lnTo>
                  <a:lnTo>
                    <a:pt x="3092196" y="1805940"/>
                  </a:lnTo>
                  <a:lnTo>
                    <a:pt x="3150108" y="1784604"/>
                  </a:lnTo>
                  <a:lnTo>
                    <a:pt x="3209543" y="1781556"/>
                  </a:lnTo>
                  <a:lnTo>
                    <a:pt x="3268979" y="1687068"/>
                  </a:lnTo>
                  <a:lnTo>
                    <a:pt x="3326891" y="1679448"/>
                  </a:lnTo>
                  <a:lnTo>
                    <a:pt x="3386328" y="1662684"/>
                  </a:lnTo>
                  <a:lnTo>
                    <a:pt x="3444240" y="1670304"/>
                  </a:lnTo>
                  <a:lnTo>
                    <a:pt x="3503676" y="1644396"/>
                  </a:lnTo>
                  <a:lnTo>
                    <a:pt x="3563112" y="1565148"/>
                  </a:lnTo>
                  <a:lnTo>
                    <a:pt x="3616452" y="1565148"/>
                  </a:lnTo>
                  <a:lnTo>
                    <a:pt x="3675888" y="1557528"/>
                  </a:lnTo>
                  <a:lnTo>
                    <a:pt x="3733800" y="1551432"/>
                  </a:lnTo>
                  <a:lnTo>
                    <a:pt x="3793236" y="1472184"/>
                  </a:lnTo>
                  <a:lnTo>
                    <a:pt x="3851148" y="1452372"/>
                  </a:lnTo>
                  <a:lnTo>
                    <a:pt x="3910584" y="1458468"/>
                  </a:lnTo>
                  <a:lnTo>
                    <a:pt x="3970019" y="1461516"/>
                  </a:lnTo>
                  <a:lnTo>
                    <a:pt x="4027931" y="1495044"/>
                  </a:lnTo>
                  <a:lnTo>
                    <a:pt x="4087367" y="1438656"/>
                  </a:lnTo>
                  <a:lnTo>
                    <a:pt x="4143755" y="1353312"/>
                  </a:lnTo>
                  <a:lnTo>
                    <a:pt x="4203192" y="1281684"/>
                  </a:lnTo>
                  <a:lnTo>
                    <a:pt x="4262628" y="1275588"/>
                  </a:lnTo>
                  <a:lnTo>
                    <a:pt x="4317492" y="1149096"/>
                  </a:lnTo>
                  <a:lnTo>
                    <a:pt x="4376928" y="1050036"/>
                  </a:lnTo>
                  <a:lnTo>
                    <a:pt x="4433316" y="1069848"/>
                  </a:lnTo>
                  <a:lnTo>
                    <a:pt x="4492752" y="1014984"/>
                  </a:lnTo>
                  <a:lnTo>
                    <a:pt x="4550664" y="969264"/>
                  </a:lnTo>
                  <a:lnTo>
                    <a:pt x="4610100" y="1054608"/>
                  </a:lnTo>
                  <a:lnTo>
                    <a:pt x="4669536" y="934212"/>
                  </a:lnTo>
                  <a:lnTo>
                    <a:pt x="4727448" y="1075944"/>
                  </a:lnTo>
                  <a:lnTo>
                    <a:pt x="4786884" y="987552"/>
                  </a:lnTo>
                  <a:lnTo>
                    <a:pt x="4844796" y="941832"/>
                  </a:lnTo>
                  <a:lnTo>
                    <a:pt x="4904232" y="981456"/>
                  </a:lnTo>
                  <a:lnTo>
                    <a:pt x="4963668" y="778764"/>
                  </a:lnTo>
                  <a:lnTo>
                    <a:pt x="5017008" y="707136"/>
                  </a:lnTo>
                  <a:lnTo>
                    <a:pt x="5076444" y="665988"/>
                  </a:lnTo>
                  <a:lnTo>
                    <a:pt x="5134356" y="699516"/>
                  </a:lnTo>
                  <a:lnTo>
                    <a:pt x="5193792" y="687324"/>
                  </a:lnTo>
                  <a:lnTo>
                    <a:pt x="5251704" y="594360"/>
                  </a:lnTo>
                  <a:lnTo>
                    <a:pt x="5311140" y="507492"/>
                  </a:lnTo>
                  <a:lnTo>
                    <a:pt x="5370576" y="440436"/>
                  </a:lnTo>
                  <a:lnTo>
                    <a:pt x="5428488" y="496824"/>
                  </a:lnTo>
                  <a:lnTo>
                    <a:pt x="5487923" y="902208"/>
                  </a:lnTo>
                  <a:lnTo>
                    <a:pt x="5544312" y="1028700"/>
                  </a:lnTo>
                  <a:lnTo>
                    <a:pt x="5603747" y="914400"/>
                  </a:lnTo>
                  <a:lnTo>
                    <a:pt x="5664708" y="826008"/>
                  </a:lnTo>
                  <a:lnTo>
                    <a:pt x="5719571" y="751332"/>
                  </a:lnTo>
                  <a:lnTo>
                    <a:pt x="5779008" y="813816"/>
                  </a:lnTo>
                  <a:lnTo>
                    <a:pt x="5836920" y="803148"/>
                  </a:lnTo>
                  <a:lnTo>
                    <a:pt x="5896356" y="792480"/>
                  </a:lnTo>
                  <a:lnTo>
                    <a:pt x="5954268" y="704088"/>
                  </a:lnTo>
                  <a:lnTo>
                    <a:pt x="6013704" y="717804"/>
                  </a:lnTo>
                  <a:lnTo>
                    <a:pt x="6073140" y="772668"/>
                  </a:lnTo>
                  <a:lnTo>
                    <a:pt x="6129528" y="688848"/>
                  </a:lnTo>
                  <a:lnTo>
                    <a:pt x="6188964" y="629412"/>
                  </a:lnTo>
                  <a:lnTo>
                    <a:pt x="6246875" y="662940"/>
                  </a:lnTo>
                  <a:lnTo>
                    <a:pt x="6306312" y="627888"/>
                  </a:lnTo>
                  <a:lnTo>
                    <a:pt x="6365747" y="492252"/>
                  </a:lnTo>
                  <a:lnTo>
                    <a:pt x="6420612" y="547116"/>
                  </a:lnTo>
                  <a:lnTo>
                    <a:pt x="6480047" y="498348"/>
                  </a:lnTo>
                  <a:lnTo>
                    <a:pt x="6536436" y="394716"/>
                  </a:lnTo>
                  <a:lnTo>
                    <a:pt x="6595871" y="298704"/>
                  </a:lnTo>
                  <a:lnTo>
                    <a:pt x="6653784" y="284988"/>
                  </a:lnTo>
                  <a:lnTo>
                    <a:pt x="6713219" y="89916"/>
                  </a:lnTo>
                  <a:lnTo>
                    <a:pt x="6772656" y="59436"/>
                  </a:lnTo>
                  <a:lnTo>
                    <a:pt x="6830567" y="68580"/>
                  </a:lnTo>
                  <a:lnTo>
                    <a:pt x="6890004" y="102108"/>
                  </a:lnTo>
                  <a:lnTo>
                    <a:pt x="6947915" y="53340"/>
                  </a:lnTo>
                  <a:lnTo>
                    <a:pt x="7007352" y="0"/>
                  </a:lnTo>
                </a:path>
              </a:pathLst>
            </a:custGeom>
            <a:ln w="3175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07186" y="2753105"/>
              <a:ext cx="7007859" cy="2040889"/>
            </a:xfrm>
            <a:custGeom>
              <a:avLst/>
              <a:gdLst/>
              <a:ahLst/>
              <a:cxnLst/>
              <a:rect l="l" t="t" r="r" b="b"/>
              <a:pathLst>
                <a:path w="7007859" h="2040889">
                  <a:moveTo>
                    <a:pt x="0" y="1991868"/>
                  </a:moveTo>
                  <a:lnTo>
                    <a:pt x="56387" y="1987296"/>
                  </a:lnTo>
                  <a:lnTo>
                    <a:pt x="112775" y="1997964"/>
                  </a:lnTo>
                  <a:lnTo>
                    <a:pt x="172211" y="2040636"/>
                  </a:lnTo>
                  <a:lnTo>
                    <a:pt x="230123" y="1994916"/>
                  </a:lnTo>
                  <a:lnTo>
                    <a:pt x="289559" y="1965960"/>
                  </a:lnTo>
                  <a:lnTo>
                    <a:pt x="347472" y="1946148"/>
                  </a:lnTo>
                  <a:lnTo>
                    <a:pt x="406907" y="1930908"/>
                  </a:lnTo>
                  <a:lnTo>
                    <a:pt x="466344" y="1937004"/>
                  </a:lnTo>
                  <a:lnTo>
                    <a:pt x="522731" y="1930908"/>
                  </a:lnTo>
                  <a:lnTo>
                    <a:pt x="582168" y="1927860"/>
                  </a:lnTo>
                  <a:lnTo>
                    <a:pt x="640080" y="1877568"/>
                  </a:lnTo>
                  <a:lnTo>
                    <a:pt x="699515" y="1885188"/>
                  </a:lnTo>
                  <a:lnTo>
                    <a:pt x="758951" y="1906524"/>
                  </a:lnTo>
                  <a:lnTo>
                    <a:pt x="813815" y="1911096"/>
                  </a:lnTo>
                  <a:lnTo>
                    <a:pt x="873251" y="1885188"/>
                  </a:lnTo>
                  <a:lnTo>
                    <a:pt x="929639" y="1906524"/>
                  </a:lnTo>
                  <a:lnTo>
                    <a:pt x="989076" y="1889760"/>
                  </a:lnTo>
                  <a:lnTo>
                    <a:pt x="1046988" y="1897380"/>
                  </a:lnTo>
                  <a:lnTo>
                    <a:pt x="1106424" y="1906524"/>
                  </a:lnTo>
                  <a:lnTo>
                    <a:pt x="1165859" y="1940052"/>
                  </a:lnTo>
                  <a:lnTo>
                    <a:pt x="1223771" y="1962912"/>
                  </a:lnTo>
                  <a:lnTo>
                    <a:pt x="1283208" y="1923288"/>
                  </a:lnTo>
                  <a:lnTo>
                    <a:pt x="1341120" y="1868424"/>
                  </a:lnTo>
                  <a:lnTo>
                    <a:pt x="1400556" y="1900428"/>
                  </a:lnTo>
                  <a:lnTo>
                    <a:pt x="1459991" y="1905000"/>
                  </a:lnTo>
                  <a:lnTo>
                    <a:pt x="1513332" y="1923288"/>
                  </a:lnTo>
                  <a:lnTo>
                    <a:pt x="1572768" y="1918716"/>
                  </a:lnTo>
                  <a:lnTo>
                    <a:pt x="1630680" y="1889760"/>
                  </a:lnTo>
                  <a:lnTo>
                    <a:pt x="1690115" y="1901952"/>
                  </a:lnTo>
                  <a:lnTo>
                    <a:pt x="1748027" y="1915668"/>
                  </a:lnTo>
                  <a:lnTo>
                    <a:pt x="1807464" y="1906524"/>
                  </a:lnTo>
                  <a:lnTo>
                    <a:pt x="1866900" y="1837944"/>
                  </a:lnTo>
                  <a:lnTo>
                    <a:pt x="1924812" y="1812036"/>
                  </a:lnTo>
                  <a:lnTo>
                    <a:pt x="1984247" y="1741932"/>
                  </a:lnTo>
                  <a:lnTo>
                    <a:pt x="2040636" y="1722120"/>
                  </a:lnTo>
                  <a:lnTo>
                    <a:pt x="2100072" y="1700784"/>
                  </a:lnTo>
                  <a:lnTo>
                    <a:pt x="2159508" y="1691640"/>
                  </a:lnTo>
                  <a:lnTo>
                    <a:pt x="2214372" y="1662684"/>
                  </a:lnTo>
                  <a:lnTo>
                    <a:pt x="2273808" y="1645920"/>
                  </a:lnTo>
                  <a:lnTo>
                    <a:pt x="2330196" y="1586484"/>
                  </a:lnTo>
                  <a:lnTo>
                    <a:pt x="2391155" y="1606296"/>
                  </a:lnTo>
                  <a:lnTo>
                    <a:pt x="2447543" y="1580388"/>
                  </a:lnTo>
                  <a:lnTo>
                    <a:pt x="2506979" y="1616964"/>
                  </a:lnTo>
                  <a:lnTo>
                    <a:pt x="2566416" y="1606296"/>
                  </a:lnTo>
                  <a:lnTo>
                    <a:pt x="2624328" y="1580388"/>
                  </a:lnTo>
                  <a:lnTo>
                    <a:pt x="2683764" y="1592580"/>
                  </a:lnTo>
                  <a:lnTo>
                    <a:pt x="2741676" y="1572768"/>
                  </a:lnTo>
                  <a:lnTo>
                    <a:pt x="2801112" y="1578864"/>
                  </a:lnTo>
                  <a:lnTo>
                    <a:pt x="2860548" y="1572768"/>
                  </a:lnTo>
                  <a:lnTo>
                    <a:pt x="2915412" y="1600200"/>
                  </a:lnTo>
                  <a:lnTo>
                    <a:pt x="2976372" y="1597152"/>
                  </a:lnTo>
                  <a:lnTo>
                    <a:pt x="3032760" y="1595628"/>
                  </a:lnTo>
                  <a:lnTo>
                    <a:pt x="3092196" y="1648968"/>
                  </a:lnTo>
                  <a:lnTo>
                    <a:pt x="3150108" y="1630680"/>
                  </a:lnTo>
                  <a:lnTo>
                    <a:pt x="3209543" y="1612392"/>
                  </a:lnTo>
                  <a:lnTo>
                    <a:pt x="3268979" y="1537716"/>
                  </a:lnTo>
                  <a:lnTo>
                    <a:pt x="3326891" y="1524000"/>
                  </a:lnTo>
                  <a:lnTo>
                    <a:pt x="3386328" y="1498092"/>
                  </a:lnTo>
                  <a:lnTo>
                    <a:pt x="3444240" y="1499616"/>
                  </a:lnTo>
                  <a:lnTo>
                    <a:pt x="3503676" y="1478280"/>
                  </a:lnTo>
                  <a:lnTo>
                    <a:pt x="3563112" y="1409700"/>
                  </a:lnTo>
                  <a:lnTo>
                    <a:pt x="3616452" y="1424940"/>
                  </a:lnTo>
                  <a:lnTo>
                    <a:pt x="3675888" y="1409700"/>
                  </a:lnTo>
                  <a:lnTo>
                    <a:pt x="3733800" y="1400556"/>
                  </a:lnTo>
                  <a:lnTo>
                    <a:pt x="3793236" y="1316736"/>
                  </a:lnTo>
                  <a:lnTo>
                    <a:pt x="3851148" y="1296924"/>
                  </a:lnTo>
                  <a:lnTo>
                    <a:pt x="3910584" y="1307592"/>
                  </a:lnTo>
                  <a:lnTo>
                    <a:pt x="3970019" y="1301496"/>
                  </a:lnTo>
                  <a:lnTo>
                    <a:pt x="4027931" y="1327404"/>
                  </a:lnTo>
                  <a:lnTo>
                    <a:pt x="4087367" y="1275588"/>
                  </a:lnTo>
                  <a:lnTo>
                    <a:pt x="4143755" y="1199388"/>
                  </a:lnTo>
                  <a:lnTo>
                    <a:pt x="4203192" y="1129284"/>
                  </a:lnTo>
                  <a:lnTo>
                    <a:pt x="4262628" y="1126236"/>
                  </a:lnTo>
                  <a:lnTo>
                    <a:pt x="4317492" y="993648"/>
                  </a:lnTo>
                  <a:lnTo>
                    <a:pt x="4376928" y="891540"/>
                  </a:lnTo>
                  <a:lnTo>
                    <a:pt x="4433316" y="908304"/>
                  </a:lnTo>
                  <a:lnTo>
                    <a:pt x="4492752" y="890016"/>
                  </a:lnTo>
                  <a:lnTo>
                    <a:pt x="4550664" y="832104"/>
                  </a:lnTo>
                  <a:lnTo>
                    <a:pt x="4610100" y="899160"/>
                  </a:lnTo>
                  <a:lnTo>
                    <a:pt x="4669536" y="790956"/>
                  </a:lnTo>
                  <a:lnTo>
                    <a:pt x="4727448" y="915924"/>
                  </a:lnTo>
                  <a:lnTo>
                    <a:pt x="4786884" y="839724"/>
                  </a:lnTo>
                  <a:lnTo>
                    <a:pt x="4844796" y="795528"/>
                  </a:lnTo>
                  <a:lnTo>
                    <a:pt x="4904232" y="822960"/>
                  </a:lnTo>
                  <a:lnTo>
                    <a:pt x="4963668" y="669036"/>
                  </a:lnTo>
                  <a:lnTo>
                    <a:pt x="5017008" y="608076"/>
                  </a:lnTo>
                  <a:lnTo>
                    <a:pt x="5076444" y="588264"/>
                  </a:lnTo>
                  <a:lnTo>
                    <a:pt x="5134356" y="632460"/>
                  </a:lnTo>
                  <a:lnTo>
                    <a:pt x="5193792" y="629412"/>
                  </a:lnTo>
                  <a:lnTo>
                    <a:pt x="5251704" y="557784"/>
                  </a:lnTo>
                  <a:lnTo>
                    <a:pt x="5311140" y="501396"/>
                  </a:lnTo>
                  <a:lnTo>
                    <a:pt x="5370576" y="460248"/>
                  </a:lnTo>
                  <a:lnTo>
                    <a:pt x="5428488" y="516636"/>
                  </a:lnTo>
                  <a:lnTo>
                    <a:pt x="5487923" y="786384"/>
                  </a:lnTo>
                  <a:lnTo>
                    <a:pt x="5544312" y="876300"/>
                  </a:lnTo>
                  <a:lnTo>
                    <a:pt x="5603747" y="786384"/>
                  </a:lnTo>
                  <a:lnTo>
                    <a:pt x="5664708" y="693420"/>
                  </a:lnTo>
                  <a:lnTo>
                    <a:pt x="5719571" y="637032"/>
                  </a:lnTo>
                  <a:lnTo>
                    <a:pt x="5779008" y="696468"/>
                  </a:lnTo>
                  <a:lnTo>
                    <a:pt x="5836920" y="696468"/>
                  </a:lnTo>
                  <a:lnTo>
                    <a:pt x="5896356" y="693420"/>
                  </a:lnTo>
                  <a:lnTo>
                    <a:pt x="5954268" y="614172"/>
                  </a:lnTo>
                  <a:lnTo>
                    <a:pt x="6013704" y="630936"/>
                  </a:lnTo>
                  <a:lnTo>
                    <a:pt x="6073140" y="667512"/>
                  </a:lnTo>
                  <a:lnTo>
                    <a:pt x="6129528" y="592836"/>
                  </a:lnTo>
                  <a:lnTo>
                    <a:pt x="6188964" y="534924"/>
                  </a:lnTo>
                  <a:lnTo>
                    <a:pt x="6246875" y="568452"/>
                  </a:lnTo>
                  <a:lnTo>
                    <a:pt x="6306312" y="537972"/>
                  </a:lnTo>
                  <a:lnTo>
                    <a:pt x="6365747" y="431292"/>
                  </a:lnTo>
                  <a:lnTo>
                    <a:pt x="6420612" y="478536"/>
                  </a:lnTo>
                  <a:lnTo>
                    <a:pt x="6480047" y="438912"/>
                  </a:lnTo>
                  <a:lnTo>
                    <a:pt x="6536436" y="358140"/>
                  </a:lnTo>
                  <a:lnTo>
                    <a:pt x="6595871" y="268224"/>
                  </a:lnTo>
                  <a:lnTo>
                    <a:pt x="6653784" y="227076"/>
                  </a:lnTo>
                  <a:lnTo>
                    <a:pt x="6713219" y="76200"/>
                  </a:lnTo>
                  <a:lnTo>
                    <a:pt x="6772656" y="70104"/>
                  </a:lnTo>
                  <a:lnTo>
                    <a:pt x="6830567" y="74676"/>
                  </a:lnTo>
                  <a:lnTo>
                    <a:pt x="6890004" y="76200"/>
                  </a:lnTo>
                  <a:lnTo>
                    <a:pt x="6947915" y="36576"/>
                  </a:lnTo>
                  <a:lnTo>
                    <a:pt x="7007352" y="0"/>
                  </a:lnTo>
                </a:path>
              </a:pathLst>
            </a:custGeom>
            <a:ln w="31750">
              <a:solidFill>
                <a:srgbClr val="FF5F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7186" y="3105149"/>
              <a:ext cx="7007859" cy="1681480"/>
            </a:xfrm>
            <a:custGeom>
              <a:avLst/>
              <a:gdLst/>
              <a:ahLst/>
              <a:cxnLst/>
              <a:rect l="l" t="t" r="r" b="b"/>
              <a:pathLst>
                <a:path w="7007859" h="1681479">
                  <a:moveTo>
                    <a:pt x="0" y="1639824"/>
                  </a:moveTo>
                  <a:lnTo>
                    <a:pt x="56387" y="1641348"/>
                  </a:lnTo>
                  <a:lnTo>
                    <a:pt x="112775" y="1650492"/>
                  </a:lnTo>
                  <a:lnTo>
                    <a:pt x="172211" y="1680972"/>
                  </a:lnTo>
                  <a:lnTo>
                    <a:pt x="230123" y="1638300"/>
                  </a:lnTo>
                  <a:lnTo>
                    <a:pt x="289559" y="1613916"/>
                  </a:lnTo>
                  <a:lnTo>
                    <a:pt x="347472" y="1597152"/>
                  </a:lnTo>
                  <a:lnTo>
                    <a:pt x="406907" y="1591056"/>
                  </a:lnTo>
                  <a:lnTo>
                    <a:pt x="466344" y="1597152"/>
                  </a:lnTo>
                  <a:lnTo>
                    <a:pt x="522731" y="1594104"/>
                  </a:lnTo>
                  <a:lnTo>
                    <a:pt x="582168" y="1592580"/>
                  </a:lnTo>
                  <a:lnTo>
                    <a:pt x="640080" y="1557527"/>
                  </a:lnTo>
                  <a:lnTo>
                    <a:pt x="699515" y="1559052"/>
                  </a:lnTo>
                  <a:lnTo>
                    <a:pt x="758951" y="1571244"/>
                  </a:lnTo>
                  <a:lnTo>
                    <a:pt x="813815" y="1577339"/>
                  </a:lnTo>
                  <a:lnTo>
                    <a:pt x="873251" y="1554480"/>
                  </a:lnTo>
                  <a:lnTo>
                    <a:pt x="929639" y="1572768"/>
                  </a:lnTo>
                  <a:lnTo>
                    <a:pt x="989076" y="1554480"/>
                  </a:lnTo>
                  <a:lnTo>
                    <a:pt x="1046988" y="1559052"/>
                  </a:lnTo>
                  <a:lnTo>
                    <a:pt x="1106424" y="1566672"/>
                  </a:lnTo>
                  <a:lnTo>
                    <a:pt x="1165859" y="1589532"/>
                  </a:lnTo>
                  <a:lnTo>
                    <a:pt x="1223771" y="1603248"/>
                  </a:lnTo>
                  <a:lnTo>
                    <a:pt x="1283208" y="1569720"/>
                  </a:lnTo>
                  <a:lnTo>
                    <a:pt x="1341120" y="1520952"/>
                  </a:lnTo>
                  <a:lnTo>
                    <a:pt x="1400556" y="1546860"/>
                  </a:lnTo>
                  <a:lnTo>
                    <a:pt x="1459991" y="1548383"/>
                  </a:lnTo>
                  <a:lnTo>
                    <a:pt x="1513332" y="1557527"/>
                  </a:lnTo>
                  <a:lnTo>
                    <a:pt x="1572768" y="1549908"/>
                  </a:lnTo>
                  <a:lnTo>
                    <a:pt x="1630680" y="1527048"/>
                  </a:lnTo>
                  <a:lnTo>
                    <a:pt x="1690115" y="1533144"/>
                  </a:lnTo>
                  <a:lnTo>
                    <a:pt x="1748027" y="1542288"/>
                  </a:lnTo>
                  <a:lnTo>
                    <a:pt x="1807464" y="1530095"/>
                  </a:lnTo>
                  <a:lnTo>
                    <a:pt x="1866900" y="1475232"/>
                  </a:lnTo>
                  <a:lnTo>
                    <a:pt x="1924812" y="1450848"/>
                  </a:lnTo>
                  <a:lnTo>
                    <a:pt x="1984247" y="1394460"/>
                  </a:lnTo>
                  <a:lnTo>
                    <a:pt x="2040636" y="1380744"/>
                  </a:lnTo>
                  <a:lnTo>
                    <a:pt x="2100072" y="1362456"/>
                  </a:lnTo>
                  <a:lnTo>
                    <a:pt x="2159508" y="1357883"/>
                  </a:lnTo>
                  <a:lnTo>
                    <a:pt x="2214372" y="1331976"/>
                  </a:lnTo>
                  <a:lnTo>
                    <a:pt x="2273808" y="1321308"/>
                  </a:lnTo>
                  <a:lnTo>
                    <a:pt x="2330196" y="1277112"/>
                  </a:lnTo>
                  <a:lnTo>
                    <a:pt x="2391155" y="1293876"/>
                  </a:lnTo>
                  <a:lnTo>
                    <a:pt x="2447543" y="1275588"/>
                  </a:lnTo>
                  <a:lnTo>
                    <a:pt x="2506979" y="1303020"/>
                  </a:lnTo>
                  <a:lnTo>
                    <a:pt x="2566416" y="1295400"/>
                  </a:lnTo>
                  <a:lnTo>
                    <a:pt x="2624328" y="1271016"/>
                  </a:lnTo>
                  <a:lnTo>
                    <a:pt x="2683764" y="1278636"/>
                  </a:lnTo>
                  <a:lnTo>
                    <a:pt x="2741676" y="1261872"/>
                  </a:lnTo>
                  <a:lnTo>
                    <a:pt x="2801112" y="1264920"/>
                  </a:lnTo>
                  <a:lnTo>
                    <a:pt x="2860548" y="1257300"/>
                  </a:lnTo>
                  <a:lnTo>
                    <a:pt x="2915412" y="1275588"/>
                  </a:lnTo>
                  <a:lnTo>
                    <a:pt x="2976372" y="1274064"/>
                  </a:lnTo>
                  <a:lnTo>
                    <a:pt x="3032760" y="1272539"/>
                  </a:lnTo>
                  <a:lnTo>
                    <a:pt x="3092196" y="1312164"/>
                  </a:lnTo>
                  <a:lnTo>
                    <a:pt x="3150108" y="1296924"/>
                  </a:lnTo>
                  <a:lnTo>
                    <a:pt x="3209543" y="1275588"/>
                  </a:lnTo>
                  <a:lnTo>
                    <a:pt x="3268979" y="1222248"/>
                  </a:lnTo>
                  <a:lnTo>
                    <a:pt x="3326891" y="1207008"/>
                  </a:lnTo>
                  <a:lnTo>
                    <a:pt x="3386328" y="1179576"/>
                  </a:lnTo>
                  <a:lnTo>
                    <a:pt x="3444240" y="1178052"/>
                  </a:lnTo>
                  <a:lnTo>
                    <a:pt x="3503676" y="1161288"/>
                  </a:lnTo>
                  <a:lnTo>
                    <a:pt x="3563112" y="1110995"/>
                  </a:lnTo>
                  <a:lnTo>
                    <a:pt x="3616452" y="1126236"/>
                  </a:lnTo>
                  <a:lnTo>
                    <a:pt x="3675888" y="1110995"/>
                  </a:lnTo>
                  <a:lnTo>
                    <a:pt x="3733800" y="1100327"/>
                  </a:lnTo>
                  <a:lnTo>
                    <a:pt x="3793236" y="1031748"/>
                  </a:lnTo>
                  <a:lnTo>
                    <a:pt x="3851148" y="1014983"/>
                  </a:lnTo>
                  <a:lnTo>
                    <a:pt x="3910584" y="1024127"/>
                  </a:lnTo>
                  <a:lnTo>
                    <a:pt x="3970019" y="1014983"/>
                  </a:lnTo>
                  <a:lnTo>
                    <a:pt x="4027931" y="1030224"/>
                  </a:lnTo>
                  <a:lnTo>
                    <a:pt x="4087367" y="989076"/>
                  </a:lnTo>
                  <a:lnTo>
                    <a:pt x="4143755" y="932688"/>
                  </a:lnTo>
                  <a:lnTo>
                    <a:pt x="4203192" y="876300"/>
                  </a:lnTo>
                  <a:lnTo>
                    <a:pt x="4262628" y="873251"/>
                  </a:lnTo>
                  <a:lnTo>
                    <a:pt x="4317492" y="768095"/>
                  </a:lnTo>
                  <a:lnTo>
                    <a:pt x="4376928" y="687324"/>
                  </a:lnTo>
                  <a:lnTo>
                    <a:pt x="4433316" y="697992"/>
                  </a:lnTo>
                  <a:lnTo>
                    <a:pt x="4492752" y="696468"/>
                  </a:lnTo>
                  <a:lnTo>
                    <a:pt x="4550664" y="646176"/>
                  </a:lnTo>
                  <a:lnTo>
                    <a:pt x="4610100" y="688848"/>
                  </a:lnTo>
                  <a:lnTo>
                    <a:pt x="4669536" y="609600"/>
                  </a:lnTo>
                  <a:lnTo>
                    <a:pt x="4727448" y="697992"/>
                  </a:lnTo>
                  <a:lnTo>
                    <a:pt x="4786884" y="641604"/>
                  </a:lnTo>
                  <a:lnTo>
                    <a:pt x="4844796" y="608076"/>
                  </a:lnTo>
                  <a:lnTo>
                    <a:pt x="4904232" y="624839"/>
                  </a:lnTo>
                  <a:lnTo>
                    <a:pt x="4963668" y="525780"/>
                  </a:lnTo>
                  <a:lnTo>
                    <a:pt x="5017008" y="481584"/>
                  </a:lnTo>
                  <a:lnTo>
                    <a:pt x="5076444" y="473963"/>
                  </a:lnTo>
                  <a:lnTo>
                    <a:pt x="5134356" y="510539"/>
                  </a:lnTo>
                  <a:lnTo>
                    <a:pt x="5193792" y="509016"/>
                  </a:lnTo>
                  <a:lnTo>
                    <a:pt x="5251704" y="461772"/>
                  </a:lnTo>
                  <a:lnTo>
                    <a:pt x="5311140" y="429767"/>
                  </a:lnTo>
                  <a:lnTo>
                    <a:pt x="5370576" y="405384"/>
                  </a:lnTo>
                  <a:lnTo>
                    <a:pt x="5428488" y="446532"/>
                  </a:lnTo>
                  <a:lnTo>
                    <a:pt x="5487923" y="597407"/>
                  </a:lnTo>
                  <a:lnTo>
                    <a:pt x="5544312" y="649224"/>
                  </a:lnTo>
                  <a:lnTo>
                    <a:pt x="5603747" y="589788"/>
                  </a:lnTo>
                  <a:lnTo>
                    <a:pt x="5664708" y="518160"/>
                  </a:lnTo>
                  <a:lnTo>
                    <a:pt x="5719571" y="480060"/>
                  </a:lnTo>
                  <a:lnTo>
                    <a:pt x="5779008" y="522731"/>
                  </a:lnTo>
                  <a:lnTo>
                    <a:pt x="5836920" y="524256"/>
                  </a:lnTo>
                  <a:lnTo>
                    <a:pt x="5896356" y="524256"/>
                  </a:lnTo>
                  <a:lnTo>
                    <a:pt x="5954268" y="464820"/>
                  </a:lnTo>
                  <a:lnTo>
                    <a:pt x="6013704" y="478536"/>
                  </a:lnTo>
                  <a:lnTo>
                    <a:pt x="6073140" y="496824"/>
                  </a:lnTo>
                  <a:lnTo>
                    <a:pt x="6129528" y="440436"/>
                  </a:lnTo>
                  <a:lnTo>
                    <a:pt x="6188964" y="396239"/>
                  </a:lnTo>
                  <a:lnTo>
                    <a:pt x="6246875" y="419100"/>
                  </a:lnTo>
                  <a:lnTo>
                    <a:pt x="6306312" y="396239"/>
                  </a:lnTo>
                  <a:lnTo>
                    <a:pt x="6365747" y="326136"/>
                  </a:lnTo>
                  <a:lnTo>
                    <a:pt x="6420612" y="356615"/>
                  </a:lnTo>
                  <a:lnTo>
                    <a:pt x="6480047" y="327660"/>
                  </a:lnTo>
                  <a:lnTo>
                    <a:pt x="6536436" y="271272"/>
                  </a:lnTo>
                  <a:lnTo>
                    <a:pt x="6595871" y="204215"/>
                  </a:lnTo>
                  <a:lnTo>
                    <a:pt x="6653784" y="163067"/>
                  </a:lnTo>
                  <a:lnTo>
                    <a:pt x="6713219" y="64008"/>
                  </a:lnTo>
                  <a:lnTo>
                    <a:pt x="6772656" y="64008"/>
                  </a:lnTo>
                  <a:lnTo>
                    <a:pt x="6830567" y="64008"/>
                  </a:lnTo>
                  <a:lnTo>
                    <a:pt x="6890004" y="51815"/>
                  </a:lnTo>
                  <a:lnTo>
                    <a:pt x="6947915" y="24384"/>
                  </a:lnTo>
                  <a:lnTo>
                    <a:pt x="7007352" y="0"/>
                  </a:lnTo>
                </a:path>
              </a:pathLst>
            </a:custGeom>
            <a:ln w="31750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07186" y="3295649"/>
              <a:ext cx="7007859" cy="1503045"/>
            </a:xfrm>
            <a:custGeom>
              <a:avLst/>
              <a:gdLst/>
              <a:ahLst/>
              <a:cxnLst/>
              <a:rect l="l" t="t" r="r" b="b"/>
              <a:pathLst>
                <a:path w="7007859" h="1503045">
                  <a:moveTo>
                    <a:pt x="0" y="1449324"/>
                  </a:moveTo>
                  <a:lnTo>
                    <a:pt x="56387" y="1467612"/>
                  </a:lnTo>
                  <a:lnTo>
                    <a:pt x="112775" y="1481327"/>
                  </a:lnTo>
                  <a:lnTo>
                    <a:pt x="172211" y="1502664"/>
                  </a:lnTo>
                  <a:lnTo>
                    <a:pt x="230123" y="1449324"/>
                  </a:lnTo>
                  <a:lnTo>
                    <a:pt x="289559" y="1427988"/>
                  </a:lnTo>
                  <a:lnTo>
                    <a:pt x="347472" y="1409700"/>
                  </a:lnTo>
                  <a:lnTo>
                    <a:pt x="406907" y="1417320"/>
                  </a:lnTo>
                  <a:lnTo>
                    <a:pt x="466344" y="1431036"/>
                  </a:lnTo>
                  <a:lnTo>
                    <a:pt x="522731" y="1435608"/>
                  </a:lnTo>
                  <a:lnTo>
                    <a:pt x="582168" y="1440180"/>
                  </a:lnTo>
                  <a:lnTo>
                    <a:pt x="640080" y="1420368"/>
                  </a:lnTo>
                  <a:lnTo>
                    <a:pt x="699515" y="1411224"/>
                  </a:lnTo>
                  <a:lnTo>
                    <a:pt x="758951" y="1420368"/>
                  </a:lnTo>
                  <a:lnTo>
                    <a:pt x="813815" y="1432560"/>
                  </a:lnTo>
                  <a:lnTo>
                    <a:pt x="873251" y="1412748"/>
                  </a:lnTo>
                  <a:lnTo>
                    <a:pt x="929639" y="1432560"/>
                  </a:lnTo>
                  <a:lnTo>
                    <a:pt x="989076" y="1408176"/>
                  </a:lnTo>
                  <a:lnTo>
                    <a:pt x="1046988" y="1414272"/>
                  </a:lnTo>
                  <a:lnTo>
                    <a:pt x="1106424" y="1426464"/>
                  </a:lnTo>
                  <a:lnTo>
                    <a:pt x="1165859" y="1444752"/>
                  </a:lnTo>
                  <a:lnTo>
                    <a:pt x="1223771" y="1453895"/>
                  </a:lnTo>
                  <a:lnTo>
                    <a:pt x="1283208" y="1418844"/>
                  </a:lnTo>
                  <a:lnTo>
                    <a:pt x="1341120" y="1360932"/>
                  </a:lnTo>
                  <a:lnTo>
                    <a:pt x="1400556" y="1391412"/>
                  </a:lnTo>
                  <a:lnTo>
                    <a:pt x="1459991" y="1391412"/>
                  </a:lnTo>
                  <a:lnTo>
                    <a:pt x="1513332" y="1389888"/>
                  </a:lnTo>
                  <a:lnTo>
                    <a:pt x="1572768" y="1379220"/>
                  </a:lnTo>
                  <a:lnTo>
                    <a:pt x="1630680" y="1357883"/>
                  </a:lnTo>
                  <a:lnTo>
                    <a:pt x="1690115" y="1359408"/>
                  </a:lnTo>
                  <a:lnTo>
                    <a:pt x="1748027" y="1368552"/>
                  </a:lnTo>
                  <a:lnTo>
                    <a:pt x="1807464" y="1348739"/>
                  </a:lnTo>
                  <a:lnTo>
                    <a:pt x="1866900" y="1298448"/>
                  </a:lnTo>
                  <a:lnTo>
                    <a:pt x="1924812" y="1267968"/>
                  </a:lnTo>
                  <a:lnTo>
                    <a:pt x="1984247" y="1219200"/>
                  </a:lnTo>
                  <a:lnTo>
                    <a:pt x="2040636" y="1213104"/>
                  </a:lnTo>
                  <a:lnTo>
                    <a:pt x="2100072" y="1191768"/>
                  </a:lnTo>
                  <a:lnTo>
                    <a:pt x="2159508" y="1200912"/>
                  </a:lnTo>
                  <a:lnTo>
                    <a:pt x="2214372" y="1170432"/>
                  </a:lnTo>
                  <a:lnTo>
                    <a:pt x="2273808" y="1167383"/>
                  </a:lnTo>
                  <a:lnTo>
                    <a:pt x="2330196" y="1133856"/>
                  </a:lnTo>
                  <a:lnTo>
                    <a:pt x="2391155" y="1155192"/>
                  </a:lnTo>
                  <a:lnTo>
                    <a:pt x="2447543" y="1144524"/>
                  </a:lnTo>
                  <a:lnTo>
                    <a:pt x="2506979" y="1173480"/>
                  </a:lnTo>
                  <a:lnTo>
                    <a:pt x="2566416" y="1168908"/>
                  </a:lnTo>
                  <a:lnTo>
                    <a:pt x="2624328" y="1139952"/>
                  </a:lnTo>
                  <a:lnTo>
                    <a:pt x="2683764" y="1147572"/>
                  </a:lnTo>
                  <a:lnTo>
                    <a:pt x="2741676" y="1132332"/>
                  </a:lnTo>
                  <a:lnTo>
                    <a:pt x="2801112" y="1135380"/>
                  </a:lnTo>
                  <a:lnTo>
                    <a:pt x="2860548" y="1121664"/>
                  </a:lnTo>
                  <a:lnTo>
                    <a:pt x="2915412" y="1136904"/>
                  </a:lnTo>
                  <a:lnTo>
                    <a:pt x="2976372" y="1139952"/>
                  </a:lnTo>
                  <a:lnTo>
                    <a:pt x="3032760" y="1143000"/>
                  </a:lnTo>
                  <a:lnTo>
                    <a:pt x="3092196" y="1179576"/>
                  </a:lnTo>
                  <a:lnTo>
                    <a:pt x="3150108" y="1165860"/>
                  </a:lnTo>
                  <a:lnTo>
                    <a:pt x="3209543" y="1130808"/>
                  </a:lnTo>
                  <a:lnTo>
                    <a:pt x="3268979" y="1095756"/>
                  </a:lnTo>
                  <a:lnTo>
                    <a:pt x="3326891" y="1075944"/>
                  </a:lnTo>
                  <a:lnTo>
                    <a:pt x="3386328" y="1039368"/>
                  </a:lnTo>
                  <a:lnTo>
                    <a:pt x="3444240" y="1033272"/>
                  </a:lnTo>
                  <a:lnTo>
                    <a:pt x="3503676" y="1021080"/>
                  </a:lnTo>
                  <a:lnTo>
                    <a:pt x="3563112" y="981456"/>
                  </a:lnTo>
                  <a:lnTo>
                    <a:pt x="3616452" y="1008888"/>
                  </a:lnTo>
                  <a:lnTo>
                    <a:pt x="3675888" y="989076"/>
                  </a:lnTo>
                  <a:lnTo>
                    <a:pt x="3733800" y="972312"/>
                  </a:lnTo>
                  <a:lnTo>
                    <a:pt x="3793236" y="900683"/>
                  </a:lnTo>
                  <a:lnTo>
                    <a:pt x="3851148" y="886968"/>
                  </a:lnTo>
                  <a:lnTo>
                    <a:pt x="3910584" y="897636"/>
                  </a:lnTo>
                  <a:lnTo>
                    <a:pt x="3970019" y="880872"/>
                  </a:lnTo>
                  <a:lnTo>
                    <a:pt x="4027931" y="888492"/>
                  </a:lnTo>
                  <a:lnTo>
                    <a:pt x="4087367" y="851916"/>
                  </a:lnTo>
                  <a:lnTo>
                    <a:pt x="4143755" y="804672"/>
                  </a:lnTo>
                  <a:lnTo>
                    <a:pt x="4203192" y="749807"/>
                  </a:lnTo>
                  <a:lnTo>
                    <a:pt x="4262628" y="749807"/>
                  </a:lnTo>
                  <a:lnTo>
                    <a:pt x="4317492" y="640080"/>
                  </a:lnTo>
                  <a:lnTo>
                    <a:pt x="4376928" y="556260"/>
                  </a:lnTo>
                  <a:lnTo>
                    <a:pt x="4433316" y="565404"/>
                  </a:lnTo>
                  <a:lnTo>
                    <a:pt x="4492752" y="595883"/>
                  </a:lnTo>
                  <a:lnTo>
                    <a:pt x="4550664" y="534924"/>
                  </a:lnTo>
                  <a:lnTo>
                    <a:pt x="4610100" y="560832"/>
                  </a:lnTo>
                  <a:lnTo>
                    <a:pt x="4669536" y="492251"/>
                  </a:lnTo>
                  <a:lnTo>
                    <a:pt x="4727448" y="565404"/>
                  </a:lnTo>
                  <a:lnTo>
                    <a:pt x="4786884" y="521207"/>
                  </a:lnTo>
                  <a:lnTo>
                    <a:pt x="4844796" y="486156"/>
                  </a:lnTo>
                  <a:lnTo>
                    <a:pt x="4904232" y="495300"/>
                  </a:lnTo>
                  <a:lnTo>
                    <a:pt x="4963668" y="437388"/>
                  </a:lnTo>
                  <a:lnTo>
                    <a:pt x="5017008" y="402336"/>
                  </a:lnTo>
                  <a:lnTo>
                    <a:pt x="5076444" y="413004"/>
                  </a:lnTo>
                  <a:lnTo>
                    <a:pt x="5134356" y="458724"/>
                  </a:lnTo>
                  <a:lnTo>
                    <a:pt x="5193792" y="463295"/>
                  </a:lnTo>
                  <a:lnTo>
                    <a:pt x="5251704" y="434339"/>
                  </a:lnTo>
                  <a:lnTo>
                    <a:pt x="5311140" y="429768"/>
                  </a:lnTo>
                  <a:lnTo>
                    <a:pt x="5370576" y="426719"/>
                  </a:lnTo>
                  <a:lnTo>
                    <a:pt x="5428488" y="466344"/>
                  </a:lnTo>
                  <a:lnTo>
                    <a:pt x="5487923" y="502919"/>
                  </a:lnTo>
                  <a:lnTo>
                    <a:pt x="5544312" y="525780"/>
                  </a:lnTo>
                  <a:lnTo>
                    <a:pt x="5603747" y="487680"/>
                  </a:lnTo>
                  <a:lnTo>
                    <a:pt x="5664708" y="411480"/>
                  </a:lnTo>
                  <a:lnTo>
                    <a:pt x="5719571" y="388619"/>
                  </a:lnTo>
                  <a:lnTo>
                    <a:pt x="5779008" y="429768"/>
                  </a:lnTo>
                  <a:lnTo>
                    <a:pt x="5836920" y="438912"/>
                  </a:lnTo>
                  <a:lnTo>
                    <a:pt x="5896356" y="445007"/>
                  </a:lnTo>
                  <a:lnTo>
                    <a:pt x="5954268" y="393192"/>
                  </a:lnTo>
                  <a:lnTo>
                    <a:pt x="6013704" y="409956"/>
                  </a:lnTo>
                  <a:lnTo>
                    <a:pt x="6073140" y="413004"/>
                  </a:lnTo>
                  <a:lnTo>
                    <a:pt x="6129528" y="364236"/>
                  </a:lnTo>
                  <a:lnTo>
                    <a:pt x="6188964" y="321563"/>
                  </a:lnTo>
                  <a:lnTo>
                    <a:pt x="6246875" y="344424"/>
                  </a:lnTo>
                  <a:lnTo>
                    <a:pt x="6306312" y="326136"/>
                  </a:lnTo>
                  <a:lnTo>
                    <a:pt x="6365747" y="277367"/>
                  </a:lnTo>
                  <a:lnTo>
                    <a:pt x="6420612" y="303275"/>
                  </a:lnTo>
                  <a:lnTo>
                    <a:pt x="6480047" y="280415"/>
                  </a:lnTo>
                  <a:lnTo>
                    <a:pt x="6536436" y="242315"/>
                  </a:lnTo>
                  <a:lnTo>
                    <a:pt x="6595871" y="181355"/>
                  </a:lnTo>
                  <a:lnTo>
                    <a:pt x="6653784" y="118872"/>
                  </a:lnTo>
                  <a:lnTo>
                    <a:pt x="6713219" y="53339"/>
                  </a:lnTo>
                  <a:lnTo>
                    <a:pt x="6772656" y="73151"/>
                  </a:lnTo>
                  <a:lnTo>
                    <a:pt x="6830567" y="70103"/>
                  </a:lnTo>
                  <a:lnTo>
                    <a:pt x="6890004" y="33527"/>
                  </a:lnTo>
                  <a:lnTo>
                    <a:pt x="6947915" y="12191"/>
                  </a:lnTo>
                  <a:lnTo>
                    <a:pt x="7007352" y="0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75817" y="5208778"/>
            <a:ext cx="1873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$0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44500" y="5678740"/>
            <a:ext cx="9953625" cy="839469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2022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10">
                <a:latin typeface="Arial Narrow"/>
                <a:cs typeface="Arial Narrow"/>
              </a:rPr>
              <a:t> government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0">
                <a:latin typeface="Arial Narrow"/>
                <a:cs typeface="Arial Narrow"/>
              </a:rPr>
              <a:t> equivalents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Treasury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 reinvested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 directly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rebalanced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annually.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www.franklintempletondatasources.com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10">
                <a:latin typeface="Arial Narrow"/>
                <a:cs typeface="Arial Narrow"/>
              </a:rPr>
              <a:t> additional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information.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0" b="1">
                <a:latin typeface="Arial Narrow"/>
                <a:cs typeface="Arial Narrow"/>
              </a:rPr>
              <a:t> performance</a:t>
            </a:r>
            <a:r>
              <a:rPr dirty="0" sz="1000" spc="500" b="1">
                <a:latin typeface="Arial Narrow"/>
                <a:cs typeface="Arial Narrow"/>
              </a:rPr>
              <a:t> 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30</a:t>
            </a:fld>
          </a:p>
        </p:txBody>
      </p:sp>
      <p:sp>
        <p:nvSpPr>
          <p:cNvPr id="12" name="object 12" descr=""/>
          <p:cNvSpPr txBox="1"/>
          <p:nvPr/>
        </p:nvSpPr>
        <p:spPr>
          <a:xfrm>
            <a:off x="491744" y="4017390"/>
            <a:ext cx="4711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 Narrow"/>
                <a:cs typeface="Arial Narrow"/>
              </a:rPr>
              <a:t>$2,000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91744" y="2825876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$4,000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4500" y="1135269"/>
            <a:ext cx="5191125" cy="73914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800" b="1">
                <a:latin typeface="Arial"/>
                <a:cs typeface="Arial"/>
              </a:rPr>
              <a:t>Growth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$1,000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(1/1/80–12/31/89)</a:t>
            </a:r>
            <a:endParaRPr sz="1800">
              <a:latin typeface="Arial"/>
              <a:cs typeface="Arial"/>
            </a:endParaRPr>
          </a:p>
          <a:p>
            <a:pPr marL="59690">
              <a:lnSpc>
                <a:spcPct val="100000"/>
              </a:lnSpc>
              <a:spcBef>
                <a:spcPts val="780"/>
              </a:spcBef>
            </a:pPr>
            <a:r>
              <a:rPr dirty="0" sz="1400" spc="-10">
                <a:latin typeface="Arial Narrow"/>
                <a:cs typeface="Arial Narrow"/>
              </a:rPr>
              <a:t>$6,000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31875" y="537438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1980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34489" y="537438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1981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334895" y="537438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1982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035300" y="537438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1983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735704" y="537438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1984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438015" y="537438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1985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138420" y="537438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1986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838825" y="537438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1987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539610" y="537438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1988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241793" y="5374385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1989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1980s:</a:t>
            </a:r>
            <a:r>
              <a:rPr dirty="0" spc="-70"/>
              <a:t> </a:t>
            </a:r>
            <a:r>
              <a:rPr dirty="0" spc="-10"/>
              <a:t>Reaganomics</a:t>
            </a:r>
          </a:p>
        </p:txBody>
      </p:sp>
      <p:sp>
        <p:nvSpPr>
          <p:cNvPr id="26" name="object 2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540"/>
              </a:spcBef>
            </a:pPr>
            <a:r>
              <a:rPr dirty="0" spc="-10"/>
              <a:t>$5,038</a:t>
            </a:r>
          </a:p>
          <a:p>
            <a:pPr algn="r" marR="5080">
              <a:lnSpc>
                <a:spcPct val="100000"/>
              </a:lnSpc>
              <a:spcBef>
                <a:spcPts val="445"/>
              </a:spcBef>
            </a:pPr>
            <a:r>
              <a:rPr dirty="0" spc="-10">
                <a:solidFill>
                  <a:srgbClr val="009F95"/>
                </a:solidFill>
              </a:rPr>
              <a:t>$4,695</a:t>
            </a:r>
          </a:p>
          <a:p>
            <a:pPr algn="r" marR="5080">
              <a:lnSpc>
                <a:spcPct val="100000"/>
              </a:lnSpc>
              <a:spcBef>
                <a:spcPts val="585"/>
              </a:spcBef>
              <a:tabLst>
                <a:tab pos="7045959" algn="l"/>
              </a:tabLst>
            </a:pPr>
            <a:r>
              <a:rPr dirty="0" u="sng">
                <a:solidFill>
                  <a:srgbClr val="FF5F35"/>
                </a:solidFill>
                <a:uFill>
                  <a:solidFill>
                    <a:srgbClr val="BEBEBE"/>
                  </a:solidFill>
                </a:uFill>
              </a:rPr>
              <a:t>	</a:t>
            </a:r>
            <a:r>
              <a:rPr dirty="0" u="none">
                <a:solidFill>
                  <a:srgbClr val="FF5F35"/>
                </a:solidFill>
              </a:rPr>
              <a:t> $4,345</a:t>
            </a:r>
          </a:p>
          <a:p>
            <a:pPr algn="r" marR="5080">
              <a:lnSpc>
                <a:spcPct val="100000"/>
              </a:lnSpc>
              <a:spcBef>
                <a:spcPts val="545"/>
              </a:spcBef>
            </a:pPr>
            <a:r>
              <a:rPr dirty="0" spc="-10">
                <a:solidFill>
                  <a:srgbClr val="672FE2"/>
                </a:solidFill>
              </a:rPr>
              <a:t>$3,754</a:t>
            </a:r>
          </a:p>
          <a:p>
            <a:pPr algn="r" marR="5080">
              <a:lnSpc>
                <a:spcPct val="100000"/>
              </a:lnSpc>
              <a:spcBef>
                <a:spcPts val="475"/>
              </a:spcBef>
            </a:pPr>
            <a:r>
              <a:rPr dirty="0" spc="-10">
                <a:solidFill>
                  <a:srgbClr val="8B8B8B"/>
                </a:solidFill>
              </a:rPr>
              <a:t>$3,432</a:t>
            </a:r>
          </a:p>
        </p:txBody>
      </p:sp>
      <p:graphicFrame>
        <p:nvGraphicFramePr>
          <p:cNvPr id="27" name="object 27" descr=""/>
          <p:cNvGraphicFramePr>
            <a:graphicFrameLocks noGrp="1"/>
          </p:cNvGraphicFramePr>
          <p:nvPr/>
        </p:nvGraphicFramePr>
        <p:xfrm>
          <a:off x="8746235" y="2185416"/>
          <a:ext cx="1722120" cy="1367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</a:tblGrid>
              <a:tr h="264160">
                <a:tc>
                  <a:txBody>
                    <a:bodyPr/>
                    <a:lstStyle/>
                    <a:p>
                      <a:pPr marL="46355">
                        <a:lnSpc>
                          <a:spcPts val="164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Aggressive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769FF"/>
                    </a:solidFill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0795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EB3"/>
                    </a:solidFill>
                  </a:tcPr>
                </a:tc>
              </a:tr>
              <a:tr h="29337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Moderate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016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5F35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marL="46355">
                        <a:lnSpc>
                          <a:spcPts val="165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Conservative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72FE2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Income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016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8B8B8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1990s:</a:t>
            </a:r>
            <a:r>
              <a:rPr dirty="0" spc="-65"/>
              <a:t> </a:t>
            </a:r>
            <a:r>
              <a:rPr dirty="0"/>
              <a:t>Longest</a:t>
            </a:r>
            <a:r>
              <a:rPr dirty="0" spc="-45"/>
              <a:t> </a:t>
            </a:r>
            <a:r>
              <a:rPr dirty="0"/>
              <a:t>bull</a:t>
            </a:r>
            <a:r>
              <a:rPr dirty="0" spc="-75"/>
              <a:t> </a:t>
            </a:r>
            <a:r>
              <a:rPr dirty="0"/>
              <a:t>market</a:t>
            </a:r>
            <a:r>
              <a:rPr dirty="0" spc="-75"/>
              <a:t> </a:t>
            </a:r>
            <a:r>
              <a:rPr dirty="0"/>
              <a:t>in</a:t>
            </a:r>
            <a:r>
              <a:rPr dirty="0" spc="-75"/>
              <a:t> </a:t>
            </a:r>
            <a:r>
              <a:rPr dirty="0" spc="-10"/>
              <a:t>history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092835" y="2150491"/>
            <a:ext cx="7026909" cy="2680970"/>
            <a:chOff x="1092835" y="2150491"/>
            <a:chExt cx="7026909" cy="2680970"/>
          </a:xfrm>
        </p:grpSpPr>
        <p:sp>
          <p:nvSpPr>
            <p:cNvPr id="4" name="object 4" descr=""/>
            <p:cNvSpPr/>
            <p:nvPr/>
          </p:nvSpPr>
          <p:spPr>
            <a:xfrm>
              <a:off x="1107948" y="2958084"/>
              <a:ext cx="6997065" cy="1191895"/>
            </a:xfrm>
            <a:custGeom>
              <a:avLst/>
              <a:gdLst/>
              <a:ahLst/>
              <a:cxnLst/>
              <a:rect l="l" t="t" r="r" b="b"/>
              <a:pathLst>
                <a:path w="6997065" h="1191895">
                  <a:moveTo>
                    <a:pt x="0" y="1191767"/>
                  </a:moveTo>
                  <a:lnTo>
                    <a:pt x="6996683" y="1191767"/>
                  </a:lnTo>
                </a:path>
                <a:path w="6997065" h="1191895">
                  <a:moveTo>
                    <a:pt x="0" y="0"/>
                  </a:moveTo>
                  <a:lnTo>
                    <a:pt x="6996683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08710" y="2166366"/>
              <a:ext cx="6995159" cy="2649220"/>
            </a:xfrm>
            <a:custGeom>
              <a:avLst/>
              <a:gdLst/>
              <a:ahLst/>
              <a:cxnLst/>
              <a:rect l="l" t="t" r="r" b="b"/>
              <a:pathLst>
                <a:path w="6995159" h="2649220">
                  <a:moveTo>
                    <a:pt x="0" y="2580132"/>
                  </a:moveTo>
                  <a:lnTo>
                    <a:pt x="57912" y="2619756"/>
                  </a:lnTo>
                  <a:lnTo>
                    <a:pt x="111252" y="2613660"/>
                  </a:lnTo>
                  <a:lnTo>
                    <a:pt x="170687" y="2598420"/>
                  </a:lnTo>
                  <a:lnTo>
                    <a:pt x="228600" y="2612136"/>
                  </a:lnTo>
                  <a:lnTo>
                    <a:pt x="288036" y="2557272"/>
                  </a:lnTo>
                  <a:lnTo>
                    <a:pt x="344424" y="2561844"/>
                  </a:lnTo>
                  <a:lnTo>
                    <a:pt x="403859" y="2563368"/>
                  </a:lnTo>
                  <a:lnTo>
                    <a:pt x="463296" y="2619756"/>
                  </a:lnTo>
                  <a:lnTo>
                    <a:pt x="521208" y="2645664"/>
                  </a:lnTo>
                  <a:lnTo>
                    <a:pt x="580644" y="2648712"/>
                  </a:lnTo>
                  <a:lnTo>
                    <a:pt x="638556" y="2615184"/>
                  </a:lnTo>
                  <a:lnTo>
                    <a:pt x="697991" y="2598420"/>
                  </a:lnTo>
                  <a:lnTo>
                    <a:pt x="757428" y="2574036"/>
                  </a:lnTo>
                  <a:lnTo>
                    <a:pt x="810767" y="2529840"/>
                  </a:lnTo>
                  <a:lnTo>
                    <a:pt x="870204" y="2514600"/>
                  </a:lnTo>
                  <a:lnTo>
                    <a:pt x="926591" y="2513076"/>
                  </a:lnTo>
                  <a:lnTo>
                    <a:pt x="986028" y="2484120"/>
                  </a:lnTo>
                  <a:lnTo>
                    <a:pt x="1043940" y="2516124"/>
                  </a:lnTo>
                  <a:lnTo>
                    <a:pt x="1103376" y="2485644"/>
                  </a:lnTo>
                  <a:lnTo>
                    <a:pt x="1162812" y="2468880"/>
                  </a:lnTo>
                  <a:lnTo>
                    <a:pt x="1220723" y="2481072"/>
                  </a:lnTo>
                  <a:lnTo>
                    <a:pt x="1280160" y="2471928"/>
                  </a:lnTo>
                  <a:lnTo>
                    <a:pt x="1338072" y="2500884"/>
                  </a:lnTo>
                  <a:lnTo>
                    <a:pt x="1397508" y="2423160"/>
                  </a:lnTo>
                  <a:lnTo>
                    <a:pt x="1455420" y="2436876"/>
                  </a:lnTo>
                  <a:lnTo>
                    <a:pt x="1511808" y="2427732"/>
                  </a:lnTo>
                  <a:lnTo>
                    <a:pt x="1571244" y="2441448"/>
                  </a:lnTo>
                  <a:lnTo>
                    <a:pt x="1629156" y="2420112"/>
                  </a:lnTo>
                  <a:lnTo>
                    <a:pt x="1688591" y="2417064"/>
                  </a:lnTo>
                  <a:lnTo>
                    <a:pt x="1744979" y="2427732"/>
                  </a:lnTo>
                  <a:lnTo>
                    <a:pt x="1804415" y="2397252"/>
                  </a:lnTo>
                  <a:lnTo>
                    <a:pt x="1863852" y="2412492"/>
                  </a:lnTo>
                  <a:lnTo>
                    <a:pt x="1921764" y="2404872"/>
                  </a:lnTo>
                  <a:lnTo>
                    <a:pt x="1981200" y="2401824"/>
                  </a:lnTo>
                  <a:lnTo>
                    <a:pt x="2039112" y="2375916"/>
                  </a:lnTo>
                  <a:lnTo>
                    <a:pt x="2098548" y="2365248"/>
                  </a:lnTo>
                  <a:lnTo>
                    <a:pt x="2157984" y="2359152"/>
                  </a:lnTo>
                  <a:lnTo>
                    <a:pt x="2211324" y="2346960"/>
                  </a:lnTo>
                  <a:lnTo>
                    <a:pt x="2270760" y="2330196"/>
                  </a:lnTo>
                  <a:lnTo>
                    <a:pt x="2328672" y="2350008"/>
                  </a:lnTo>
                  <a:lnTo>
                    <a:pt x="2388107" y="2328672"/>
                  </a:lnTo>
                  <a:lnTo>
                    <a:pt x="2444495" y="2325624"/>
                  </a:lnTo>
                  <a:lnTo>
                    <a:pt x="2503931" y="2328672"/>
                  </a:lnTo>
                  <a:lnTo>
                    <a:pt x="2563367" y="2296668"/>
                  </a:lnTo>
                  <a:lnTo>
                    <a:pt x="2621279" y="2304288"/>
                  </a:lnTo>
                  <a:lnTo>
                    <a:pt x="2680716" y="2286000"/>
                  </a:lnTo>
                  <a:lnTo>
                    <a:pt x="2738628" y="2293620"/>
                  </a:lnTo>
                  <a:lnTo>
                    <a:pt x="2798064" y="2282952"/>
                  </a:lnTo>
                  <a:lnTo>
                    <a:pt x="2857500" y="2253996"/>
                  </a:lnTo>
                  <a:lnTo>
                    <a:pt x="2910840" y="2278380"/>
                  </a:lnTo>
                  <a:lnTo>
                    <a:pt x="2970276" y="2318004"/>
                  </a:lnTo>
                  <a:lnTo>
                    <a:pt x="3026664" y="2305812"/>
                  </a:lnTo>
                  <a:lnTo>
                    <a:pt x="3086100" y="2292096"/>
                  </a:lnTo>
                  <a:lnTo>
                    <a:pt x="3144012" y="2313432"/>
                  </a:lnTo>
                  <a:lnTo>
                    <a:pt x="3203448" y="2286000"/>
                  </a:lnTo>
                  <a:lnTo>
                    <a:pt x="3262884" y="2249424"/>
                  </a:lnTo>
                  <a:lnTo>
                    <a:pt x="3320795" y="2272284"/>
                  </a:lnTo>
                  <a:lnTo>
                    <a:pt x="3380231" y="2250948"/>
                  </a:lnTo>
                  <a:lnTo>
                    <a:pt x="3438143" y="2284476"/>
                  </a:lnTo>
                  <a:lnTo>
                    <a:pt x="3497579" y="2272284"/>
                  </a:lnTo>
                  <a:lnTo>
                    <a:pt x="3555491" y="2247900"/>
                  </a:lnTo>
                  <a:lnTo>
                    <a:pt x="3610355" y="2212848"/>
                  </a:lnTo>
                  <a:lnTo>
                    <a:pt x="3669791" y="2183892"/>
                  </a:lnTo>
                  <a:lnTo>
                    <a:pt x="3726179" y="2154936"/>
                  </a:lnTo>
                  <a:lnTo>
                    <a:pt x="3785616" y="2113788"/>
                  </a:lnTo>
                  <a:lnTo>
                    <a:pt x="3843528" y="2089404"/>
                  </a:lnTo>
                  <a:lnTo>
                    <a:pt x="3902964" y="2052828"/>
                  </a:lnTo>
                  <a:lnTo>
                    <a:pt x="3962400" y="2049780"/>
                  </a:lnTo>
                  <a:lnTo>
                    <a:pt x="4020312" y="2002536"/>
                  </a:lnTo>
                  <a:lnTo>
                    <a:pt x="4079748" y="2007108"/>
                  </a:lnTo>
                  <a:lnTo>
                    <a:pt x="4136136" y="1955292"/>
                  </a:lnTo>
                  <a:lnTo>
                    <a:pt x="4195572" y="1932432"/>
                  </a:lnTo>
                  <a:lnTo>
                    <a:pt x="4255008" y="1889760"/>
                  </a:lnTo>
                  <a:lnTo>
                    <a:pt x="4311395" y="1877568"/>
                  </a:lnTo>
                  <a:lnTo>
                    <a:pt x="4370832" y="1865376"/>
                  </a:lnTo>
                  <a:lnTo>
                    <a:pt x="4428744" y="1845564"/>
                  </a:lnTo>
                  <a:lnTo>
                    <a:pt x="4488180" y="1812036"/>
                  </a:lnTo>
                  <a:lnTo>
                    <a:pt x="4544568" y="1805940"/>
                  </a:lnTo>
                  <a:lnTo>
                    <a:pt x="4604004" y="1866900"/>
                  </a:lnTo>
                  <a:lnTo>
                    <a:pt x="4663440" y="1839468"/>
                  </a:lnTo>
                  <a:lnTo>
                    <a:pt x="4721352" y="1763268"/>
                  </a:lnTo>
                  <a:lnTo>
                    <a:pt x="4780788" y="1725168"/>
                  </a:lnTo>
                  <a:lnTo>
                    <a:pt x="4838700" y="1615440"/>
                  </a:lnTo>
                  <a:lnTo>
                    <a:pt x="4898136" y="1645920"/>
                  </a:lnTo>
                  <a:lnTo>
                    <a:pt x="4957572" y="1549908"/>
                  </a:lnTo>
                  <a:lnTo>
                    <a:pt x="5010912" y="1537716"/>
                  </a:lnTo>
                  <a:lnTo>
                    <a:pt x="5070348" y="1604772"/>
                  </a:lnTo>
                  <a:lnTo>
                    <a:pt x="5126736" y="1511808"/>
                  </a:lnTo>
                  <a:lnTo>
                    <a:pt x="5186172" y="1409700"/>
                  </a:lnTo>
                  <a:lnTo>
                    <a:pt x="5244084" y="1330452"/>
                  </a:lnTo>
                  <a:lnTo>
                    <a:pt x="5303520" y="1184148"/>
                  </a:lnTo>
                  <a:lnTo>
                    <a:pt x="5362956" y="1295400"/>
                  </a:lnTo>
                  <a:lnTo>
                    <a:pt x="5420868" y="1191768"/>
                  </a:lnTo>
                  <a:lnTo>
                    <a:pt x="5480304" y="1258824"/>
                  </a:lnTo>
                  <a:lnTo>
                    <a:pt x="5538216" y="1170432"/>
                  </a:lnTo>
                  <a:lnTo>
                    <a:pt x="5597651" y="1135380"/>
                  </a:lnTo>
                  <a:lnTo>
                    <a:pt x="5655564" y="1112520"/>
                  </a:lnTo>
                  <a:lnTo>
                    <a:pt x="5710428" y="964692"/>
                  </a:lnTo>
                  <a:lnTo>
                    <a:pt x="5769864" y="850392"/>
                  </a:lnTo>
                  <a:lnTo>
                    <a:pt x="5826251" y="827532"/>
                  </a:lnTo>
                  <a:lnTo>
                    <a:pt x="5885688" y="867156"/>
                  </a:lnTo>
                  <a:lnTo>
                    <a:pt x="5943599" y="774192"/>
                  </a:lnTo>
                  <a:lnTo>
                    <a:pt x="6003036" y="800100"/>
                  </a:lnTo>
                  <a:lnTo>
                    <a:pt x="6062471" y="1143000"/>
                  </a:lnTo>
                  <a:lnTo>
                    <a:pt x="6120384" y="1013460"/>
                  </a:lnTo>
                  <a:lnTo>
                    <a:pt x="6179820" y="836676"/>
                  </a:lnTo>
                  <a:lnTo>
                    <a:pt x="6236208" y="694944"/>
                  </a:lnTo>
                  <a:lnTo>
                    <a:pt x="6295644" y="551688"/>
                  </a:lnTo>
                  <a:lnTo>
                    <a:pt x="6355080" y="441960"/>
                  </a:lnTo>
                  <a:lnTo>
                    <a:pt x="6409944" y="527304"/>
                  </a:lnTo>
                  <a:lnTo>
                    <a:pt x="6469380" y="422148"/>
                  </a:lnTo>
                  <a:lnTo>
                    <a:pt x="6525768" y="315468"/>
                  </a:lnTo>
                  <a:lnTo>
                    <a:pt x="6585204" y="382524"/>
                  </a:lnTo>
                  <a:lnTo>
                    <a:pt x="6643116" y="227075"/>
                  </a:lnTo>
                  <a:lnTo>
                    <a:pt x="6702552" y="320039"/>
                  </a:lnTo>
                  <a:lnTo>
                    <a:pt x="6761988" y="333756"/>
                  </a:lnTo>
                  <a:lnTo>
                    <a:pt x="6819900" y="411480"/>
                  </a:lnTo>
                  <a:lnTo>
                    <a:pt x="6879336" y="236220"/>
                  </a:lnTo>
                  <a:lnTo>
                    <a:pt x="6935724" y="176784"/>
                  </a:lnTo>
                  <a:lnTo>
                    <a:pt x="6995160" y="0"/>
                  </a:lnTo>
                </a:path>
              </a:pathLst>
            </a:custGeom>
            <a:ln w="31749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08710" y="2611374"/>
              <a:ext cx="6995159" cy="2190115"/>
            </a:xfrm>
            <a:custGeom>
              <a:avLst/>
              <a:gdLst/>
              <a:ahLst/>
              <a:cxnLst/>
              <a:rect l="l" t="t" r="r" b="b"/>
              <a:pathLst>
                <a:path w="6995159" h="2190115">
                  <a:moveTo>
                    <a:pt x="0" y="2135124"/>
                  </a:moveTo>
                  <a:lnTo>
                    <a:pt x="57912" y="2171700"/>
                  </a:lnTo>
                  <a:lnTo>
                    <a:pt x="111252" y="2165604"/>
                  </a:lnTo>
                  <a:lnTo>
                    <a:pt x="170687" y="2154936"/>
                  </a:lnTo>
                  <a:lnTo>
                    <a:pt x="228600" y="2168652"/>
                  </a:lnTo>
                  <a:lnTo>
                    <a:pt x="288036" y="2119884"/>
                  </a:lnTo>
                  <a:lnTo>
                    <a:pt x="344424" y="2119884"/>
                  </a:lnTo>
                  <a:lnTo>
                    <a:pt x="403859" y="2121408"/>
                  </a:lnTo>
                  <a:lnTo>
                    <a:pt x="463296" y="2170176"/>
                  </a:lnTo>
                  <a:lnTo>
                    <a:pt x="521208" y="2189988"/>
                  </a:lnTo>
                  <a:lnTo>
                    <a:pt x="580644" y="2189988"/>
                  </a:lnTo>
                  <a:lnTo>
                    <a:pt x="638556" y="2157984"/>
                  </a:lnTo>
                  <a:lnTo>
                    <a:pt x="697991" y="2142744"/>
                  </a:lnTo>
                  <a:lnTo>
                    <a:pt x="757428" y="2121408"/>
                  </a:lnTo>
                  <a:lnTo>
                    <a:pt x="810767" y="2084832"/>
                  </a:lnTo>
                  <a:lnTo>
                    <a:pt x="870204" y="2072639"/>
                  </a:lnTo>
                  <a:lnTo>
                    <a:pt x="926591" y="2069592"/>
                  </a:lnTo>
                  <a:lnTo>
                    <a:pt x="986028" y="2045208"/>
                  </a:lnTo>
                  <a:lnTo>
                    <a:pt x="1043940" y="2072639"/>
                  </a:lnTo>
                  <a:lnTo>
                    <a:pt x="1103376" y="2045208"/>
                  </a:lnTo>
                  <a:lnTo>
                    <a:pt x="1162812" y="2028444"/>
                  </a:lnTo>
                  <a:lnTo>
                    <a:pt x="1220723" y="2033015"/>
                  </a:lnTo>
                  <a:lnTo>
                    <a:pt x="1280160" y="2025395"/>
                  </a:lnTo>
                  <a:lnTo>
                    <a:pt x="1338072" y="2046732"/>
                  </a:lnTo>
                  <a:lnTo>
                    <a:pt x="1397508" y="1976627"/>
                  </a:lnTo>
                  <a:lnTo>
                    <a:pt x="1455420" y="1993392"/>
                  </a:lnTo>
                  <a:lnTo>
                    <a:pt x="1511808" y="1984248"/>
                  </a:lnTo>
                  <a:lnTo>
                    <a:pt x="1571244" y="1997964"/>
                  </a:lnTo>
                  <a:lnTo>
                    <a:pt x="1629156" y="1979676"/>
                  </a:lnTo>
                  <a:lnTo>
                    <a:pt x="1688591" y="1973580"/>
                  </a:lnTo>
                  <a:lnTo>
                    <a:pt x="1744979" y="1979676"/>
                  </a:lnTo>
                  <a:lnTo>
                    <a:pt x="1804415" y="1949195"/>
                  </a:lnTo>
                  <a:lnTo>
                    <a:pt x="1863852" y="1959864"/>
                  </a:lnTo>
                  <a:lnTo>
                    <a:pt x="1921764" y="1950720"/>
                  </a:lnTo>
                  <a:lnTo>
                    <a:pt x="1981200" y="1950720"/>
                  </a:lnTo>
                  <a:lnTo>
                    <a:pt x="2039112" y="1929383"/>
                  </a:lnTo>
                  <a:lnTo>
                    <a:pt x="2098548" y="1918715"/>
                  </a:lnTo>
                  <a:lnTo>
                    <a:pt x="2157984" y="1908048"/>
                  </a:lnTo>
                  <a:lnTo>
                    <a:pt x="2211324" y="1892808"/>
                  </a:lnTo>
                  <a:lnTo>
                    <a:pt x="2270760" y="1879092"/>
                  </a:lnTo>
                  <a:lnTo>
                    <a:pt x="2328672" y="1894332"/>
                  </a:lnTo>
                  <a:lnTo>
                    <a:pt x="2388107" y="1876044"/>
                  </a:lnTo>
                  <a:lnTo>
                    <a:pt x="2444495" y="1865376"/>
                  </a:lnTo>
                  <a:lnTo>
                    <a:pt x="2503931" y="1865376"/>
                  </a:lnTo>
                  <a:lnTo>
                    <a:pt x="2563367" y="1831848"/>
                  </a:lnTo>
                  <a:lnTo>
                    <a:pt x="2621279" y="1836420"/>
                  </a:lnTo>
                  <a:lnTo>
                    <a:pt x="2680716" y="1819656"/>
                  </a:lnTo>
                  <a:lnTo>
                    <a:pt x="2738628" y="1831848"/>
                  </a:lnTo>
                  <a:lnTo>
                    <a:pt x="2798064" y="1822703"/>
                  </a:lnTo>
                  <a:lnTo>
                    <a:pt x="2857500" y="1793748"/>
                  </a:lnTo>
                  <a:lnTo>
                    <a:pt x="2910840" y="1822703"/>
                  </a:lnTo>
                  <a:lnTo>
                    <a:pt x="2970276" y="1860803"/>
                  </a:lnTo>
                  <a:lnTo>
                    <a:pt x="3026664" y="1854708"/>
                  </a:lnTo>
                  <a:lnTo>
                    <a:pt x="3086100" y="1844039"/>
                  </a:lnTo>
                  <a:lnTo>
                    <a:pt x="3144012" y="1863852"/>
                  </a:lnTo>
                  <a:lnTo>
                    <a:pt x="3203448" y="1834895"/>
                  </a:lnTo>
                  <a:lnTo>
                    <a:pt x="3262884" y="1807464"/>
                  </a:lnTo>
                  <a:lnTo>
                    <a:pt x="3320795" y="1830324"/>
                  </a:lnTo>
                  <a:lnTo>
                    <a:pt x="3380231" y="1815083"/>
                  </a:lnTo>
                  <a:lnTo>
                    <a:pt x="3438143" y="1840992"/>
                  </a:lnTo>
                  <a:lnTo>
                    <a:pt x="3497579" y="1827276"/>
                  </a:lnTo>
                  <a:lnTo>
                    <a:pt x="3555491" y="1804415"/>
                  </a:lnTo>
                  <a:lnTo>
                    <a:pt x="3610355" y="1769364"/>
                  </a:lnTo>
                  <a:lnTo>
                    <a:pt x="3669791" y="1744980"/>
                  </a:lnTo>
                  <a:lnTo>
                    <a:pt x="3726179" y="1719071"/>
                  </a:lnTo>
                  <a:lnTo>
                    <a:pt x="3785616" y="1670303"/>
                  </a:lnTo>
                  <a:lnTo>
                    <a:pt x="3843528" y="1647444"/>
                  </a:lnTo>
                  <a:lnTo>
                    <a:pt x="3902964" y="1623059"/>
                  </a:lnTo>
                  <a:lnTo>
                    <a:pt x="3962400" y="1615439"/>
                  </a:lnTo>
                  <a:lnTo>
                    <a:pt x="4020312" y="1572768"/>
                  </a:lnTo>
                  <a:lnTo>
                    <a:pt x="4079748" y="1569720"/>
                  </a:lnTo>
                  <a:lnTo>
                    <a:pt x="4136136" y="1524000"/>
                  </a:lnTo>
                  <a:lnTo>
                    <a:pt x="4195572" y="1498092"/>
                  </a:lnTo>
                  <a:lnTo>
                    <a:pt x="4255008" y="1464564"/>
                  </a:lnTo>
                  <a:lnTo>
                    <a:pt x="4311395" y="1467612"/>
                  </a:lnTo>
                  <a:lnTo>
                    <a:pt x="4370832" y="1463039"/>
                  </a:lnTo>
                  <a:lnTo>
                    <a:pt x="4428744" y="1450848"/>
                  </a:lnTo>
                  <a:lnTo>
                    <a:pt x="4488180" y="1424939"/>
                  </a:lnTo>
                  <a:lnTo>
                    <a:pt x="4544568" y="1417320"/>
                  </a:lnTo>
                  <a:lnTo>
                    <a:pt x="4604004" y="1464564"/>
                  </a:lnTo>
                  <a:lnTo>
                    <a:pt x="4663440" y="1444752"/>
                  </a:lnTo>
                  <a:lnTo>
                    <a:pt x="4721352" y="1379220"/>
                  </a:lnTo>
                  <a:lnTo>
                    <a:pt x="4780788" y="1339595"/>
                  </a:lnTo>
                  <a:lnTo>
                    <a:pt x="4838700" y="1243583"/>
                  </a:lnTo>
                  <a:lnTo>
                    <a:pt x="4898136" y="1274064"/>
                  </a:lnTo>
                  <a:lnTo>
                    <a:pt x="4957572" y="1203959"/>
                  </a:lnTo>
                  <a:lnTo>
                    <a:pt x="5010912" y="1194815"/>
                  </a:lnTo>
                  <a:lnTo>
                    <a:pt x="5070348" y="1252727"/>
                  </a:lnTo>
                  <a:lnTo>
                    <a:pt x="5126736" y="1173480"/>
                  </a:lnTo>
                  <a:lnTo>
                    <a:pt x="5186172" y="1094232"/>
                  </a:lnTo>
                  <a:lnTo>
                    <a:pt x="5244084" y="1028700"/>
                  </a:lnTo>
                  <a:lnTo>
                    <a:pt x="5303520" y="897636"/>
                  </a:lnTo>
                  <a:lnTo>
                    <a:pt x="5362956" y="992124"/>
                  </a:lnTo>
                  <a:lnTo>
                    <a:pt x="5420868" y="903731"/>
                  </a:lnTo>
                  <a:lnTo>
                    <a:pt x="5480304" y="944879"/>
                  </a:lnTo>
                  <a:lnTo>
                    <a:pt x="5538216" y="871727"/>
                  </a:lnTo>
                  <a:lnTo>
                    <a:pt x="5597651" y="839724"/>
                  </a:lnTo>
                  <a:lnTo>
                    <a:pt x="5655564" y="815339"/>
                  </a:lnTo>
                  <a:lnTo>
                    <a:pt x="5710428" y="707136"/>
                  </a:lnTo>
                  <a:lnTo>
                    <a:pt x="5769864" y="621791"/>
                  </a:lnTo>
                  <a:lnTo>
                    <a:pt x="5826251" y="603503"/>
                  </a:lnTo>
                  <a:lnTo>
                    <a:pt x="5885688" y="626363"/>
                  </a:lnTo>
                  <a:lnTo>
                    <a:pt x="5943599" y="548639"/>
                  </a:lnTo>
                  <a:lnTo>
                    <a:pt x="6003036" y="568451"/>
                  </a:lnTo>
                  <a:lnTo>
                    <a:pt x="6062471" y="804672"/>
                  </a:lnTo>
                  <a:lnTo>
                    <a:pt x="6120384" y="691896"/>
                  </a:lnTo>
                  <a:lnTo>
                    <a:pt x="6179820" y="571500"/>
                  </a:lnTo>
                  <a:lnTo>
                    <a:pt x="6236208" y="461772"/>
                  </a:lnTo>
                  <a:lnTo>
                    <a:pt x="6295644" y="356615"/>
                  </a:lnTo>
                  <a:lnTo>
                    <a:pt x="6355080" y="272796"/>
                  </a:lnTo>
                  <a:lnTo>
                    <a:pt x="6409944" y="358139"/>
                  </a:lnTo>
                  <a:lnTo>
                    <a:pt x="6469380" y="281939"/>
                  </a:lnTo>
                  <a:lnTo>
                    <a:pt x="6525768" y="204215"/>
                  </a:lnTo>
                  <a:lnTo>
                    <a:pt x="6585204" y="262127"/>
                  </a:lnTo>
                  <a:lnTo>
                    <a:pt x="6643116" y="152400"/>
                  </a:lnTo>
                  <a:lnTo>
                    <a:pt x="6702552" y="222503"/>
                  </a:lnTo>
                  <a:lnTo>
                    <a:pt x="6761988" y="234696"/>
                  </a:lnTo>
                  <a:lnTo>
                    <a:pt x="6819900" y="288036"/>
                  </a:lnTo>
                  <a:lnTo>
                    <a:pt x="6879336" y="161543"/>
                  </a:lnTo>
                  <a:lnTo>
                    <a:pt x="6935724" y="121920"/>
                  </a:lnTo>
                  <a:lnTo>
                    <a:pt x="6995160" y="0"/>
                  </a:lnTo>
                </a:path>
              </a:pathLst>
            </a:custGeom>
            <a:ln w="3175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08710" y="3010662"/>
              <a:ext cx="6995159" cy="1780539"/>
            </a:xfrm>
            <a:custGeom>
              <a:avLst/>
              <a:gdLst/>
              <a:ahLst/>
              <a:cxnLst/>
              <a:rect l="l" t="t" r="r" b="b"/>
              <a:pathLst>
                <a:path w="6995159" h="1780539">
                  <a:moveTo>
                    <a:pt x="0" y="1735836"/>
                  </a:moveTo>
                  <a:lnTo>
                    <a:pt x="57912" y="1767839"/>
                  </a:lnTo>
                  <a:lnTo>
                    <a:pt x="111252" y="1764792"/>
                  </a:lnTo>
                  <a:lnTo>
                    <a:pt x="170687" y="1757171"/>
                  </a:lnTo>
                  <a:lnTo>
                    <a:pt x="228600" y="1769364"/>
                  </a:lnTo>
                  <a:lnTo>
                    <a:pt x="288036" y="1728215"/>
                  </a:lnTo>
                  <a:lnTo>
                    <a:pt x="344424" y="1725168"/>
                  </a:lnTo>
                  <a:lnTo>
                    <a:pt x="403859" y="1723644"/>
                  </a:lnTo>
                  <a:lnTo>
                    <a:pt x="463296" y="1766315"/>
                  </a:lnTo>
                  <a:lnTo>
                    <a:pt x="521208" y="1780032"/>
                  </a:lnTo>
                  <a:lnTo>
                    <a:pt x="580644" y="1776983"/>
                  </a:lnTo>
                  <a:lnTo>
                    <a:pt x="638556" y="1746504"/>
                  </a:lnTo>
                  <a:lnTo>
                    <a:pt x="697991" y="1732788"/>
                  </a:lnTo>
                  <a:lnTo>
                    <a:pt x="757428" y="1712976"/>
                  </a:lnTo>
                  <a:lnTo>
                    <a:pt x="810767" y="1685544"/>
                  </a:lnTo>
                  <a:lnTo>
                    <a:pt x="870204" y="1674876"/>
                  </a:lnTo>
                  <a:lnTo>
                    <a:pt x="926591" y="1670304"/>
                  </a:lnTo>
                  <a:lnTo>
                    <a:pt x="986028" y="1653539"/>
                  </a:lnTo>
                  <a:lnTo>
                    <a:pt x="1043940" y="1674876"/>
                  </a:lnTo>
                  <a:lnTo>
                    <a:pt x="1103376" y="1652015"/>
                  </a:lnTo>
                  <a:lnTo>
                    <a:pt x="1162812" y="1632204"/>
                  </a:lnTo>
                  <a:lnTo>
                    <a:pt x="1220723" y="1632204"/>
                  </a:lnTo>
                  <a:lnTo>
                    <a:pt x="1280160" y="1624583"/>
                  </a:lnTo>
                  <a:lnTo>
                    <a:pt x="1338072" y="1639824"/>
                  </a:lnTo>
                  <a:lnTo>
                    <a:pt x="1397508" y="1575815"/>
                  </a:lnTo>
                  <a:lnTo>
                    <a:pt x="1455420" y="1594104"/>
                  </a:lnTo>
                  <a:lnTo>
                    <a:pt x="1511808" y="1588008"/>
                  </a:lnTo>
                  <a:lnTo>
                    <a:pt x="1571244" y="1598676"/>
                  </a:lnTo>
                  <a:lnTo>
                    <a:pt x="1629156" y="1584960"/>
                  </a:lnTo>
                  <a:lnTo>
                    <a:pt x="1688591" y="1575815"/>
                  </a:lnTo>
                  <a:lnTo>
                    <a:pt x="1744979" y="1577339"/>
                  </a:lnTo>
                  <a:lnTo>
                    <a:pt x="1804415" y="1546860"/>
                  </a:lnTo>
                  <a:lnTo>
                    <a:pt x="1863852" y="1554480"/>
                  </a:lnTo>
                  <a:lnTo>
                    <a:pt x="1921764" y="1542288"/>
                  </a:lnTo>
                  <a:lnTo>
                    <a:pt x="1981200" y="1546860"/>
                  </a:lnTo>
                  <a:lnTo>
                    <a:pt x="2039112" y="1531620"/>
                  </a:lnTo>
                  <a:lnTo>
                    <a:pt x="2098548" y="1517904"/>
                  </a:lnTo>
                  <a:lnTo>
                    <a:pt x="2157984" y="1504188"/>
                  </a:lnTo>
                  <a:lnTo>
                    <a:pt x="2211324" y="1485900"/>
                  </a:lnTo>
                  <a:lnTo>
                    <a:pt x="2270760" y="1473708"/>
                  </a:lnTo>
                  <a:lnTo>
                    <a:pt x="2328672" y="1484376"/>
                  </a:lnTo>
                  <a:lnTo>
                    <a:pt x="2388107" y="1469136"/>
                  </a:lnTo>
                  <a:lnTo>
                    <a:pt x="2444495" y="1452371"/>
                  </a:lnTo>
                  <a:lnTo>
                    <a:pt x="2503931" y="1447800"/>
                  </a:lnTo>
                  <a:lnTo>
                    <a:pt x="2563367" y="1411224"/>
                  </a:lnTo>
                  <a:lnTo>
                    <a:pt x="2621279" y="1415795"/>
                  </a:lnTo>
                  <a:lnTo>
                    <a:pt x="2680716" y="1400556"/>
                  </a:lnTo>
                  <a:lnTo>
                    <a:pt x="2738628" y="1415795"/>
                  </a:lnTo>
                  <a:lnTo>
                    <a:pt x="2798064" y="1408176"/>
                  </a:lnTo>
                  <a:lnTo>
                    <a:pt x="2857500" y="1380744"/>
                  </a:lnTo>
                  <a:lnTo>
                    <a:pt x="2910840" y="1412748"/>
                  </a:lnTo>
                  <a:lnTo>
                    <a:pt x="2970276" y="1452371"/>
                  </a:lnTo>
                  <a:lnTo>
                    <a:pt x="3026664" y="1449324"/>
                  </a:lnTo>
                  <a:lnTo>
                    <a:pt x="3086100" y="1443227"/>
                  </a:lnTo>
                  <a:lnTo>
                    <a:pt x="3144012" y="1461515"/>
                  </a:lnTo>
                  <a:lnTo>
                    <a:pt x="3203448" y="1431036"/>
                  </a:lnTo>
                  <a:lnTo>
                    <a:pt x="3262884" y="1411224"/>
                  </a:lnTo>
                  <a:lnTo>
                    <a:pt x="3320795" y="1437132"/>
                  </a:lnTo>
                  <a:lnTo>
                    <a:pt x="3380231" y="1424939"/>
                  </a:lnTo>
                  <a:lnTo>
                    <a:pt x="3438143" y="1443227"/>
                  </a:lnTo>
                  <a:lnTo>
                    <a:pt x="3497579" y="1429512"/>
                  </a:lnTo>
                  <a:lnTo>
                    <a:pt x="3555491" y="1406652"/>
                  </a:lnTo>
                  <a:lnTo>
                    <a:pt x="3610355" y="1374648"/>
                  </a:lnTo>
                  <a:lnTo>
                    <a:pt x="3669791" y="1353312"/>
                  </a:lnTo>
                  <a:lnTo>
                    <a:pt x="3726179" y="1328927"/>
                  </a:lnTo>
                  <a:lnTo>
                    <a:pt x="3785616" y="1274064"/>
                  </a:lnTo>
                  <a:lnTo>
                    <a:pt x="3843528" y="1254252"/>
                  </a:lnTo>
                  <a:lnTo>
                    <a:pt x="3902964" y="1239012"/>
                  </a:lnTo>
                  <a:lnTo>
                    <a:pt x="3962400" y="1226820"/>
                  </a:lnTo>
                  <a:lnTo>
                    <a:pt x="4020312" y="1191768"/>
                  </a:lnTo>
                  <a:lnTo>
                    <a:pt x="4079748" y="1181100"/>
                  </a:lnTo>
                  <a:lnTo>
                    <a:pt x="4136136" y="1138427"/>
                  </a:lnTo>
                  <a:lnTo>
                    <a:pt x="4195572" y="1112520"/>
                  </a:lnTo>
                  <a:lnTo>
                    <a:pt x="4255008" y="1088136"/>
                  </a:lnTo>
                  <a:lnTo>
                    <a:pt x="4311395" y="1104900"/>
                  </a:lnTo>
                  <a:lnTo>
                    <a:pt x="4370832" y="1106424"/>
                  </a:lnTo>
                  <a:lnTo>
                    <a:pt x="4428744" y="1103376"/>
                  </a:lnTo>
                  <a:lnTo>
                    <a:pt x="4488180" y="1085088"/>
                  </a:lnTo>
                  <a:lnTo>
                    <a:pt x="4544568" y="1072895"/>
                  </a:lnTo>
                  <a:lnTo>
                    <a:pt x="4604004" y="1107948"/>
                  </a:lnTo>
                  <a:lnTo>
                    <a:pt x="4663440" y="1098804"/>
                  </a:lnTo>
                  <a:lnTo>
                    <a:pt x="4721352" y="1040892"/>
                  </a:lnTo>
                  <a:lnTo>
                    <a:pt x="4780788" y="999744"/>
                  </a:lnTo>
                  <a:lnTo>
                    <a:pt x="4838700" y="917448"/>
                  </a:lnTo>
                  <a:lnTo>
                    <a:pt x="4898136" y="949451"/>
                  </a:lnTo>
                  <a:lnTo>
                    <a:pt x="4957572" y="902207"/>
                  </a:lnTo>
                  <a:lnTo>
                    <a:pt x="5010912" y="894588"/>
                  </a:lnTo>
                  <a:lnTo>
                    <a:pt x="5070348" y="944880"/>
                  </a:lnTo>
                  <a:lnTo>
                    <a:pt x="5126736" y="880871"/>
                  </a:lnTo>
                  <a:lnTo>
                    <a:pt x="5186172" y="819912"/>
                  </a:lnTo>
                  <a:lnTo>
                    <a:pt x="5244084" y="766571"/>
                  </a:lnTo>
                  <a:lnTo>
                    <a:pt x="5303520" y="650748"/>
                  </a:lnTo>
                  <a:lnTo>
                    <a:pt x="5362956" y="731519"/>
                  </a:lnTo>
                  <a:lnTo>
                    <a:pt x="5420868" y="656844"/>
                  </a:lnTo>
                  <a:lnTo>
                    <a:pt x="5480304" y="672083"/>
                  </a:lnTo>
                  <a:lnTo>
                    <a:pt x="5538216" y="614171"/>
                  </a:lnTo>
                  <a:lnTo>
                    <a:pt x="5597651" y="583691"/>
                  </a:lnTo>
                  <a:lnTo>
                    <a:pt x="5655564" y="559308"/>
                  </a:lnTo>
                  <a:lnTo>
                    <a:pt x="5710428" y="487679"/>
                  </a:lnTo>
                  <a:lnTo>
                    <a:pt x="5769864" y="428243"/>
                  </a:lnTo>
                  <a:lnTo>
                    <a:pt x="5826251" y="413003"/>
                  </a:lnTo>
                  <a:lnTo>
                    <a:pt x="5885688" y="422148"/>
                  </a:lnTo>
                  <a:lnTo>
                    <a:pt x="5943599" y="356615"/>
                  </a:lnTo>
                  <a:lnTo>
                    <a:pt x="6003036" y="373379"/>
                  </a:lnTo>
                  <a:lnTo>
                    <a:pt x="6062471" y="515112"/>
                  </a:lnTo>
                  <a:lnTo>
                    <a:pt x="6120384" y="417575"/>
                  </a:lnTo>
                  <a:lnTo>
                    <a:pt x="6179820" y="344424"/>
                  </a:lnTo>
                  <a:lnTo>
                    <a:pt x="6236208" y="263651"/>
                  </a:lnTo>
                  <a:lnTo>
                    <a:pt x="6295644" y="193548"/>
                  </a:lnTo>
                  <a:lnTo>
                    <a:pt x="6355080" y="129539"/>
                  </a:lnTo>
                  <a:lnTo>
                    <a:pt x="6409944" y="216408"/>
                  </a:lnTo>
                  <a:lnTo>
                    <a:pt x="6469380" y="164591"/>
                  </a:lnTo>
                  <a:lnTo>
                    <a:pt x="6525768" y="111251"/>
                  </a:lnTo>
                  <a:lnTo>
                    <a:pt x="6585204" y="158496"/>
                  </a:lnTo>
                  <a:lnTo>
                    <a:pt x="6643116" y="89915"/>
                  </a:lnTo>
                  <a:lnTo>
                    <a:pt x="6702552" y="140208"/>
                  </a:lnTo>
                  <a:lnTo>
                    <a:pt x="6761988" y="152400"/>
                  </a:lnTo>
                  <a:lnTo>
                    <a:pt x="6819900" y="182879"/>
                  </a:lnTo>
                  <a:lnTo>
                    <a:pt x="6879336" y="99060"/>
                  </a:lnTo>
                  <a:lnTo>
                    <a:pt x="6935724" y="74675"/>
                  </a:lnTo>
                  <a:lnTo>
                    <a:pt x="6995160" y="0"/>
                  </a:lnTo>
                </a:path>
              </a:pathLst>
            </a:custGeom>
            <a:ln w="31750">
              <a:solidFill>
                <a:srgbClr val="FF5F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08710" y="3489198"/>
              <a:ext cx="6995159" cy="1282065"/>
            </a:xfrm>
            <a:custGeom>
              <a:avLst/>
              <a:gdLst/>
              <a:ahLst/>
              <a:cxnLst/>
              <a:rect l="l" t="t" r="r" b="b"/>
              <a:pathLst>
                <a:path w="6995159" h="1282064">
                  <a:moveTo>
                    <a:pt x="0" y="1257300"/>
                  </a:moveTo>
                  <a:lnTo>
                    <a:pt x="57912" y="1281683"/>
                  </a:lnTo>
                  <a:lnTo>
                    <a:pt x="111252" y="1278635"/>
                  </a:lnTo>
                  <a:lnTo>
                    <a:pt x="170687" y="1272539"/>
                  </a:lnTo>
                  <a:lnTo>
                    <a:pt x="228600" y="1281683"/>
                  </a:lnTo>
                  <a:lnTo>
                    <a:pt x="288036" y="1249679"/>
                  </a:lnTo>
                  <a:lnTo>
                    <a:pt x="344424" y="1245108"/>
                  </a:lnTo>
                  <a:lnTo>
                    <a:pt x="403859" y="1242059"/>
                  </a:lnTo>
                  <a:lnTo>
                    <a:pt x="463296" y="1274064"/>
                  </a:lnTo>
                  <a:lnTo>
                    <a:pt x="521208" y="1281683"/>
                  </a:lnTo>
                  <a:lnTo>
                    <a:pt x="580644" y="1277112"/>
                  </a:lnTo>
                  <a:lnTo>
                    <a:pt x="638556" y="1252727"/>
                  </a:lnTo>
                  <a:lnTo>
                    <a:pt x="697991" y="1240535"/>
                  </a:lnTo>
                  <a:lnTo>
                    <a:pt x="757428" y="1226820"/>
                  </a:lnTo>
                  <a:lnTo>
                    <a:pt x="810767" y="1207008"/>
                  </a:lnTo>
                  <a:lnTo>
                    <a:pt x="870204" y="1197864"/>
                  </a:lnTo>
                  <a:lnTo>
                    <a:pt x="926591" y="1193291"/>
                  </a:lnTo>
                  <a:lnTo>
                    <a:pt x="986028" y="1181100"/>
                  </a:lnTo>
                  <a:lnTo>
                    <a:pt x="1043940" y="1194815"/>
                  </a:lnTo>
                  <a:lnTo>
                    <a:pt x="1103376" y="1178052"/>
                  </a:lnTo>
                  <a:lnTo>
                    <a:pt x="1162812" y="1161288"/>
                  </a:lnTo>
                  <a:lnTo>
                    <a:pt x="1220723" y="1158239"/>
                  </a:lnTo>
                  <a:lnTo>
                    <a:pt x="1280160" y="1152144"/>
                  </a:lnTo>
                  <a:lnTo>
                    <a:pt x="1338072" y="1161288"/>
                  </a:lnTo>
                  <a:lnTo>
                    <a:pt x="1397508" y="1112520"/>
                  </a:lnTo>
                  <a:lnTo>
                    <a:pt x="1455420" y="1126235"/>
                  </a:lnTo>
                  <a:lnTo>
                    <a:pt x="1511808" y="1121664"/>
                  </a:lnTo>
                  <a:lnTo>
                    <a:pt x="1571244" y="1129283"/>
                  </a:lnTo>
                  <a:lnTo>
                    <a:pt x="1629156" y="1120139"/>
                  </a:lnTo>
                  <a:lnTo>
                    <a:pt x="1688591" y="1110995"/>
                  </a:lnTo>
                  <a:lnTo>
                    <a:pt x="1744979" y="1109471"/>
                  </a:lnTo>
                  <a:lnTo>
                    <a:pt x="1804415" y="1083564"/>
                  </a:lnTo>
                  <a:lnTo>
                    <a:pt x="1863852" y="1088135"/>
                  </a:lnTo>
                  <a:lnTo>
                    <a:pt x="1921764" y="1078991"/>
                  </a:lnTo>
                  <a:lnTo>
                    <a:pt x="1981200" y="1083564"/>
                  </a:lnTo>
                  <a:lnTo>
                    <a:pt x="2039112" y="1072895"/>
                  </a:lnTo>
                  <a:lnTo>
                    <a:pt x="2098548" y="1060703"/>
                  </a:lnTo>
                  <a:lnTo>
                    <a:pt x="2157984" y="1048512"/>
                  </a:lnTo>
                  <a:lnTo>
                    <a:pt x="2211324" y="1031747"/>
                  </a:lnTo>
                  <a:lnTo>
                    <a:pt x="2270760" y="1024127"/>
                  </a:lnTo>
                  <a:lnTo>
                    <a:pt x="2328672" y="1028700"/>
                  </a:lnTo>
                  <a:lnTo>
                    <a:pt x="2388107" y="1018032"/>
                  </a:lnTo>
                  <a:lnTo>
                    <a:pt x="2444495" y="1001268"/>
                  </a:lnTo>
                  <a:lnTo>
                    <a:pt x="2503931" y="996695"/>
                  </a:lnTo>
                  <a:lnTo>
                    <a:pt x="2563367" y="967739"/>
                  </a:lnTo>
                  <a:lnTo>
                    <a:pt x="2621279" y="969263"/>
                  </a:lnTo>
                  <a:lnTo>
                    <a:pt x="2680716" y="958595"/>
                  </a:lnTo>
                  <a:lnTo>
                    <a:pt x="2738628" y="970788"/>
                  </a:lnTo>
                  <a:lnTo>
                    <a:pt x="2798064" y="966215"/>
                  </a:lnTo>
                  <a:lnTo>
                    <a:pt x="2857500" y="943356"/>
                  </a:lnTo>
                  <a:lnTo>
                    <a:pt x="2910840" y="970788"/>
                  </a:lnTo>
                  <a:lnTo>
                    <a:pt x="2970276" y="998219"/>
                  </a:lnTo>
                  <a:lnTo>
                    <a:pt x="3026664" y="999744"/>
                  </a:lnTo>
                  <a:lnTo>
                    <a:pt x="3086100" y="995171"/>
                  </a:lnTo>
                  <a:lnTo>
                    <a:pt x="3144012" y="1007363"/>
                  </a:lnTo>
                  <a:lnTo>
                    <a:pt x="3203448" y="982979"/>
                  </a:lnTo>
                  <a:lnTo>
                    <a:pt x="3262884" y="970788"/>
                  </a:lnTo>
                  <a:lnTo>
                    <a:pt x="3320795" y="990600"/>
                  </a:lnTo>
                  <a:lnTo>
                    <a:pt x="3380231" y="982979"/>
                  </a:lnTo>
                  <a:lnTo>
                    <a:pt x="3438143" y="993647"/>
                  </a:lnTo>
                  <a:lnTo>
                    <a:pt x="3497579" y="981456"/>
                  </a:lnTo>
                  <a:lnTo>
                    <a:pt x="3555491" y="963168"/>
                  </a:lnTo>
                  <a:lnTo>
                    <a:pt x="3610355" y="937259"/>
                  </a:lnTo>
                  <a:lnTo>
                    <a:pt x="3669791" y="922019"/>
                  </a:lnTo>
                  <a:lnTo>
                    <a:pt x="3726179" y="903732"/>
                  </a:lnTo>
                  <a:lnTo>
                    <a:pt x="3785616" y="858012"/>
                  </a:lnTo>
                  <a:lnTo>
                    <a:pt x="3843528" y="841247"/>
                  </a:lnTo>
                  <a:lnTo>
                    <a:pt x="3902964" y="833627"/>
                  </a:lnTo>
                  <a:lnTo>
                    <a:pt x="3962400" y="821435"/>
                  </a:lnTo>
                  <a:lnTo>
                    <a:pt x="4020312" y="795527"/>
                  </a:lnTo>
                  <a:lnTo>
                    <a:pt x="4079748" y="783335"/>
                  </a:lnTo>
                  <a:lnTo>
                    <a:pt x="4136136" y="752856"/>
                  </a:lnTo>
                  <a:lnTo>
                    <a:pt x="4195572" y="729995"/>
                  </a:lnTo>
                  <a:lnTo>
                    <a:pt x="4255008" y="714756"/>
                  </a:lnTo>
                  <a:lnTo>
                    <a:pt x="4311395" y="731519"/>
                  </a:lnTo>
                  <a:lnTo>
                    <a:pt x="4370832" y="734568"/>
                  </a:lnTo>
                  <a:lnTo>
                    <a:pt x="4428744" y="733044"/>
                  </a:lnTo>
                  <a:lnTo>
                    <a:pt x="4488180" y="722376"/>
                  </a:lnTo>
                  <a:lnTo>
                    <a:pt x="4544568" y="711707"/>
                  </a:lnTo>
                  <a:lnTo>
                    <a:pt x="4604004" y="731519"/>
                  </a:lnTo>
                  <a:lnTo>
                    <a:pt x="4663440" y="726947"/>
                  </a:lnTo>
                  <a:lnTo>
                    <a:pt x="4721352" y="685800"/>
                  </a:lnTo>
                  <a:lnTo>
                    <a:pt x="4780788" y="653795"/>
                  </a:lnTo>
                  <a:lnTo>
                    <a:pt x="4838700" y="597407"/>
                  </a:lnTo>
                  <a:lnTo>
                    <a:pt x="4898136" y="620268"/>
                  </a:lnTo>
                  <a:lnTo>
                    <a:pt x="4957572" y="591312"/>
                  </a:lnTo>
                  <a:lnTo>
                    <a:pt x="5010912" y="586739"/>
                  </a:lnTo>
                  <a:lnTo>
                    <a:pt x="5070348" y="618744"/>
                  </a:lnTo>
                  <a:lnTo>
                    <a:pt x="5126736" y="576071"/>
                  </a:lnTo>
                  <a:lnTo>
                    <a:pt x="5186172" y="537971"/>
                  </a:lnTo>
                  <a:lnTo>
                    <a:pt x="5244084" y="501395"/>
                  </a:lnTo>
                  <a:lnTo>
                    <a:pt x="5303520" y="420624"/>
                  </a:lnTo>
                  <a:lnTo>
                    <a:pt x="5362956" y="472439"/>
                  </a:lnTo>
                  <a:lnTo>
                    <a:pt x="5420868" y="422147"/>
                  </a:lnTo>
                  <a:lnTo>
                    <a:pt x="5480304" y="425195"/>
                  </a:lnTo>
                  <a:lnTo>
                    <a:pt x="5538216" y="387095"/>
                  </a:lnTo>
                  <a:lnTo>
                    <a:pt x="5597651" y="364235"/>
                  </a:lnTo>
                  <a:lnTo>
                    <a:pt x="5655564" y="344424"/>
                  </a:lnTo>
                  <a:lnTo>
                    <a:pt x="5710428" y="303275"/>
                  </a:lnTo>
                  <a:lnTo>
                    <a:pt x="5769864" y="268224"/>
                  </a:lnTo>
                  <a:lnTo>
                    <a:pt x="5826251" y="259079"/>
                  </a:lnTo>
                  <a:lnTo>
                    <a:pt x="5885688" y="257556"/>
                  </a:lnTo>
                  <a:lnTo>
                    <a:pt x="5943599" y="214883"/>
                  </a:lnTo>
                  <a:lnTo>
                    <a:pt x="6003036" y="224027"/>
                  </a:lnTo>
                  <a:lnTo>
                    <a:pt x="6062471" y="294131"/>
                  </a:lnTo>
                  <a:lnTo>
                    <a:pt x="6120384" y="228600"/>
                  </a:lnTo>
                  <a:lnTo>
                    <a:pt x="6179820" y="190500"/>
                  </a:lnTo>
                  <a:lnTo>
                    <a:pt x="6236208" y="141731"/>
                  </a:lnTo>
                  <a:lnTo>
                    <a:pt x="6295644" y="100584"/>
                  </a:lnTo>
                  <a:lnTo>
                    <a:pt x="6355080" y="62484"/>
                  </a:lnTo>
                  <a:lnTo>
                    <a:pt x="6409944" y="120395"/>
                  </a:lnTo>
                  <a:lnTo>
                    <a:pt x="6469380" y="91439"/>
                  </a:lnTo>
                  <a:lnTo>
                    <a:pt x="6525768" y="59436"/>
                  </a:lnTo>
                  <a:lnTo>
                    <a:pt x="6585204" y="89915"/>
                  </a:lnTo>
                  <a:lnTo>
                    <a:pt x="6643116" y="51815"/>
                  </a:lnTo>
                  <a:lnTo>
                    <a:pt x="6702552" y="80772"/>
                  </a:lnTo>
                  <a:lnTo>
                    <a:pt x="6761988" y="85343"/>
                  </a:lnTo>
                  <a:lnTo>
                    <a:pt x="6819900" y="99060"/>
                  </a:lnTo>
                  <a:lnTo>
                    <a:pt x="6879336" y="51815"/>
                  </a:lnTo>
                  <a:lnTo>
                    <a:pt x="6935724" y="39624"/>
                  </a:lnTo>
                  <a:lnTo>
                    <a:pt x="6995160" y="0"/>
                  </a:lnTo>
                </a:path>
              </a:pathLst>
            </a:custGeom>
            <a:ln w="31750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8710" y="3754374"/>
              <a:ext cx="6995159" cy="1018540"/>
            </a:xfrm>
            <a:custGeom>
              <a:avLst/>
              <a:gdLst/>
              <a:ahLst/>
              <a:cxnLst/>
              <a:rect l="l" t="t" r="r" b="b"/>
              <a:pathLst>
                <a:path w="6995159" h="1018539">
                  <a:moveTo>
                    <a:pt x="0" y="992124"/>
                  </a:moveTo>
                  <a:lnTo>
                    <a:pt x="57912" y="1011936"/>
                  </a:lnTo>
                  <a:lnTo>
                    <a:pt x="111252" y="1010412"/>
                  </a:lnTo>
                  <a:lnTo>
                    <a:pt x="170687" y="1008888"/>
                  </a:lnTo>
                  <a:lnTo>
                    <a:pt x="228600" y="1018032"/>
                  </a:lnTo>
                  <a:lnTo>
                    <a:pt x="288036" y="992124"/>
                  </a:lnTo>
                  <a:lnTo>
                    <a:pt x="344424" y="982980"/>
                  </a:lnTo>
                  <a:lnTo>
                    <a:pt x="403859" y="979932"/>
                  </a:lnTo>
                  <a:lnTo>
                    <a:pt x="463296" y="1004315"/>
                  </a:lnTo>
                  <a:lnTo>
                    <a:pt x="521208" y="1005839"/>
                  </a:lnTo>
                  <a:lnTo>
                    <a:pt x="580644" y="996695"/>
                  </a:lnTo>
                  <a:lnTo>
                    <a:pt x="638556" y="975359"/>
                  </a:lnTo>
                  <a:lnTo>
                    <a:pt x="697991" y="964692"/>
                  </a:lnTo>
                  <a:lnTo>
                    <a:pt x="757428" y="954024"/>
                  </a:lnTo>
                  <a:lnTo>
                    <a:pt x="810767" y="941832"/>
                  </a:lnTo>
                  <a:lnTo>
                    <a:pt x="870204" y="937259"/>
                  </a:lnTo>
                  <a:lnTo>
                    <a:pt x="926591" y="931163"/>
                  </a:lnTo>
                  <a:lnTo>
                    <a:pt x="986028" y="923544"/>
                  </a:lnTo>
                  <a:lnTo>
                    <a:pt x="1043940" y="932688"/>
                  </a:lnTo>
                  <a:lnTo>
                    <a:pt x="1103376" y="918971"/>
                  </a:lnTo>
                  <a:lnTo>
                    <a:pt x="1162812" y="902207"/>
                  </a:lnTo>
                  <a:lnTo>
                    <a:pt x="1220723" y="891539"/>
                  </a:lnTo>
                  <a:lnTo>
                    <a:pt x="1280160" y="886968"/>
                  </a:lnTo>
                  <a:lnTo>
                    <a:pt x="1338072" y="888492"/>
                  </a:lnTo>
                  <a:lnTo>
                    <a:pt x="1397508" y="847344"/>
                  </a:lnTo>
                  <a:lnTo>
                    <a:pt x="1455420" y="864107"/>
                  </a:lnTo>
                  <a:lnTo>
                    <a:pt x="1511808" y="859536"/>
                  </a:lnTo>
                  <a:lnTo>
                    <a:pt x="1571244" y="865632"/>
                  </a:lnTo>
                  <a:lnTo>
                    <a:pt x="1629156" y="861059"/>
                  </a:lnTo>
                  <a:lnTo>
                    <a:pt x="1688591" y="848868"/>
                  </a:lnTo>
                  <a:lnTo>
                    <a:pt x="1744979" y="841248"/>
                  </a:lnTo>
                  <a:lnTo>
                    <a:pt x="1804415" y="816863"/>
                  </a:lnTo>
                  <a:lnTo>
                    <a:pt x="1863852" y="816863"/>
                  </a:lnTo>
                  <a:lnTo>
                    <a:pt x="1921764" y="806195"/>
                  </a:lnTo>
                  <a:lnTo>
                    <a:pt x="1981200" y="815339"/>
                  </a:lnTo>
                  <a:lnTo>
                    <a:pt x="2039112" y="809244"/>
                  </a:lnTo>
                  <a:lnTo>
                    <a:pt x="2098548" y="795527"/>
                  </a:lnTo>
                  <a:lnTo>
                    <a:pt x="2157984" y="780288"/>
                  </a:lnTo>
                  <a:lnTo>
                    <a:pt x="2211324" y="760476"/>
                  </a:lnTo>
                  <a:lnTo>
                    <a:pt x="2270760" y="755903"/>
                  </a:lnTo>
                  <a:lnTo>
                    <a:pt x="2328672" y="755903"/>
                  </a:lnTo>
                  <a:lnTo>
                    <a:pt x="2388107" y="748283"/>
                  </a:lnTo>
                  <a:lnTo>
                    <a:pt x="2444495" y="723900"/>
                  </a:lnTo>
                  <a:lnTo>
                    <a:pt x="2503931" y="714756"/>
                  </a:lnTo>
                  <a:lnTo>
                    <a:pt x="2563367" y="684276"/>
                  </a:lnTo>
                  <a:lnTo>
                    <a:pt x="2621279" y="684276"/>
                  </a:lnTo>
                  <a:lnTo>
                    <a:pt x="2680716" y="675132"/>
                  </a:lnTo>
                  <a:lnTo>
                    <a:pt x="2738628" y="690371"/>
                  </a:lnTo>
                  <a:lnTo>
                    <a:pt x="2798064" y="687324"/>
                  </a:lnTo>
                  <a:lnTo>
                    <a:pt x="2857500" y="667512"/>
                  </a:lnTo>
                  <a:lnTo>
                    <a:pt x="2910840" y="696468"/>
                  </a:lnTo>
                  <a:lnTo>
                    <a:pt x="2970276" y="725424"/>
                  </a:lnTo>
                  <a:lnTo>
                    <a:pt x="3026664" y="729995"/>
                  </a:lnTo>
                  <a:lnTo>
                    <a:pt x="3086100" y="729995"/>
                  </a:lnTo>
                  <a:lnTo>
                    <a:pt x="3144012" y="739139"/>
                  </a:lnTo>
                  <a:lnTo>
                    <a:pt x="3203448" y="714756"/>
                  </a:lnTo>
                  <a:lnTo>
                    <a:pt x="3262884" y="711707"/>
                  </a:lnTo>
                  <a:lnTo>
                    <a:pt x="3320795" y="731519"/>
                  </a:lnTo>
                  <a:lnTo>
                    <a:pt x="3380231" y="728471"/>
                  </a:lnTo>
                  <a:lnTo>
                    <a:pt x="3438143" y="731519"/>
                  </a:lnTo>
                  <a:lnTo>
                    <a:pt x="3497579" y="720851"/>
                  </a:lnTo>
                  <a:lnTo>
                    <a:pt x="3555491" y="701039"/>
                  </a:lnTo>
                  <a:lnTo>
                    <a:pt x="3610355" y="678180"/>
                  </a:lnTo>
                  <a:lnTo>
                    <a:pt x="3669791" y="665988"/>
                  </a:lnTo>
                  <a:lnTo>
                    <a:pt x="3726179" y="650748"/>
                  </a:lnTo>
                  <a:lnTo>
                    <a:pt x="3785616" y="597407"/>
                  </a:lnTo>
                  <a:lnTo>
                    <a:pt x="3843528" y="583692"/>
                  </a:lnTo>
                  <a:lnTo>
                    <a:pt x="3902964" y="585215"/>
                  </a:lnTo>
                  <a:lnTo>
                    <a:pt x="3962400" y="569976"/>
                  </a:lnTo>
                  <a:lnTo>
                    <a:pt x="4020312" y="548639"/>
                  </a:lnTo>
                  <a:lnTo>
                    <a:pt x="4079748" y="530351"/>
                  </a:lnTo>
                  <a:lnTo>
                    <a:pt x="4136136" y="504444"/>
                  </a:lnTo>
                  <a:lnTo>
                    <a:pt x="4195572" y="480059"/>
                  </a:lnTo>
                  <a:lnTo>
                    <a:pt x="4255008" y="472439"/>
                  </a:lnTo>
                  <a:lnTo>
                    <a:pt x="4311395" y="501395"/>
                  </a:lnTo>
                  <a:lnTo>
                    <a:pt x="4370832" y="512063"/>
                  </a:lnTo>
                  <a:lnTo>
                    <a:pt x="4428744" y="516636"/>
                  </a:lnTo>
                  <a:lnTo>
                    <a:pt x="4488180" y="513588"/>
                  </a:lnTo>
                  <a:lnTo>
                    <a:pt x="4544568" y="499871"/>
                  </a:lnTo>
                  <a:lnTo>
                    <a:pt x="4604004" y="507492"/>
                  </a:lnTo>
                  <a:lnTo>
                    <a:pt x="4663440" y="510539"/>
                  </a:lnTo>
                  <a:lnTo>
                    <a:pt x="4721352" y="478536"/>
                  </a:lnTo>
                  <a:lnTo>
                    <a:pt x="4780788" y="445007"/>
                  </a:lnTo>
                  <a:lnTo>
                    <a:pt x="4838700" y="402336"/>
                  </a:lnTo>
                  <a:lnTo>
                    <a:pt x="4898136" y="423671"/>
                  </a:lnTo>
                  <a:lnTo>
                    <a:pt x="4957572" y="414527"/>
                  </a:lnTo>
                  <a:lnTo>
                    <a:pt x="5010912" y="409956"/>
                  </a:lnTo>
                  <a:lnTo>
                    <a:pt x="5070348" y="437388"/>
                  </a:lnTo>
                  <a:lnTo>
                    <a:pt x="5126736" y="405383"/>
                  </a:lnTo>
                  <a:lnTo>
                    <a:pt x="5186172" y="381000"/>
                  </a:lnTo>
                  <a:lnTo>
                    <a:pt x="5244084" y="355092"/>
                  </a:lnTo>
                  <a:lnTo>
                    <a:pt x="5303520" y="286512"/>
                  </a:lnTo>
                  <a:lnTo>
                    <a:pt x="5362956" y="327659"/>
                  </a:lnTo>
                  <a:lnTo>
                    <a:pt x="5420868" y="286512"/>
                  </a:lnTo>
                  <a:lnTo>
                    <a:pt x="5480304" y="269748"/>
                  </a:lnTo>
                  <a:lnTo>
                    <a:pt x="5538216" y="243839"/>
                  </a:lnTo>
                  <a:lnTo>
                    <a:pt x="5597651" y="222503"/>
                  </a:lnTo>
                  <a:lnTo>
                    <a:pt x="5655564" y="202692"/>
                  </a:lnTo>
                  <a:lnTo>
                    <a:pt x="5710428" y="187451"/>
                  </a:lnTo>
                  <a:lnTo>
                    <a:pt x="5769864" y="169163"/>
                  </a:lnTo>
                  <a:lnTo>
                    <a:pt x="5826251" y="163068"/>
                  </a:lnTo>
                  <a:lnTo>
                    <a:pt x="5885688" y="152400"/>
                  </a:lnTo>
                  <a:lnTo>
                    <a:pt x="5943599" y="118871"/>
                  </a:lnTo>
                  <a:lnTo>
                    <a:pt x="6003036" y="124968"/>
                  </a:lnTo>
                  <a:lnTo>
                    <a:pt x="6062471" y="129539"/>
                  </a:lnTo>
                  <a:lnTo>
                    <a:pt x="6120384" y="74675"/>
                  </a:lnTo>
                  <a:lnTo>
                    <a:pt x="6179820" y="70103"/>
                  </a:lnTo>
                  <a:lnTo>
                    <a:pt x="6236208" y="42671"/>
                  </a:lnTo>
                  <a:lnTo>
                    <a:pt x="6295644" y="24383"/>
                  </a:lnTo>
                  <a:lnTo>
                    <a:pt x="6355080" y="0"/>
                  </a:lnTo>
                  <a:lnTo>
                    <a:pt x="6409944" y="57912"/>
                  </a:lnTo>
                  <a:lnTo>
                    <a:pt x="6469380" y="44195"/>
                  </a:lnTo>
                  <a:lnTo>
                    <a:pt x="6525768" y="28956"/>
                  </a:lnTo>
                  <a:lnTo>
                    <a:pt x="6585204" y="51815"/>
                  </a:lnTo>
                  <a:lnTo>
                    <a:pt x="6643116" y="39624"/>
                  </a:lnTo>
                  <a:lnTo>
                    <a:pt x="6702552" y="56387"/>
                  </a:lnTo>
                  <a:lnTo>
                    <a:pt x="6761988" y="60959"/>
                  </a:lnTo>
                  <a:lnTo>
                    <a:pt x="6819900" y="60959"/>
                  </a:lnTo>
                  <a:lnTo>
                    <a:pt x="6879336" y="41148"/>
                  </a:lnTo>
                  <a:lnTo>
                    <a:pt x="6935724" y="38100"/>
                  </a:lnTo>
                  <a:lnTo>
                    <a:pt x="6995160" y="28956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107947" y="1764792"/>
            <a:ext cx="6997065" cy="0"/>
          </a:xfrm>
          <a:custGeom>
            <a:avLst/>
            <a:gdLst/>
            <a:ahLst/>
            <a:cxnLst/>
            <a:rect l="l" t="t" r="r" b="b"/>
            <a:pathLst>
              <a:path w="6997065" h="0">
                <a:moveTo>
                  <a:pt x="0" y="0"/>
                </a:moveTo>
                <a:lnTo>
                  <a:pt x="6996683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44500" y="1137223"/>
            <a:ext cx="5191125" cy="73533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b="1">
                <a:latin typeface="Arial"/>
                <a:cs typeface="Arial"/>
              </a:rPr>
              <a:t>Growth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$1,000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(1/1/90–12/31/99)</a:t>
            </a:r>
            <a:endParaRPr sz="1800">
              <a:latin typeface="Arial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765"/>
              </a:spcBef>
            </a:pPr>
            <a:r>
              <a:rPr dirty="0" sz="1400" spc="-10">
                <a:latin typeface="Arial Narrow"/>
                <a:cs typeface="Arial Narrow"/>
              </a:rPr>
              <a:t>$6,000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107947" y="5343144"/>
            <a:ext cx="6997065" cy="0"/>
          </a:xfrm>
          <a:custGeom>
            <a:avLst/>
            <a:gdLst/>
            <a:ahLst/>
            <a:cxnLst/>
            <a:rect l="l" t="t" r="r" b="b"/>
            <a:pathLst>
              <a:path w="6997065" h="0">
                <a:moveTo>
                  <a:pt x="0" y="0"/>
                </a:moveTo>
                <a:lnTo>
                  <a:pt x="699668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77646" y="5210936"/>
            <a:ext cx="1873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$0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44500" y="5678740"/>
            <a:ext cx="9953625" cy="839469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2022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10">
                <a:latin typeface="Arial Narrow"/>
                <a:cs typeface="Arial Narrow"/>
              </a:rPr>
              <a:t> government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0">
                <a:latin typeface="Arial Narrow"/>
                <a:cs typeface="Arial Narrow"/>
              </a:rPr>
              <a:t> equivalents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Treasury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 reinvested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 directly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rebalanced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annually.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www.franklintempletondatasources.com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10">
                <a:latin typeface="Arial Narrow"/>
                <a:cs typeface="Arial Narrow"/>
              </a:rPr>
              <a:t> additional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information.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0" b="1">
                <a:latin typeface="Arial Narrow"/>
                <a:cs typeface="Arial Narrow"/>
              </a:rPr>
              <a:t> performance</a:t>
            </a:r>
            <a:r>
              <a:rPr dirty="0" sz="1000" spc="500" b="1">
                <a:latin typeface="Arial Narrow"/>
                <a:cs typeface="Arial Narrow"/>
              </a:rPr>
              <a:t> 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6" name="object 3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32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493877" y="4018279"/>
            <a:ext cx="4711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 Narrow"/>
                <a:cs typeface="Arial Narrow"/>
              </a:rPr>
              <a:t>$2,000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93877" y="2825623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$4,000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34008" y="5376417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1990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633220" y="5376417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1991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332735" y="5376417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1992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034029" y="5376417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1993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733546" y="5376417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1994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433061" y="5376417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1995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132578" y="5376417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1996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833998" y="5376417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1997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33515" y="5376417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1998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233031" y="5376417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1999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191627" y="2022094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3769FF"/>
                </a:solidFill>
                <a:latin typeface="Arial Narrow"/>
                <a:cs typeface="Arial Narrow"/>
              </a:rPr>
              <a:t>$5,328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191627" y="2439162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9F95"/>
                </a:solidFill>
                <a:latin typeface="Arial Narrow"/>
                <a:cs typeface="Arial Narrow"/>
              </a:rPr>
              <a:t>$4,581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191627" y="2832607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5F35"/>
                </a:solidFill>
                <a:latin typeface="Arial Narrow"/>
                <a:cs typeface="Arial Narrow"/>
              </a:rPr>
              <a:t>$3,912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191627" y="3173704"/>
            <a:ext cx="471170" cy="60960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400" spc="-10" b="1">
                <a:solidFill>
                  <a:srgbClr val="672FE2"/>
                </a:solidFill>
                <a:latin typeface="Arial Narrow"/>
                <a:cs typeface="Arial Narrow"/>
              </a:rPr>
              <a:t>$3,109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400" spc="-10" b="1">
                <a:solidFill>
                  <a:srgbClr val="8B8B8B"/>
                </a:solidFill>
                <a:latin typeface="Arial Narrow"/>
                <a:cs typeface="Arial Narrow"/>
              </a:rPr>
              <a:t>$2,616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746235" y="2031492"/>
            <a:ext cx="1645920" cy="251460"/>
          </a:xfrm>
          <a:prstGeom prst="rect">
            <a:avLst/>
          </a:prstGeom>
          <a:solidFill>
            <a:srgbClr val="3769FF"/>
          </a:solidFill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ts val="1660"/>
              </a:lnSpc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Aggressive</a:t>
            </a:r>
            <a:r>
              <a:rPr dirty="0" sz="14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746235" y="2450592"/>
            <a:ext cx="1645920" cy="250190"/>
          </a:xfrm>
          <a:prstGeom prst="rect">
            <a:avLst/>
          </a:prstGeom>
          <a:solidFill>
            <a:srgbClr val="00BEB3"/>
          </a:solidFill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ts val="1650"/>
              </a:lnSpc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8746235" y="2830067"/>
            <a:ext cx="1645920" cy="250190"/>
          </a:xfrm>
          <a:prstGeom prst="rect">
            <a:avLst/>
          </a:prstGeom>
          <a:solidFill>
            <a:srgbClr val="FF5F35"/>
          </a:solidFill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ts val="1650"/>
              </a:lnSpc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Moderate</a:t>
            </a:r>
            <a:r>
              <a:rPr dirty="0" sz="14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746235" y="3255264"/>
            <a:ext cx="1645920" cy="250190"/>
          </a:xfrm>
          <a:prstGeom prst="rect">
            <a:avLst/>
          </a:prstGeom>
          <a:solidFill>
            <a:srgbClr val="672FE2"/>
          </a:solidFill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ts val="1650"/>
              </a:lnSpc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Conservative</a:t>
            </a:r>
            <a:r>
              <a:rPr dirty="0" sz="1400" spc="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746235" y="3549396"/>
            <a:ext cx="1645920" cy="250190"/>
          </a:xfrm>
          <a:prstGeom prst="rect">
            <a:avLst/>
          </a:prstGeom>
          <a:solidFill>
            <a:srgbClr val="8B8B8B"/>
          </a:solidFill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ts val="1655"/>
              </a:lnSpc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Income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07947" y="3560064"/>
            <a:ext cx="7007859" cy="0"/>
          </a:xfrm>
          <a:custGeom>
            <a:avLst/>
            <a:gdLst/>
            <a:ahLst/>
            <a:cxnLst/>
            <a:rect l="l" t="t" r="r" b="b"/>
            <a:pathLst>
              <a:path w="7007859" h="0">
                <a:moveTo>
                  <a:pt x="0" y="0"/>
                </a:moveTo>
                <a:lnTo>
                  <a:pt x="7007352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07947" y="1766316"/>
            <a:ext cx="7007859" cy="0"/>
          </a:xfrm>
          <a:custGeom>
            <a:avLst/>
            <a:gdLst/>
            <a:ahLst/>
            <a:cxnLst/>
            <a:rect l="l" t="t" r="r" b="b"/>
            <a:pathLst>
              <a:path w="7007859" h="0">
                <a:moveTo>
                  <a:pt x="0" y="0"/>
                </a:moveTo>
                <a:lnTo>
                  <a:pt x="7007352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07947" y="5352288"/>
            <a:ext cx="7007859" cy="0"/>
          </a:xfrm>
          <a:custGeom>
            <a:avLst/>
            <a:gdLst/>
            <a:ahLst/>
            <a:cxnLst/>
            <a:rect l="l" t="t" r="r" b="b"/>
            <a:pathLst>
              <a:path w="7007859" h="0">
                <a:moveTo>
                  <a:pt x="0" y="0"/>
                </a:moveTo>
                <a:lnTo>
                  <a:pt x="700735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1092835" y="2103247"/>
            <a:ext cx="7037705" cy="2233930"/>
            <a:chOff x="1092835" y="2103247"/>
            <a:chExt cx="7037705" cy="2233930"/>
          </a:xfrm>
        </p:grpSpPr>
        <p:sp>
          <p:nvSpPr>
            <p:cNvPr id="6" name="object 6" descr=""/>
            <p:cNvSpPr/>
            <p:nvPr/>
          </p:nvSpPr>
          <p:spPr>
            <a:xfrm>
              <a:off x="1108710" y="2119122"/>
              <a:ext cx="7005955" cy="1440180"/>
            </a:xfrm>
            <a:custGeom>
              <a:avLst/>
              <a:gdLst/>
              <a:ahLst/>
              <a:cxnLst/>
              <a:rect l="l" t="t" r="r" b="b"/>
              <a:pathLst>
                <a:path w="7005955" h="1440179">
                  <a:moveTo>
                    <a:pt x="0" y="1440179"/>
                  </a:moveTo>
                  <a:lnTo>
                    <a:pt x="57912" y="1432560"/>
                  </a:lnTo>
                  <a:lnTo>
                    <a:pt x="112776" y="1408176"/>
                  </a:lnTo>
                  <a:lnTo>
                    <a:pt x="172212" y="1333500"/>
                  </a:lnTo>
                  <a:lnTo>
                    <a:pt x="230124" y="1350264"/>
                  </a:lnTo>
                  <a:lnTo>
                    <a:pt x="289559" y="1362455"/>
                  </a:lnTo>
                  <a:lnTo>
                    <a:pt x="347472" y="1324355"/>
                  </a:lnTo>
                  <a:lnTo>
                    <a:pt x="406908" y="1307591"/>
                  </a:lnTo>
                  <a:lnTo>
                    <a:pt x="466344" y="1255776"/>
                  </a:lnTo>
                  <a:lnTo>
                    <a:pt x="524256" y="1292352"/>
                  </a:lnTo>
                  <a:lnTo>
                    <a:pt x="583691" y="1269491"/>
                  </a:lnTo>
                  <a:lnTo>
                    <a:pt x="640079" y="1255776"/>
                  </a:lnTo>
                  <a:lnTo>
                    <a:pt x="699516" y="1220724"/>
                  </a:lnTo>
                  <a:lnTo>
                    <a:pt x="758952" y="1203960"/>
                  </a:lnTo>
                  <a:lnTo>
                    <a:pt x="813816" y="1217676"/>
                  </a:lnTo>
                  <a:lnTo>
                    <a:pt x="873252" y="1248155"/>
                  </a:lnTo>
                  <a:lnTo>
                    <a:pt x="929640" y="1257300"/>
                  </a:lnTo>
                  <a:lnTo>
                    <a:pt x="989076" y="1249679"/>
                  </a:lnTo>
                  <a:lnTo>
                    <a:pt x="1046988" y="1248155"/>
                  </a:lnTo>
                  <a:lnTo>
                    <a:pt x="1106423" y="1205483"/>
                  </a:lnTo>
                  <a:lnTo>
                    <a:pt x="1165860" y="1200912"/>
                  </a:lnTo>
                  <a:lnTo>
                    <a:pt x="1223772" y="1217676"/>
                  </a:lnTo>
                  <a:lnTo>
                    <a:pt x="1283208" y="1152143"/>
                  </a:lnTo>
                  <a:lnTo>
                    <a:pt x="1341120" y="1188719"/>
                  </a:lnTo>
                  <a:lnTo>
                    <a:pt x="1400556" y="1208531"/>
                  </a:lnTo>
                  <a:lnTo>
                    <a:pt x="1459992" y="1197864"/>
                  </a:lnTo>
                  <a:lnTo>
                    <a:pt x="1513332" y="1190243"/>
                  </a:lnTo>
                  <a:lnTo>
                    <a:pt x="1572767" y="1229867"/>
                  </a:lnTo>
                  <a:lnTo>
                    <a:pt x="1630679" y="1205483"/>
                  </a:lnTo>
                  <a:lnTo>
                    <a:pt x="1690115" y="1205483"/>
                  </a:lnTo>
                  <a:lnTo>
                    <a:pt x="1748027" y="1208531"/>
                  </a:lnTo>
                  <a:lnTo>
                    <a:pt x="1807464" y="1196339"/>
                  </a:lnTo>
                  <a:lnTo>
                    <a:pt x="1866900" y="1133855"/>
                  </a:lnTo>
                  <a:lnTo>
                    <a:pt x="1923288" y="1110995"/>
                  </a:lnTo>
                  <a:lnTo>
                    <a:pt x="1984248" y="1127760"/>
                  </a:lnTo>
                  <a:lnTo>
                    <a:pt x="2040636" y="1124712"/>
                  </a:lnTo>
                  <a:lnTo>
                    <a:pt x="2100072" y="1074419"/>
                  </a:lnTo>
                  <a:lnTo>
                    <a:pt x="2159507" y="1100327"/>
                  </a:lnTo>
                  <a:lnTo>
                    <a:pt x="2214372" y="1063752"/>
                  </a:lnTo>
                  <a:lnTo>
                    <a:pt x="2273807" y="1077467"/>
                  </a:lnTo>
                  <a:lnTo>
                    <a:pt x="2330195" y="1028700"/>
                  </a:lnTo>
                  <a:lnTo>
                    <a:pt x="2389631" y="926591"/>
                  </a:lnTo>
                  <a:lnTo>
                    <a:pt x="2447543" y="941831"/>
                  </a:lnTo>
                  <a:lnTo>
                    <a:pt x="2506979" y="1068324"/>
                  </a:lnTo>
                  <a:lnTo>
                    <a:pt x="2566416" y="1037843"/>
                  </a:lnTo>
                  <a:lnTo>
                    <a:pt x="2624328" y="973836"/>
                  </a:lnTo>
                  <a:lnTo>
                    <a:pt x="2683764" y="982979"/>
                  </a:lnTo>
                  <a:lnTo>
                    <a:pt x="2741676" y="973836"/>
                  </a:lnTo>
                  <a:lnTo>
                    <a:pt x="2801112" y="928115"/>
                  </a:lnTo>
                  <a:lnTo>
                    <a:pt x="2860548" y="893063"/>
                  </a:lnTo>
                  <a:lnTo>
                    <a:pt x="2915412" y="853439"/>
                  </a:lnTo>
                  <a:lnTo>
                    <a:pt x="2974848" y="841248"/>
                  </a:lnTo>
                  <a:lnTo>
                    <a:pt x="3032760" y="934212"/>
                  </a:lnTo>
                  <a:lnTo>
                    <a:pt x="3092195" y="934212"/>
                  </a:lnTo>
                  <a:lnTo>
                    <a:pt x="3150107" y="908303"/>
                  </a:lnTo>
                  <a:lnTo>
                    <a:pt x="3209543" y="902207"/>
                  </a:lnTo>
                  <a:lnTo>
                    <a:pt x="3268979" y="844295"/>
                  </a:lnTo>
                  <a:lnTo>
                    <a:pt x="3326891" y="824483"/>
                  </a:lnTo>
                  <a:lnTo>
                    <a:pt x="3386328" y="794003"/>
                  </a:lnTo>
                  <a:lnTo>
                    <a:pt x="3442716" y="809243"/>
                  </a:lnTo>
                  <a:lnTo>
                    <a:pt x="3502152" y="754379"/>
                  </a:lnTo>
                  <a:lnTo>
                    <a:pt x="3561588" y="720851"/>
                  </a:lnTo>
                  <a:lnTo>
                    <a:pt x="3616452" y="729995"/>
                  </a:lnTo>
                  <a:lnTo>
                    <a:pt x="3675888" y="748283"/>
                  </a:lnTo>
                  <a:lnTo>
                    <a:pt x="3732276" y="701039"/>
                  </a:lnTo>
                  <a:lnTo>
                    <a:pt x="3791712" y="638555"/>
                  </a:lnTo>
                  <a:lnTo>
                    <a:pt x="3849624" y="609600"/>
                  </a:lnTo>
                  <a:lnTo>
                    <a:pt x="3909060" y="637031"/>
                  </a:lnTo>
                  <a:lnTo>
                    <a:pt x="3968495" y="586739"/>
                  </a:lnTo>
                  <a:lnTo>
                    <a:pt x="4026407" y="637031"/>
                  </a:lnTo>
                  <a:lnTo>
                    <a:pt x="4085843" y="675131"/>
                  </a:lnTo>
                  <a:lnTo>
                    <a:pt x="4143755" y="643127"/>
                  </a:lnTo>
                  <a:lnTo>
                    <a:pt x="4203192" y="598931"/>
                  </a:lnTo>
                  <a:lnTo>
                    <a:pt x="4262628" y="601979"/>
                  </a:lnTo>
                  <a:lnTo>
                    <a:pt x="4315968" y="560831"/>
                  </a:lnTo>
                  <a:lnTo>
                    <a:pt x="4375404" y="638555"/>
                  </a:lnTo>
                  <a:lnTo>
                    <a:pt x="4433316" y="667512"/>
                  </a:lnTo>
                  <a:lnTo>
                    <a:pt x="4492752" y="679703"/>
                  </a:lnTo>
                  <a:lnTo>
                    <a:pt x="4550664" y="662939"/>
                  </a:lnTo>
                  <a:lnTo>
                    <a:pt x="4610100" y="627888"/>
                  </a:lnTo>
                  <a:lnTo>
                    <a:pt x="4669536" y="566927"/>
                  </a:lnTo>
                  <a:lnTo>
                    <a:pt x="4725924" y="524255"/>
                  </a:lnTo>
                  <a:lnTo>
                    <a:pt x="4785360" y="490727"/>
                  </a:lnTo>
                  <a:lnTo>
                    <a:pt x="4843272" y="443483"/>
                  </a:lnTo>
                  <a:lnTo>
                    <a:pt x="4902708" y="472439"/>
                  </a:lnTo>
                  <a:lnTo>
                    <a:pt x="4962144" y="478536"/>
                  </a:lnTo>
                  <a:lnTo>
                    <a:pt x="5017008" y="431291"/>
                  </a:lnTo>
                  <a:lnTo>
                    <a:pt x="5076444" y="448055"/>
                  </a:lnTo>
                  <a:lnTo>
                    <a:pt x="5132832" y="406907"/>
                  </a:lnTo>
                  <a:lnTo>
                    <a:pt x="5192268" y="417575"/>
                  </a:lnTo>
                  <a:lnTo>
                    <a:pt x="5250180" y="440436"/>
                  </a:lnTo>
                  <a:lnTo>
                    <a:pt x="5309616" y="409955"/>
                  </a:lnTo>
                  <a:lnTo>
                    <a:pt x="5369052" y="365760"/>
                  </a:lnTo>
                  <a:lnTo>
                    <a:pt x="5426964" y="339851"/>
                  </a:lnTo>
                  <a:lnTo>
                    <a:pt x="5486399" y="301751"/>
                  </a:lnTo>
                  <a:lnTo>
                    <a:pt x="5544312" y="243839"/>
                  </a:lnTo>
                  <a:lnTo>
                    <a:pt x="5603747" y="251460"/>
                  </a:lnTo>
                  <a:lnTo>
                    <a:pt x="5663184" y="248412"/>
                  </a:lnTo>
                  <a:lnTo>
                    <a:pt x="5718047" y="262127"/>
                  </a:lnTo>
                  <a:lnTo>
                    <a:pt x="5777484" y="243839"/>
                  </a:lnTo>
                  <a:lnTo>
                    <a:pt x="5835395" y="269748"/>
                  </a:lnTo>
                  <a:lnTo>
                    <a:pt x="5894832" y="291083"/>
                  </a:lnTo>
                  <a:lnTo>
                    <a:pt x="5952744" y="300227"/>
                  </a:lnTo>
                  <a:lnTo>
                    <a:pt x="6012180" y="307848"/>
                  </a:lnTo>
                  <a:lnTo>
                    <a:pt x="6071616" y="256031"/>
                  </a:lnTo>
                  <a:lnTo>
                    <a:pt x="6129528" y="281939"/>
                  </a:lnTo>
                  <a:lnTo>
                    <a:pt x="6188964" y="432815"/>
                  </a:lnTo>
                  <a:lnTo>
                    <a:pt x="6245351" y="202691"/>
                  </a:lnTo>
                  <a:lnTo>
                    <a:pt x="6304788" y="0"/>
                  </a:lnTo>
                  <a:lnTo>
                    <a:pt x="6364223" y="272795"/>
                  </a:lnTo>
                  <a:lnTo>
                    <a:pt x="6419088" y="345948"/>
                  </a:lnTo>
                  <a:lnTo>
                    <a:pt x="6478523" y="188975"/>
                  </a:lnTo>
                  <a:lnTo>
                    <a:pt x="6534912" y="252983"/>
                  </a:lnTo>
                  <a:lnTo>
                    <a:pt x="6594348" y="259079"/>
                  </a:lnTo>
                  <a:lnTo>
                    <a:pt x="6652260" y="243839"/>
                  </a:lnTo>
                  <a:lnTo>
                    <a:pt x="6711696" y="190500"/>
                  </a:lnTo>
                  <a:lnTo>
                    <a:pt x="6771132" y="126491"/>
                  </a:lnTo>
                  <a:lnTo>
                    <a:pt x="6829044" y="67055"/>
                  </a:lnTo>
                  <a:lnTo>
                    <a:pt x="6888480" y="111251"/>
                  </a:lnTo>
                  <a:lnTo>
                    <a:pt x="6946392" y="30479"/>
                  </a:lnTo>
                  <a:lnTo>
                    <a:pt x="7005828" y="117348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08710" y="2609850"/>
              <a:ext cx="7005955" cy="978535"/>
            </a:xfrm>
            <a:custGeom>
              <a:avLst/>
              <a:gdLst/>
              <a:ahLst/>
              <a:cxnLst/>
              <a:rect l="l" t="t" r="r" b="b"/>
              <a:pathLst>
                <a:path w="7005955" h="978535">
                  <a:moveTo>
                    <a:pt x="0" y="949451"/>
                  </a:moveTo>
                  <a:lnTo>
                    <a:pt x="57912" y="967739"/>
                  </a:lnTo>
                  <a:lnTo>
                    <a:pt x="112776" y="960120"/>
                  </a:lnTo>
                  <a:lnTo>
                    <a:pt x="172212" y="865632"/>
                  </a:lnTo>
                  <a:lnTo>
                    <a:pt x="230124" y="891539"/>
                  </a:lnTo>
                  <a:lnTo>
                    <a:pt x="289559" y="908303"/>
                  </a:lnTo>
                  <a:lnTo>
                    <a:pt x="347472" y="871727"/>
                  </a:lnTo>
                  <a:lnTo>
                    <a:pt x="406908" y="867155"/>
                  </a:lnTo>
                  <a:lnTo>
                    <a:pt x="466344" y="801624"/>
                  </a:lnTo>
                  <a:lnTo>
                    <a:pt x="524256" y="853439"/>
                  </a:lnTo>
                  <a:lnTo>
                    <a:pt x="583691" y="838200"/>
                  </a:lnTo>
                  <a:lnTo>
                    <a:pt x="640079" y="865632"/>
                  </a:lnTo>
                  <a:lnTo>
                    <a:pt x="699516" y="839724"/>
                  </a:lnTo>
                  <a:lnTo>
                    <a:pt x="758952" y="810767"/>
                  </a:lnTo>
                  <a:lnTo>
                    <a:pt x="813816" y="867155"/>
                  </a:lnTo>
                  <a:lnTo>
                    <a:pt x="873252" y="915924"/>
                  </a:lnTo>
                  <a:lnTo>
                    <a:pt x="929640" y="886967"/>
                  </a:lnTo>
                  <a:lnTo>
                    <a:pt x="989076" y="877824"/>
                  </a:lnTo>
                  <a:lnTo>
                    <a:pt x="1046988" y="888491"/>
                  </a:lnTo>
                  <a:lnTo>
                    <a:pt x="1106423" y="865632"/>
                  </a:lnTo>
                  <a:lnTo>
                    <a:pt x="1165860" y="891539"/>
                  </a:lnTo>
                  <a:lnTo>
                    <a:pt x="1223772" y="937260"/>
                  </a:lnTo>
                  <a:lnTo>
                    <a:pt x="1283208" y="888491"/>
                  </a:lnTo>
                  <a:lnTo>
                    <a:pt x="1341120" y="879348"/>
                  </a:lnTo>
                  <a:lnTo>
                    <a:pt x="1400556" y="888491"/>
                  </a:lnTo>
                  <a:lnTo>
                    <a:pt x="1459992" y="888491"/>
                  </a:lnTo>
                  <a:lnTo>
                    <a:pt x="1513332" y="893063"/>
                  </a:lnTo>
                  <a:lnTo>
                    <a:pt x="1572767" y="899160"/>
                  </a:lnTo>
                  <a:lnTo>
                    <a:pt x="1630679" y="912876"/>
                  </a:lnTo>
                  <a:lnTo>
                    <a:pt x="1690115" y="917448"/>
                  </a:lnTo>
                  <a:lnTo>
                    <a:pt x="1748027" y="950976"/>
                  </a:lnTo>
                  <a:lnTo>
                    <a:pt x="1807464" y="978408"/>
                  </a:lnTo>
                  <a:lnTo>
                    <a:pt x="1866900" y="935736"/>
                  </a:lnTo>
                  <a:lnTo>
                    <a:pt x="1923288" y="966215"/>
                  </a:lnTo>
                  <a:lnTo>
                    <a:pt x="1984248" y="944879"/>
                  </a:lnTo>
                  <a:lnTo>
                    <a:pt x="2040636" y="920496"/>
                  </a:lnTo>
                  <a:lnTo>
                    <a:pt x="2100072" y="912876"/>
                  </a:lnTo>
                  <a:lnTo>
                    <a:pt x="2159507" y="940308"/>
                  </a:lnTo>
                  <a:lnTo>
                    <a:pt x="2214372" y="926591"/>
                  </a:lnTo>
                  <a:lnTo>
                    <a:pt x="2273807" y="929639"/>
                  </a:lnTo>
                  <a:lnTo>
                    <a:pt x="2330195" y="862584"/>
                  </a:lnTo>
                  <a:lnTo>
                    <a:pt x="2389631" y="778763"/>
                  </a:lnTo>
                  <a:lnTo>
                    <a:pt x="2447543" y="780288"/>
                  </a:lnTo>
                  <a:lnTo>
                    <a:pt x="2506979" y="841248"/>
                  </a:lnTo>
                  <a:lnTo>
                    <a:pt x="2566416" y="813815"/>
                  </a:lnTo>
                  <a:lnTo>
                    <a:pt x="2624328" y="783336"/>
                  </a:lnTo>
                  <a:lnTo>
                    <a:pt x="2683764" y="755903"/>
                  </a:lnTo>
                  <a:lnTo>
                    <a:pt x="2741676" y="746760"/>
                  </a:lnTo>
                  <a:lnTo>
                    <a:pt x="2801112" y="688848"/>
                  </a:lnTo>
                  <a:lnTo>
                    <a:pt x="2860548" y="658367"/>
                  </a:lnTo>
                  <a:lnTo>
                    <a:pt x="2915412" y="627888"/>
                  </a:lnTo>
                  <a:lnTo>
                    <a:pt x="2974848" y="627888"/>
                  </a:lnTo>
                  <a:lnTo>
                    <a:pt x="3032760" y="691896"/>
                  </a:lnTo>
                  <a:lnTo>
                    <a:pt x="3092195" y="684276"/>
                  </a:lnTo>
                  <a:lnTo>
                    <a:pt x="3150107" y="656844"/>
                  </a:lnTo>
                  <a:lnTo>
                    <a:pt x="3209543" y="672084"/>
                  </a:lnTo>
                  <a:lnTo>
                    <a:pt x="3268979" y="635508"/>
                  </a:lnTo>
                  <a:lnTo>
                    <a:pt x="3326891" y="617220"/>
                  </a:lnTo>
                  <a:lnTo>
                    <a:pt x="3386328" y="591312"/>
                  </a:lnTo>
                  <a:lnTo>
                    <a:pt x="3442716" y="577596"/>
                  </a:lnTo>
                  <a:lnTo>
                    <a:pt x="3502152" y="524255"/>
                  </a:lnTo>
                  <a:lnTo>
                    <a:pt x="3561588" y="519684"/>
                  </a:lnTo>
                  <a:lnTo>
                    <a:pt x="3616452" y="512063"/>
                  </a:lnTo>
                  <a:lnTo>
                    <a:pt x="3675888" y="533400"/>
                  </a:lnTo>
                  <a:lnTo>
                    <a:pt x="3732276" y="515112"/>
                  </a:lnTo>
                  <a:lnTo>
                    <a:pt x="3791712" y="458724"/>
                  </a:lnTo>
                  <a:lnTo>
                    <a:pt x="3849624" y="440436"/>
                  </a:lnTo>
                  <a:lnTo>
                    <a:pt x="3909060" y="435863"/>
                  </a:lnTo>
                  <a:lnTo>
                    <a:pt x="3968495" y="411479"/>
                  </a:lnTo>
                  <a:lnTo>
                    <a:pt x="4026407" y="435863"/>
                  </a:lnTo>
                  <a:lnTo>
                    <a:pt x="4085843" y="467867"/>
                  </a:lnTo>
                  <a:lnTo>
                    <a:pt x="4143755" y="425196"/>
                  </a:lnTo>
                  <a:lnTo>
                    <a:pt x="4203192" y="399288"/>
                  </a:lnTo>
                  <a:lnTo>
                    <a:pt x="4262628" y="382524"/>
                  </a:lnTo>
                  <a:lnTo>
                    <a:pt x="4315968" y="356615"/>
                  </a:lnTo>
                  <a:lnTo>
                    <a:pt x="4375404" y="394715"/>
                  </a:lnTo>
                  <a:lnTo>
                    <a:pt x="4433316" y="402336"/>
                  </a:lnTo>
                  <a:lnTo>
                    <a:pt x="4492752" y="426720"/>
                  </a:lnTo>
                  <a:lnTo>
                    <a:pt x="4550664" y="416051"/>
                  </a:lnTo>
                  <a:lnTo>
                    <a:pt x="4610100" y="390144"/>
                  </a:lnTo>
                  <a:lnTo>
                    <a:pt x="4669536" y="338327"/>
                  </a:lnTo>
                  <a:lnTo>
                    <a:pt x="4725924" y="295655"/>
                  </a:lnTo>
                  <a:lnTo>
                    <a:pt x="4785360" y="252984"/>
                  </a:lnTo>
                  <a:lnTo>
                    <a:pt x="4843272" y="210312"/>
                  </a:lnTo>
                  <a:lnTo>
                    <a:pt x="4902708" y="216408"/>
                  </a:lnTo>
                  <a:lnTo>
                    <a:pt x="4962144" y="210312"/>
                  </a:lnTo>
                  <a:lnTo>
                    <a:pt x="5017008" y="195072"/>
                  </a:lnTo>
                  <a:lnTo>
                    <a:pt x="5076444" y="196596"/>
                  </a:lnTo>
                  <a:lnTo>
                    <a:pt x="5132832" y="140208"/>
                  </a:lnTo>
                  <a:lnTo>
                    <a:pt x="5192268" y="121920"/>
                  </a:lnTo>
                  <a:lnTo>
                    <a:pt x="5250180" y="146303"/>
                  </a:lnTo>
                  <a:lnTo>
                    <a:pt x="5309616" y="149351"/>
                  </a:lnTo>
                  <a:lnTo>
                    <a:pt x="5369052" y="111251"/>
                  </a:lnTo>
                  <a:lnTo>
                    <a:pt x="5426964" y="68579"/>
                  </a:lnTo>
                  <a:lnTo>
                    <a:pt x="5486399" y="33527"/>
                  </a:lnTo>
                  <a:lnTo>
                    <a:pt x="5544312" y="28955"/>
                  </a:lnTo>
                  <a:lnTo>
                    <a:pt x="5603747" y="38100"/>
                  </a:lnTo>
                  <a:lnTo>
                    <a:pt x="5663184" y="79248"/>
                  </a:lnTo>
                  <a:lnTo>
                    <a:pt x="5718047" y="108203"/>
                  </a:lnTo>
                  <a:lnTo>
                    <a:pt x="5777484" y="100584"/>
                  </a:lnTo>
                  <a:lnTo>
                    <a:pt x="5835395" y="83820"/>
                  </a:lnTo>
                  <a:lnTo>
                    <a:pt x="5894832" y="88391"/>
                  </a:lnTo>
                  <a:lnTo>
                    <a:pt x="5952744" y="150875"/>
                  </a:lnTo>
                  <a:lnTo>
                    <a:pt x="6012180" y="161544"/>
                  </a:lnTo>
                  <a:lnTo>
                    <a:pt x="6071616" y="120396"/>
                  </a:lnTo>
                  <a:lnTo>
                    <a:pt x="6129528" y="192024"/>
                  </a:lnTo>
                  <a:lnTo>
                    <a:pt x="6188964" y="381000"/>
                  </a:lnTo>
                  <a:lnTo>
                    <a:pt x="6245351" y="277367"/>
                  </a:lnTo>
                  <a:lnTo>
                    <a:pt x="6304788" y="149351"/>
                  </a:lnTo>
                  <a:lnTo>
                    <a:pt x="6364223" y="353567"/>
                  </a:lnTo>
                  <a:lnTo>
                    <a:pt x="6419088" y="460248"/>
                  </a:lnTo>
                  <a:lnTo>
                    <a:pt x="6478523" y="326136"/>
                  </a:lnTo>
                  <a:lnTo>
                    <a:pt x="6534912" y="301751"/>
                  </a:lnTo>
                  <a:lnTo>
                    <a:pt x="6594348" y="268224"/>
                  </a:lnTo>
                  <a:lnTo>
                    <a:pt x="6652260" y="257555"/>
                  </a:lnTo>
                  <a:lnTo>
                    <a:pt x="6711696" y="175260"/>
                  </a:lnTo>
                  <a:lnTo>
                    <a:pt x="6771132" y="112775"/>
                  </a:lnTo>
                  <a:lnTo>
                    <a:pt x="6829044" y="51815"/>
                  </a:lnTo>
                  <a:lnTo>
                    <a:pt x="6888480" y="91439"/>
                  </a:lnTo>
                  <a:lnTo>
                    <a:pt x="6946392" y="0"/>
                  </a:lnTo>
                  <a:lnTo>
                    <a:pt x="7005828" y="28955"/>
                  </a:lnTo>
                </a:path>
              </a:pathLst>
            </a:custGeom>
            <a:ln w="31750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08710" y="2666238"/>
              <a:ext cx="7005955" cy="1118870"/>
            </a:xfrm>
            <a:custGeom>
              <a:avLst/>
              <a:gdLst/>
              <a:ahLst/>
              <a:cxnLst/>
              <a:rect l="l" t="t" r="r" b="b"/>
              <a:pathLst>
                <a:path w="7005955" h="1118870">
                  <a:moveTo>
                    <a:pt x="0" y="893063"/>
                  </a:moveTo>
                  <a:lnTo>
                    <a:pt x="57912" y="931163"/>
                  </a:lnTo>
                  <a:lnTo>
                    <a:pt x="112776" y="931163"/>
                  </a:lnTo>
                  <a:lnTo>
                    <a:pt x="172212" y="806196"/>
                  </a:lnTo>
                  <a:lnTo>
                    <a:pt x="230124" y="844296"/>
                  </a:lnTo>
                  <a:lnTo>
                    <a:pt x="289559" y="870203"/>
                  </a:lnTo>
                  <a:lnTo>
                    <a:pt x="347472" y="826008"/>
                  </a:lnTo>
                  <a:lnTo>
                    <a:pt x="406908" y="829056"/>
                  </a:lnTo>
                  <a:lnTo>
                    <a:pt x="466344" y="743712"/>
                  </a:lnTo>
                  <a:lnTo>
                    <a:pt x="524256" y="816863"/>
                  </a:lnTo>
                  <a:lnTo>
                    <a:pt x="583691" y="806196"/>
                  </a:lnTo>
                  <a:lnTo>
                    <a:pt x="640079" y="862584"/>
                  </a:lnTo>
                  <a:lnTo>
                    <a:pt x="699516" y="838200"/>
                  </a:lnTo>
                  <a:lnTo>
                    <a:pt x="758952" y="797051"/>
                  </a:lnTo>
                  <a:lnTo>
                    <a:pt x="813816" y="888491"/>
                  </a:lnTo>
                  <a:lnTo>
                    <a:pt x="873252" y="960119"/>
                  </a:lnTo>
                  <a:lnTo>
                    <a:pt x="929640" y="906779"/>
                  </a:lnTo>
                  <a:lnTo>
                    <a:pt x="989076" y="897636"/>
                  </a:lnTo>
                  <a:lnTo>
                    <a:pt x="1046988" y="917448"/>
                  </a:lnTo>
                  <a:lnTo>
                    <a:pt x="1106423" y="900684"/>
                  </a:lnTo>
                  <a:lnTo>
                    <a:pt x="1165860" y="947928"/>
                  </a:lnTo>
                  <a:lnTo>
                    <a:pt x="1223772" y="1019556"/>
                  </a:lnTo>
                  <a:lnTo>
                    <a:pt x="1283208" y="966216"/>
                  </a:lnTo>
                  <a:lnTo>
                    <a:pt x="1341120" y="935736"/>
                  </a:lnTo>
                  <a:lnTo>
                    <a:pt x="1400556" y="941832"/>
                  </a:lnTo>
                  <a:lnTo>
                    <a:pt x="1459992" y="947928"/>
                  </a:lnTo>
                  <a:lnTo>
                    <a:pt x="1513332" y="960119"/>
                  </a:lnTo>
                  <a:lnTo>
                    <a:pt x="1572767" y="952500"/>
                  </a:lnTo>
                  <a:lnTo>
                    <a:pt x="1630679" y="987551"/>
                  </a:lnTo>
                  <a:lnTo>
                    <a:pt x="1690115" y="993648"/>
                  </a:lnTo>
                  <a:lnTo>
                    <a:pt x="1748027" y="1050036"/>
                  </a:lnTo>
                  <a:lnTo>
                    <a:pt x="1807464" y="1100328"/>
                  </a:lnTo>
                  <a:lnTo>
                    <a:pt x="1866900" y="1059180"/>
                  </a:lnTo>
                  <a:lnTo>
                    <a:pt x="1923288" y="1118616"/>
                  </a:lnTo>
                  <a:lnTo>
                    <a:pt x="1984248" y="1075944"/>
                  </a:lnTo>
                  <a:lnTo>
                    <a:pt x="2040636" y="1037844"/>
                  </a:lnTo>
                  <a:lnTo>
                    <a:pt x="2100072" y="1048512"/>
                  </a:lnTo>
                  <a:lnTo>
                    <a:pt x="2159507" y="1082039"/>
                  </a:lnTo>
                  <a:lnTo>
                    <a:pt x="2214372" y="1074420"/>
                  </a:lnTo>
                  <a:lnTo>
                    <a:pt x="2273807" y="1074420"/>
                  </a:lnTo>
                  <a:lnTo>
                    <a:pt x="2330195" y="989076"/>
                  </a:lnTo>
                  <a:lnTo>
                    <a:pt x="2389631" y="896112"/>
                  </a:lnTo>
                  <a:lnTo>
                    <a:pt x="2447543" y="893063"/>
                  </a:lnTo>
                  <a:lnTo>
                    <a:pt x="2506979" y="941832"/>
                  </a:lnTo>
                  <a:lnTo>
                    <a:pt x="2566416" y="909827"/>
                  </a:lnTo>
                  <a:lnTo>
                    <a:pt x="2624328" y="886967"/>
                  </a:lnTo>
                  <a:lnTo>
                    <a:pt x="2683764" y="841248"/>
                  </a:lnTo>
                  <a:lnTo>
                    <a:pt x="2741676" y="829056"/>
                  </a:lnTo>
                  <a:lnTo>
                    <a:pt x="2801112" y="757427"/>
                  </a:lnTo>
                  <a:lnTo>
                    <a:pt x="2860548" y="722376"/>
                  </a:lnTo>
                  <a:lnTo>
                    <a:pt x="2915412" y="687324"/>
                  </a:lnTo>
                  <a:lnTo>
                    <a:pt x="2974848" y="693420"/>
                  </a:lnTo>
                  <a:lnTo>
                    <a:pt x="3032760" y="760476"/>
                  </a:lnTo>
                  <a:lnTo>
                    <a:pt x="3092195" y="748284"/>
                  </a:lnTo>
                  <a:lnTo>
                    <a:pt x="3150107" y="716279"/>
                  </a:lnTo>
                  <a:lnTo>
                    <a:pt x="3209543" y="743712"/>
                  </a:lnTo>
                  <a:lnTo>
                    <a:pt x="3268979" y="708660"/>
                  </a:lnTo>
                  <a:lnTo>
                    <a:pt x="3326891" y="687324"/>
                  </a:lnTo>
                  <a:lnTo>
                    <a:pt x="3386328" y="656844"/>
                  </a:lnTo>
                  <a:lnTo>
                    <a:pt x="3442716" y="627888"/>
                  </a:lnTo>
                  <a:lnTo>
                    <a:pt x="3502152" y="565403"/>
                  </a:lnTo>
                  <a:lnTo>
                    <a:pt x="3561588" y="571500"/>
                  </a:lnTo>
                  <a:lnTo>
                    <a:pt x="3616452" y="556260"/>
                  </a:lnTo>
                  <a:lnTo>
                    <a:pt x="3675888" y="585215"/>
                  </a:lnTo>
                  <a:lnTo>
                    <a:pt x="3732276" y="576072"/>
                  </a:lnTo>
                  <a:lnTo>
                    <a:pt x="3791712" y="512063"/>
                  </a:lnTo>
                  <a:lnTo>
                    <a:pt x="3849624" y="493775"/>
                  </a:lnTo>
                  <a:lnTo>
                    <a:pt x="3909060" y="473963"/>
                  </a:lnTo>
                  <a:lnTo>
                    <a:pt x="3968495" y="455675"/>
                  </a:lnTo>
                  <a:lnTo>
                    <a:pt x="4026407" y="477012"/>
                  </a:lnTo>
                  <a:lnTo>
                    <a:pt x="4085843" y="516636"/>
                  </a:lnTo>
                  <a:lnTo>
                    <a:pt x="4143755" y="461772"/>
                  </a:lnTo>
                  <a:lnTo>
                    <a:pt x="4203192" y="437388"/>
                  </a:lnTo>
                  <a:lnTo>
                    <a:pt x="4262628" y="411479"/>
                  </a:lnTo>
                  <a:lnTo>
                    <a:pt x="4315968" y="387096"/>
                  </a:lnTo>
                  <a:lnTo>
                    <a:pt x="4375404" y="419100"/>
                  </a:lnTo>
                  <a:lnTo>
                    <a:pt x="4433316" y="420624"/>
                  </a:lnTo>
                  <a:lnTo>
                    <a:pt x="4492752" y="461772"/>
                  </a:lnTo>
                  <a:lnTo>
                    <a:pt x="4550664" y="451103"/>
                  </a:lnTo>
                  <a:lnTo>
                    <a:pt x="4610100" y="426720"/>
                  </a:lnTo>
                  <a:lnTo>
                    <a:pt x="4669536" y="367284"/>
                  </a:lnTo>
                  <a:lnTo>
                    <a:pt x="4725924" y="315467"/>
                  </a:lnTo>
                  <a:lnTo>
                    <a:pt x="4785360" y="260603"/>
                  </a:lnTo>
                  <a:lnTo>
                    <a:pt x="4843272" y="213360"/>
                  </a:lnTo>
                  <a:lnTo>
                    <a:pt x="4902708" y="213360"/>
                  </a:lnTo>
                  <a:lnTo>
                    <a:pt x="4962144" y="201167"/>
                  </a:lnTo>
                  <a:lnTo>
                    <a:pt x="5017008" y="198120"/>
                  </a:lnTo>
                  <a:lnTo>
                    <a:pt x="5076444" y="195072"/>
                  </a:lnTo>
                  <a:lnTo>
                    <a:pt x="5132832" y="120396"/>
                  </a:lnTo>
                  <a:lnTo>
                    <a:pt x="5192268" y="86867"/>
                  </a:lnTo>
                  <a:lnTo>
                    <a:pt x="5250180" y="121920"/>
                  </a:lnTo>
                  <a:lnTo>
                    <a:pt x="5309616" y="143256"/>
                  </a:lnTo>
                  <a:lnTo>
                    <a:pt x="5369052" y="100584"/>
                  </a:lnTo>
                  <a:lnTo>
                    <a:pt x="5426964" y="41148"/>
                  </a:lnTo>
                  <a:lnTo>
                    <a:pt x="5486399" y="0"/>
                  </a:lnTo>
                  <a:lnTo>
                    <a:pt x="5544312" y="19812"/>
                  </a:lnTo>
                  <a:lnTo>
                    <a:pt x="5603747" y="33527"/>
                  </a:lnTo>
                  <a:lnTo>
                    <a:pt x="5663184" y="106679"/>
                  </a:lnTo>
                  <a:lnTo>
                    <a:pt x="5718047" y="153924"/>
                  </a:lnTo>
                  <a:lnTo>
                    <a:pt x="5777484" y="147827"/>
                  </a:lnTo>
                  <a:lnTo>
                    <a:pt x="5835395" y="109727"/>
                  </a:lnTo>
                  <a:lnTo>
                    <a:pt x="5894832" y="106679"/>
                  </a:lnTo>
                  <a:lnTo>
                    <a:pt x="5952744" y="213360"/>
                  </a:lnTo>
                  <a:lnTo>
                    <a:pt x="6012180" y="228600"/>
                  </a:lnTo>
                  <a:lnTo>
                    <a:pt x="6071616" y="181356"/>
                  </a:lnTo>
                  <a:lnTo>
                    <a:pt x="6129528" y="295656"/>
                  </a:lnTo>
                  <a:lnTo>
                    <a:pt x="6188964" y="553212"/>
                  </a:lnTo>
                  <a:lnTo>
                    <a:pt x="6245351" y="477012"/>
                  </a:lnTo>
                  <a:lnTo>
                    <a:pt x="6304788" y="347472"/>
                  </a:lnTo>
                  <a:lnTo>
                    <a:pt x="6364223" y="571500"/>
                  </a:lnTo>
                  <a:lnTo>
                    <a:pt x="6419088" y="713232"/>
                  </a:lnTo>
                  <a:lnTo>
                    <a:pt x="6478523" y="559308"/>
                  </a:lnTo>
                  <a:lnTo>
                    <a:pt x="6534912" y="496824"/>
                  </a:lnTo>
                  <a:lnTo>
                    <a:pt x="6594348" y="440436"/>
                  </a:lnTo>
                  <a:lnTo>
                    <a:pt x="6652260" y="431291"/>
                  </a:lnTo>
                  <a:lnTo>
                    <a:pt x="6711696" y="320039"/>
                  </a:lnTo>
                  <a:lnTo>
                    <a:pt x="6771132" y="245363"/>
                  </a:lnTo>
                  <a:lnTo>
                    <a:pt x="6829044" y="170687"/>
                  </a:lnTo>
                  <a:lnTo>
                    <a:pt x="6888480" y="216408"/>
                  </a:lnTo>
                  <a:lnTo>
                    <a:pt x="6946392" y="100584"/>
                  </a:lnTo>
                  <a:lnTo>
                    <a:pt x="7005828" y="115824"/>
                  </a:lnTo>
                </a:path>
              </a:pathLst>
            </a:custGeom>
            <a:ln w="31749">
              <a:solidFill>
                <a:srgbClr val="FF5F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8710" y="2929889"/>
              <a:ext cx="7005955" cy="1140460"/>
            </a:xfrm>
            <a:custGeom>
              <a:avLst/>
              <a:gdLst/>
              <a:ahLst/>
              <a:cxnLst/>
              <a:rect l="l" t="t" r="r" b="b"/>
              <a:pathLst>
                <a:path w="7005955" h="1140460">
                  <a:moveTo>
                    <a:pt x="0" y="629412"/>
                  </a:moveTo>
                  <a:lnTo>
                    <a:pt x="57912" y="693420"/>
                  </a:lnTo>
                  <a:lnTo>
                    <a:pt x="112776" y="710184"/>
                  </a:lnTo>
                  <a:lnTo>
                    <a:pt x="172212" y="565404"/>
                  </a:lnTo>
                  <a:lnTo>
                    <a:pt x="230124" y="612648"/>
                  </a:lnTo>
                  <a:lnTo>
                    <a:pt x="289559" y="643127"/>
                  </a:lnTo>
                  <a:lnTo>
                    <a:pt x="347472" y="600456"/>
                  </a:lnTo>
                  <a:lnTo>
                    <a:pt x="406908" y="615696"/>
                  </a:lnTo>
                  <a:lnTo>
                    <a:pt x="466344" y="518160"/>
                  </a:lnTo>
                  <a:lnTo>
                    <a:pt x="524256" y="603504"/>
                  </a:lnTo>
                  <a:lnTo>
                    <a:pt x="583691" y="601980"/>
                  </a:lnTo>
                  <a:lnTo>
                    <a:pt x="640079" y="699516"/>
                  </a:lnTo>
                  <a:lnTo>
                    <a:pt x="699516" y="682752"/>
                  </a:lnTo>
                  <a:lnTo>
                    <a:pt x="758952" y="633984"/>
                  </a:lnTo>
                  <a:lnTo>
                    <a:pt x="813816" y="758952"/>
                  </a:lnTo>
                  <a:lnTo>
                    <a:pt x="873252" y="844296"/>
                  </a:lnTo>
                  <a:lnTo>
                    <a:pt x="929640" y="760476"/>
                  </a:lnTo>
                  <a:lnTo>
                    <a:pt x="989076" y="749808"/>
                  </a:lnTo>
                  <a:lnTo>
                    <a:pt x="1046988" y="778764"/>
                  </a:lnTo>
                  <a:lnTo>
                    <a:pt x="1106423" y="778764"/>
                  </a:lnTo>
                  <a:lnTo>
                    <a:pt x="1165860" y="851916"/>
                  </a:lnTo>
                  <a:lnTo>
                    <a:pt x="1223772" y="946404"/>
                  </a:lnTo>
                  <a:lnTo>
                    <a:pt x="1283208" y="908304"/>
                  </a:lnTo>
                  <a:lnTo>
                    <a:pt x="1341120" y="839724"/>
                  </a:lnTo>
                  <a:lnTo>
                    <a:pt x="1400556" y="836676"/>
                  </a:lnTo>
                  <a:lnTo>
                    <a:pt x="1459992" y="850392"/>
                  </a:lnTo>
                  <a:lnTo>
                    <a:pt x="1513332" y="870204"/>
                  </a:lnTo>
                  <a:lnTo>
                    <a:pt x="1572767" y="838200"/>
                  </a:lnTo>
                  <a:lnTo>
                    <a:pt x="1630679" y="903732"/>
                  </a:lnTo>
                  <a:lnTo>
                    <a:pt x="1690115" y="911352"/>
                  </a:lnTo>
                  <a:lnTo>
                    <a:pt x="1748027" y="990600"/>
                  </a:lnTo>
                  <a:lnTo>
                    <a:pt x="1807464" y="1065276"/>
                  </a:lnTo>
                  <a:lnTo>
                    <a:pt x="1866900" y="1043940"/>
                  </a:lnTo>
                  <a:lnTo>
                    <a:pt x="1923288" y="1139952"/>
                  </a:lnTo>
                  <a:lnTo>
                    <a:pt x="1984248" y="1069848"/>
                  </a:lnTo>
                  <a:lnTo>
                    <a:pt x="2040636" y="1016508"/>
                  </a:lnTo>
                  <a:lnTo>
                    <a:pt x="2100072" y="1060704"/>
                  </a:lnTo>
                  <a:lnTo>
                    <a:pt x="2159507" y="1091184"/>
                  </a:lnTo>
                  <a:lnTo>
                    <a:pt x="2214372" y="1098804"/>
                  </a:lnTo>
                  <a:lnTo>
                    <a:pt x="2273807" y="1092708"/>
                  </a:lnTo>
                  <a:lnTo>
                    <a:pt x="2330195" y="1002792"/>
                  </a:lnTo>
                  <a:lnTo>
                    <a:pt x="2389631" y="925068"/>
                  </a:lnTo>
                  <a:lnTo>
                    <a:pt x="2447543" y="914400"/>
                  </a:lnTo>
                  <a:lnTo>
                    <a:pt x="2506979" y="922020"/>
                  </a:lnTo>
                  <a:lnTo>
                    <a:pt x="2566416" y="893064"/>
                  </a:lnTo>
                  <a:lnTo>
                    <a:pt x="2624328" y="891540"/>
                  </a:lnTo>
                  <a:lnTo>
                    <a:pt x="2683764" y="829056"/>
                  </a:lnTo>
                  <a:lnTo>
                    <a:pt x="2741676" y="816864"/>
                  </a:lnTo>
                  <a:lnTo>
                    <a:pt x="2801112" y="743712"/>
                  </a:lnTo>
                  <a:lnTo>
                    <a:pt x="2860548" y="711708"/>
                  </a:lnTo>
                  <a:lnTo>
                    <a:pt x="2915412" y="685800"/>
                  </a:lnTo>
                  <a:lnTo>
                    <a:pt x="2974848" y="701040"/>
                  </a:lnTo>
                  <a:lnTo>
                    <a:pt x="3032760" y="743712"/>
                  </a:lnTo>
                  <a:lnTo>
                    <a:pt x="3092195" y="726948"/>
                  </a:lnTo>
                  <a:lnTo>
                    <a:pt x="3150107" y="696468"/>
                  </a:lnTo>
                  <a:lnTo>
                    <a:pt x="3209543" y="737616"/>
                  </a:lnTo>
                  <a:lnTo>
                    <a:pt x="3268979" y="717804"/>
                  </a:lnTo>
                  <a:lnTo>
                    <a:pt x="3326891" y="699516"/>
                  </a:lnTo>
                  <a:lnTo>
                    <a:pt x="3386328" y="673608"/>
                  </a:lnTo>
                  <a:lnTo>
                    <a:pt x="3442716" y="626363"/>
                  </a:lnTo>
                  <a:lnTo>
                    <a:pt x="3502152" y="568451"/>
                  </a:lnTo>
                  <a:lnTo>
                    <a:pt x="3561588" y="592836"/>
                  </a:lnTo>
                  <a:lnTo>
                    <a:pt x="3616452" y="568451"/>
                  </a:lnTo>
                  <a:lnTo>
                    <a:pt x="3675888" y="597408"/>
                  </a:lnTo>
                  <a:lnTo>
                    <a:pt x="3732276" y="609600"/>
                  </a:lnTo>
                  <a:lnTo>
                    <a:pt x="3791712" y="553212"/>
                  </a:lnTo>
                  <a:lnTo>
                    <a:pt x="3849624" y="544068"/>
                  </a:lnTo>
                  <a:lnTo>
                    <a:pt x="3909060" y="501396"/>
                  </a:lnTo>
                  <a:lnTo>
                    <a:pt x="3968495" y="502920"/>
                  </a:lnTo>
                  <a:lnTo>
                    <a:pt x="4026407" y="504444"/>
                  </a:lnTo>
                  <a:lnTo>
                    <a:pt x="4085843" y="536448"/>
                  </a:lnTo>
                  <a:lnTo>
                    <a:pt x="4143755" y="477012"/>
                  </a:lnTo>
                  <a:lnTo>
                    <a:pt x="4203192" y="466344"/>
                  </a:lnTo>
                  <a:lnTo>
                    <a:pt x="4262628" y="429768"/>
                  </a:lnTo>
                  <a:lnTo>
                    <a:pt x="4315968" y="416051"/>
                  </a:lnTo>
                  <a:lnTo>
                    <a:pt x="4375404" y="417575"/>
                  </a:lnTo>
                  <a:lnTo>
                    <a:pt x="4433316" y="405384"/>
                  </a:lnTo>
                  <a:lnTo>
                    <a:pt x="4492752" y="452627"/>
                  </a:lnTo>
                  <a:lnTo>
                    <a:pt x="4550664" y="446532"/>
                  </a:lnTo>
                  <a:lnTo>
                    <a:pt x="4610100" y="429768"/>
                  </a:lnTo>
                  <a:lnTo>
                    <a:pt x="4669536" y="379475"/>
                  </a:lnTo>
                  <a:lnTo>
                    <a:pt x="4725924" y="330708"/>
                  </a:lnTo>
                  <a:lnTo>
                    <a:pt x="4785360" y="271272"/>
                  </a:lnTo>
                  <a:lnTo>
                    <a:pt x="4843272" y="230124"/>
                  </a:lnTo>
                  <a:lnTo>
                    <a:pt x="4902708" y="214884"/>
                  </a:lnTo>
                  <a:lnTo>
                    <a:pt x="4962144" y="192024"/>
                  </a:lnTo>
                  <a:lnTo>
                    <a:pt x="5017008" y="213360"/>
                  </a:lnTo>
                  <a:lnTo>
                    <a:pt x="5076444" y="199644"/>
                  </a:lnTo>
                  <a:lnTo>
                    <a:pt x="5132832" y="117348"/>
                  </a:lnTo>
                  <a:lnTo>
                    <a:pt x="5192268" y="60960"/>
                  </a:lnTo>
                  <a:lnTo>
                    <a:pt x="5250180" y="97536"/>
                  </a:lnTo>
                  <a:lnTo>
                    <a:pt x="5309616" y="143256"/>
                  </a:lnTo>
                  <a:lnTo>
                    <a:pt x="5369052" y="106680"/>
                  </a:lnTo>
                  <a:lnTo>
                    <a:pt x="5426964" y="36575"/>
                  </a:lnTo>
                  <a:lnTo>
                    <a:pt x="5486399" y="0"/>
                  </a:lnTo>
                  <a:lnTo>
                    <a:pt x="5544312" y="59436"/>
                  </a:lnTo>
                  <a:lnTo>
                    <a:pt x="5603747" y="74675"/>
                  </a:lnTo>
                  <a:lnTo>
                    <a:pt x="5663184" y="176784"/>
                  </a:lnTo>
                  <a:lnTo>
                    <a:pt x="5718047" y="233172"/>
                  </a:lnTo>
                  <a:lnTo>
                    <a:pt x="5777484" y="236220"/>
                  </a:lnTo>
                  <a:lnTo>
                    <a:pt x="5835395" y="166115"/>
                  </a:lnTo>
                  <a:lnTo>
                    <a:pt x="5894832" y="150875"/>
                  </a:lnTo>
                  <a:lnTo>
                    <a:pt x="5952744" y="294132"/>
                  </a:lnTo>
                  <a:lnTo>
                    <a:pt x="6012180" y="307848"/>
                  </a:lnTo>
                  <a:lnTo>
                    <a:pt x="6071616" y="272796"/>
                  </a:lnTo>
                  <a:lnTo>
                    <a:pt x="6129528" y="416051"/>
                  </a:lnTo>
                  <a:lnTo>
                    <a:pt x="6188964" y="690372"/>
                  </a:lnTo>
                  <a:lnTo>
                    <a:pt x="6245351" y="711708"/>
                  </a:lnTo>
                  <a:lnTo>
                    <a:pt x="6304788" y="647700"/>
                  </a:lnTo>
                  <a:lnTo>
                    <a:pt x="6364223" y="807720"/>
                  </a:lnTo>
                  <a:lnTo>
                    <a:pt x="6419088" y="947928"/>
                  </a:lnTo>
                  <a:lnTo>
                    <a:pt x="6478523" y="826008"/>
                  </a:lnTo>
                  <a:lnTo>
                    <a:pt x="6534912" y="726948"/>
                  </a:lnTo>
                  <a:lnTo>
                    <a:pt x="6594348" y="656844"/>
                  </a:lnTo>
                  <a:lnTo>
                    <a:pt x="6652260" y="650748"/>
                  </a:lnTo>
                  <a:lnTo>
                    <a:pt x="6711696" y="539496"/>
                  </a:lnTo>
                  <a:lnTo>
                    <a:pt x="6771132" y="475488"/>
                  </a:lnTo>
                  <a:lnTo>
                    <a:pt x="6829044" y="409956"/>
                  </a:lnTo>
                  <a:lnTo>
                    <a:pt x="6888480" y="446532"/>
                  </a:lnTo>
                  <a:lnTo>
                    <a:pt x="6946392" y="339851"/>
                  </a:lnTo>
                  <a:lnTo>
                    <a:pt x="7005828" y="324612"/>
                  </a:lnTo>
                </a:path>
              </a:pathLst>
            </a:custGeom>
            <a:ln w="3175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08710" y="3202686"/>
              <a:ext cx="7005955" cy="1118870"/>
            </a:xfrm>
            <a:custGeom>
              <a:avLst/>
              <a:gdLst/>
              <a:ahLst/>
              <a:cxnLst/>
              <a:rect l="l" t="t" r="r" b="b"/>
              <a:pathLst>
                <a:path w="7005955" h="1118870">
                  <a:moveTo>
                    <a:pt x="0" y="356615"/>
                  </a:moveTo>
                  <a:lnTo>
                    <a:pt x="57912" y="446531"/>
                  </a:lnTo>
                  <a:lnTo>
                    <a:pt x="112776" y="480059"/>
                  </a:lnTo>
                  <a:lnTo>
                    <a:pt x="172212" y="315467"/>
                  </a:lnTo>
                  <a:lnTo>
                    <a:pt x="230124" y="371855"/>
                  </a:lnTo>
                  <a:lnTo>
                    <a:pt x="289559" y="408431"/>
                  </a:lnTo>
                  <a:lnTo>
                    <a:pt x="347472" y="364236"/>
                  </a:lnTo>
                  <a:lnTo>
                    <a:pt x="406908" y="393191"/>
                  </a:lnTo>
                  <a:lnTo>
                    <a:pt x="466344" y="283463"/>
                  </a:lnTo>
                  <a:lnTo>
                    <a:pt x="524256" y="382524"/>
                  </a:lnTo>
                  <a:lnTo>
                    <a:pt x="583691" y="390143"/>
                  </a:lnTo>
                  <a:lnTo>
                    <a:pt x="640079" y="528827"/>
                  </a:lnTo>
                  <a:lnTo>
                    <a:pt x="699516" y="519683"/>
                  </a:lnTo>
                  <a:lnTo>
                    <a:pt x="758952" y="463295"/>
                  </a:lnTo>
                  <a:lnTo>
                    <a:pt x="813816" y="615695"/>
                  </a:lnTo>
                  <a:lnTo>
                    <a:pt x="873252" y="713232"/>
                  </a:lnTo>
                  <a:lnTo>
                    <a:pt x="929640" y="601980"/>
                  </a:lnTo>
                  <a:lnTo>
                    <a:pt x="989076" y="591312"/>
                  </a:lnTo>
                  <a:lnTo>
                    <a:pt x="1046988" y="629412"/>
                  </a:lnTo>
                  <a:lnTo>
                    <a:pt x="1106423" y="644651"/>
                  </a:lnTo>
                  <a:lnTo>
                    <a:pt x="1165860" y="739139"/>
                  </a:lnTo>
                  <a:lnTo>
                    <a:pt x="1223772" y="853439"/>
                  </a:lnTo>
                  <a:lnTo>
                    <a:pt x="1283208" y="827532"/>
                  </a:lnTo>
                  <a:lnTo>
                    <a:pt x="1341120" y="726947"/>
                  </a:lnTo>
                  <a:lnTo>
                    <a:pt x="1400556" y="714756"/>
                  </a:lnTo>
                  <a:lnTo>
                    <a:pt x="1459992" y="734568"/>
                  </a:lnTo>
                  <a:lnTo>
                    <a:pt x="1513332" y="762000"/>
                  </a:lnTo>
                  <a:lnTo>
                    <a:pt x="1572767" y="710183"/>
                  </a:lnTo>
                  <a:lnTo>
                    <a:pt x="1630679" y="797051"/>
                  </a:lnTo>
                  <a:lnTo>
                    <a:pt x="1690115" y="807719"/>
                  </a:lnTo>
                  <a:lnTo>
                    <a:pt x="1748027" y="903732"/>
                  </a:lnTo>
                  <a:lnTo>
                    <a:pt x="1807464" y="999744"/>
                  </a:lnTo>
                  <a:lnTo>
                    <a:pt x="1866900" y="992124"/>
                  </a:lnTo>
                  <a:lnTo>
                    <a:pt x="1923288" y="1118615"/>
                  </a:lnTo>
                  <a:lnTo>
                    <a:pt x="1984248" y="1027176"/>
                  </a:lnTo>
                  <a:lnTo>
                    <a:pt x="2040636" y="961644"/>
                  </a:lnTo>
                  <a:lnTo>
                    <a:pt x="2100072" y="1031747"/>
                  </a:lnTo>
                  <a:lnTo>
                    <a:pt x="2159507" y="1060703"/>
                  </a:lnTo>
                  <a:lnTo>
                    <a:pt x="2214372" y="1077468"/>
                  </a:lnTo>
                  <a:lnTo>
                    <a:pt x="2273807" y="1066800"/>
                  </a:lnTo>
                  <a:lnTo>
                    <a:pt x="2330195" y="976883"/>
                  </a:lnTo>
                  <a:lnTo>
                    <a:pt x="2389631" y="915924"/>
                  </a:lnTo>
                  <a:lnTo>
                    <a:pt x="2447543" y="900683"/>
                  </a:lnTo>
                  <a:lnTo>
                    <a:pt x="2506979" y="877824"/>
                  </a:lnTo>
                  <a:lnTo>
                    <a:pt x="2566416" y="853439"/>
                  </a:lnTo>
                  <a:lnTo>
                    <a:pt x="2624328" y="867156"/>
                  </a:lnTo>
                  <a:lnTo>
                    <a:pt x="2683764" y="794003"/>
                  </a:lnTo>
                  <a:lnTo>
                    <a:pt x="2741676" y="781812"/>
                  </a:lnTo>
                  <a:lnTo>
                    <a:pt x="2801112" y="710183"/>
                  </a:lnTo>
                  <a:lnTo>
                    <a:pt x="2860548" y="684276"/>
                  </a:lnTo>
                  <a:lnTo>
                    <a:pt x="2915412" y="664463"/>
                  </a:lnTo>
                  <a:lnTo>
                    <a:pt x="2974848" y="685800"/>
                  </a:lnTo>
                  <a:lnTo>
                    <a:pt x="3032760" y="708659"/>
                  </a:lnTo>
                  <a:lnTo>
                    <a:pt x="3092195" y="688847"/>
                  </a:lnTo>
                  <a:lnTo>
                    <a:pt x="3150107" y="661415"/>
                  </a:lnTo>
                  <a:lnTo>
                    <a:pt x="3209543" y="710183"/>
                  </a:lnTo>
                  <a:lnTo>
                    <a:pt x="3268979" y="704088"/>
                  </a:lnTo>
                  <a:lnTo>
                    <a:pt x="3326891" y="688847"/>
                  </a:lnTo>
                  <a:lnTo>
                    <a:pt x="3386328" y="665988"/>
                  </a:lnTo>
                  <a:lnTo>
                    <a:pt x="3442716" y="606551"/>
                  </a:lnTo>
                  <a:lnTo>
                    <a:pt x="3502152" y="553212"/>
                  </a:lnTo>
                  <a:lnTo>
                    <a:pt x="3561588" y="592836"/>
                  </a:lnTo>
                  <a:lnTo>
                    <a:pt x="3616452" y="559307"/>
                  </a:lnTo>
                  <a:lnTo>
                    <a:pt x="3675888" y="588263"/>
                  </a:lnTo>
                  <a:lnTo>
                    <a:pt x="3732276" y="617219"/>
                  </a:lnTo>
                  <a:lnTo>
                    <a:pt x="3791712" y="568451"/>
                  </a:lnTo>
                  <a:lnTo>
                    <a:pt x="3849624" y="566927"/>
                  </a:lnTo>
                  <a:lnTo>
                    <a:pt x="3909060" y="507491"/>
                  </a:lnTo>
                  <a:lnTo>
                    <a:pt x="3968495" y="522731"/>
                  </a:lnTo>
                  <a:lnTo>
                    <a:pt x="4026407" y="509015"/>
                  </a:lnTo>
                  <a:lnTo>
                    <a:pt x="4085843" y="536447"/>
                  </a:lnTo>
                  <a:lnTo>
                    <a:pt x="4143755" y="475488"/>
                  </a:lnTo>
                  <a:lnTo>
                    <a:pt x="4203192" y="475488"/>
                  </a:lnTo>
                  <a:lnTo>
                    <a:pt x="4262628" y="431291"/>
                  </a:lnTo>
                  <a:lnTo>
                    <a:pt x="4315968" y="426719"/>
                  </a:lnTo>
                  <a:lnTo>
                    <a:pt x="4375404" y="405383"/>
                  </a:lnTo>
                  <a:lnTo>
                    <a:pt x="4433316" y="381000"/>
                  </a:lnTo>
                  <a:lnTo>
                    <a:pt x="4492752" y="432815"/>
                  </a:lnTo>
                  <a:lnTo>
                    <a:pt x="4550664" y="429768"/>
                  </a:lnTo>
                  <a:lnTo>
                    <a:pt x="4610100" y="419100"/>
                  </a:lnTo>
                  <a:lnTo>
                    <a:pt x="4669536" y="377951"/>
                  </a:lnTo>
                  <a:lnTo>
                    <a:pt x="4725924" y="332231"/>
                  </a:lnTo>
                  <a:lnTo>
                    <a:pt x="4785360" y="272796"/>
                  </a:lnTo>
                  <a:lnTo>
                    <a:pt x="4843272" y="237743"/>
                  </a:lnTo>
                  <a:lnTo>
                    <a:pt x="4902708" y="210312"/>
                  </a:lnTo>
                  <a:lnTo>
                    <a:pt x="4962144" y="181355"/>
                  </a:lnTo>
                  <a:lnTo>
                    <a:pt x="5017008" y="219455"/>
                  </a:lnTo>
                  <a:lnTo>
                    <a:pt x="5076444" y="198119"/>
                  </a:lnTo>
                  <a:lnTo>
                    <a:pt x="5132832" y="112775"/>
                  </a:lnTo>
                  <a:lnTo>
                    <a:pt x="5192268" y="41148"/>
                  </a:lnTo>
                  <a:lnTo>
                    <a:pt x="5250180" y="76200"/>
                  </a:lnTo>
                  <a:lnTo>
                    <a:pt x="5309616" y="140208"/>
                  </a:lnTo>
                  <a:lnTo>
                    <a:pt x="5369052" y="109727"/>
                  </a:lnTo>
                  <a:lnTo>
                    <a:pt x="5426964" y="33527"/>
                  </a:lnTo>
                  <a:lnTo>
                    <a:pt x="5486399" y="0"/>
                  </a:lnTo>
                  <a:lnTo>
                    <a:pt x="5544312" y="89915"/>
                  </a:lnTo>
                  <a:lnTo>
                    <a:pt x="5603747" y="105155"/>
                  </a:lnTo>
                  <a:lnTo>
                    <a:pt x="5663184" y="227075"/>
                  </a:lnTo>
                  <a:lnTo>
                    <a:pt x="5718047" y="289560"/>
                  </a:lnTo>
                  <a:lnTo>
                    <a:pt x="5777484" y="297179"/>
                  </a:lnTo>
                  <a:lnTo>
                    <a:pt x="5835395" y="207263"/>
                  </a:lnTo>
                  <a:lnTo>
                    <a:pt x="5894832" y="182879"/>
                  </a:lnTo>
                  <a:lnTo>
                    <a:pt x="5952744" y="347472"/>
                  </a:lnTo>
                  <a:lnTo>
                    <a:pt x="6012180" y="362712"/>
                  </a:lnTo>
                  <a:lnTo>
                    <a:pt x="6071616" y="336803"/>
                  </a:lnTo>
                  <a:lnTo>
                    <a:pt x="6129528" y="498347"/>
                  </a:lnTo>
                  <a:lnTo>
                    <a:pt x="6188964" y="775715"/>
                  </a:lnTo>
                  <a:lnTo>
                    <a:pt x="6245351" y="874776"/>
                  </a:lnTo>
                  <a:lnTo>
                    <a:pt x="6304788" y="861059"/>
                  </a:lnTo>
                  <a:lnTo>
                    <a:pt x="6364223" y="969263"/>
                  </a:lnTo>
                  <a:lnTo>
                    <a:pt x="6419088" y="1095756"/>
                  </a:lnTo>
                  <a:lnTo>
                    <a:pt x="6478523" y="1002791"/>
                  </a:lnTo>
                  <a:lnTo>
                    <a:pt x="6534912" y="893063"/>
                  </a:lnTo>
                  <a:lnTo>
                    <a:pt x="6594348" y="822959"/>
                  </a:lnTo>
                  <a:lnTo>
                    <a:pt x="6652260" y="819912"/>
                  </a:lnTo>
                  <a:lnTo>
                    <a:pt x="6711696" y="719327"/>
                  </a:lnTo>
                  <a:lnTo>
                    <a:pt x="6771132" y="669036"/>
                  </a:lnTo>
                  <a:lnTo>
                    <a:pt x="6829044" y="612647"/>
                  </a:lnTo>
                  <a:lnTo>
                    <a:pt x="6888480" y="641603"/>
                  </a:lnTo>
                  <a:lnTo>
                    <a:pt x="6946392" y="551688"/>
                  </a:lnTo>
                  <a:lnTo>
                    <a:pt x="7005828" y="519683"/>
                  </a:lnTo>
                </a:path>
              </a:pathLst>
            </a:custGeom>
            <a:ln w="3175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77646" y="5220970"/>
            <a:ext cx="1873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 Narrow"/>
                <a:cs typeface="Arial Narrow"/>
              </a:rPr>
              <a:t>$0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3877" y="3427602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$1,000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44500" y="1135757"/>
            <a:ext cx="5191125" cy="73787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800" b="1">
                <a:latin typeface="Arial"/>
                <a:cs typeface="Arial"/>
              </a:rPr>
              <a:t>Growth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$1,000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(1/1/00–12/31/09)</a:t>
            </a:r>
            <a:endParaRPr sz="1800">
              <a:latin typeface="Arial"/>
              <a:cs typeface="Arial"/>
            </a:endParaRPr>
          </a:p>
          <a:p>
            <a:pPr marL="61594">
              <a:lnSpc>
                <a:spcPct val="100000"/>
              </a:lnSpc>
              <a:spcBef>
                <a:spcPts val="775"/>
              </a:spcBef>
            </a:pPr>
            <a:r>
              <a:rPr dirty="0" sz="1400" spc="-10">
                <a:latin typeface="Arial Narrow"/>
                <a:cs typeface="Arial Narrow"/>
              </a:rPr>
              <a:t>$2,000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34008" y="5386578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36014" y="5386578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2001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336419" y="5386578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2002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036570" y="5386578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2003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36975" y="5386578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2004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38903" y="5386578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2005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139309" y="5386578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2006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839459" y="5386578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2007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539865" y="5386578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2008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241793" y="5386578"/>
            <a:ext cx="3505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 Narrow"/>
                <a:cs typeface="Arial Narrow"/>
              </a:rPr>
              <a:t>2009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2000s: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new</a:t>
            </a:r>
            <a:r>
              <a:rPr dirty="0" spc="-65"/>
              <a:t> </a:t>
            </a:r>
            <a:r>
              <a:rPr dirty="0" spc="-10"/>
              <a:t>millennium</a:t>
            </a:r>
          </a:p>
        </p:txBody>
      </p:sp>
      <p:sp>
        <p:nvSpPr>
          <p:cNvPr id="25" name="object 25" descr=""/>
          <p:cNvSpPr txBox="1"/>
          <p:nvPr/>
        </p:nvSpPr>
        <p:spPr>
          <a:xfrm>
            <a:off x="8207502" y="2066036"/>
            <a:ext cx="471170" cy="861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8B8B8B"/>
                </a:solidFill>
                <a:latin typeface="Arial Narrow"/>
                <a:cs typeface="Arial Narrow"/>
              </a:rPr>
              <a:t>$1,738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400" spc="-10" b="1">
                <a:solidFill>
                  <a:srgbClr val="672FE2"/>
                </a:solidFill>
                <a:latin typeface="Arial Narrow"/>
                <a:cs typeface="Arial Narrow"/>
              </a:rPr>
              <a:t>$1,513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400" spc="-10" b="1">
                <a:solidFill>
                  <a:srgbClr val="FF5F35"/>
                </a:solidFill>
                <a:latin typeface="Arial Narrow"/>
                <a:cs typeface="Arial Narrow"/>
              </a:rPr>
              <a:t>$1,433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207502" y="3144469"/>
            <a:ext cx="47117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9F95"/>
                </a:solidFill>
                <a:latin typeface="Arial Narrow"/>
                <a:cs typeface="Arial Narrow"/>
              </a:rPr>
              <a:t>$1,170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329421" y="3602482"/>
            <a:ext cx="3486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3769FF"/>
                </a:solidFill>
                <a:latin typeface="Arial Narrow"/>
                <a:cs typeface="Arial Narrow"/>
              </a:rPr>
              <a:t>$909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8746235" y="3605784"/>
            <a:ext cx="1645920" cy="251460"/>
          </a:xfrm>
          <a:custGeom>
            <a:avLst/>
            <a:gdLst/>
            <a:ahLst/>
            <a:cxnLst/>
            <a:rect l="l" t="t" r="r" b="b"/>
            <a:pathLst>
              <a:path w="1645920" h="251460">
                <a:moveTo>
                  <a:pt x="1645920" y="0"/>
                </a:moveTo>
                <a:lnTo>
                  <a:pt x="0" y="0"/>
                </a:lnTo>
                <a:lnTo>
                  <a:pt x="0" y="251459"/>
                </a:lnTo>
                <a:lnTo>
                  <a:pt x="1645920" y="251459"/>
                </a:lnTo>
                <a:lnTo>
                  <a:pt x="1645920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8780144" y="3589782"/>
            <a:ext cx="13652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Aggressive</a:t>
            </a:r>
            <a:r>
              <a:rPr dirty="0" sz="14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8746235" y="3153155"/>
            <a:ext cx="1645920" cy="251460"/>
          </a:xfrm>
          <a:custGeom>
            <a:avLst/>
            <a:gdLst/>
            <a:ahLst/>
            <a:cxnLst/>
            <a:rect l="l" t="t" r="r" b="b"/>
            <a:pathLst>
              <a:path w="1645920" h="251460">
                <a:moveTo>
                  <a:pt x="1645920" y="0"/>
                </a:moveTo>
                <a:lnTo>
                  <a:pt x="0" y="0"/>
                </a:lnTo>
                <a:lnTo>
                  <a:pt x="0" y="251460"/>
                </a:lnTo>
                <a:lnTo>
                  <a:pt x="1645920" y="251460"/>
                </a:lnTo>
                <a:lnTo>
                  <a:pt x="1645920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8780144" y="3136849"/>
            <a:ext cx="53848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8746235" y="2700527"/>
            <a:ext cx="1645920" cy="251460"/>
          </a:xfrm>
          <a:custGeom>
            <a:avLst/>
            <a:gdLst/>
            <a:ahLst/>
            <a:cxnLst/>
            <a:rect l="l" t="t" r="r" b="b"/>
            <a:pathLst>
              <a:path w="1645920" h="251460">
                <a:moveTo>
                  <a:pt x="1645920" y="0"/>
                </a:moveTo>
                <a:lnTo>
                  <a:pt x="0" y="0"/>
                </a:lnTo>
                <a:lnTo>
                  <a:pt x="0" y="251460"/>
                </a:lnTo>
                <a:lnTo>
                  <a:pt x="1645920" y="251460"/>
                </a:lnTo>
                <a:lnTo>
                  <a:pt x="1645920" y="0"/>
                </a:lnTo>
                <a:close/>
              </a:path>
            </a:pathLst>
          </a:custGeom>
          <a:solidFill>
            <a:srgbClr val="FF5F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8780144" y="2683891"/>
            <a:ext cx="12280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Moderate</a:t>
            </a:r>
            <a:r>
              <a:rPr dirty="0" sz="14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4" name="object 34" descr=""/>
          <p:cNvSpPr/>
          <p:nvPr/>
        </p:nvSpPr>
        <p:spPr>
          <a:xfrm>
            <a:off x="8746235" y="2438400"/>
            <a:ext cx="1645920" cy="251460"/>
          </a:xfrm>
          <a:custGeom>
            <a:avLst/>
            <a:gdLst/>
            <a:ahLst/>
            <a:cxnLst/>
            <a:rect l="l" t="t" r="r" b="b"/>
            <a:pathLst>
              <a:path w="1645920" h="251460">
                <a:moveTo>
                  <a:pt x="1645920" y="0"/>
                </a:moveTo>
                <a:lnTo>
                  <a:pt x="0" y="0"/>
                </a:lnTo>
                <a:lnTo>
                  <a:pt x="0" y="251460"/>
                </a:lnTo>
                <a:lnTo>
                  <a:pt x="1645920" y="251460"/>
                </a:lnTo>
                <a:lnTo>
                  <a:pt x="1645920" y="0"/>
                </a:lnTo>
                <a:close/>
              </a:path>
            </a:pathLst>
          </a:custGeom>
          <a:solidFill>
            <a:srgbClr val="672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8780144" y="2422017"/>
            <a:ext cx="14947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Conservative</a:t>
            </a:r>
            <a:r>
              <a:rPr dirty="0" sz="14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8746235" y="2074164"/>
            <a:ext cx="1645920" cy="251460"/>
          </a:xfrm>
          <a:custGeom>
            <a:avLst/>
            <a:gdLst/>
            <a:ahLst/>
            <a:cxnLst/>
            <a:rect l="l" t="t" r="r" b="b"/>
            <a:pathLst>
              <a:path w="1645920" h="251460">
                <a:moveTo>
                  <a:pt x="1645920" y="0"/>
                </a:moveTo>
                <a:lnTo>
                  <a:pt x="0" y="0"/>
                </a:lnTo>
                <a:lnTo>
                  <a:pt x="0" y="251460"/>
                </a:lnTo>
                <a:lnTo>
                  <a:pt x="1645920" y="251460"/>
                </a:lnTo>
                <a:lnTo>
                  <a:pt x="164592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8780144" y="2058162"/>
            <a:ext cx="5384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Income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44500" y="5678740"/>
            <a:ext cx="9953625" cy="839469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2022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10">
                <a:latin typeface="Arial Narrow"/>
                <a:cs typeface="Arial Narrow"/>
              </a:rPr>
              <a:t> government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0">
                <a:latin typeface="Arial Narrow"/>
                <a:cs typeface="Arial Narrow"/>
              </a:rPr>
              <a:t> equivalents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Treasury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 reinvested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 directly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rebalanced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annually.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www.franklintempletondatasources.com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10">
                <a:latin typeface="Arial Narrow"/>
                <a:cs typeface="Arial Narrow"/>
              </a:rPr>
              <a:t> additional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information.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0" b="1">
                <a:latin typeface="Arial Narrow"/>
                <a:cs typeface="Arial Narrow"/>
              </a:rPr>
              <a:t> performance</a:t>
            </a:r>
            <a:r>
              <a:rPr dirty="0" sz="1000" spc="500" b="1">
                <a:latin typeface="Arial Narrow"/>
                <a:cs typeface="Arial Narrow"/>
              </a:rPr>
              <a:t> 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9" name="object 3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32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07947" y="4447032"/>
            <a:ext cx="7012305" cy="0"/>
          </a:xfrm>
          <a:custGeom>
            <a:avLst/>
            <a:gdLst/>
            <a:ahLst/>
            <a:cxnLst/>
            <a:rect l="l" t="t" r="r" b="b"/>
            <a:pathLst>
              <a:path w="7012305" h="0">
                <a:moveTo>
                  <a:pt x="0" y="0"/>
                </a:moveTo>
                <a:lnTo>
                  <a:pt x="7011924" y="0"/>
                </a:lnTo>
              </a:path>
            </a:pathLst>
          </a:custGeom>
          <a:ln w="9525">
            <a:solidFill>
              <a:srgbClr val="C8C8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07947" y="3552444"/>
            <a:ext cx="7012305" cy="0"/>
          </a:xfrm>
          <a:custGeom>
            <a:avLst/>
            <a:gdLst/>
            <a:ahLst/>
            <a:cxnLst/>
            <a:rect l="l" t="t" r="r" b="b"/>
            <a:pathLst>
              <a:path w="7012305" h="0">
                <a:moveTo>
                  <a:pt x="0" y="0"/>
                </a:moveTo>
                <a:lnTo>
                  <a:pt x="7011924" y="0"/>
                </a:lnTo>
              </a:path>
            </a:pathLst>
          </a:custGeom>
          <a:ln w="9525">
            <a:solidFill>
              <a:srgbClr val="C8C8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07947" y="1766316"/>
            <a:ext cx="7012305" cy="0"/>
          </a:xfrm>
          <a:custGeom>
            <a:avLst/>
            <a:gdLst/>
            <a:ahLst/>
            <a:cxnLst/>
            <a:rect l="l" t="t" r="r" b="b"/>
            <a:pathLst>
              <a:path w="7012305" h="0">
                <a:moveTo>
                  <a:pt x="0" y="0"/>
                </a:moveTo>
                <a:lnTo>
                  <a:pt x="7011924" y="0"/>
                </a:lnTo>
              </a:path>
            </a:pathLst>
          </a:custGeom>
          <a:ln w="9525">
            <a:solidFill>
              <a:srgbClr val="C8C8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07947" y="5340096"/>
            <a:ext cx="7012305" cy="0"/>
          </a:xfrm>
          <a:custGeom>
            <a:avLst/>
            <a:gdLst/>
            <a:ahLst/>
            <a:cxnLst/>
            <a:rect l="l" t="t" r="r" b="b"/>
            <a:pathLst>
              <a:path w="7012305" h="0">
                <a:moveTo>
                  <a:pt x="0" y="0"/>
                </a:moveTo>
                <a:lnTo>
                  <a:pt x="70119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1092072" y="2136775"/>
            <a:ext cx="7044690" cy="2386330"/>
            <a:chOff x="1092072" y="2136775"/>
            <a:chExt cx="7044690" cy="2386330"/>
          </a:xfrm>
        </p:grpSpPr>
        <p:sp>
          <p:nvSpPr>
            <p:cNvPr id="7" name="object 7" descr=""/>
            <p:cNvSpPr/>
            <p:nvPr/>
          </p:nvSpPr>
          <p:spPr>
            <a:xfrm>
              <a:off x="1107947" y="3554730"/>
              <a:ext cx="7012940" cy="884555"/>
            </a:xfrm>
            <a:custGeom>
              <a:avLst/>
              <a:gdLst/>
              <a:ahLst/>
              <a:cxnLst/>
              <a:rect l="l" t="t" r="r" b="b"/>
              <a:pathLst>
                <a:path w="7012940" h="884554">
                  <a:moveTo>
                    <a:pt x="0" y="884017"/>
                  </a:moveTo>
                  <a:lnTo>
                    <a:pt x="762" y="883920"/>
                  </a:lnTo>
                  <a:lnTo>
                    <a:pt x="58674" y="876300"/>
                  </a:lnTo>
                  <a:lnTo>
                    <a:pt x="118110" y="876300"/>
                  </a:lnTo>
                  <a:lnTo>
                    <a:pt x="177546" y="856488"/>
                  </a:lnTo>
                  <a:lnTo>
                    <a:pt x="235458" y="847344"/>
                  </a:lnTo>
                  <a:lnTo>
                    <a:pt x="294894" y="830580"/>
                  </a:lnTo>
                  <a:lnTo>
                    <a:pt x="354330" y="818388"/>
                  </a:lnTo>
                  <a:lnTo>
                    <a:pt x="412242" y="783336"/>
                  </a:lnTo>
                  <a:lnTo>
                    <a:pt x="471678" y="777240"/>
                  </a:lnTo>
                  <a:lnTo>
                    <a:pt x="531114" y="790956"/>
                  </a:lnTo>
                  <a:lnTo>
                    <a:pt x="589026" y="800100"/>
                  </a:lnTo>
                  <a:lnTo>
                    <a:pt x="648462" y="810768"/>
                  </a:lnTo>
                  <a:lnTo>
                    <a:pt x="707897" y="816864"/>
                  </a:lnTo>
                  <a:lnTo>
                    <a:pt x="765810" y="803148"/>
                  </a:lnTo>
                  <a:lnTo>
                    <a:pt x="825246" y="804672"/>
                  </a:lnTo>
                  <a:lnTo>
                    <a:pt x="884682" y="786384"/>
                  </a:lnTo>
                  <a:lnTo>
                    <a:pt x="942594" y="768096"/>
                  </a:lnTo>
                  <a:lnTo>
                    <a:pt x="1002029" y="781812"/>
                  </a:lnTo>
                  <a:lnTo>
                    <a:pt x="1061466" y="762000"/>
                  </a:lnTo>
                  <a:lnTo>
                    <a:pt x="1119378" y="719328"/>
                  </a:lnTo>
                  <a:lnTo>
                    <a:pt x="1178814" y="684276"/>
                  </a:lnTo>
                  <a:lnTo>
                    <a:pt x="1238250" y="685800"/>
                  </a:lnTo>
                  <a:lnTo>
                    <a:pt x="1296162" y="669036"/>
                  </a:lnTo>
                  <a:lnTo>
                    <a:pt x="1355598" y="647700"/>
                  </a:lnTo>
                  <a:lnTo>
                    <a:pt x="1415034" y="635508"/>
                  </a:lnTo>
                  <a:lnTo>
                    <a:pt x="1472946" y="638556"/>
                  </a:lnTo>
                  <a:lnTo>
                    <a:pt x="1532382" y="652272"/>
                  </a:lnTo>
                  <a:lnTo>
                    <a:pt x="1591818" y="626364"/>
                  </a:lnTo>
                  <a:lnTo>
                    <a:pt x="1649729" y="597408"/>
                  </a:lnTo>
                  <a:lnTo>
                    <a:pt x="1709165" y="597408"/>
                  </a:lnTo>
                  <a:lnTo>
                    <a:pt x="1768602" y="576072"/>
                  </a:lnTo>
                  <a:lnTo>
                    <a:pt x="1826514" y="576072"/>
                  </a:lnTo>
                  <a:lnTo>
                    <a:pt x="1885950" y="580644"/>
                  </a:lnTo>
                  <a:lnTo>
                    <a:pt x="1945386" y="585216"/>
                  </a:lnTo>
                  <a:lnTo>
                    <a:pt x="2003298" y="574548"/>
                  </a:lnTo>
                  <a:lnTo>
                    <a:pt x="2062734" y="586740"/>
                  </a:lnTo>
                  <a:lnTo>
                    <a:pt x="2122170" y="597408"/>
                  </a:lnTo>
                  <a:lnTo>
                    <a:pt x="2180081" y="586740"/>
                  </a:lnTo>
                  <a:lnTo>
                    <a:pt x="2239517" y="576072"/>
                  </a:lnTo>
                  <a:lnTo>
                    <a:pt x="2298954" y="545592"/>
                  </a:lnTo>
                  <a:lnTo>
                    <a:pt x="2356866" y="585216"/>
                  </a:lnTo>
                  <a:lnTo>
                    <a:pt x="2416302" y="608076"/>
                  </a:lnTo>
                  <a:lnTo>
                    <a:pt x="2475738" y="605028"/>
                  </a:lnTo>
                  <a:lnTo>
                    <a:pt x="2533650" y="618744"/>
                  </a:lnTo>
                  <a:lnTo>
                    <a:pt x="2593086" y="606552"/>
                  </a:lnTo>
                  <a:lnTo>
                    <a:pt x="2652522" y="585216"/>
                  </a:lnTo>
                  <a:lnTo>
                    <a:pt x="2710434" y="591312"/>
                  </a:lnTo>
                  <a:lnTo>
                    <a:pt x="2769869" y="595884"/>
                  </a:lnTo>
                  <a:lnTo>
                    <a:pt x="2829305" y="565404"/>
                  </a:lnTo>
                  <a:lnTo>
                    <a:pt x="2887217" y="550164"/>
                  </a:lnTo>
                  <a:lnTo>
                    <a:pt x="2946654" y="542544"/>
                  </a:lnTo>
                  <a:lnTo>
                    <a:pt x="3006090" y="527304"/>
                  </a:lnTo>
                  <a:lnTo>
                    <a:pt x="3064002" y="499872"/>
                  </a:lnTo>
                  <a:lnTo>
                    <a:pt x="3123438" y="496824"/>
                  </a:lnTo>
                  <a:lnTo>
                    <a:pt x="3182874" y="496824"/>
                  </a:lnTo>
                  <a:lnTo>
                    <a:pt x="3240786" y="455676"/>
                  </a:lnTo>
                  <a:lnTo>
                    <a:pt x="3300222" y="473964"/>
                  </a:lnTo>
                  <a:lnTo>
                    <a:pt x="3359657" y="443484"/>
                  </a:lnTo>
                  <a:lnTo>
                    <a:pt x="3417569" y="411480"/>
                  </a:lnTo>
                  <a:lnTo>
                    <a:pt x="3477005" y="388620"/>
                  </a:lnTo>
                  <a:lnTo>
                    <a:pt x="3536441" y="336804"/>
                  </a:lnTo>
                  <a:lnTo>
                    <a:pt x="3594354" y="368808"/>
                  </a:lnTo>
                  <a:lnTo>
                    <a:pt x="3653790" y="361188"/>
                  </a:lnTo>
                  <a:lnTo>
                    <a:pt x="3713226" y="379476"/>
                  </a:lnTo>
                  <a:lnTo>
                    <a:pt x="3771138" y="390144"/>
                  </a:lnTo>
                  <a:lnTo>
                    <a:pt x="3830574" y="420624"/>
                  </a:lnTo>
                  <a:lnTo>
                    <a:pt x="3890010" y="388620"/>
                  </a:lnTo>
                  <a:lnTo>
                    <a:pt x="3947922" y="403860"/>
                  </a:lnTo>
                  <a:lnTo>
                    <a:pt x="4007357" y="396240"/>
                  </a:lnTo>
                  <a:lnTo>
                    <a:pt x="4066793" y="377952"/>
                  </a:lnTo>
                  <a:lnTo>
                    <a:pt x="4124705" y="382524"/>
                  </a:lnTo>
                  <a:lnTo>
                    <a:pt x="4184141" y="390144"/>
                  </a:lnTo>
                  <a:lnTo>
                    <a:pt x="4243578" y="362712"/>
                  </a:lnTo>
                  <a:lnTo>
                    <a:pt x="4301490" y="338328"/>
                  </a:lnTo>
                  <a:lnTo>
                    <a:pt x="4360926" y="320040"/>
                  </a:lnTo>
                  <a:lnTo>
                    <a:pt x="4420362" y="323088"/>
                  </a:lnTo>
                  <a:lnTo>
                    <a:pt x="4478274" y="310896"/>
                  </a:lnTo>
                  <a:lnTo>
                    <a:pt x="4537710" y="256032"/>
                  </a:lnTo>
                  <a:lnTo>
                    <a:pt x="4597146" y="239268"/>
                  </a:lnTo>
                  <a:lnTo>
                    <a:pt x="4655058" y="251460"/>
                  </a:lnTo>
                  <a:lnTo>
                    <a:pt x="4714494" y="263652"/>
                  </a:lnTo>
                  <a:lnTo>
                    <a:pt x="4773930" y="298704"/>
                  </a:lnTo>
                  <a:lnTo>
                    <a:pt x="4831842" y="341376"/>
                  </a:lnTo>
                  <a:lnTo>
                    <a:pt x="4891278" y="341376"/>
                  </a:lnTo>
                  <a:lnTo>
                    <a:pt x="4950714" y="332232"/>
                  </a:lnTo>
                  <a:lnTo>
                    <a:pt x="5008626" y="307848"/>
                  </a:lnTo>
                  <a:lnTo>
                    <a:pt x="5068062" y="310896"/>
                  </a:lnTo>
                  <a:lnTo>
                    <a:pt x="5127498" y="295656"/>
                  </a:lnTo>
                  <a:lnTo>
                    <a:pt x="5185410" y="275844"/>
                  </a:lnTo>
                  <a:lnTo>
                    <a:pt x="5244846" y="274320"/>
                  </a:lnTo>
                  <a:lnTo>
                    <a:pt x="5304282" y="269748"/>
                  </a:lnTo>
                  <a:lnTo>
                    <a:pt x="5362194" y="243840"/>
                  </a:lnTo>
                  <a:lnTo>
                    <a:pt x="5421630" y="256032"/>
                  </a:lnTo>
                  <a:lnTo>
                    <a:pt x="5481066" y="248412"/>
                  </a:lnTo>
                  <a:lnTo>
                    <a:pt x="5538978" y="234696"/>
                  </a:lnTo>
                  <a:lnTo>
                    <a:pt x="5598413" y="220980"/>
                  </a:lnTo>
                  <a:lnTo>
                    <a:pt x="5657850" y="233172"/>
                  </a:lnTo>
                  <a:lnTo>
                    <a:pt x="5715761" y="265176"/>
                  </a:lnTo>
                  <a:lnTo>
                    <a:pt x="5775198" y="249936"/>
                  </a:lnTo>
                  <a:lnTo>
                    <a:pt x="5834633" y="263652"/>
                  </a:lnTo>
                  <a:lnTo>
                    <a:pt x="5892546" y="240792"/>
                  </a:lnTo>
                  <a:lnTo>
                    <a:pt x="5951982" y="237744"/>
                  </a:lnTo>
                  <a:lnTo>
                    <a:pt x="6011418" y="237744"/>
                  </a:lnTo>
                  <a:lnTo>
                    <a:pt x="6069330" y="213360"/>
                  </a:lnTo>
                  <a:lnTo>
                    <a:pt x="6128766" y="257556"/>
                  </a:lnTo>
                  <a:lnTo>
                    <a:pt x="6188202" y="298704"/>
                  </a:lnTo>
                  <a:lnTo>
                    <a:pt x="6246113" y="248412"/>
                  </a:lnTo>
                  <a:lnTo>
                    <a:pt x="6305550" y="234696"/>
                  </a:lnTo>
                  <a:lnTo>
                    <a:pt x="6364985" y="201168"/>
                  </a:lnTo>
                  <a:lnTo>
                    <a:pt x="6422898" y="198120"/>
                  </a:lnTo>
                  <a:lnTo>
                    <a:pt x="6482333" y="150876"/>
                  </a:lnTo>
                  <a:lnTo>
                    <a:pt x="6541770" y="147828"/>
                  </a:lnTo>
                  <a:lnTo>
                    <a:pt x="6599682" y="118872"/>
                  </a:lnTo>
                  <a:lnTo>
                    <a:pt x="6659118" y="83820"/>
                  </a:lnTo>
                  <a:lnTo>
                    <a:pt x="6718554" y="74676"/>
                  </a:lnTo>
                  <a:lnTo>
                    <a:pt x="6776466" y="0"/>
                  </a:lnTo>
                  <a:lnTo>
                    <a:pt x="6835902" y="13716"/>
                  </a:lnTo>
                  <a:lnTo>
                    <a:pt x="6895337" y="10668"/>
                  </a:lnTo>
                  <a:lnTo>
                    <a:pt x="6953250" y="1524"/>
                  </a:lnTo>
                  <a:lnTo>
                    <a:pt x="7012685" y="16764"/>
                  </a:lnTo>
                </a:path>
              </a:pathLst>
            </a:custGeom>
            <a:ln w="317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07947" y="3320033"/>
              <a:ext cx="7012940" cy="1130935"/>
            </a:xfrm>
            <a:custGeom>
              <a:avLst/>
              <a:gdLst/>
              <a:ahLst/>
              <a:cxnLst/>
              <a:rect l="l" t="t" r="r" b="b"/>
              <a:pathLst>
                <a:path w="7012940" h="1130935">
                  <a:moveTo>
                    <a:pt x="0" y="1130749"/>
                  </a:moveTo>
                  <a:lnTo>
                    <a:pt x="762" y="1130808"/>
                  </a:lnTo>
                  <a:lnTo>
                    <a:pt x="58674" y="1118615"/>
                  </a:lnTo>
                  <a:lnTo>
                    <a:pt x="118110" y="1103376"/>
                  </a:lnTo>
                  <a:lnTo>
                    <a:pt x="177546" y="1086611"/>
                  </a:lnTo>
                  <a:lnTo>
                    <a:pt x="235458" y="1100327"/>
                  </a:lnTo>
                  <a:lnTo>
                    <a:pt x="294894" y="1101852"/>
                  </a:lnTo>
                  <a:lnTo>
                    <a:pt x="354330" y="1077467"/>
                  </a:lnTo>
                  <a:lnTo>
                    <a:pt x="412242" y="1065276"/>
                  </a:lnTo>
                  <a:lnTo>
                    <a:pt x="471678" y="1040891"/>
                  </a:lnTo>
                  <a:lnTo>
                    <a:pt x="531114" y="1040891"/>
                  </a:lnTo>
                  <a:lnTo>
                    <a:pt x="589026" y="1046988"/>
                  </a:lnTo>
                  <a:lnTo>
                    <a:pt x="648462" y="1036319"/>
                  </a:lnTo>
                  <a:lnTo>
                    <a:pt x="707897" y="1034795"/>
                  </a:lnTo>
                  <a:lnTo>
                    <a:pt x="765810" y="1016507"/>
                  </a:lnTo>
                  <a:lnTo>
                    <a:pt x="825246" y="1016507"/>
                  </a:lnTo>
                  <a:lnTo>
                    <a:pt x="884682" y="996695"/>
                  </a:lnTo>
                  <a:lnTo>
                    <a:pt x="942594" y="987551"/>
                  </a:lnTo>
                  <a:lnTo>
                    <a:pt x="1002029" y="1001267"/>
                  </a:lnTo>
                  <a:lnTo>
                    <a:pt x="1061466" y="993647"/>
                  </a:lnTo>
                  <a:lnTo>
                    <a:pt x="1119378" y="979932"/>
                  </a:lnTo>
                  <a:lnTo>
                    <a:pt x="1178814" y="973835"/>
                  </a:lnTo>
                  <a:lnTo>
                    <a:pt x="1238250" y="949451"/>
                  </a:lnTo>
                  <a:lnTo>
                    <a:pt x="1296162" y="938783"/>
                  </a:lnTo>
                  <a:lnTo>
                    <a:pt x="1355598" y="920495"/>
                  </a:lnTo>
                  <a:lnTo>
                    <a:pt x="1415034" y="900683"/>
                  </a:lnTo>
                  <a:lnTo>
                    <a:pt x="1472946" y="888491"/>
                  </a:lnTo>
                  <a:lnTo>
                    <a:pt x="1532382" y="886967"/>
                  </a:lnTo>
                  <a:lnTo>
                    <a:pt x="1591818" y="873251"/>
                  </a:lnTo>
                  <a:lnTo>
                    <a:pt x="1649729" y="873251"/>
                  </a:lnTo>
                  <a:lnTo>
                    <a:pt x="1709165" y="861059"/>
                  </a:lnTo>
                  <a:lnTo>
                    <a:pt x="1768602" y="842771"/>
                  </a:lnTo>
                  <a:lnTo>
                    <a:pt x="1826514" y="835151"/>
                  </a:lnTo>
                  <a:lnTo>
                    <a:pt x="1885950" y="829055"/>
                  </a:lnTo>
                  <a:lnTo>
                    <a:pt x="1945386" y="839723"/>
                  </a:lnTo>
                  <a:lnTo>
                    <a:pt x="2003298" y="830579"/>
                  </a:lnTo>
                  <a:lnTo>
                    <a:pt x="2062734" y="835151"/>
                  </a:lnTo>
                  <a:lnTo>
                    <a:pt x="2122170" y="826007"/>
                  </a:lnTo>
                  <a:lnTo>
                    <a:pt x="2180081" y="813815"/>
                  </a:lnTo>
                  <a:lnTo>
                    <a:pt x="2239517" y="795527"/>
                  </a:lnTo>
                  <a:lnTo>
                    <a:pt x="2298954" y="768095"/>
                  </a:lnTo>
                  <a:lnTo>
                    <a:pt x="2356866" y="784859"/>
                  </a:lnTo>
                  <a:lnTo>
                    <a:pt x="2416302" y="804671"/>
                  </a:lnTo>
                  <a:lnTo>
                    <a:pt x="2475738" y="784859"/>
                  </a:lnTo>
                  <a:lnTo>
                    <a:pt x="2533650" y="804671"/>
                  </a:lnTo>
                  <a:lnTo>
                    <a:pt x="2593086" y="784859"/>
                  </a:lnTo>
                  <a:lnTo>
                    <a:pt x="2652522" y="754379"/>
                  </a:lnTo>
                  <a:lnTo>
                    <a:pt x="2710434" y="746759"/>
                  </a:lnTo>
                  <a:lnTo>
                    <a:pt x="2769869" y="739139"/>
                  </a:lnTo>
                  <a:lnTo>
                    <a:pt x="2829305" y="728471"/>
                  </a:lnTo>
                  <a:lnTo>
                    <a:pt x="2887217" y="702563"/>
                  </a:lnTo>
                  <a:lnTo>
                    <a:pt x="2946654" y="694943"/>
                  </a:lnTo>
                  <a:lnTo>
                    <a:pt x="3006090" y="681227"/>
                  </a:lnTo>
                  <a:lnTo>
                    <a:pt x="3064002" y="653795"/>
                  </a:lnTo>
                  <a:lnTo>
                    <a:pt x="3123438" y="643127"/>
                  </a:lnTo>
                  <a:lnTo>
                    <a:pt x="3182874" y="647699"/>
                  </a:lnTo>
                  <a:lnTo>
                    <a:pt x="3240786" y="605027"/>
                  </a:lnTo>
                  <a:lnTo>
                    <a:pt x="3300222" y="623315"/>
                  </a:lnTo>
                  <a:lnTo>
                    <a:pt x="3359657" y="591311"/>
                  </a:lnTo>
                  <a:lnTo>
                    <a:pt x="3417569" y="559307"/>
                  </a:lnTo>
                  <a:lnTo>
                    <a:pt x="3477005" y="542543"/>
                  </a:lnTo>
                  <a:lnTo>
                    <a:pt x="3536441" y="518159"/>
                  </a:lnTo>
                  <a:lnTo>
                    <a:pt x="3594354" y="518159"/>
                  </a:lnTo>
                  <a:lnTo>
                    <a:pt x="3653790" y="519683"/>
                  </a:lnTo>
                  <a:lnTo>
                    <a:pt x="3713226" y="530351"/>
                  </a:lnTo>
                  <a:lnTo>
                    <a:pt x="3771138" y="530351"/>
                  </a:lnTo>
                  <a:lnTo>
                    <a:pt x="3830574" y="560832"/>
                  </a:lnTo>
                  <a:lnTo>
                    <a:pt x="3890010" y="528827"/>
                  </a:lnTo>
                  <a:lnTo>
                    <a:pt x="3947922" y="565403"/>
                  </a:lnTo>
                  <a:lnTo>
                    <a:pt x="4007357" y="568451"/>
                  </a:lnTo>
                  <a:lnTo>
                    <a:pt x="4066793" y="525779"/>
                  </a:lnTo>
                  <a:lnTo>
                    <a:pt x="4124705" y="527303"/>
                  </a:lnTo>
                  <a:lnTo>
                    <a:pt x="4184141" y="537971"/>
                  </a:lnTo>
                  <a:lnTo>
                    <a:pt x="4243578" y="539495"/>
                  </a:lnTo>
                  <a:lnTo>
                    <a:pt x="4301490" y="521207"/>
                  </a:lnTo>
                  <a:lnTo>
                    <a:pt x="4360926" y="483107"/>
                  </a:lnTo>
                  <a:lnTo>
                    <a:pt x="4420362" y="484631"/>
                  </a:lnTo>
                  <a:lnTo>
                    <a:pt x="4478274" y="469391"/>
                  </a:lnTo>
                  <a:lnTo>
                    <a:pt x="4537710" y="428243"/>
                  </a:lnTo>
                  <a:lnTo>
                    <a:pt x="4597146" y="400811"/>
                  </a:lnTo>
                  <a:lnTo>
                    <a:pt x="4655058" y="409955"/>
                  </a:lnTo>
                  <a:lnTo>
                    <a:pt x="4714494" y="417575"/>
                  </a:lnTo>
                  <a:lnTo>
                    <a:pt x="4773930" y="449579"/>
                  </a:lnTo>
                  <a:lnTo>
                    <a:pt x="4831842" y="464819"/>
                  </a:lnTo>
                  <a:lnTo>
                    <a:pt x="4891278" y="457199"/>
                  </a:lnTo>
                  <a:lnTo>
                    <a:pt x="4950714" y="441959"/>
                  </a:lnTo>
                  <a:lnTo>
                    <a:pt x="5008626" y="406907"/>
                  </a:lnTo>
                  <a:lnTo>
                    <a:pt x="5068062" y="408431"/>
                  </a:lnTo>
                  <a:lnTo>
                    <a:pt x="5127498" y="393191"/>
                  </a:lnTo>
                  <a:lnTo>
                    <a:pt x="5185410" y="373379"/>
                  </a:lnTo>
                  <a:lnTo>
                    <a:pt x="5244846" y="368807"/>
                  </a:lnTo>
                  <a:lnTo>
                    <a:pt x="5304282" y="356615"/>
                  </a:lnTo>
                  <a:lnTo>
                    <a:pt x="5362194" y="335279"/>
                  </a:lnTo>
                  <a:lnTo>
                    <a:pt x="5421630" y="335279"/>
                  </a:lnTo>
                  <a:lnTo>
                    <a:pt x="5481066" y="318515"/>
                  </a:lnTo>
                  <a:lnTo>
                    <a:pt x="5538978" y="294131"/>
                  </a:lnTo>
                  <a:lnTo>
                    <a:pt x="5598413" y="277367"/>
                  </a:lnTo>
                  <a:lnTo>
                    <a:pt x="5657850" y="260603"/>
                  </a:lnTo>
                  <a:lnTo>
                    <a:pt x="5715761" y="301751"/>
                  </a:lnTo>
                  <a:lnTo>
                    <a:pt x="5775198" y="301751"/>
                  </a:lnTo>
                  <a:lnTo>
                    <a:pt x="5834633" y="310895"/>
                  </a:lnTo>
                  <a:lnTo>
                    <a:pt x="5892546" y="283463"/>
                  </a:lnTo>
                  <a:lnTo>
                    <a:pt x="5951982" y="277367"/>
                  </a:lnTo>
                  <a:lnTo>
                    <a:pt x="6011418" y="259079"/>
                  </a:lnTo>
                  <a:lnTo>
                    <a:pt x="6069330" y="224027"/>
                  </a:lnTo>
                  <a:lnTo>
                    <a:pt x="6128766" y="254507"/>
                  </a:lnTo>
                  <a:lnTo>
                    <a:pt x="6188202" y="320039"/>
                  </a:lnTo>
                  <a:lnTo>
                    <a:pt x="6246113" y="272795"/>
                  </a:lnTo>
                  <a:lnTo>
                    <a:pt x="6305550" y="306323"/>
                  </a:lnTo>
                  <a:lnTo>
                    <a:pt x="6364985" y="245363"/>
                  </a:lnTo>
                  <a:lnTo>
                    <a:pt x="6422898" y="227075"/>
                  </a:lnTo>
                  <a:lnTo>
                    <a:pt x="6482333" y="181355"/>
                  </a:lnTo>
                  <a:lnTo>
                    <a:pt x="6541770" y="158495"/>
                  </a:lnTo>
                  <a:lnTo>
                    <a:pt x="6599682" y="170687"/>
                  </a:lnTo>
                  <a:lnTo>
                    <a:pt x="6659118" y="108203"/>
                  </a:lnTo>
                  <a:lnTo>
                    <a:pt x="6718554" y="94487"/>
                  </a:lnTo>
                  <a:lnTo>
                    <a:pt x="6776466" y="47243"/>
                  </a:lnTo>
                  <a:lnTo>
                    <a:pt x="6835902" y="47243"/>
                  </a:lnTo>
                  <a:lnTo>
                    <a:pt x="6895337" y="33527"/>
                  </a:lnTo>
                  <a:lnTo>
                    <a:pt x="6953250" y="6095"/>
                  </a:lnTo>
                  <a:lnTo>
                    <a:pt x="7012685" y="0"/>
                  </a:lnTo>
                </a:path>
              </a:pathLst>
            </a:custGeom>
            <a:ln w="31750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7947" y="2465070"/>
              <a:ext cx="7012940" cy="2005964"/>
            </a:xfrm>
            <a:custGeom>
              <a:avLst/>
              <a:gdLst/>
              <a:ahLst/>
              <a:cxnLst/>
              <a:rect l="l" t="t" r="r" b="b"/>
              <a:pathLst>
                <a:path w="7012940" h="2005964">
                  <a:moveTo>
                    <a:pt x="0" y="2002262"/>
                  </a:moveTo>
                  <a:lnTo>
                    <a:pt x="762" y="2002535"/>
                  </a:lnTo>
                  <a:lnTo>
                    <a:pt x="58674" y="1981199"/>
                  </a:lnTo>
                  <a:lnTo>
                    <a:pt x="118110" y="1941575"/>
                  </a:lnTo>
                  <a:lnTo>
                    <a:pt x="177546" y="1923287"/>
                  </a:lnTo>
                  <a:lnTo>
                    <a:pt x="235458" y="1976627"/>
                  </a:lnTo>
                  <a:lnTo>
                    <a:pt x="294894" y="2005583"/>
                  </a:lnTo>
                  <a:lnTo>
                    <a:pt x="354330" y="1956815"/>
                  </a:lnTo>
                  <a:lnTo>
                    <a:pt x="412242" y="1975103"/>
                  </a:lnTo>
                  <a:lnTo>
                    <a:pt x="471678" y="1918715"/>
                  </a:lnTo>
                  <a:lnTo>
                    <a:pt x="531114" y="1897379"/>
                  </a:lnTo>
                  <a:lnTo>
                    <a:pt x="589026" y="1898903"/>
                  </a:lnTo>
                  <a:lnTo>
                    <a:pt x="648462" y="1856231"/>
                  </a:lnTo>
                  <a:lnTo>
                    <a:pt x="707897" y="1840991"/>
                  </a:lnTo>
                  <a:lnTo>
                    <a:pt x="765810" y="1810511"/>
                  </a:lnTo>
                  <a:lnTo>
                    <a:pt x="825246" y="1808987"/>
                  </a:lnTo>
                  <a:lnTo>
                    <a:pt x="884682" y="1780031"/>
                  </a:lnTo>
                  <a:lnTo>
                    <a:pt x="942594" y="1783079"/>
                  </a:lnTo>
                  <a:lnTo>
                    <a:pt x="1002029" y="1801367"/>
                  </a:lnTo>
                  <a:lnTo>
                    <a:pt x="1061466" y="1810511"/>
                  </a:lnTo>
                  <a:lnTo>
                    <a:pt x="1119378" y="1836419"/>
                  </a:lnTo>
                  <a:lnTo>
                    <a:pt x="1178814" y="1876043"/>
                  </a:lnTo>
                  <a:lnTo>
                    <a:pt x="1238250" y="1802891"/>
                  </a:lnTo>
                  <a:lnTo>
                    <a:pt x="1296162" y="1798319"/>
                  </a:lnTo>
                  <a:lnTo>
                    <a:pt x="1355598" y="1783079"/>
                  </a:lnTo>
                  <a:lnTo>
                    <a:pt x="1415034" y="1743455"/>
                  </a:lnTo>
                  <a:lnTo>
                    <a:pt x="1472946" y="1708403"/>
                  </a:lnTo>
                  <a:lnTo>
                    <a:pt x="1532382" y="1684019"/>
                  </a:lnTo>
                  <a:lnTo>
                    <a:pt x="1591818" y="1680971"/>
                  </a:lnTo>
                  <a:lnTo>
                    <a:pt x="1649729" y="1726691"/>
                  </a:lnTo>
                  <a:lnTo>
                    <a:pt x="1709165" y="1691639"/>
                  </a:lnTo>
                  <a:lnTo>
                    <a:pt x="1768602" y="1671827"/>
                  </a:lnTo>
                  <a:lnTo>
                    <a:pt x="1826514" y="1652015"/>
                  </a:lnTo>
                  <a:lnTo>
                    <a:pt x="1885950" y="1630679"/>
                  </a:lnTo>
                  <a:lnTo>
                    <a:pt x="1945386" y="1648967"/>
                  </a:lnTo>
                  <a:lnTo>
                    <a:pt x="2003298" y="1639823"/>
                  </a:lnTo>
                  <a:lnTo>
                    <a:pt x="2062734" y="1635252"/>
                  </a:lnTo>
                  <a:lnTo>
                    <a:pt x="2122170" y="1592579"/>
                  </a:lnTo>
                  <a:lnTo>
                    <a:pt x="2180081" y="1575815"/>
                  </a:lnTo>
                  <a:lnTo>
                    <a:pt x="2239517" y="1536191"/>
                  </a:lnTo>
                  <a:lnTo>
                    <a:pt x="2298954" y="1505711"/>
                  </a:lnTo>
                  <a:lnTo>
                    <a:pt x="2356866" y="1495043"/>
                  </a:lnTo>
                  <a:lnTo>
                    <a:pt x="2416302" y="1516379"/>
                  </a:lnTo>
                  <a:lnTo>
                    <a:pt x="2475738" y="1464563"/>
                  </a:lnTo>
                  <a:lnTo>
                    <a:pt x="2533650" y="1499615"/>
                  </a:lnTo>
                  <a:lnTo>
                    <a:pt x="2593086" y="1463039"/>
                  </a:lnTo>
                  <a:lnTo>
                    <a:pt x="2652522" y="1405127"/>
                  </a:lnTo>
                  <a:lnTo>
                    <a:pt x="2710434" y="1371599"/>
                  </a:lnTo>
                  <a:lnTo>
                    <a:pt x="2769869" y="1344167"/>
                  </a:lnTo>
                  <a:lnTo>
                    <a:pt x="2829305" y="1370075"/>
                  </a:lnTo>
                  <a:lnTo>
                    <a:pt x="2887217" y="1313687"/>
                  </a:lnTo>
                  <a:lnTo>
                    <a:pt x="2946654" y="1301495"/>
                  </a:lnTo>
                  <a:lnTo>
                    <a:pt x="3006090" y="1286255"/>
                  </a:lnTo>
                  <a:lnTo>
                    <a:pt x="3064002" y="1246631"/>
                  </a:lnTo>
                  <a:lnTo>
                    <a:pt x="3123438" y="1222247"/>
                  </a:lnTo>
                  <a:lnTo>
                    <a:pt x="3182874" y="1237487"/>
                  </a:lnTo>
                  <a:lnTo>
                    <a:pt x="3240786" y="1173479"/>
                  </a:lnTo>
                  <a:lnTo>
                    <a:pt x="3300222" y="1199387"/>
                  </a:lnTo>
                  <a:lnTo>
                    <a:pt x="3359657" y="1155191"/>
                  </a:lnTo>
                  <a:lnTo>
                    <a:pt x="3417569" y="1107947"/>
                  </a:lnTo>
                  <a:lnTo>
                    <a:pt x="3477005" y="1101852"/>
                  </a:lnTo>
                  <a:lnTo>
                    <a:pt x="3536441" y="1118615"/>
                  </a:lnTo>
                  <a:lnTo>
                    <a:pt x="3594354" y="1059179"/>
                  </a:lnTo>
                  <a:lnTo>
                    <a:pt x="3653790" y="1077467"/>
                  </a:lnTo>
                  <a:lnTo>
                    <a:pt x="3713226" y="1072895"/>
                  </a:lnTo>
                  <a:lnTo>
                    <a:pt x="3771138" y="1060703"/>
                  </a:lnTo>
                  <a:lnTo>
                    <a:pt x="3830574" y="1098803"/>
                  </a:lnTo>
                  <a:lnTo>
                    <a:pt x="3890010" y="1057655"/>
                  </a:lnTo>
                  <a:lnTo>
                    <a:pt x="3947922" y="1146047"/>
                  </a:lnTo>
                  <a:lnTo>
                    <a:pt x="4007357" y="1173479"/>
                  </a:lnTo>
                  <a:lnTo>
                    <a:pt x="4066793" y="1062227"/>
                  </a:lnTo>
                  <a:lnTo>
                    <a:pt x="4124705" y="1060703"/>
                  </a:lnTo>
                  <a:lnTo>
                    <a:pt x="4184141" y="1085088"/>
                  </a:lnTo>
                  <a:lnTo>
                    <a:pt x="4243578" y="1138427"/>
                  </a:lnTo>
                  <a:lnTo>
                    <a:pt x="4301490" y="1129283"/>
                  </a:lnTo>
                  <a:lnTo>
                    <a:pt x="4360926" y="1036319"/>
                  </a:lnTo>
                  <a:lnTo>
                    <a:pt x="4420362" y="1033271"/>
                  </a:lnTo>
                  <a:lnTo>
                    <a:pt x="4478274" y="1004315"/>
                  </a:lnTo>
                  <a:lnTo>
                    <a:pt x="4537710" y="976883"/>
                  </a:lnTo>
                  <a:lnTo>
                    <a:pt x="4597146" y="918971"/>
                  </a:lnTo>
                  <a:lnTo>
                    <a:pt x="4655058" y="922019"/>
                  </a:lnTo>
                  <a:lnTo>
                    <a:pt x="4714494" y="926591"/>
                  </a:lnTo>
                  <a:lnTo>
                    <a:pt x="4773930" y="967739"/>
                  </a:lnTo>
                  <a:lnTo>
                    <a:pt x="4831842" y="935735"/>
                  </a:lnTo>
                  <a:lnTo>
                    <a:pt x="4891278" y="906779"/>
                  </a:lnTo>
                  <a:lnTo>
                    <a:pt x="4950714" y="874776"/>
                  </a:lnTo>
                  <a:lnTo>
                    <a:pt x="5008626" y="806195"/>
                  </a:lnTo>
                  <a:lnTo>
                    <a:pt x="5068062" y="806195"/>
                  </a:lnTo>
                  <a:lnTo>
                    <a:pt x="5127498" y="781812"/>
                  </a:lnTo>
                  <a:lnTo>
                    <a:pt x="5185410" y="751331"/>
                  </a:lnTo>
                  <a:lnTo>
                    <a:pt x="5244846" y="742188"/>
                  </a:lnTo>
                  <a:lnTo>
                    <a:pt x="5304282" y="708659"/>
                  </a:lnTo>
                  <a:lnTo>
                    <a:pt x="5362194" y="690371"/>
                  </a:lnTo>
                  <a:lnTo>
                    <a:pt x="5421630" y="662939"/>
                  </a:lnTo>
                  <a:lnTo>
                    <a:pt x="5481066" y="621791"/>
                  </a:lnTo>
                  <a:lnTo>
                    <a:pt x="5538978" y="563879"/>
                  </a:lnTo>
                  <a:lnTo>
                    <a:pt x="5598413" y="537971"/>
                  </a:lnTo>
                  <a:lnTo>
                    <a:pt x="5657850" y="445007"/>
                  </a:lnTo>
                  <a:lnTo>
                    <a:pt x="5715761" y="528827"/>
                  </a:lnTo>
                  <a:lnTo>
                    <a:pt x="5775198" y="565403"/>
                  </a:lnTo>
                  <a:lnTo>
                    <a:pt x="5834633" y="566927"/>
                  </a:lnTo>
                  <a:lnTo>
                    <a:pt x="5892546" y="513588"/>
                  </a:lnTo>
                  <a:lnTo>
                    <a:pt x="5951982" y="502919"/>
                  </a:lnTo>
                  <a:lnTo>
                    <a:pt x="6011418" y="435863"/>
                  </a:lnTo>
                  <a:lnTo>
                    <a:pt x="6069330" y="365759"/>
                  </a:lnTo>
                  <a:lnTo>
                    <a:pt x="6128766" y="377951"/>
                  </a:lnTo>
                  <a:lnTo>
                    <a:pt x="6188202" y="527303"/>
                  </a:lnTo>
                  <a:lnTo>
                    <a:pt x="6246113" y="466343"/>
                  </a:lnTo>
                  <a:lnTo>
                    <a:pt x="6305550" y="621791"/>
                  </a:lnTo>
                  <a:lnTo>
                    <a:pt x="6364985" y="475488"/>
                  </a:lnTo>
                  <a:lnTo>
                    <a:pt x="6422898" y="416051"/>
                  </a:lnTo>
                  <a:lnTo>
                    <a:pt x="6482333" y="356615"/>
                  </a:lnTo>
                  <a:lnTo>
                    <a:pt x="6541770" y="280415"/>
                  </a:lnTo>
                  <a:lnTo>
                    <a:pt x="6599682" y="391667"/>
                  </a:lnTo>
                  <a:lnTo>
                    <a:pt x="6659118" y="245363"/>
                  </a:lnTo>
                  <a:lnTo>
                    <a:pt x="6718554" y="213359"/>
                  </a:lnTo>
                  <a:lnTo>
                    <a:pt x="6776466" y="208787"/>
                  </a:lnTo>
                  <a:lnTo>
                    <a:pt x="6835902" y="178307"/>
                  </a:lnTo>
                  <a:lnTo>
                    <a:pt x="6895337" y="134112"/>
                  </a:lnTo>
                  <a:lnTo>
                    <a:pt x="6953250" y="56387"/>
                  </a:lnTo>
                  <a:lnTo>
                    <a:pt x="7012685" y="0"/>
                  </a:lnTo>
                </a:path>
              </a:pathLst>
            </a:custGeom>
            <a:ln w="3175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07947" y="2774441"/>
              <a:ext cx="7012940" cy="1682750"/>
            </a:xfrm>
            <a:custGeom>
              <a:avLst/>
              <a:gdLst/>
              <a:ahLst/>
              <a:cxnLst/>
              <a:rect l="l" t="t" r="r" b="b"/>
              <a:pathLst>
                <a:path w="7012940" h="1682750">
                  <a:moveTo>
                    <a:pt x="0" y="1682359"/>
                  </a:moveTo>
                  <a:lnTo>
                    <a:pt x="762" y="1682496"/>
                  </a:lnTo>
                  <a:lnTo>
                    <a:pt x="58674" y="1665732"/>
                  </a:lnTo>
                  <a:lnTo>
                    <a:pt x="118110" y="1639824"/>
                  </a:lnTo>
                  <a:lnTo>
                    <a:pt x="177546" y="1620012"/>
                  </a:lnTo>
                  <a:lnTo>
                    <a:pt x="235458" y="1648968"/>
                  </a:lnTo>
                  <a:lnTo>
                    <a:pt x="294894" y="1659636"/>
                  </a:lnTo>
                  <a:lnTo>
                    <a:pt x="354330" y="1623060"/>
                  </a:lnTo>
                  <a:lnTo>
                    <a:pt x="412242" y="1618488"/>
                  </a:lnTo>
                  <a:lnTo>
                    <a:pt x="471678" y="1580388"/>
                  </a:lnTo>
                  <a:lnTo>
                    <a:pt x="531114" y="1572768"/>
                  </a:lnTo>
                  <a:lnTo>
                    <a:pt x="589026" y="1578864"/>
                  </a:lnTo>
                  <a:lnTo>
                    <a:pt x="648462" y="1556004"/>
                  </a:lnTo>
                  <a:lnTo>
                    <a:pt x="707897" y="1548384"/>
                  </a:lnTo>
                  <a:lnTo>
                    <a:pt x="765810" y="1522476"/>
                  </a:lnTo>
                  <a:lnTo>
                    <a:pt x="825246" y="1522476"/>
                  </a:lnTo>
                  <a:lnTo>
                    <a:pt x="884682" y="1496568"/>
                  </a:lnTo>
                  <a:lnTo>
                    <a:pt x="942594" y="1488948"/>
                  </a:lnTo>
                  <a:lnTo>
                    <a:pt x="1002029" y="1507236"/>
                  </a:lnTo>
                  <a:lnTo>
                    <a:pt x="1061466" y="1502664"/>
                  </a:lnTo>
                  <a:lnTo>
                    <a:pt x="1119378" y="1499616"/>
                  </a:lnTo>
                  <a:lnTo>
                    <a:pt x="1178814" y="1508760"/>
                  </a:lnTo>
                  <a:lnTo>
                    <a:pt x="1238250" y="1463040"/>
                  </a:lnTo>
                  <a:lnTo>
                    <a:pt x="1296162" y="1452372"/>
                  </a:lnTo>
                  <a:lnTo>
                    <a:pt x="1355598" y="1432560"/>
                  </a:lnTo>
                  <a:lnTo>
                    <a:pt x="1415034" y="1402080"/>
                  </a:lnTo>
                  <a:lnTo>
                    <a:pt x="1472946" y="1379220"/>
                  </a:lnTo>
                  <a:lnTo>
                    <a:pt x="1532382" y="1368552"/>
                  </a:lnTo>
                  <a:lnTo>
                    <a:pt x="1591818" y="1356360"/>
                  </a:lnTo>
                  <a:lnTo>
                    <a:pt x="1649729" y="1373124"/>
                  </a:lnTo>
                  <a:lnTo>
                    <a:pt x="1709165" y="1350264"/>
                  </a:lnTo>
                  <a:lnTo>
                    <a:pt x="1768602" y="1327404"/>
                  </a:lnTo>
                  <a:lnTo>
                    <a:pt x="1826514" y="1313688"/>
                  </a:lnTo>
                  <a:lnTo>
                    <a:pt x="1885950" y="1301496"/>
                  </a:lnTo>
                  <a:lnTo>
                    <a:pt x="1945386" y="1316736"/>
                  </a:lnTo>
                  <a:lnTo>
                    <a:pt x="2003298" y="1304544"/>
                  </a:lnTo>
                  <a:lnTo>
                    <a:pt x="2062734" y="1307592"/>
                  </a:lnTo>
                  <a:lnTo>
                    <a:pt x="2122170" y="1284732"/>
                  </a:lnTo>
                  <a:lnTo>
                    <a:pt x="2180081" y="1269492"/>
                  </a:lnTo>
                  <a:lnTo>
                    <a:pt x="2239517" y="1239012"/>
                  </a:lnTo>
                  <a:lnTo>
                    <a:pt x="2298954" y="1203960"/>
                  </a:lnTo>
                  <a:lnTo>
                    <a:pt x="2356866" y="1216152"/>
                  </a:lnTo>
                  <a:lnTo>
                    <a:pt x="2416302" y="1242060"/>
                  </a:lnTo>
                  <a:lnTo>
                    <a:pt x="2475738" y="1205484"/>
                  </a:lnTo>
                  <a:lnTo>
                    <a:pt x="2533650" y="1235964"/>
                  </a:lnTo>
                  <a:lnTo>
                    <a:pt x="2593086" y="1205484"/>
                  </a:lnTo>
                  <a:lnTo>
                    <a:pt x="2652522" y="1158240"/>
                  </a:lnTo>
                  <a:lnTo>
                    <a:pt x="2710434" y="1139952"/>
                  </a:lnTo>
                  <a:lnTo>
                    <a:pt x="2769869" y="1124712"/>
                  </a:lnTo>
                  <a:lnTo>
                    <a:pt x="2829305" y="1123188"/>
                  </a:lnTo>
                  <a:lnTo>
                    <a:pt x="2887217" y="1080516"/>
                  </a:lnTo>
                  <a:lnTo>
                    <a:pt x="2946654" y="1069848"/>
                  </a:lnTo>
                  <a:lnTo>
                    <a:pt x="3006090" y="1051560"/>
                  </a:lnTo>
                  <a:lnTo>
                    <a:pt x="3064002" y="1013460"/>
                  </a:lnTo>
                  <a:lnTo>
                    <a:pt x="3123438" y="995172"/>
                  </a:lnTo>
                  <a:lnTo>
                    <a:pt x="3182874" y="1005840"/>
                  </a:lnTo>
                  <a:lnTo>
                    <a:pt x="3240786" y="944880"/>
                  </a:lnTo>
                  <a:lnTo>
                    <a:pt x="3300222" y="969264"/>
                  </a:lnTo>
                  <a:lnTo>
                    <a:pt x="3359657" y="926592"/>
                  </a:lnTo>
                  <a:lnTo>
                    <a:pt x="3417569" y="880872"/>
                  </a:lnTo>
                  <a:lnTo>
                    <a:pt x="3477005" y="864108"/>
                  </a:lnTo>
                  <a:lnTo>
                    <a:pt x="3536441" y="845820"/>
                  </a:lnTo>
                  <a:lnTo>
                    <a:pt x="3594354" y="827532"/>
                  </a:lnTo>
                  <a:lnTo>
                    <a:pt x="3653790" y="835152"/>
                  </a:lnTo>
                  <a:lnTo>
                    <a:pt x="3713226" y="842772"/>
                  </a:lnTo>
                  <a:lnTo>
                    <a:pt x="3771138" y="839724"/>
                  </a:lnTo>
                  <a:lnTo>
                    <a:pt x="3830574" y="880872"/>
                  </a:lnTo>
                  <a:lnTo>
                    <a:pt x="3890010" y="836676"/>
                  </a:lnTo>
                  <a:lnTo>
                    <a:pt x="3947922" y="900684"/>
                  </a:lnTo>
                  <a:lnTo>
                    <a:pt x="4007357" y="912876"/>
                  </a:lnTo>
                  <a:lnTo>
                    <a:pt x="4066793" y="835152"/>
                  </a:lnTo>
                  <a:lnTo>
                    <a:pt x="4124705" y="835152"/>
                  </a:lnTo>
                  <a:lnTo>
                    <a:pt x="4184141" y="854964"/>
                  </a:lnTo>
                  <a:lnTo>
                    <a:pt x="4243578" y="871728"/>
                  </a:lnTo>
                  <a:lnTo>
                    <a:pt x="4301490" y="853440"/>
                  </a:lnTo>
                  <a:lnTo>
                    <a:pt x="4360926" y="786384"/>
                  </a:lnTo>
                  <a:lnTo>
                    <a:pt x="4420362" y="786384"/>
                  </a:lnTo>
                  <a:lnTo>
                    <a:pt x="4478274" y="762000"/>
                  </a:lnTo>
                  <a:lnTo>
                    <a:pt x="4537710" y="714756"/>
                  </a:lnTo>
                  <a:lnTo>
                    <a:pt x="4597146" y="669036"/>
                  </a:lnTo>
                  <a:lnTo>
                    <a:pt x="4655058" y="679704"/>
                  </a:lnTo>
                  <a:lnTo>
                    <a:pt x="4714494" y="688848"/>
                  </a:lnTo>
                  <a:lnTo>
                    <a:pt x="4773930" y="733044"/>
                  </a:lnTo>
                  <a:lnTo>
                    <a:pt x="4831842" y="737616"/>
                  </a:lnTo>
                  <a:lnTo>
                    <a:pt x="4891278" y="719328"/>
                  </a:lnTo>
                  <a:lnTo>
                    <a:pt x="4950714" y="694944"/>
                  </a:lnTo>
                  <a:lnTo>
                    <a:pt x="5008626" y="640080"/>
                  </a:lnTo>
                  <a:lnTo>
                    <a:pt x="5068062" y="641604"/>
                  </a:lnTo>
                  <a:lnTo>
                    <a:pt x="5127498" y="618744"/>
                  </a:lnTo>
                  <a:lnTo>
                    <a:pt x="5185410" y="589788"/>
                  </a:lnTo>
                  <a:lnTo>
                    <a:pt x="5244846" y="583692"/>
                  </a:lnTo>
                  <a:lnTo>
                    <a:pt x="5304282" y="560832"/>
                  </a:lnTo>
                  <a:lnTo>
                    <a:pt x="5362194" y="534924"/>
                  </a:lnTo>
                  <a:lnTo>
                    <a:pt x="5421630" y="524256"/>
                  </a:lnTo>
                  <a:lnTo>
                    <a:pt x="5481066" y="496824"/>
                  </a:lnTo>
                  <a:lnTo>
                    <a:pt x="5538978" y="454152"/>
                  </a:lnTo>
                  <a:lnTo>
                    <a:pt x="5598413" y="431292"/>
                  </a:lnTo>
                  <a:lnTo>
                    <a:pt x="5657850" y="384048"/>
                  </a:lnTo>
                  <a:lnTo>
                    <a:pt x="5715761" y="452628"/>
                  </a:lnTo>
                  <a:lnTo>
                    <a:pt x="5775198" y="466344"/>
                  </a:lnTo>
                  <a:lnTo>
                    <a:pt x="5834633" y="475488"/>
                  </a:lnTo>
                  <a:lnTo>
                    <a:pt x="5892546" y="431292"/>
                  </a:lnTo>
                  <a:lnTo>
                    <a:pt x="5951982" y="423672"/>
                  </a:lnTo>
                  <a:lnTo>
                    <a:pt x="6011418" y="384048"/>
                  </a:lnTo>
                  <a:lnTo>
                    <a:pt x="6069330" y="327660"/>
                  </a:lnTo>
                  <a:lnTo>
                    <a:pt x="6128766" y="362712"/>
                  </a:lnTo>
                  <a:lnTo>
                    <a:pt x="6188202" y="475488"/>
                  </a:lnTo>
                  <a:lnTo>
                    <a:pt x="6246113" y="409956"/>
                  </a:lnTo>
                  <a:lnTo>
                    <a:pt x="6305550" y="492252"/>
                  </a:lnTo>
                  <a:lnTo>
                    <a:pt x="6364985" y="385572"/>
                  </a:lnTo>
                  <a:lnTo>
                    <a:pt x="6422898" y="350520"/>
                  </a:lnTo>
                  <a:lnTo>
                    <a:pt x="6482333" y="286512"/>
                  </a:lnTo>
                  <a:lnTo>
                    <a:pt x="6541770" y="240792"/>
                  </a:lnTo>
                  <a:lnTo>
                    <a:pt x="6599682" y="288036"/>
                  </a:lnTo>
                  <a:lnTo>
                    <a:pt x="6659118" y="181356"/>
                  </a:lnTo>
                  <a:lnTo>
                    <a:pt x="6718554" y="158496"/>
                  </a:lnTo>
                  <a:lnTo>
                    <a:pt x="6776466" y="109728"/>
                  </a:lnTo>
                  <a:lnTo>
                    <a:pt x="6835902" y="100584"/>
                  </a:lnTo>
                  <a:lnTo>
                    <a:pt x="6895337" y="73152"/>
                  </a:lnTo>
                  <a:lnTo>
                    <a:pt x="6953250" y="22860"/>
                  </a:lnTo>
                  <a:lnTo>
                    <a:pt x="7012685" y="0"/>
                  </a:lnTo>
                </a:path>
              </a:pathLst>
            </a:custGeom>
            <a:ln w="31749">
              <a:solidFill>
                <a:srgbClr val="FF5F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107947" y="2152650"/>
              <a:ext cx="7012940" cy="2354580"/>
            </a:xfrm>
            <a:custGeom>
              <a:avLst/>
              <a:gdLst/>
              <a:ahLst/>
              <a:cxnLst/>
              <a:rect l="l" t="t" r="r" b="b"/>
              <a:pathLst>
                <a:path w="7012940" h="2354579">
                  <a:moveTo>
                    <a:pt x="0" y="2325213"/>
                  </a:moveTo>
                  <a:lnTo>
                    <a:pt x="762" y="2325624"/>
                  </a:lnTo>
                  <a:lnTo>
                    <a:pt x="58674" y="2299716"/>
                  </a:lnTo>
                  <a:lnTo>
                    <a:pt x="118110" y="2246376"/>
                  </a:lnTo>
                  <a:lnTo>
                    <a:pt x="177546" y="2231136"/>
                  </a:lnTo>
                  <a:lnTo>
                    <a:pt x="235458" y="2307336"/>
                  </a:lnTo>
                  <a:lnTo>
                    <a:pt x="294894" y="2354580"/>
                  </a:lnTo>
                  <a:lnTo>
                    <a:pt x="354330" y="2295144"/>
                  </a:lnTo>
                  <a:lnTo>
                    <a:pt x="412242" y="2334768"/>
                  </a:lnTo>
                  <a:lnTo>
                    <a:pt x="471678" y="2258568"/>
                  </a:lnTo>
                  <a:lnTo>
                    <a:pt x="531114" y="2225040"/>
                  </a:lnTo>
                  <a:lnTo>
                    <a:pt x="589026" y="2223516"/>
                  </a:lnTo>
                  <a:lnTo>
                    <a:pt x="648462" y="2159508"/>
                  </a:lnTo>
                  <a:lnTo>
                    <a:pt x="707897" y="2135124"/>
                  </a:lnTo>
                  <a:lnTo>
                    <a:pt x="765810" y="2098548"/>
                  </a:lnTo>
                  <a:lnTo>
                    <a:pt x="825246" y="2098548"/>
                  </a:lnTo>
                  <a:lnTo>
                    <a:pt x="884682" y="2066544"/>
                  </a:lnTo>
                  <a:lnTo>
                    <a:pt x="942594" y="2078736"/>
                  </a:lnTo>
                  <a:lnTo>
                    <a:pt x="1002029" y="2097024"/>
                  </a:lnTo>
                  <a:lnTo>
                    <a:pt x="1061466" y="2119884"/>
                  </a:lnTo>
                  <a:lnTo>
                    <a:pt x="1119378" y="2177796"/>
                  </a:lnTo>
                  <a:lnTo>
                    <a:pt x="1178814" y="2247900"/>
                  </a:lnTo>
                  <a:lnTo>
                    <a:pt x="1238250" y="2145792"/>
                  </a:lnTo>
                  <a:lnTo>
                    <a:pt x="1296162" y="2148840"/>
                  </a:lnTo>
                  <a:lnTo>
                    <a:pt x="1355598" y="2138172"/>
                  </a:lnTo>
                  <a:lnTo>
                    <a:pt x="1415034" y="2090927"/>
                  </a:lnTo>
                  <a:lnTo>
                    <a:pt x="1472946" y="2043683"/>
                  </a:lnTo>
                  <a:lnTo>
                    <a:pt x="1532382" y="2005583"/>
                  </a:lnTo>
                  <a:lnTo>
                    <a:pt x="1591818" y="2013204"/>
                  </a:lnTo>
                  <a:lnTo>
                    <a:pt x="1649729" y="2083308"/>
                  </a:lnTo>
                  <a:lnTo>
                    <a:pt x="1709165" y="2039112"/>
                  </a:lnTo>
                  <a:lnTo>
                    <a:pt x="1768602" y="2022348"/>
                  </a:lnTo>
                  <a:lnTo>
                    <a:pt x="1826514" y="1994916"/>
                  </a:lnTo>
                  <a:lnTo>
                    <a:pt x="1885950" y="1965960"/>
                  </a:lnTo>
                  <a:lnTo>
                    <a:pt x="1945386" y="1987295"/>
                  </a:lnTo>
                  <a:lnTo>
                    <a:pt x="2003298" y="1979676"/>
                  </a:lnTo>
                  <a:lnTo>
                    <a:pt x="2062734" y="1969008"/>
                  </a:lnTo>
                  <a:lnTo>
                    <a:pt x="2122170" y="1906524"/>
                  </a:lnTo>
                  <a:lnTo>
                    <a:pt x="2180081" y="1889760"/>
                  </a:lnTo>
                  <a:lnTo>
                    <a:pt x="2239517" y="1839468"/>
                  </a:lnTo>
                  <a:lnTo>
                    <a:pt x="2298954" y="1813560"/>
                  </a:lnTo>
                  <a:lnTo>
                    <a:pt x="2356866" y="1783080"/>
                  </a:lnTo>
                  <a:lnTo>
                    <a:pt x="2416302" y="1801368"/>
                  </a:lnTo>
                  <a:lnTo>
                    <a:pt x="2475738" y="1731264"/>
                  </a:lnTo>
                  <a:lnTo>
                    <a:pt x="2533650" y="1772412"/>
                  </a:lnTo>
                  <a:lnTo>
                    <a:pt x="2593086" y="1728216"/>
                  </a:lnTo>
                  <a:lnTo>
                    <a:pt x="2652522" y="1661160"/>
                  </a:lnTo>
                  <a:lnTo>
                    <a:pt x="2710434" y="1615439"/>
                  </a:lnTo>
                  <a:lnTo>
                    <a:pt x="2769869" y="1575816"/>
                  </a:lnTo>
                  <a:lnTo>
                    <a:pt x="2829305" y="1630680"/>
                  </a:lnTo>
                  <a:lnTo>
                    <a:pt x="2887217" y="1559052"/>
                  </a:lnTo>
                  <a:lnTo>
                    <a:pt x="2946654" y="1546860"/>
                  </a:lnTo>
                  <a:lnTo>
                    <a:pt x="3006090" y="1533144"/>
                  </a:lnTo>
                  <a:lnTo>
                    <a:pt x="3064002" y="1495044"/>
                  </a:lnTo>
                  <a:lnTo>
                    <a:pt x="3123438" y="1459992"/>
                  </a:lnTo>
                  <a:lnTo>
                    <a:pt x="3182874" y="1482852"/>
                  </a:lnTo>
                  <a:lnTo>
                    <a:pt x="3240786" y="1415796"/>
                  </a:lnTo>
                  <a:lnTo>
                    <a:pt x="3300222" y="1440179"/>
                  </a:lnTo>
                  <a:lnTo>
                    <a:pt x="3359657" y="1397508"/>
                  </a:lnTo>
                  <a:lnTo>
                    <a:pt x="3417569" y="1348739"/>
                  </a:lnTo>
                  <a:lnTo>
                    <a:pt x="3477005" y="1354836"/>
                  </a:lnTo>
                  <a:lnTo>
                    <a:pt x="3536441" y="1409700"/>
                  </a:lnTo>
                  <a:lnTo>
                    <a:pt x="3594354" y="1307591"/>
                  </a:lnTo>
                  <a:lnTo>
                    <a:pt x="3653790" y="1336548"/>
                  </a:lnTo>
                  <a:lnTo>
                    <a:pt x="3713226" y="1319784"/>
                  </a:lnTo>
                  <a:lnTo>
                    <a:pt x="3771138" y="1295400"/>
                  </a:lnTo>
                  <a:lnTo>
                    <a:pt x="3830574" y="1331976"/>
                  </a:lnTo>
                  <a:lnTo>
                    <a:pt x="3890010" y="1293876"/>
                  </a:lnTo>
                  <a:lnTo>
                    <a:pt x="3947922" y="1408176"/>
                  </a:lnTo>
                  <a:lnTo>
                    <a:pt x="4007357" y="1450848"/>
                  </a:lnTo>
                  <a:lnTo>
                    <a:pt x="4066793" y="1304544"/>
                  </a:lnTo>
                  <a:lnTo>
                    <a:pt x="4124705" y="1299972"/>
                  </a:lnTo>
                  <a:lnTo>
                    <a:pt x="4184141" y="1328927"/>
                  </a:lnTo>
                  <a:lnTo>
                    <a:pt x="4243578" y="1420367"/>
                  </a:lnTo>
                  <a:lnTo>
                    <a:pt x="4301490" y="1423415"/>
                  </a:lnTo>
                  <a:lnTo>
                    <a:pt x="4360926" y="1304544"/>
                  </a:lnTo>
                  <a:lnTo>
                    <a:pt x="4420362" y="1296924"/>
                  </a:lnTo>
                  <a:lnTo>
                    <a:pt x="4478274" y="1263396"/>
                  </a:lnTo>
                  <a:lnTo>
                    <a:pt x="4537710" y="1257300"/>
                  </a:lnTo>
                  <a:lnTo>
                    <a:pt x="4597146" y="1187196"/>
                  </a:lnTo>
                  <a:lnTo>
                    <a:pt x="4655058" y="1184148"/>
                  </a:lnTo>
                  <a:lnTo>
                    <a:pt x="4714494" y="1182624"/>
                  </a:lnTo>
                  <a:lnTo>
                    <a:pt x="4773930" y="1219200"/>
                  </a:lnTo>
                  <a:lnTo>
                    <a:pt x="4831842" y="1147572"/>
                  </a:lnTo>
                  <a:lnTo>
                    <a:pt x="4891278" y="1106424"/>
                  </a:lnTo>
                  <a:lnTo>
                    <a:pt x="4950714" y="1066800"/>
                  </a:lnTo>
                  <a:lnTo>
                    <a:pt x="5008626" y="982979"/>
                  </a:lnTo>
                  <a:lnTo>
                    <a:pt x="5068062" y="979932"/>
                  </a:lnTo>
                  <a:lnTo>
                    <a:pt x="5127498" y="958596"/>
                  </a:lnTo>
                  <a:lnTo>
                    <a:pt x="5185410" y="926591"/>
                  </a:lnTo>
                  <a:lnTo>
                    <a:pt x="5244846" y="912876"/>
                  </a:lnTo>
                  <a:lnTo>
                    <a:pt x="5304282" y="865632"/>
                  </a:lnTo>
                  <a:lnTo>
                    <a:pt x="5362194" y="859536"/>
                  </a:lnTo>
                  <a:lnTo>
                    <a:pt x="5421630" y="810767"/>
                  </a:lnTo>
                  <a:lnTo>
                    <a:pt x="5481066" y="755903"/>
                  </a:lnTo>
                  <a:lnTo>
                    <a:pt x="5538978" y="679703"/>
                  </a:lnTo>
                  <a:lnTo>
                    <a:pt x="5598413" y="652272"/>
                  </a:lnTo>
                  <a:lnTo>
                    <a:pt x="5657850" y="507491"/>
                  </a:lnTo>
                  <a:lnTo>
                    <a:pt x="5715761" y="606551"/>
                  </a:lnTo>
                  <a:lnTo>
                    <a:pt x="5775198" y="672084"/>
                  </a:lnTo>
                  <a:lnTo>
                    <a:pt x="5834633" y="662939"/>
                  </a:lnTo>
                  <a:lnTo>
                    <a:pt x="5892546" y="601979"/>
                  </a:lnTo>
                  <a:lnTo>
                    <a:pt x="5951982" y="585215"/>
                  </a:lnTo>
                  <a:lnTo>
                    <a:pt x="6011418" y="489203"/>
                  </a:lnTo>
                  <a:lnTo>
                    <a:pt x="6069330" y="400812"/>
                  </a:lnTo>
                  <a:lnTo>
                    <a:pt x="6128766" y="384048"/>
                  </a:lnTo>
                  <a:lnTo>
                    <a:pt x="6188202" y="576072"/>
                  </a:lnTo>
                  <a:lnTo>
                    <a:pt x="6246113" y="522732"/>
                  </a:lnTo>
                  <a:lnTo>
                    <a:pt x="6305550" y="763524"/>
                  </a:lnTo>
                  <a:lnTo>
                    <a:pt x="6364985" y="569976"/>
                  </a:lnTo>
                  <a:lnTo>
                    <a:pt x="6422898" y="484632"/>
                  </a:lnTo>
                  <a:lnTo>
                    <a:pt x="6482333" y="432815"/>
                  </a:lnTo>
                  <a:lnTo>
                    <a:pt x="6541770" y="321563"/>
                  </a:lnTo>
                  <a:lnTo>
                    <a:pt x="6599682" y="502920"/>
                  </a:lnTo>
                  <a:lnTo>
                    <a:pt x="6659118" y="313944"/>
                  </a:lnTo>
                  <a:lnTo>
                    <a:pt x="6718554" y="272796"/>
                  </a:lnTo>
                  <a:lnTo>
                    <a:pt x="6776466" y="318515"/>
                  </a:lnTo>
                  <a:lnTo>
                    <a:pt x="6835902" y="265175"/>
                  </a:lnTo>
                  <a:lnTo>
                    <a:pt x="6895337" y="202691"/>
                  </a:lnTo>
                  <a:lnTo>
                    <a:pt x="6953250" y="94487"/>
                  </a:lnTo>
                  <a:lnTo>
                    <a:pt x="7012685" y="0"/>
                  </a:lnTo>
                </a:path>
              </a:pathLst>
            </a:custGeom>
            <a:ln w="31750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53948" y="4314825"/>
            <a:ext cx="4711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 Narrow"/>
                <a:cs typeface="Arial Narrow"/>
              </a:rPr>
              <a:t>$1,000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53948" y="3420871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$2,000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3948" y="2526919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$3,000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4500" y="1136897"/>
            <a:ext cx="5191125" cy="73596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b="1">
                <a:latin typeface="Arial"/>
                <a:cs typeface="Arial"/>
              </a:rPr>
              <a:t>Growth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$1,000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(1/1/10–12/31/19)</a:t>
            </a:r>
            <a:endParaRPr sz="1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770"/>
              </a:spcBef>
            </a:pPr>
            <a:r>
              <a:rPr dirty="0" sz="1400" spc="-10">
                <a:latin typeface="Arial Narrow"/>
                <a:cs typeface="Arial Narrow"/>
              </a:rPr>
              <a:t>$4,000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2010s: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 spc="-10"/>
              <a:t>iGeneration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8196833" y="3071469"/>
            <a:ext cx="471170" cy="56261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400" spc="-10" b="1">
                <a:solidFill>
                  <a:srgbClr val="672FE2"/>
                </a:solidFill>
                <a:latin typeface="Arial Narrow"/>
                <a:cs typeface="Arial Narrow"/>
              </a:rPr>
              <a:t>$2,261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400" spc="-10" b="1">
                <a:solidFill>
                  <a:srgbClr val="8B8B8B"/>
                </a:solidFill>
                <a:latin typeface="Arial Narrow"/>
                <a:cs typeface="Arial Narrow"/>
              </a:rPr>
              <a:t>$1,979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1107947" y="2077211"/>
          <a:ext cx="9360535" cy="1056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1670"/>
                <a:gridCol w="626109"/>
                <a:gridCol w="1645920"/>
              </a:tblGrid>
              <a:tr h="26289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C8C8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400" spc="-10" b="1">
                          <a:solidFill>
                            <a:srgbClr val="3769FF"/>
                          </a:solidFill>
                          <a:latin typeface="Arial Narrow"/>
                          <a:cs typeface="Arial Narrow"/>
                        </a:rPr>
                        <a:t>$3,567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65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Aggressive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3769FF"/>
                    </a:solidFill>
                  </a:tcPr>
                </a:tc>
              </a:tr>
              <a:tr h="2641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C8C8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spc="-10" b="1">
                          <a:solidFill>
                            <a:srgbClr val="009F95"/>
                          </a:solidFill>
                          <a:latin typeface="Arial Narrow"/>
                          <a:cs typeface="Arial Narrow"/>
                        </a:rPr>
                        <a:t>$3,217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9525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00BEB3"/>
                    </a:solidFill>
                  </a:tcPr>
                </a:tc>
              </a:tr>
              <a:tr h="43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C8C8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5F35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8C8C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400" spc="-10" b="1">
                          <a:solidFill>
                            <a:srgbClr val="FF5F35"/>
                          </a:solidFill>
                          <a:latin typeface="Arial Narrow"/>
                          <a:cs typeface="Arial Narrow"/>
                        </a:rPr>
                        <a:t>$2,871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1655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Moderate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solidFill>
                      <a:srgbClr val="FF5F35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9" name="object 19" descr=""/>
          <p:cNvSpPr/>
          <p:nvPr/>
        </p:nvSpPr>
        <p:spPr>
          <a:xfrm>
            <a:off x="8746235" y="3134867"/>
            <a:ext cx="1645920" cy="250190"/>
          </a:xfrm>
          <a:custGeom>
            <a:avLst/>
            <a:gdLst/>
            <a:ahLst/>
            <a:cxnLst/>
            <a:rect l="l" t="t" r="r" b="b"/>
            <a:pathLst>
              <a:path w="1645920" h="250189">
                <a:moveTo>
                  <a:pt x="1645920" y="0"/>
                </a:moveTo>
                <a:lnTo>
                  <a:pt x="0" y="0"/>
                </a:lnTo>
                <a:lnTo>
                  <a:pt x="0" y="249936"/>
                </a:lnTo>
                <a:lnTo>
                  <a:pt x="1645920" y="249936"/>
                </a:lnTo>
                <a:lnTo>
                  <a:pt x="1645920" y="0"/>
                </a:lnTo>
                <a:close/>
              </a:path>
            </a:pathLst>
          </a:custGeom>
          <a:solidFill>
            <a:srgbClr val="672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8780144" y="3117850"/>
            <a:ext cx="14947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Conservative</a:t>
            </a:r>
            <a:r>
              <a:rPr dirty="0" sz="14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8746235" y="3401567"/>
            <a:ext cx="1645920" cy="250190"/>
          </a:xfrm>
          <a:custGeom>
            <a:avLst/>
            <a:gdLst/>
            <a:ahLst/>
            <a:cxnLst/>
            <a:rect l="l" t="t" r="r" b="b"/>
            <a:pathLst>
              <a:path w="1645920" h="250189">
                <a:moveTo>
                  <a:pt x="1645920" y="0"/>
                </a:moveTo>
                <a:lnTo>
                  <a:pt x="0" y="0"/>
                </a:lnTo>
                <a:lnTo>
                  <a:pt x="0" y="249935"/>
                </a:lnTo>
                <a:lnTo>
                  <a:pt x="1645920" y="249935"/>
                </a:lnTo>
                <a:lnTo>
                  <a:pt x="1645920" y="0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8780144" y="3384550"/>
            <a:ext cx="5384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Income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37717" y="5220016"/>
            <a:ext cx="546735" cy="395605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ts val="1490"/>
              </a:lnSpc>
              <a:spcBef>
                <a:spcPts val="10"/>
              </a:spcBef>
            </a:pPr>
            <a:r>
              <a:rPr dirty="0" sz="1400" spc="-25">
                <a:latin typeface="Arial Narrow"/>
                <a:cs typeface="Arial Narrow"/>
              </a:rPr>
              <a:t>$0</a:t>
            </a:r>
            <a:endParaRPr sz="1400">
              <a:latin typeface="Arial Narrow"/>
              <a:cs typeface="Arial Narrow"/>
            </a:endParaRPr>
          </a:p>
          <a:p>
            <a:pPr marL="208279">
              <a:lnSpc>
                <a:spcPts val="1490"/>
              </a:lnSpc>
            </a:pPr>
            <a:r>
              <a:rPr dirty="0" sz="1400" spc="-20">
                <a:latin typeface="Arial Narrow"/>
                <a:cs typeface="Arial Narrow"/>
              </a:rPr>
              <a:t>2010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40839" y="5385497"/>
            <a:ext cx="350520" cy="230504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20">
                <a:latin typeface="Arial Narrow"/>
                <a:cs typeface="Arial Narrow"/>
              </a:rPr>
              <a:t>2011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347976" y="5385497"/>
            <a:ext cx="350520" cy="230504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20">
                <a:latin typeface="Arial Narrow"/>
                <a:cs typeface="Arial Narrow"/>
              </a:rPr>
              <a:t>2012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055111" y="5385497"/>
            <a:ext cx="350520" cy="230504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20">
                <a:latin typeface="Arial Narrow"/>
                <a:cs typeface="Arial Narrow"/>
              </a:rPr>
              <a:t>2013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762247" y="5385497"/>
            <a:ext cx="350520" cy="230504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20">
                <a:latin typeface="Arial Narrow"/>
                <a:cs typeface="Arial Narrow"/>
              </a:rPr>
              <a:t>2014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469638" y="5385497"/>
            <a:ext cx="350520" cy="230504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20">
                <a:latin typeface="Arial Narrow"/>
                <a:cs typeface="Arial Narrow"/>
              </a:rPr>
              <a:t>2015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176773" y="5385497"/>
            <a:ext cx="350520" cy="230504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20">
                <a:latin typeface="Arial Narrow"/>
                <a:cs typeface="Arial Narrow"/>
              </a:rPr>
              <a:t>2016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883909" y="5385497"/>
            <a:ext cx="350520" cy="230504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20">
                <a:latin typeface="Arial Narrow"/>
                <a:cs typeface="Arial Narrow"/>
              </a:rPr>
              <a:t>2017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591045" y="5385497"/>
            <a:ext cx="350520" cy="230504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20">
                <a:latin typeface="Arial Narrow"/>
                <a:cs typeface="Arial Narrow"/>
              </a:rPr>
              <a:t>2018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298563" y="5385497"/>
            <a:ext cx="350520" cy="230504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spc="-20">
                <a:latin typeface="Arial Narrow"/>
                <a:cs typeface="Arial Narrow"/>
              </a:rPr>
              <a:t>2019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44500" y="5678740"/>
            <a:ext cx="9953625" cy="839469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2022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10">
                <a:latin typeface="Arial Narrow"/>
                <a:cs typeface="Arial Narrow"/>
              </a:rPr>
              <a:t> government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0">
                <a:latin typeface="Arial Narrow"/>
                <a:cs typeface="Arial Narrow"/>
              </a:rPr>
              <a:t> equivalents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Treasury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 reinvested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 directly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rebalanced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annually.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www.franklintempletondatasources.com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10">
                <a:latin typeface="Arial Narrow"/>
                <a:cs typeface="Arial Narrow"/>
              </a:rPr>
              <a:t> additional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information.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0" b="1">
                <a:latin typeface="Arial Narrow"/>
                <a:cs typeface="Arial Narrow"/>
              </a:rPr>
              <a:t> performance</a:t>
            </a:r>
            <a:r>
              <a:rPr dirty="0" sz="1000" spc="500" b="1">
                <a:latin typeface="Arial Narrow"/>
                <a:cs typeface="Arial Narrow"/>
              </a:rPr>
              <a:t> 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34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78052" y="4890515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7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78052" y="4440935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7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78052" y="3991355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7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78052" y="354177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7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78052" y="3092195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7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78052" y="2642616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7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78052" y="2193035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7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78052" y="1743455"/>
            <a:ext cx="6936105" cy="0"/>
          </a:xfrm>
          <a:custGeom>
            <a:avLst/>
            <a:gdLst/>
            <a:ahLst/>
            <a:cxnLst/>
            <a:rect l="l" t="t" r="r" b="b"/>
            <a:pathLst>
              <a:path w="6936105" h="0">
                <a:moveTo>
                  <a:pt x="0" y="0"/>
                </a:moveTo>
                <a:lnTo>
                  <a:pt x="693572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178052" y="2938462"/>
            <a:ext cx="6936105" cy="2406650"/>
            <a:chOff x="1178052" y="2938462"/>
            <a:chExt cx="6936105" cy="2406650"/>
          </a:xfrm>
        </p:grpSpPr>
        <p:sp>
          <p:nvSpPr>
            <p:cNvPr id="11" name="object 11" descr=""/>
            <p:cNvSpPr/>
            <p:nvPr/>
          </p:nvSpPr>
          <p:spPr>
            <a:xfrm>
              <a:off x="1178052" y="5340095"/>
              <a:ext cx="6936105" cy="0"/>
            </a:xfrm>
            <a:custGeom>
              <a:avLst/>
              <a:gdLst/>
              <a:ahLst/>
              <a:cxnLst/>
              <a:rect l="l" t="t" r="r" b="b"/>
              <a:pathLst>
                <a:path w="6936105" h="0">
                  <a:moveTo>
                    <a:pt x="0" y="0"/>
                  </a:moveTo>
                  <a:lnTo>
                    <a:pt x="69357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71778" y="4328922"/>
              <a:ext cx="6748780" cy="989330"/>
            </a:xfrm>
            <a:custGeom>
              <a:avLst/>
              <a:gdLst/>
              <a:ahLst/>
              <a:cxnLst/>
              <a:rect l="l" t="t" r="r" b="b"/>
              <a:pathLst>
                <a:path w="6748780" h="989329">
                  <a:moveTo>
                    <a:pt x="0" y="112775"/>
                  </a:moveTo>
                  <a:lnTo>
                    <a:pt x="187452" y="204215"/>
                  </a:lnTo>
                  <a:lnTo>
                    <a:pt x="374903" y="330707"/>
                  </a:lnTo>
                  <a:lnTo>
                    <a:pt x="562355" y="370331"/>
                  </a:lnTo>
                  <a:lnTo>
                    <a:pt x="749808" y="262127"/>
                  </a:lnTo>
                  <a:lnTo>
                    <a:pt x="937260" y="254507"/>
                  </a:lnTo>
                  <a:lnTo>
                    <a:pt x="1124711" y="161544"/>
                  </a:lnTo>
                  <a:lnTo>
                    <a:pt x="1312164" y="60959"/>
                  </a:lnTo>
                  <a:lnTo>
                    <a:pt x="1499616" y="38100"/>
                  </a:lnTo>
                  <a:lnTo>
                    <a:pt x="1687067" y="152400"/>
                  </a:lnTo>
                  <a:lnTo>
                    <a:pt x="1874520" y="67055"/>
                  </a:lnTo>
                  <a:lnTo>
                    <a:pt x="2061972" y="21335"/>
                  </a:lnTo>
                  <a:lnTo>
                    <a:pt x="2249424" y="0"/>
                  </a:lnTo>
                  <a:lnTo>
                    <a:pt x="2436876" y="111251"/>
                  </a:lnTo>
                  <a:lnTo>
                    <a:pt x="2624328" y="182879"/>
                  </a:lnTo>
                  <a:lnTo>
                    <a:pt x="2811780" y="291083"/>
                  </a:lnTo>
                  <a:lnTo>
                    <a:pt x="2999232" y="562355"/>
                  </a:lnTo>
                  <a:lnTo>
                    <a:pt x="3186684" y="606551"/>
                  </a:lnTo>
                  <a:lnTo>
                    <a:pt x="3374136" y="691895"/>
                  </a:lnTo>
                  <a:lnTo>
                    <a:pt x="3561588" y="562355"/>
                  </a:lnTo>
                  <a:lnTo>
                    <a:pt x="3749040" y="690371"/>
                  </a:lnTo>
                  <a:lnTo>
                    <a:pt x="3936492" y="931163"/>
                  </a:lnTo>
                  <a:lnTo>
                    <a:pt x="4123944" y="969263"/>
                  </a:lnTo>
                  <a:lnTo>
                    <a:pt x="4311396" y="801623"/>
                  </a:lnTo>
                  <a:lnTo>
                    <a:pt x="4498848" y="874776"/>
                  </a:lnTo>
                  <a:lnTo>
                    <a:pt x="4686300" y="696467"/>
                  </a:lnTo>
                  <a:lnTo>
                    <a:pt x="4873752" y="813815"/>
                  </a:lnTo>
                  <a:lnTo>
                    <a:pt x="5061204" y="685800"/>
                  </a:lnTo>
                  <a:lnTo>
                    <a:pt x="5248656" y="643127"/>
                  </a:lnTo>
                  <a:lnTo>
                    <a:pt x="5436108" y="710183"/>
                  </a:lnTo>
                  <a:lnTo>
                    <a:pt x="5623560" y="659891"/>
                  </a:lnTo>
                  <a:lnTo>
                    <a:pt x="5811012" y="670559"/>
                  </a:lnTo>
                  <a:lnTo>
                    <a:pt x="5998464" y="725423"/>
                  </a:lnTo>
                  <a:lnTo>
                    <a:pt x="6185916" y="906779"/>
                  </a:lnTo>
                  <a:lnTo>
                    <a:pt x="6373368" y="989075"/>
                  </a:lnTo>
                  <a:lnTo>
                    <a:pt x="6560820" y="772667"/>
                  </a:lnTo>
                  <a:lnTo>
                    <a:pt x="6748272" y="553211"/>
                  </a:lnTo>
                </a:path>
              </a:pathLst>
            </a:custGeom>
            <a:ln w="2857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271778" y="3765041"/>
              <a:ext cx="6748780" cy="1275715"/>
            </a:xfrm>
            <a:custGeom>
              <a:avLst/>
              <a:gdLst/>
              <a:ahLst/>
              <a:cxnLst/>
              <a:rect l="l" t="t" r="r" b="b"/>
              <a:pathLst>
                <a:path w="6748780" h="1275714">
                  <a:moveTo>
                    <a:pt x="0" y="676655"/>
                  </a:moveTo>
                  <a:lnTo>
                    <a:pt x="187452" y="758951"/>
                  </a:lnTo>
                  <a:lnTo>
                    <a:pt x="374903" y="786383"/>
                  </a:lnTo>
                  <a:lnTo>
                    <a:pt x="562355" y="719327"/>
                  </a:lnTo>
                  <a:lnTo>
                    <a:pt x="749808" y="527303"/>
                  </a:lnTo>
                  <a:lnTo>
                    <a:pt x="937260" y="505967"/>
                  </a:lnTo>
                  <a:lnTo>
                    <a:pt x="1124711" y="390143"/>
                  </a:lnTo>
                  <a:lnTo>
                    <a:pt x="1312164" y="265175"/>
                  </a:lnTo>
                  <a:lnTo>
                    <a:pt x="1499616" y="173735"/>
                  </a:lnTo>
                  <a:lnTo>
                    <a:pt x="1687067" y="368807"/>
                  </a:lnTo>
                  <a:lnTo>
                    <a:pt x="1874520" y="141731"/>
                  </a:lnTo>
                  <a:lnTo>
                    <a:pt x="2061972" y="129539"/>
                  </a:lnTo>
                  <a:lnTo>
                    <a:pt x="2249424" y="0"/>
                  </a:lnTo>
                  <a:lnTo>
                    <a:pt x="2436876" y="207263"/>
                  </a:lnTo>
                  <a:lnTo>
                    <a:pt x="2624328" y="329183"/>
                  </a:lnTo>
                  <a:lnTo>
                    <a:pt x="2811780" y="327659"/>
                  </a:lnTo>
                  <a:lnTo>
                    <a:pt x="2999232" y="731519"/>
                  </a:lnTo>
                  <a:lnTo>
                    <a:pt x="3186684" y="761999"/>
                  </a:lnTo>
                  <a:lnTo>
                    <a:pt x="3374136" y="999743"/>
                  </a:lnTo>
                  <a:lnTo>
                    <a:pt x="3561588" y="725423"/>
                  </a:lnTo>
                  <a:lnTo>
                    <a:pt x="3749040" y="908303"/>
                  </a:lnTo>
                  <a:lnTo>
                    <a:pt x="3936492" y="1275587"/>
                  </a:lnTo>
                  <a:lnTo>
                    <a:pt x="4123944" y="1156715"/>
                  </a:lnTo>
                  <a:lnTo>
                    <a:pt x="4311396" y="923543"/>
                  </a:lnTo>
                  <a:lnTo>
                    <a:pt x="4498848" y="1101851"/>
                  </a:lnTo>
                  <a:lnTo>
                    <a:pt x="4686300" y="853439"/>
                  </a:lnTo>
                  <a:lnTo>
                    <a:pt x="4873752" y="990599"/>
                  </a:lnTo>
                  <a:lnTo>
                    <a:pt x="5061204" y="827531"/>
                  </a:lnTo>
                  <a:lnTo>
                    <a:pt x="5248656" y="766571"/>
                  </a:lnTo>
                  <a:lnTo>
                    <a:pt x="5436108" y="807719"/>
                  </a:lnTo>
                  <a:lnTo>
                    <a:pt x="5623560" y="635507"/>
                  </a:lnTo>
                  <a:lnTo>
                    <a:pt x="5811012" y="574547"/>
                  </a:lnTo>
                  <a:lnTo>
                    <a:pt x="5998464" y="653795"/>
                  </a:lnTo>
                  <a:lnTo>
                    <a:pt x="6185916" y="894587"/>
                  </a:lnTo>
                  <a:lnTo>
                    <a:pt x="6373368" y="1002791"/>
                  </a:lnTo>
                  <a:lnTo>
                    <a:pt x="6560820" y="656843"/>
                  </a:lnTo>
                  <a:lnTo>
                    <a:pt x="6748272" y="394715"/>
                  </a:lnTo>
                </a:path>
              </a:pathLst>
            </a:custGeom>
            <a:ln w="28575">
              <a:solidFill>
                <a:srgbClr val="672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71778" y="4022597"/>
              <a:ext cx="6748780" cy="972819"/>
            </a:xfrm>
            <a:custGeom>
              <a:avLst/>
              <a:gdLst/>
              <a:ahLst/>
              <a:cxnLst/>
              <a:rect l="l" t="t" r="r" b="b"/>
              <a:pathLst>
                <a:path w="6748780" h="972820">
                  <a:moveTo>
                    <a:pt x="0" y="419100"/>
                  </a:moveTo>
                  <a:lnTo>
                    <a:pt x="187452" y="492251"/>
                  </a:lnTo>
                  <a:lnTo>
                    <a:pt x="374903" y="544068"/>
                  </a:lnTo>
                  <a:lnTo>
                    <a:pt x="562355" y="516635"/>
                  </a:lnTo>
                  <a:lnTo>
                    <a:pt x="749808" y="376427"/>
                  </a:lnTo>
                  <a:lnTo>
                    <a:pt x="937260" y="362712"/>
                  </a:lnTo>
                  <a:lnTo>
                    <a:pt x="1124711" y="268224"/>
                  </a:lnTo>
                  <a:lnTo>
                    <a:pt x="1312164" y="169163"/>
                  </a:lnTo>
                  <a:lnTo>
                    <a:pt x="1499616" y="109727"/>
                  </a:lnTo>
                  <a:lnTo>
                    <a:pt x="1687067" y="254507"/>
                  </a:lnTo>
                  <a:lnTo>
                    <a:pt x="1874520" y="100583"/>
                  </a:lnTo>
                  <a:lnTo>
                    <a:pt x="2061972" y="80771"/>
                  </a:lnTo>
                  <a:lnTo>
                    <a:pt x="2249424" y="0"/>
                  </a:lnTo>
                  <a:lnTo>
                    <a:pt x="2436876" y="146303"/>
                  </a:lnTo>
                  <a:lnTo>
                    <a:pt x="2624328" y="234695"/>
                  </a:lnTo>
                  <a:lnTo>
                    <a:pt x="2811780" y="266700"/>
                  </a:lnTo>
                  <a:lnTo>
                    <a:pt x="2999232" y="568451"/>
                  </a:lnTo>
                  <a:lnTo>
                    <a:pt x="3186684" y="597407"/>
                  </a:lnTo>
                  <a:lnTo>
                    <a:pt x="3374136" y="752856"/>
                  </a:lnTo>
                  <a:lnTo>
                    <a:pt x="3561588" y="563879"/>
                  </a:lnTo>
                  <a:lnTo>
                    <a:pt x="3749040" y="701039"/>
                  </a:lnTo>
                  <a:lnTo>
                    <a:pt x="3936492" y="972312"/>
                  </a:lnTo>
                  <a:lnTo>
                    <a:pt x="4123944" y="917447"/>
                  </a:lnTo>
                  <a:lnTo>
                    <a:pt x="4311396" y="737615"/>
                  </a:lnTo>
                  <a:lnTo>
                    <a:pt x="4498848" y="854963"/>
                  </a:lnTo>
                  <a:lnTo>
                    <a:pt x="4686300" y="655319"/>
                  </a:lnTo>
                  <a:lnTo>
                    <a:pt x="4873752" y="768095"/>
                  </a:lnTo>
                  <a:lnTo>
                    <a:pt x="5061204" y="633983"/>
                  </a:lnTo>
                  <a:lnTo>
                    <a:pt x="5248656" y="582168"/>
                  </a:lnTo>
                  <a:lnTo>
                    <a:pt x="5436108" y="624839"/>
                  </a:lnTo>
                  <a:lnTo>
                    <a:pt x="5623560" y="509015"/>
                  </a:lnTo>
                  <a:lnTo>
                    <a:pt x="5811012" y="475488"/>
                  </a:lnTo>
                  <a:lnTo>
                    <a:pt x="5998464" y="534924"/>
                  </a:lnTo>
                  <a:lnTo>
                    <a:pt x="6185916" y="725424"/>
                  </a:lnTo>
                  <a:lnTo>
                    <a:pt x="6373368" y="810768"/>
                  </a:lnTo>
                  <a:lnTo>
                    <a:pt x="6560820" y="542544"/>
                  </a:lnTo>
                  <a:lnTo>
                    <a:pt x="6748272" y="323088"/>
                  </a:lnTo>
                </a:path>
              </a:pathLst>
            </a:custGeom>
            <a:ln w="28575">
              <a:solidFill>
                <a:srgbClr val="FF5F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271778" y="3457194"/>
              <a:ext cx="6748780" cy="1330960"/>
            </a:xfrm>
            <a:custGeom>
              <a:avLst/>
              <a:gdLst/>
              <a:ahLst/>
              <a:cxnLst/>
              <a:rect l="l" t="t" r="r" b="b"/>
              <a:pathLst>
                <a:path w="6748780" h="1330960">
                  <a:moveTo>
                    <a:pt x="0" y="984503"/>
                  </a:moveTo>
                  <a:lnTo>
                    <a:pt x="187452" y="1048511"/>
                  </a:lnTo>
                  <a:lnTo>
                    <a:pt x="374903" y="999743"/>
                  </a:lnTo>
                  <a:lnTo>
                    <a:pt x="562355" y="867155"/>
                  </a:lnTo>
                  <a:lnTo>
                    <a:pt x="749808" y="643127"/>
                  </a:lnTo>
                  <a:lnTo>
                    <a:pt x="937260" y="615695"/>
                  </a:lnTo>
                  <a:lnTo>
                    <a:pt x="1124711" y="498347"/>
                  </a:lnTo>
                  <a:lnTo>
                    <a:pt x="1312164" y="373379"/>
                  </a:lnTo>
                  <a:lnTo>
                    <a:pt x="1499616" y="248411"/>
                  </a:lnTo>
                  <a:lnTo>
                    <a:pt x="1687067" y="472439"/>
                  </a:lnTo>
                  <a:lnTo>
                    <a:pt x="1874520" y="176783"/>
                  </a:lnTo>
                  <a:lnTo>
                    <a:pt x="2061972" y="188975"/>
                  </a:lnTo>
                  <a:lnTo>
                    <a:pt x="2249424" y="0"/>
                  </a:lnTo>
                  <a:lnTo>
                    <a:pt x="2436876" y="251459"/>
                  </a:lnTo>
                  <a:lnTo>
                    <a:pt x="2624328" y="394715"/>
                  </a:lnTo>
                  <a:lnTo>
                    <a:pt x="2811780" y="300227"/>
                  </a:lnTo>
                  <a:lnTo>
                    <a:pt x="2999232" y="742187"/>
                  </a:lnTo>
                  <a:lnTo>
                    <a:pt x="3186684" y="752855"/>
                  </a:lnTo>
                  <a:lnTo>
                    <a:pt x="3374136" y="1077467"/>
                  </a:lnTo>
                  <a:lnTo>
                    <a:pt x="3561588" y="729995"/>
                  </a:lnTo>
                  <a:lnTo>
                    <a:pt x="3749040" y="925067"/>
                  </a:lnTo>
                  <a:lnTo>
                    <a:pt x="3936492" y="1330451"/>
                  </a:lnTo>
                  <a:lnTo>
                    <a:pt x="4123944" y="1098803"/>
                  </a:lnTo>
                  <a:lnTo>
                    <a:pt x="4311396" y="848867"/>
                  </a:lnTo>
                  <a:lnTo>
                    <a:pt x="4498848" y="1080515"/>
                  </a:lnTo>
                  <a:lnTo>
                    <a:pt x="4686300" y="807719"/>
                  </a:lnTo>
                  <a:lnTo>
                    <a:pt x="4873752" y="938783"/>
                  </a:lnTo>
                  <a:lnTo>
                    <a:pt x="5061204" y="768095"/>
                  </a:lnTo>
                  <a:lnTo>
                    <a:pt x="5248656" y="696467"/>
                  </a:lnTo>
                  <a:lnTo>
                    <a:pt x="5436108" y="708659"/>
                  </a:lnTo>
                  <a:lnTo>
                    <a:pt x="5623560" y="457199"/>
                  </a:lnTo>
                  <a:lnTo>
                    <a:pt x="5811012" y="341375"/>
                  </a:lnTo>
                  <a:lnTo>
                    <a:pt x="5998464" y="426719"/>
                  </a:lnTo>
                  <a:lnTo>
                    <a:pt x="6185916" y="681227"/>
                  </a:lnTo>
                  <a:lnTo>
                    <a:pt x="6373368" y="792479"/>
                  </a:lnTo>
                  <a:lnTo>
                    <a:pt x="6560820" y="382523"/>
                  </a:lnTo>
                  <a:lnTo>
                    <a:pt x="6748272" y="120395"/>
                  </a:lnTo>
                </a:path>
              </a:pathLst>
            </a:custGeom>
            <a:ln w="28575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271778" y="2952750"/>
              <a:ext cx="6748780" cy="1579245"/>
            </a:xfrm>
            <a:custGeom>
              <a:avLst/>
              <a:gdLst/>
              <a:ahLst/>
              <a:cxnLst/>
              <a:rect l="l" t="t" r="r" b="b"/>
              <a:pathLst>
                <a:path w="6748780" h="1579245">
                  <a:moveTo>
                    <a:pt x="0" y="1488948"/>
                  </a:moveTo>
                  <a:lnTo>
                    <a:pt x="187452" y="1534668"/>
                  </a:lnTo>
                  <a:lnTo>
                    <a:pt x="374903" y="1411224"/>
                  </a:lnTo>
                  <a:lnTo>
                    <a:pt x="562355" y="1211580"/>
                  </a:lnTo>
                  <a:lnTo>
                    <a:pt x="749808" y="955548"/>
                  </a:lnTo>
                  <a:lnTo>
                    <a:pt x="937260" y="920495"/>
                  </a:lnTo>
                  <a:lnTo>
                    <a:pt x="1124711" y="803148"/>
                  </a:lnTo>
                  <a:lnTo>
                    <a:pt x="1312164" y="679704"/>
                  </a:lnTo>
                  <a:lnTo>
                    <a:pt x="1499616" y="518160"/>
                  </a:lnTo>
                  <a:lnTo>
                    <a:pt x="1687067" y="772668"/>
                  </a:lnTo>
                  <a:lnTo>
                    <a:pt x="1874520" y="406908"/>
                  </a:lnTo>
                  <a:lnTo>
                    <a:pt x="2061972" y="446532"/>
                  </a:lnTo>
                  <a:lnTo>
                    <a:pt x="2249424" y="198120"/>
                  </a:lnTo>
                  <a:lnTo>
                    <a:pt x="2436876" y="496824"/>
                  </a:lnTo>
                  <a:lnTo>
                    <a:pt x="2624328" y="661416"/>
                  </a:lnTo>
                  <a:lnTo>
                    <a:pt x="2811780" y="464820"/>
                  </a:lnTo>
                  <a:lnTo>
                    <a:pt x="2999232" y="944880"/>
                  </a:lnTo>
                  <a:lnTo>
                    <a:pt x="3186684" y="935736"/>
                  </a:lnTo>
                  <a:lnTo>
                    <a:pt x="3374136" y="1353312"/>
                  </a:lnTo>
                  <a:lnTo>
                    <a:pt x="3561588" y="926592"/>
                  </a:lnTo>
                  <a:lnTo>
                    <a:pt x="3749040" y="1132332"/>
                  </a:lnTo>
                  <a:lnTo>
                    <a:pt x="3936492" y="1578864"/>
                  </a:lnTo>
                  <a:lnTo>
                    <a:pt x="4123944" y="1222248"/>
                  </a:lnTo>
                  <a:lnTo>
                    <a:pt x="4311396" y="957072"/>
                  </a:lnTo>
                  <a:lnTo>
                    <a:pt x="4498848" y="1246632"/>
                  </a:lnTo>
                  <a:lnTo>
                    <a:pt x="4686300" y="947927"/>
                  </a:lnTo>
                  <a:lnTo>
                    <a:pt x="4873752" y="1071372"/>
                  </a:lnTo>
                  <a:lnTo>
                    <a:pt x="5061204" y="891539"/>
                  </a:lnTo>
                  <a:lnTo>
                    <a:pt x="5248656" y="810768"/>
                  </a:lnTo>
                  <a:lnTo>
                    <a:pt x="5436108" y="789432"/>
                  </a:lnTo>
                  <a:lnTo>
                    <a:pt x="5623560" y="445008"/>
                  </a:lnTo>
                  <a:lnTo>
                    <a:pt x="5811012" y="268224"/>
                  </a:lnTo>
                  <a:lnTo>
                    <a:pt x="5998464" y="358139"/>
                  </a:lnTo>
                  <a:lnTo>
                    <a:pt x="6185916" y="626363"/>
                  </a:lnTo>
                  <a:lnTo>
                    <a:pt x="6373368" y="739139"/>
                  </a:lnTo>
                  <a:lnTo>
                    <a:pt x="6560820" y="260603"/>
                  </a:lnTo>
                  <a:lnTo>
                    <a:pt x="6748272" y="0"/>
                  </a:lnTo>
                </a:path>
              </a:pathLst>
            </a:custGeom>
            <a:ln w="28574">
              <a:solidFill>
                <a:srgbClr val="3769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44500" y="5224398"/>
            <a:ext cx="9953625" cy="1292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1615">
              <a:lnSpc>
                <a:spcPts val="1435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$800</a:t>
            </a:r>
            <a:endParaRPr sz="1200">
              <a:latin typeface="Arial"/>
              <a:cs typeface="Arial"/>
            </a:endParaRPr>
          </a:p>
          <a:p>
            <a:pPr marL="657860">
              <a:lnSpc>
                <a:spcPts val="1435"/>
              </a:lnSpc>
              <a:tabLst>
                <a:tab pos="2907030" algn="l"/>
                <a:tab pos="5156835" algn="l"/>
                <a:tab pos="7407275" algn="l"/>
              </a:tabLst>
            </a:pP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2020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2021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2022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2024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10">
                <a:latin typeface="Arial Narrow"/>
                <a:cs typeface="Arial Narrow"/>
              </a:rPr>
              <a:t> government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0">
                <a:latin typeface="Arial Narrow"/>
                <a:cs typeface="Arial Narrow"/>
              </a:rPr>
              <a:t> equivalents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Treasury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 reinvested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 directly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rebalanced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annually.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2"/>
              </a:rPr>
              <a:t>www.franklintempletondatasources.com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10">
                <a:latin typeface="Arial Narrow"/>
                <a:cs typeface="Arial Narrow"/>
              </a:rPr>
              <a:t> additional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information.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0" b="1">
                <a:latin typeface="Arial Narrow"/>
                <a:cs typeface="Arial Narrow"/>
              </a:rPr>
              <a:t> performance</a:t>
            </a:r>
            <a:r>
              <a:rPr dirty="0" sz="1000" spc="500" b="1">
                <a:latin typeface="Arial Narrow"/>
                <a:cs typeface="Arial Narrow"/>
              </a:rPr>
              <a:t> 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guarantee</a:t>
            </a:r>
            <a:r>
              <a:rPr dirty="0" sz="1000" spc="-5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585829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35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53897" y="4774819"/>
            <a:ext cx="363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$900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27100" y="4324857"/>
            <a:ext cx="490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$1,000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27100" y="3875278"/>
            <a:ext cx="4908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$1,100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27100" y="3425139"/>
            <a:ext cx="4908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$1,200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27100" y="1626870"/>
            <a:ext cx="490855" cy="155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$1,600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$1,500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$1,400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$1,300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44500" y="1261617"/>
            <a:ext cx="5191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Growth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$1,000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(1/1/20–12/31/23)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2020s:</a:t>
            </a:r>
            <a:r>
              <a:rPr dirty="0" spc="-145"/>
              <a:t> </a:t>
            </a:r>
            <a:r>
              <a:rPr dirty="0"/>
              <a:t>A</a:t>
            </a:r>
            <a:r>
              <a:rPr dirty="0" spc="-150"/>
              <a:t> </a:t>
            </a:r>
            <a:r>
              <a:rPr dirty="0"/>
              <a:t>new</a:t>
            </a:r>
            <a:r>
              <a:rPr dirty="0" spc="-60"/>
              <a:t> </a:t>
            </a:r>
            <a:r>
              <a:rPr dirty="0" spc="-10"/>
              <a:t>normal</a:t>
            </a:r>
          </a:p>
        </p:txBody>
      </p:sp>
      <p:sp>
        <p:nvSpPr>
          <p:cNvPr id="25" name="object 25" descr=""/>
          <p:cNvSpPr txBox="1"/>
          <p:nvPr/>
        </p:nvSpPr>
        <p:spPr>
          <a:xfrm>
            <a:off x="8196833" y="3120644"/>
            <a:ext cx="4711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3769FF"/>
                </a:solidFill>
                <a:latin typeface="Arial Narrow"/>
                <a:cs typeface="Arial Narrow"/>
              </a:rPr>
              <a:t>$1,331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196833" y="3573017"/>
            <a:ext cx="472440" cy="12827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9F95"/>
                </a:solidFill>
                <a:latin typeface="Arial Narrow"/>
                <a:cs typeface="Arial Narrow"/>
              </a:rPr>
              <a:t>$1,192</a:t>
            </a:r>
            <a:endParaRPr sz="1400">
              <a:latin typeface="Arial Narrow"/>
              <a:cs typeface="Arial Narrow"/>
            </a:endParaRPr>
          </a:p>
          <a:p>
            <a:pPr algn="r" marR="5715">
              <a:lnSpc>
                <a:spcPct val="100000"/>
              </a:lnSpc>
              <a:spcBef>
                <a:spcPts val="1210"/>
              </a:spcBef>
            </a:pPr>
            <a:r>
              <a:rPr dirty="0" sz="1400" spc="-10" b="1">
                <a:solidFill>
                  <a:srgbClr val="FF5F35"/>
                </a:solidFill>
                <a:latin typeface="Arial Narrow"/>
                <a:cs typeface="Arial Narrow"/>
              </a:rPr>
              <a:t>$1,063</a:t>
            </a:r>
            <a:endParaRPr sz="1400">
              <a:latin typeface="Arial Narrow"/>
              <a:cs typeface="Arial Narrow"/>
            </a:endParaRPr>
          </a:p>
          <a:p>
            <a:pPr algn="r" marR="5715">
              <a:lnSpc>
                <a:spcPct val="100000"/>
              </a:lnSpc>
              <a:spcBef>
                <a:spcPts val="1055"/>
              </a:spcBef>
            </a:pPr>
            <a:r>
              <a:rPr dirty="0" sz="1400" spc="-10" b="1">
                <a:solidFill>
                  <a:srgbClr val="672FE2"/>
                </a:solidFill>
                <a:latin typeface="Arial Narrow"/>
                <a:cs typeface="Arial Narrow"/>
              </a:rPr>
              <a:t>$1,021</a:t>
            </a:r>
            <a:endParaRPr sz="1400">
              <a:latin typeface="Arial Narrow"/>
              <a:cs typeface="Arial Narrow"/>
            </a:endParaRPr>
          </a:p>
          <a:p>
            <a:pPr algn="r" marR="5080">
              <a:lnSpc>
                <a:spcPct val="100000"/>
              </a:lnSpc>
              <a:spcBef>
                <a:spcPts val="905"/>
              </a:spcBef>
            </a:pPr>
            <a:r>
              <a:rPr dirty="0" sz="1400" spc="-20" b="1">
                <a:solidFill>
                  <a:srgbClr val="8B8B8B"/>
                </a:solidFill>
                <a:latin typeface="Arial Narrow"/>
                <a:cs typeface="Arial Narrow"/>
              </a:rPr>
              <a:t>$902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746235" y="3133344"/>
            <a:ext cx="1645920" cy="250190"/>
          </a:xfrm>
          <a:prstGeom prst="rect">
            <a:avLst/>
          </a:prstGeom>
          <a:solidFill>
            <a:srgbClr val="3769FF"/>
          </a:solidFill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ts val="1650"/>
              </a:lnSpc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Aggressive</a:t>
            </a:r>
            <a:r>
              <a:rPr dirty="0" sz="1400" spc="-4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746235" y="3587496"/>
            <a:ext cx="1645920" cy="250190"/>
          </a:xfrm>
          <a:prstGeom prst="rect">
            <a:avLst/>
          </a:prstGeom>
          <a:solidFill>
            <a:srgbClr val="00BEB3"/>
          </a:solidFill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ts val="1650"/>
              </a:lnSpc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746235" y="3951732"/>
            <a:ext cx="1645920" cy="251460"/>
          </a:xfrm>
          <a:prstGeom prst="rect">
            <a:avLst/>
          </a:prstGeom>
          <a:solidFill>
            <a:srgbClr val="FF5F35"/>
          </a:solidFill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ts val="1660"/>
              </a:lnSpc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Moderate</a:t>
            </a:r>
            <a:r>
              <a:rPr dirty="0" sz="14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746235" y="4291584"/>
            <a:ext cx="1645920" cy="251460"/>
          </a:xfrm>
          <a:prstGeom prst="rect">
            <a:avLst/>
          </a:prstGeom>
          <a:solidFill>
            <a:srgbClr val="672FE2"/>
          </a:solidFill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ts val="1660"/>
              </a:lnSpc>
            </a:pPr>
            <a:r>
              <a:rPr dirty="0" sz="1400" b="1">
                <a:solidFill>
                  <a:srgbClr val="FFFFFF"/>
                </a:solidFill>
                <a:latin typeface="Arial Narrow"/>
                <a:cs typeface="Arial Narrow"/>
              </a:rPr>
              <a:t>Conservative</a:t>
            </a:r>
            <a:r>
              <a:rPr dirty="0" sz="14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Growth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746235" y="4629911"/>
            <a:ext cx="1645920" cy="250190"/>
          </a:xfrm>
          <a:prstGeom prst="rect">
            <a:avLst/>
          </a:prstGeom>
          <a:solidFill>
            <a:srgbClr val="8B8B8B"/>
          </a:solidFill>
        </p:spPr>
        <p:txBody>
          <a:bodyPr wrap="square" lIns="0" tIns="0" rIns="0" bIns="0" rtlCol="0" vert="horz">
            <a:spAutoFit/>
          </a:bodyPr>
          <a:lstStyle/>
          <a:p>
            <a:pPr marL="46355">
              <a:lnSpc>
                <a:spcPts val="1650"/>
              </a:lnSpc>
            </a:pPr>
            <a:r>
              <a:rPr dirty="0" sz="1400" spc="-10" b="1">
                <a:solidFill>
                  <a:srgbClr val="FFFFFF"/>
                </a:solidFill>
                <a:latin typeface="Arial Narrow"/>
                <a:cs typeface="Arial Narrow"/>
              </a:rPr>
              <a:t>Income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193419"/>
            <a:ext cx="5191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Growth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$1,000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(1/1/30–12/31/23)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Key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 spc="-25"/>
              <a:t>long-</a:t>
            </a:r>
            <a:r>
              <a:rPr dirty="0"/>
              <a:t>term</a:t>
            </a:r>
            <a:r>
              <a:rPr dirty="0" spc="-15"/>
              <a:t> </a:t>
            </a:r>
            <a:r>
              <a:rPr dirty="0" spc="-10"/>
              <a:t>planning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308975" y="1633067"/>
            <a:ext cx="760095" cy="142621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580"/>
              </a:spcBef>
            </a:pPr>
            <a:r>
              <a:rPr dirty="0" sz="1400" spc="-10" b="1">
                <a:solidFill>
                  <a:srgbClr val="3769FF"/>
                </a:solidFill>
                <a:latin typeface="Arial Narrow"/>
                <a:cs typeface="Arial Narrow"/>
              </a:rPr>
              <a:t>$7,217,051</a:t>
            </a:r>
            <a:endParaRPr sz="1400">
              <a:latin typeface="Arial Narrow"/>
              <a:cs typeface="Arial Narrow"/>
            </a:endParaRPr>
          </a:p>
          <a:p>
            <a:pPr algn="r" marR="10160">
              <a:lnSpc>
                <a:spcPct val="100000"/>
              </a:lnSpc>
              <a:spcBef>
                <a:spcPts val="484"/>
              </a:spcBef>
            </a:pPr>
            <a:r>
              <a:rPr dirty="0" sz="1400" spc="-10" b="1">
                <a:solidFill>
                  <a:srgbClr val="009F95"/>
                </a:solidFill>
                <a:latin typeface="Arial Narrow"/>
                <a:cs typeface="Arial Narrow"/>
              </a:rPr>
              <a:t>$4,403,794</a:t>
            </a:r>
            <a:endParaRPr sz="1400">
              <a:latin typeface="Arial Narrow"/>
              <a:cs typeface="Arial Narrow"/>
            </a:endParaRPr>
          </a:p>
          <a:p>
            <a:pPr algn="r" marR="5080">
              <a:lnSpc>
                <a:spcPct val="100000"/>
              </a:lnSpc>
              <a:spcBef>
                <a:spcPts val="459"/>
              </a:spcBef>
            </a:pPr>
            <a:r>
              <a:rPr dirty="0" sz="1400" spc="-10" b="1">
                <a:solidFill>
                  <a:srgbClr val="FF5F35"/>
                </a:solidFill>
                <a:latin typeface="Arial Narrow"/>
                <a:cs typeface="Arial Narrow"/>
              </a:rPr>
              <a:t>$2,256,770</a:t>
            </a:r>
            <a:endParaRPr sz="1400">
              <a:latin typeface="Arial Narrow"/>
              <a:cs typeface="Arial Narrow"/>
            </a:endParaRPr>
          </a:p>
          <a:p>
            <a:pPr algn="r" marR="5715">
              <a:lnSpc>
                <a:spcPct val="100000"/>
              </a:lnSpc>
              <a:spcBef>
                <a:spcPts val="650"/>
              </a:spcBef>
            </a:pPr>
            <a:r>
              <a:rPr dirty="0" sz="1400" spc="-10" b="1">
                <a:solidFill>
                  <a:srgbClr val="672FE2"/>
                </a:solidFill>
                <a:latin typeface="Arial Narrow"/>
                <a:cs typeface="Arial Narrow"/>
              </a:rPr>
              <a:t>$708,327</a:t>
            </a:r>
            <a:endParaRPr sz="1400">
              <a:latin typeface="Arial Narrow"/>
              <a:cs typeface="Arial Narrow"/>
            </a:endParaRPr>
          </a:p>
          <a:p>
            <a:pPr algn="r" marR="5715">
              <a:lnSpc>
                <a:spcPct val="100000"/>
              </a:lnSpc>
              <a:spcBef>
                <a:spcPts val="550"/>
              </a:spcBef>
            </a:pPr>
            <a:r>
              <a:rPr dirty="0" sz="1400" spc="-10" b="1">
                <a:solidFill>
                  <a:srgbClr val="585858"/>
                </a:solidFill>
                <a:latin typeface="Arial Narrow"/>
                <a:cs typeface="Arial Narrow"/>
              </a:rPr>
              <a:t>$266,857</a:t>
            </a:r>
            <a:endParaRPr sz="1400">
              <a:latin typeface="Arial Narrow"/>
              <a:cs typeface="Arial Narrow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9151619" y="1696211"/>
          <a:ext cx="1722120" cy="1380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</a:tblGrid>
              <a:tr h="265430">
                <a:tc>
                  <a:txBody>
                    <a:bodyPr/>
                    <a:lstStyle/>
                    <a:p>
                      <a:pPr marL="46355">
                        <a:lnSpc>
                          <a:spcPts val="1650"/>
                        </a:lnSpc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Aggressive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769FF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BEB3"/>
                    </a:solidFill>
                  </a:tcPr>
                </a:tc>
              </a:tr>
              <a:tr h="283210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Moderate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065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5F35"/>
                    </a:solidFill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Conservative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Growth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2065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72FE2"/>
                    </a:solidFill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Income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3335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8B8B8B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1557527" y="1711451"/>
            <a:ext cx="6692265" cy="0"/>
          </a:xfrm>
          <a:custGeom>
            <a:avLst/>
            <a:gdLst/>
            <a:ahLst/>
            <a:cxnLst/>
            <a:rect l="l" t="t" r="r" b="b"/>
            <a:pathLst>
              <a:path w="6692265" h="0">
                <a:moveTo>
                  <a:pt x="0" y="0"/>
                </a:moveTo>
                <a:lnTo>
                  <a:pt x="66918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557527" y="5329428"/>
            <a:ext cx="6692265" cy="0"/>
          </a:xfrm>
          <a:custGeom>
            <a:avLst/>
            <a:gdLst/>
            <a:ahLst/>
            <a:cxnLst/>
            <a:rect l="l" t="t" r="r" b="b"/>
            <a:pathLst>
              <a:path w="6692265" h="0">
                <a:moveTo>
                  <a:pt x="0" y="0"/>
                </a:moveTo>
                <a:lnTo>
                  <a:pt x="6691883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4002" y="1800034"/>
            <a:ext cx="6720458" cy="326707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19759" y="2302891"/>
            <a:ext cx="7562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$1,000,000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8683" y="1579245"/>
            <a:ext cx="8369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$10,000,000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03515" y="5436647"/>
            <a:ext cx="325120" cy="20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95"/>
              </a:lnSpc>
            </a:pPr>
            <a:r>
              <a:rPr dirty="0" sz="1400" spc="-20">
                <a:latin typeface="Arial Narrow"/>
                <a:cs typeface="Arial Narrow"/>
              </a:rPr>
              <a:t>2020</a:t>
            </a:r>
            <a:endParaRPr sz="1400">
              <a:latin typeface="Arial Narrow"/>
              <a:cs typeface="Arial Narrow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8956" y="5454396"/>
            <a:ext cx="539496" cy="240792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44500" y="3026410"/>
            <a:ext cx="10109835" cy="3490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918337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 Narrow"/>
                <a:cs typeface="Arial Narrow"/>
              </a:rPr>
              <a:t>$100,000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400">
              <a:latin typeface="Arial Narrow"/>
              <a:cs typeface="Arial Narrow"/>
            </a:endParaRPr>
          </a:p>
          <a:p>
            <a:pPr algn="r" marR="9182735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Arial Narrow"/>
                <a:cs typeface="Arial Narrow"/>
              </a:rPr>
              <a:t>$10,000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400">
              <a:latin typeface="Arial Narrow"/>
              <a:cs typeface="Arial Narrow"/>
            </a:endParaRPr>
          </a:p>
          <a:p>
            <a:pPr algn="r" marR="9184005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Arial Narrow"/>
                <a:cs typeface="Arial Narrow"/>
              </a:rPr>
              <a:t>$1,000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400">
              <a:latin typeface="Arial Narrow"/>
              <a:cs typeface="Arial Narrow"/>
            </a:endParaRPr>
          </a:p>
          <a:p>
            <a:pPr marL="593090">
              <a:lnSpc>
                <a:spcPct val="100000"/>
              </a:lnSpc>
            </a:pPr>
            <a:r>
              <a:rPr dirty="0" sz="1400" spc="-20">
                <a:latin typeface="Arial Narrow"/>
                <a:cs typeface="Arial Narrow"/>
              </a:rPr>
              <a:t>$100</a:t>
            </a:r>
            <a:endParaRPr sz="1400">
              <a:latin typeface="Arial Narrow"/>
              <a:cs typeface="Arial Narrow"/>
            </a:endParaRPr>
          </a:p>
          <a:p>
            <a:pPr marL="951230">
              <a:lnSpc>
                <a:spcPct val="100000"/>
              </a:lnSpc>
              <a:spcBef>
                <a:spcPts val="55"/>
              </a:spcBef>
              <a:tabLst>
                <a:tab pos="1663064" algn="l"/>
                <a:tab pos="2374900" algn="l"/>
                <a:tab pos="3086735" algn="l"/>
                <a:tab pos="3798570" algn="l"/>
                <a:tab pos="4511040" algn="l"/>
                <a:tab pos="5222875" algn="l"/>
                <a:tab pos="5934710" algn="l"/>
                <a:tab pos="6647180" algn="l"/>
                <a:tab pos="7483475" algn="l"/>
              </a:tabLst>
            </a:pPr>
            <a:r>
              <a:rPr dirty="0" baseline="1984" sz="2100" spc="-30">
                <a:latin typeface="Arial Narrow"/>
                <a:cs typeface="Arial Narrow"/>
              </a:rPr>
              <a:t>1930</a:t>
            </a:r>
            <a:r>
              <a:rPr dirty="0" baseline="1984" sz="2100">
                <a:latin typeface="Arial Narrow"/>
                <a:cs typeface="Arial Narrow"/>
              </a:rPr>
              <a:t>	</a:t>
            </a:r>
            <a:r>
              <a:rPr dirty="0" baseline="1984" sz="2100" spc="-30">
                <a:latin typeface="Arial Narrow"/>
                <a:cs typeface="Arial Narrow"/>
              </a:rPr>
              <a:t>1940</a:t>
            </a:r>
            <a:r>
              <a:rPr dirty="0" baseline="1984" sz="2100">
                <a:latin typeface="Arial Narrow"/>
                <a:cs typeface="Arial Narrow"/>
              </a:rPr>
              <a:t>	</a:t>
            </a:r>
            <a:r>
              <a:rPr dirty="0" baseline="1984" sz="2100" spc="-30">
                <a:latin typeface="Arial Narrow"/>
                <a:cs typeface="Arial Narrow"/>
              </a:rPr>
              <a:t>1950</a:t>
            </a:r>
            <a:r>
              <a:rPr dirty="0" baseline="1984" sz="2100">
                <a:latin typeface="Arial Narrow"/>
                <a:cs typeface="Arial Narrow"/>
              </a:rPr>
              <a:t>	</a:t>
            </a:r>
            <a:r>
              <a:rPr dirty="0" baseline="1984" sz="2100" spc="-30">
                <a:latin typeface="Arial Narrow"/>
                <a:cs typeface="Arial Narrow"/>
              </a:rPr>
              <a:t>1960</a:t>
            </a:r>
            <a:r>
              <a:rPr dirty="0" baseline="1984" sz="2100">
                <a:latin typeface="Arial Narrow"/>
                <a:cs typeface="Arial Narrow"/>
              </a:rPr>
              <a:t>	</a:t>
            </a:r>
            <a:r>
              <a:rPr dirty="0" baseline="1984" sz="2100" spc="-30">
                <a:latin typeface="Arial Narrow"/>
                <a:cs typeface="Arial Narrow"/>
              </a:rPr>
              <a:t>1970</a:t>
            </a:r>
            <a:r>
              <a:rPr dirty="0" baseline="1984" sz="2100">
                <a:latin typeface="Arial Narrow"/>
                <a:cs typeface="Arial Narrow"/>
              </a:rPr>
              <a:t>	</a:t>
            </a:r>
            <a:r>
              <a:rPr dirty="0" baseline="1984" sz="2100" spc="-30">
                <a:latin typeface="Arial Narrow"/>
                <a:cs typeface="Arial Narrow"/>
              </a:rPr>
              <a:t>1980</a:t>
            </a:r>
            <a:r>
              <a:rPr dirty="0" baseline="1984" sz="2100">
                <a:latin typeface="Arial Narrow"/>
                <a:cs typeface="Arial Narrow"/>
              </a:rPr>
              <a:t>	</a:t>
            </a:r>
            <a:r>
              <a:rPr dirty="0" baseline="1984" sz="2100" spc="-30">
                <a:latin typeface="Arial Narrow"/>
                <a:cs typeface="Arial Narrow"/>
              </a:rPr>
              <a:t>1990</a:t>
            </a:r>
            <a:r>
              <a:rPr dirty="0" baseline="1984" sz="2100">
                <a:latin typeface="Arial Narrow"/>
                <a:cs typeface="Arial Narrow"/>
              </a:rPr>
              <a:t>	</a:t>
            </a:r>
            <a:r>
              <a:rPr dirty="0" baseline="1984" sz="2100" spc="-30">
                <a:latin typeface="Arial Narrow"/>
                <a:cs typeface="Arial Narrow"/>
              </a:rPr>
              <a:t>2000</a:t>
            </a:r>
            <a:r>
              <a:rPr dirty="0" baseline="1984" sz="2100">
                <a:latin typeface="Arial Narrow"/>
                <a:cs typeface="Arial Narrow"/>
              </a:rPr>
              <a:t>	</a:t>
            </a:r>
            <a:r>
              <a:rPr dirty="0" baseline="1984" sz="2100" spc="-30">
                <a:latin typeface="Arial Narrow"/>
                <a:cs typeface="Arial Narrow"/>
              </a:rPr>
              <a:t>2010</a:t>
            </a:r>
            <a:r>
              <a:rPr dirty="0" baseline="1984" sz="2100">
                <a:latin typeface="Arial Narrow"/>
                <a:cs typeface="Arial Narrow"/>
              </a:rPr>
              <a:t>	</a:t>
            </a:r>
            <a:r>
              <a:rPr dirty="0" sz="1400" spc="-20">
                <a:latin typeface="Arial Narrow"/>
                <a:cs typeface="Arial Narrow"/>
              </a:rPr>
              <a:t>2023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2024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500);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long-term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-10">
                <a:latin typeface="Arial Narrow"/>
                <a:cs typeface="Arial Narrow"/>
              </a:rPr>
              <a:t> government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bonds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cash</a:t>
            </a:r>
            <a:r>
              <a:rPr dirty="0" sz="1000" spc="-10">
                <a:latin typeface="Arial Narrow"/>
                <a:cs typeface="Arial Narrow"/>
              </a:rPr>
              <a:t> equivalents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Treasury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bills.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include reinvested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Indexes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interest.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0">
                <a:latin typeface="Arial Narrow"/>
                <a:cs typeface="Arial Narrow"/>
              </a:rPr>
              <a:t> fees, expenses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One cannot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 directly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 an index.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rebalanced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annually.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See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  <a:hlinkClick r:id="rId4"/>
              </a:rPr>
              <a:t>www.franklintempletondatasources.com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additional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data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information.</a:t>
            </a:r>
            <a:r>
              <a:rPr dirty="0" sz="1000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performance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spc="-25" b="1">
                <a:latin typeface="Arial Narrow"/>
                <a:cs typeface="Arial Narrow"/>
              </a:rPr>
              <a:t>not</a:t>
            </a:r>
            <a:r>
              <a:rPr dirty="0" sz="1000" b="1">
                <a:latin typeface="Arial Narrow"/>
                <a:cs typeface="Arial Narrow"/>
              </a:rPr>
              <a:t> guarantee</a:t>
            </a:r>
            <a:r>
              <a:rPr dirty="0" sz="1000" spc="-6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4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36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Investment</a:t>
            </a:r>
            <a:r>
              <a:rPr dirty="0" spc="-140"/>
              <a:t> </a:t>
            </a:r>
            <a:r>
              <a:rPr dirty="0" spc="-10"/>
              <a:t>tools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spc="-50" b="0">
                <a:solidFill>
                  <a:srgbClr val="585858"/>
                </a:solidFill>
                <a:latin typeface="Arial"/>
                <a:cs typeface="Arial"/>
              </a:rPr>
              <a:t>Talk</a:t>
            </a:r>
            <a:r>
              <a:rPr dirty="0" sz="200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00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000" spc="-3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financial</a:t>
            </a:r>
            <a:r>
              <a:rPr dirty="0" sz="2000" spc="-2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professional</a:t>
            </a:r>
            <a:r>
              <a:rPr dirty="0" sz="2000" spc="-6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000" spc="-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learn</a:t>
            </a:r>
            <a:r>
              <a:rPr dirty="0" sz="2000" spc="-5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dirty="0" sz="2000" spc="-4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about</a:t>
            </a:r>
            <a:r>
              <a:rPr dirty="0" sz="2000" spc="-4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these</a:t>
            </a:r>
            <a:r>
              <a:rPr dirty="0" sz="2000" spc="-4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585858"/>
                </a:solidFill>
                <a:latin typeface="Arial"/>
                <a:cs typeface="Arial"/>
              </a:rPr>
              <a:t>tools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23822" y="1438478"/>
            <a:ext cx="31026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Ten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Decades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of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Bulls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and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Bears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17007" y="1438478"/>
            <a:ext cx="3863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Why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diversify? Because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winners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rotate.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84782" y="5744972"/>
            <a:ext cx="5937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Brochure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17007" y="5745276"/>
            <a:ext cx="3346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Arial"/>
                <a:cs typeface="Arial"/>
              </a:rPr>
              <a:t>Flyer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48650" y="1930526"/>
            <a:ext cx="3100705" cy="3771265"/>
            <a:chOff x="1648650" y="1930526"/>
            <a:chExt cx="3100705" cy="37712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2007" y="1943948"/>
              <a:ext cx="3073736" cy="374819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653413" y="1935289"/>
              <a:ext cx="3091180" cy="3761740"/>
            </a:xfrm>
            <a:custGeom>
              <a:avLst/>
              <a:gdLst/>
              <a:ahLst/>
              <a:cxnLst/>
              <a:rect l="l" t="t" r="r" b="b"/>
              <a:pathLst>
                <a:path w="3091179" h="3761740">
                  <a:moveTo>
                    <a:pt x="0" y="3761613"/>
                  </a:moveTo>
                  <a:lnTo>
                    <a:pt x="3091053" y="3761613"/>
                  </a:lnTo>
                  <a:lnTo>
                    <a:pt x="3091053" y="0"/>
                  </a:lnTo>
                  <a:lnTo>
                    <a:pt x="0" y="0"/>
                  </a:lnTo>
                  <a:lnTo>
                    <a:pt x="0" y="376161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58112" y="1935479"/>
              <a:ext cx="3081655" cy="182880"/>
            </a:xfrm>
            <a:custGeom>
              <a:avLst/>
              <a:gdLst/>
              <a:ahLst/>
              <a:cxnLst/>
              <a:rect l="l" t="t" r="r" b="b"/>
              <a:pathLst>
                <a:path w="3081654" h="182880">
                  <a:moveTo>
                    <a:pt x="3081528" y="0"/>
                  </a:moveTo>
                  <a:lnTo>
                    <a:pt x="0" y="0"/>
                  </a:lnTo>
                  <a:lnTo>
                    <a:pt x="0" y="182879"/>
                  </a:lnTo>
                  <a:lnTo>
                    <a:pt x="3081528" y="182879"/>
                  </a:lnTo>
                  <a:lnTo>
                    <a:pt x="3081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5775" y="1860972"/>
            <a:ext cx="4902628" cy="3735045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36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Review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106893" y="1629155"/>
            <a:ext cx="3108960" cy="3108960"/>
          </a:xfrm>
          <a:custGeom>
            <a:avLst/>
            <a:gdLst/>
            <a:ahLst/>
            <a:cxnLst/>
            <a:rect l="l" t="t" r="r" b="b"/>
            <a:pathLst>
              <a:path w="3108960" h="3108960">
                <a:moveTo>
                  <a:pt x="3108960" y="0"/>
                </a:moveTo>
                <a:lnTo>
                  <a:pt x="0" y="0"/>
                </a:lnTo>
                <a:lnTo>
                  <a:pt x="0" y="3108960"/>
                </a:lnTo>
                <a:lnTo>
                  <a:pt x="3108960" y="3108960"/>
                </a:lnTo>
                <a:lnTo>
                  <a:pt x="3108960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515611" y="1629155"/>
            <a:ext cx="3108960" cy="3108960"/>
          </a:xfrm>
          <a:custGeom>
            <a:avLst/>
            <a:gdLst/>
            <a:ahLst/>
            <a:cxnLst/>
            <a:rect l="l" t="t" r="r" b="b"/>
            <a:pathLst>
              <a:path w="3108959" h="3108960">
                <a:moveTo>
                  <a:pt x="3108960" y="0"/>
                </a:moveTo>
                <a:lnTo>
                  <a:pt x="0" y="0"/>
                </a:lnTo>
                <a:lnTo>
                  <a:pt x="0" y="3108960"/>
                </a:lnTo>
                <a:lnTo>
                  <a:pt x="3108960" y="3108960"/>
                </a:lnTo>
                <a:lnTo>
                  <a:pt x="3108960" y="0"/>
                </a:lnTo>
                <a:close/>
              </a:path>
            </a:pathLst>
          </a:custGeom>
          <a:solidFill>
            <a:srgbClr val="00BE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924292" y="1629155"/>
            <a:ext cx="3108960" cy="3108960"/>
          </a:xfrm>
          <a:custGeom>
            <a:avLst/>
            <a:gdLst/>
            <a:ahLst/>
            <a:cxnLst/>
            <a:rect l="l" t="t" r="r" b="b"/>
            <a:pathLst>
              <a:path w="3108959" h="3108960">
                <a:moveTo>
                  <a:pt x="3108959" y="0"/>
                </a:moveTo>
                <a:lnTo>
                  <a:pt x="0" y="0"/>
                </a:lnTo>
                <a:lnTo>
                  <a:pt x="0" y="3108960"/>
                </a:lnTo>
                <a:lnTo>
                  <a:pt x="3108959" y="3108960"/>
                </a:lnTo>
                <a:lnTo>
                  <a:pt x="3108959" y="0"/>
                </a:lnTo>
                <a:close/>
              </a:path>
            </a:pathLst>
          </a:custGeom>
          <a:solidFill>
            <a:srgbClr val="672F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322958" y="3418431"/>
            <a:ext cx="2679065" cy="73787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Emotions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investors’</a:t>
            </a:r>
            <a:r>
              <a:rPr dirty="0" sz="16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decisions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32146" y="3296511"/>
            <a:ext cx="2708275" cy="98171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Expectations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Unrealistic</a:t>
            </a:r>
            <a:r>
              <a:rPr dirty="0" sz="16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expectations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disappointment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140954" y="3418431"/>
            <a:ext cx="2265045" cy="73787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Economics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time?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4745736" y="1953259"/>
            <a:ext cx="1091565" cy="1131570"/>
          </a:xfrm>
          <a:custGeom>
            <a:avLst/>
            <a:gdLst/>
            <a:ahLst/>
            <a:cxnLst/>
            <a:rect l="l" t="t" r="r" b="b"/>
            <a:pathLst>
              <a:path w="1091564" h="1131570">
                <a:moveTo>
                  <a:pt x="530377" y="348361"/>
                </a:moveTo>
                <a:lnTo>
                  <a:pt x="436880" y="246888"/>
                </a:lnTo>
                <a:lnTo>
                  <a:pt x="427228" y="242316"/>
                </a:lnTo>
                <a:lnTo>
                  <a:pt x="421640" y="242316"/>
                </a:lnTo>
                <a:lnTo>
                  <a:pt x="324485" y="334137"/>
                </a:lnTo>
                <a:lnTo>
                  <a:pt x="318477" y="348361"/>
                </a:lnTo>
                <a:lnTo>
                  <a:pt x="319976" y="355930"/>
                </a:lnTo>
                <a:lnTo>
                  <a:pt x="324485" y="362585"/>
                </a:lnTo>
                <a:lnTo>
                  <a:pt x="331139" y="367017"/>
                </a:lnTo>
                <a:lnTo>
                  <a:pt x="338721" y="368490"/>
                </a:lnTo>
                <a:lnTo>
                  <a:pt x="346316" y="367017"/>
                </a:lnTo>
                <a:lnTo>
                  <a:pt x="353060" y="362585"/>
                </a:lnTo>
                <a:lnTo>
                  <a:pt x="404241" y="311531"/>
                </a:lnTo>
                <a:lnTo>
                  <a:pt x="404241" y="504571"/>
                </a:lnTo>
                <a:lnTo>
                  <a:pt x="405815" y="512445"/>
                </a:lnTo>
                <a:lnTo>
                  <a:pt x="410146" y="518871"/>
                </a:lnTo>
                <a:lnTo>
                  <a:pt x="416560" y="523189"/>
                </a:lnTo>
                <a:lnTo>
                  <a:pt x="424434" y="524764"/>
                </a:lnTo>
                <a:lnTo>
                  <a:pt x="432295" y="523189"/>
                </a:lnTo>
                <a:lnTo>
                  <a:pt x="438721" y="518871"/>
                </a:lnTo>
                <a:lnTo>
                  <a:pt x="443039" y="512445"/>
                </a:lnTo>
                <a:lnTo>
                  <a:pt x="444627" y="504571"/>
                </a:lnTo>
                <a:lnTo>
                  <a:pt x="444627" y="311531"/>
                </a:lnTo>
                <a:lnTo>
                  <a:pt x="499745" y="366522"/>
                </a:lnTo>
                <a:lnTo>
                  <a:pt x="504952" y="368554"/>
                </a:lnTo>
                <a:lnTo>
                  <a:pt x="515366" y="368554"/>
                </a:lnTo>
                <a:lnTo>
                  <a:pt x="520446" y="366522"/>
                </a:lnTo>
                <a:lnTo>
                  <a:pt x="524383" y="362585"/>
                </a:lnTo>
                <a:lnTo>
                  <a:pt x="528878" y="355930"/>
                </a:lnTo>
                <a:lnTo>
                  <a:pt x="530377" y="348361"/>
                </a:lnTo>
                <a:close/>
              </a:path>
              <a:path w="1091564" h="1131570">
                <a:moveTo>
                  <a:pt x="711733" y="106362"/>
                </a:moveTo>
                <a:lnTo>
                  <a:pt x="618236" y="4572"/>
                </a:lnTo>
                <a:lnTo>
                  <a:pt x="608584" y="0"/>
                </a:lnTo>
                <a:lnTo>
                  <a:pt x="602996" y="0"/>
                </a:lnTo>
                <a:lnTo>
                  <a:pt x="505841" y="92075"/>
                </a:lnTo>
                <a:lnTo>
                  <a:pt x="499833" y="106362"/>
                </a:lnTo>
                <a:lnTo>
                  <a:pt x="501332" y="113982"/>
                </a:lnTo>
                <a:lnTo>
                  <a:pt x="505841" y="120650"/>
                </a:lnTo>
                <a:lnTo>
                  <a:pt x="512495" y="125082"/>
                </a:lnTo>
                <a:lnTo>
                  <a:pt x="520077" y="126555"/>
                </a:lnTo>
                <a:lnTo>
                  <a:pt x="527672" y="125082"/>
                </a:lnTo>
                <a:lnTo>
                  <a:pt x="534416" y="120650"/>
                </a:lnTo>
                <a:lnTo>
                  <a:pt x="585597" y="69469"/>
                </a:lnTo>
                <a:lnTo>
                  <a:pt x="585597" y="626491"/>
                </a:lnTo>
                <a:lnTo>
                  <a:pt x="587171" y="634365"/>
                </a:lnTo>
                <a:lnTo>
                  <a:pt x="591502" y="640778"/>
                </a:lnTo>
                <a:lnTo>
                  <a:pt x="597916" y="645109"/>
                </a:lnTo>
                <a:lnTo>
                  <a:pt x="605790" y="646684"/>
                </a:lnTo>
                <a:lnTo>
                  <a:pt x="613651" y="645109"/>
                </a:lnTo>
                <a:lnTo>
                  <a:pt x="620077" y="640778"/>
                </a:lnTo>
                <a:lnTo>
                  <a:pt x="624395" y="634365"/>
                </a:lnTo>
                <a:lnTo>
                  <a:pt x="625983" y="626491"/>
                </a:lnTo>
                <a:lnTo>
                  <a:pt x="625983" y="69469"/>
                </a:lnTo>
                <a:lnTo>
                  <a:pt x="681101" y="124587"/>
                </a:lnTo>
                <a:lnTo>
                  <a:pt x="686308" y="126492"/>
                </a:lnTo>
                <a:lnTo>
                  <a:pt x="696722" y="126492"/>
                </a:lnTo>
                <a:lnTo>
                  <a:pt x="701802" y="124587"/>
                </a:lnTo>
                <a:lnTo>
                  <a:pt x="705739" y="120650"/>
                </a:lnTo>
                <a:lnTo>
                  <a:pt x="710234" y="113982"/>
                </a:lnTo>
                <a:lnTo>
                  <a:pt x="711733" y="106362"/>
                </a:lnTo>
                <a:close/>
              </a:path>
              <a:path w="1091564" h="1131570">
                <a:moveTo>
                  <a:pt x="893025" y="287718"/>
                </a:moveTo>
                <a:lnTo>
                  <a:pt x="800227" y="185928"/>
                </a:lnTo>
                <a:lnTo>
                  <a:pt x="790702" y="181356"/>
                </a:lnTo>
                <a:lnTo>
                  <a:pt x="785114" y="181356"/>
                </a:lnTo>
                <a:lnTo>
                  <a:pt x="688594" y="273431"/>
                </a:lnTo>
                <a:lnTo>
                  <a:pt x="682777" y="287718"/>
                </a:lnTo>
                <a:lnTo>
                  <a:pt x="684225" y="295338"/>
                </a:lnTo>
                <a:lnTo>
                  <a:pt x="688594" y="302006"/>
                </a:lnTo>
                <a:lnTo>
                  <a:pt x="695248" y="306438"/>
                </a:lnTo>
                <a:lnTo>
                  <a:pt x="702818" y="307911"/>
                </a:lnTo>
                <a:lnTo>
                  <a:pt x="710374" y="306438"/>
                </a:lnTo>
                <a:lnTo>
                  <a:pt x="717042" y="302006"/>
                </a:lnTo>
                <a:lnTo>
                  <a:pt x="767842" y="250825"/>
                </a:lnTo>
                <a:lnTo>
                  <a:pt x="767842" y="565531"/>
                </a:lnTo>
                <a:lnTo>
                  <a:pt x="769416" y="573405"/>
                </a:lnTo>
                <a:lnTo>
                  <a:pt x="773722" y="579818"/>
                </a:lnTo>
                <a:lnTo>
                  <a:pt x="780110" y="584149"/>
                </a:lnTo>
                <a:lnTo>
                  <a:pt x="787908" y="585724"/>
                </a:lnTo>
                <a:lnTo>
                  <a:pt x="795693" y="584149"/>
                </a:lnTo>
                <a:lnTo>
                  <a:pt x="802081" y="579818"/>
                </a:lnTo>
                <a:lnTo>
                  <a:pt x="806386" y="573405"/>
                </a:lnTo>
                <a:lnTo>
                  <a:pt x="807974" y="565531"/>
                </a:lnTo>
                <a:lnTo>
                  <a:pt x="807974" y="250825"/>
                </a:lnTo>
                <a:lnTo>
                  <a:pt x="862711" y="305943"/>
                </a:lnTo>
                <a:lnTo>
                  <a:pt x="867918" y="307848"/>
                </a:lnTo>
                <a:lnTo>
                  <a:pt x="878078" y="307848"/>
                </a:lnTo>
                <a:lnTo>
                  <a:pt x="883285" y="305943"/>
                </a:lnTo>
                <a:lnTo>
                  <a:pt x="887222" y="302006"/>
                </a:lnTo>
                <a:lnTo>
                  <a:pt x="891578" y="295338"/>
                </a:lnTo>
                <a:lnTo>
                  <a:pt x="893025" y="287718"/>
                </a:lnTo>
                <a:close/>
              </a:path>
              <a:path w="1091564" h="1131570">
                <a:moveTo>
                  <a:pt x="1090993" y="414718"/>
                </a:moveTo>
                <a:lnTo>
                  <a:pt x="1087920" y="366585"/>
                </a:lnTo>
                <a:lnTo>
                  <a:pt x="1080820" y="320408"/>
                </a:lnTo>
                <a:lnTo>
                  <a:pt x="1069721" y="276860"/>
                </a:lnTo>
                <a:lnTo>
                  <a:pt x="1052423" y="262775"/>
                </a:lnTo>
                <a:lnTo>
                  <a:pt x="1044448" y="263525"/>
                </a:lnTo>
                <a:lnTo>
                  <a:pt x="1037399" y="267385"/>
                </a:lnTo>
                <a:lnTo>
                  <a:pt x="1032548" y="273456"/>
                </a:lnTo>
                <a:lnTo>
                  <a:pt x="1030351" y="280873"/>
                </a:lnTo>
                <a:lnTo>
                  <a:pt x="1031240" y="288798"/>
                </a:lnTo>
                <a:lnTo>
                  <a:pt x="1041946" y="331863"/>
                </a:lnTo>
                <a:lnTo>
                  <a:pt x="1048334" y="377990"/>
                </a:lnTo>
                <a:lnTo>
                  <a:pt x="1050429" y="426326"/>
                </a:lnTo>
                <a:lnTo>
                  <a:pt x="1048194" y="476034"/>
                </a:lnTo>
                <a:lnTo>
                  <a:pt x="1041654" y="526249"/>
                </a:lnTo>
                <a:lnTo>
                  <a:pt x="1030770" y="576122"/>
                </a:lnTo>
                <a:lnTo>
                  <a:pt x="1015568" y="624814"/>
                </a:lnTo>
                <a:lnTo>
                  <a:pt x="996022" y="671474"/>
                </a:lnTo>
                <a:lnTo>
                  <a:pt x="972134" y="715238"/>
                </a:lnTo>
                <a:lnTo>
                  <a:pt x="943902" y="755256"/>
                </a:lnTo>
                <a:lnTo>
                  <a:pt x="911326" y="790689"/>
                </a:lnTo>
                <a:lnTo>
                  <a:pt x="874395" y="820674"/>
                </a:lnTo>
                <a:lnTo>
                  <a:pt x="863485" y="830440"/>
                </a:lnTo>
                <a:lnTo>
                  <a:pt x="855345" y="842378"/>
                </a:lnTo>
                <a:lnTo>
                  <a:pt x="850239" y="855916"/>
                </a:lnTo>
                <a:lnTo>
                  <a:pt x="848487" y="870458"/>
                </a:lnTo>
                <a:lnTo>
                  <a:pt x="848487" y="1090930"/>
                </a:lnTo>
                <a:lnTo>
                  <a:pt x="424180" y="1090930"/>
                </a:lnTo>
                <a:lnTo>
                  <a:pt x="424180" y="989965"/>
                </a:lnTo>
                <a:lnTo>
                  <a:pt x="419404" y="966343"/>
                </a:lnTo>
                <a:lnTo>
                  <a:pt x="406412" y="947051"/>
                </a:lnTo>
                <a:lnTo>
                  <a:pt x="387146" y="934034"/>
                </a:lnTo>
                <a:lnTo>
                  <a:pt x="363601" y="929259"/>
                </a:lnTo>
                <a:lnTo>
                  <a:pt x="222250" y="929259"/>
                </a:lnTo>
                <a:lnTo>
                  <a:pt x="214376" y="927684"/>
                </a:lnTo>
                <a:lnTo>
                  <a:pt x="207962" y="923353"/>
                </a:lnTo>
                <a:lnTo>
                  <a:pt x="203631" y="916940"/>
                </a:lnTo>
                <a:lnTo>
                  <a:pt x="202057" y="909066"/>
                </a:lnTo>
                <a:lnTo>
                  <a:pt x="202057" y="727329"/>
                </a:lnTo>
                <a:lnTo>
                  <a:pt x="197281" y="703707"/>
                </a:lnTo>
                <a:lnTo>
                  <a:pt x="184302" y="684415"/>
                </a:lnTo>
                <a:lnTo>
                  <a:pt x="165087" y="671398"/>
                </a:lnTo>
                <a:lnTo>
                  <a:pt x="141605" y="666623"/>
                </a:lnTo>
                <a:lnTo>
                  <a:pt x="60579" y="666623"/>
                </a:lnTo>
                <a:lnTo>
                  <a:pt x="52755" y="665048"/>
                </a:lnTo>
                <a:lnTo>
                  <a:pt x="46329" y="660717"/>
                </a:lnTo>
                <a:lnTo>
                  <a:pt x="41986" y="654304"/>
                </a:lnTo>
                <a:lnTo>
                  <a:pt x="40386" y="646430"/>
                </a:lnTo>
                <a:lnTo>
                  <a:pt x="40386" y="643509"/>
                </a:lnTo>
                <a:lnTo>
                  <a:pt x="41021" y="640715"/>
                </a:lnTo>
                <a:lnTo>
                  <a:pt x="42164" y="638048"/>
                </a:lnTo>
                <a:lnTo>
                  <a:pt x="180086" y="453390"/>
                </a:lnTo>
                <a:lnTo>
                  <a:pt x="181483" y="449707"/>
                </a:lnTo>
                <a:lnTo>
                  <a:pt x="185039" y="414020"/>
                </a:lnTo>
                <a:lnTo>
                  <a:pt x="191985" y="371309"/>
                </a:lnTo>
                <a:lnTo>
                  <a:pt x="202984" y="328053"/>
                </a:lnTo>
                <a:lnTo>
                  <a:pt x="221703" y="287172"/>
                </a:lnTo>
                <a:lnTo>
                  <a:pt x="221881" y="279425"/>
                </a:lnTo>
                <a:lnTo>
                  <a:pt x="219125" y="272173"/>
                </a:lnTo>
                <a:lnTo>
                  <a:pt x="213614" y="266319"/>
                </a:lnTo>
                <a:lnTo>
                  <a:pt x="206311" y="263080"/>
                </a:lnTo>
                <a:lnTo>
                  <a:pt x="198577" y="262928"/>
                </a:lnTo>
                <a:lnTo>
                  <a:pt x="191338" y="265684"/>
                </a:lnTo>
                <a:lnTo>
                  <a:pt x="165798" y="312013"/>
                </a:lnTo>
                <a:lnTo>
                  <a:pt x="152793" y="360705"/>
                </a:lnTo>
                <a:lnTo>
                  <a:pt x="145237" y="406082"/>
                </a:lnTo>
                <a:lnTo>
                  <a:pt x="141859" y="437007"/>
                </a:lnTo>
                <a:lnTo>
                  <a:pt x="8763" y="615315"/>
                </a:lnTo>
                <a:lnTo>
                  <a:pt x="4114" y="624509"/>
                </a:lnTo>
                <a:lnTo>
                  <a:pt x="1854" y="631609"/>
                </a:lnTo>
                <a:lnTo>
                  <a:pt x="469" y="638949"/>
                </a:lnTo>
                <a:lnTo>
                  <a:pt x="0" y="646430"/>
                </a:lnTo>
                <a:lnTo>
                  <a:pt x="4762" y="670013"/>
                </a:lnTo>
                <a:lnTo>
                  <a:pt x="17754" y="689317"/>
                </a:lnTo>
                <a:lnTo>
                  <a:pt x="37020" y="702348"/>
                </a:lnTo>
                <a:lnTo>
                  <a:pt x="60579" y="707136"/>
                </a:lnTo>
                <a:lnTo>
                  <a:pt x="141605" y="707136"/>
                </a:lnTo>
                <a:lnTo>
                  <a:pt x="149390" y="708723"/>
                </a:lnTo>
                <a:lnTo>
                  <a:pt x="155778" y="713041"/>
                </a:lnTo>
                <a:lnTo>
                  <a:pt x="160083" y="719467"/>
                </a:lnTo>
                <a:lnTo>
                  <a:pt x="161671" y="727329"/>
                </a:lnTo>
                <a:lnTo>
                  <a:pt x="161671" y="909066"/>
                </a:lnTo>
                <a:lnTo>
                  <a:pt x="166433" y="932624"/>
                </a:lnTo>
                <a:lnTo>
                  <a:pt x="179425" y="951890"/>
                </a:lnTo>
                <a:lnTo>
                  <a:pt x="198691" y="964882"/>
                </a:lnTo>
                <a:lnTo>
                  <a:pt x="222250" y="969645"/>
                </a:lnTo>
                <a:lnTo>
                  <a:pt x="363601" y="969645"/>
                </a:lnTo>
                <a:lnTo>
                  <a:pt x="371462" y="971257"/>
                </a:lnTo>
                <a:lnTo>
                  <a:pt x="377888" y="975614"/>
                </a:lnTo>
                <a:lnTo>
                  <a:pt x="382206" y="982078"/>
                </a:lnTo>
                <a:lnTo>
                  <a:pt x="383794" y="989965"/>
                </a:lnTo>
                <a:lnTo>
                  <a:pt x="383794" y="1111123"/>
                </a:lnTo>
                <a:lnTo>
                  <a:pt x="385368" y="1118997"/>
                </a:lnTo>
                <a:lnTo>
                  <a:pt x="389699" y="1125410"/>
                </a:lnTo>
                <a:lnTo>
                  <a:pt x="396113" y="1129741"/>
                </a:lnTo>
                <a:lnTo>
                  <a:pt x="403987" y="1131316"/>
                </a:lnTo>
                <a:lnTo>
                  <a:pt x="868680" y="1131316"/>
                </a:lnTo>
                <a:lnTo>
                  <a:pt x="876541" y="1129741"/>
                </a:lnTo>
                <a:lnTo>
                  <a:pt x="882967" y="1125410"/>
                </a:lnTo>
                <a:lnTo>
                  <a:pt x="887285" y="1118997"/>
                </a:lnTo>
                <a:lnTo>
                  <a:pt x="888873" y="1111123"/>
                </a:lnTo>
                <a:lnTo>
                  <a:pt x="888873" y="863854"/>
                </a:lnTo>
                <a:lnTo>
                  <a:pt x="892175" y="857631"/>
                </a:lnTo>
                <a:lnTo>
                  <a:pt x="935418" y="823569"/>
                </a:lnTo>
                <a:lnTo>
                  <a:pt x="969175" y="788466"/>
                </a:lnTo>
                <a:lnTo>
                  <a:pt x="998778" y="749185"/>
                </a:lnTo>
                <a:lnTo>
                  <a:pt x="1024242" y="706424"/>
                </a:lnTo>
                <a:lnTo>
                  <a:pt x="1045578" y="660857"/>
                </a:lnTo>
                <a:lnTo>
                  <a:pt x="1062824" y="613168"/>
                </a:lnTo>
                <a:lnTo>
                  <a:pt x="1075969" y="564019"/>
                </a:lnTo>
                <a:lnTo>
                  <a:pt x="1085037" y="514108"/>
                </a:lnTo>
                <a:lnTo>
                  <a:pt x="1090041" y="464121"/>
                </a:lnTo>
                <a:lnTo>
                  <a:pt x="1090993" y="4147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170164" y="2118359"/>
            <a:ext cx="1292860" cy="967740"/>
          </a:xfrm>
          <a:custGeom>
            <a:avLst/>
            <a:gdLst/>
            <a:ahLst/>
            <a:cxnLst/>
            <a:rect l="l" t="t" r="r" b="b"/>
            <a:pathLst>
              <a:path w="1292859" h="967739">
                <a:moveTo>
                  <a:pt x="1292352" y="944880"/>
                </a:moveTo>
                <a:lnTo>
                  <a:pt x="1290523" y="936015"/>
                </a:lnTo>
                <a:lnTo>
                  <a:pt x="1285557" y="928738"/>
                </a:lnTo>
                <a:lnTo>
                  <a:pt x="1278204" y="923836"/>
                </a:lnTo>
                <a:lnTo>
                  <a:pt x="1269238" y="922020"/>
                </a:lnTo>
                <a:lnTo>
                  <a:pt x="1222248" y="922020"/>
                </a:lnTo>
                <a:lnTo>
                  <a:pt x="1222248" y="921639"/>
                </a:lnTo>
                <a:lnTo>
                  <a:pt x="1222248" y="46101"/>
                </a:lnTo>
                <a:lnTo>
                  <a:pt x="1222248" y="22987"/>
                </a:lnTo>
                <a:lnTo>
                  <a:pt x="1220419" y="14046"/>
                </a:lnTo>
                <a:lnTo>
                  <a:pt x="1215466" y="6743"/>
                </a:lnTo>
                <a:lnTo>
                  <a:pt x="1208151" y="1816"/>
                </a:lnTo>
                <a:lnTo>
                  <a:pt x="1199261" y="0"/>
                </a:lnTo>
                <a:lnTo>
                  <a:pt x="1176147" y="0"/>
                </a:lnTo>
                <a:lnTo>
                  <a:pt x="1176147" y="46101"/>
                </a:lnTo>
                <a:lnTo>
                  <a:pt x="1176147" y="921639"/>
                </a:lnTo>
                <a:lnTo>
                  <a:pt x="1083945" y="921639"/>
                </a:lnTo>
                <a:lnTo>
                  <a:pt x="1083945" y="46101"/>
                </a:lnTo>
                <a:lnTo>
                  <a:pt x="1176147" y="46101"/>
                </a:lnTo>
                <a:lnTo>
                  <a:pt x="1176147" y="0"/>
                </a:lnTo>
                <a:lnTo>
                  <a:pt x="1060958" y="0"/>
                </a:lnTo>
                <a:lnTo>
                  <a:pt x="1051979" y="1816"/>
                </a:lnTo>
                <a:lnTo>
                  <a:pt x="1044625" y="6743"/>
                </a:lnTo>
                <a:lnTo>
                  <a:pt x="1039660" y="14046"/>
                </a:lnTo>
                <a:lnTo>
                  <a:pt x="1037844" y="22987"/>
                </a:lnTo>
                <a:lnTo>
                  <a:pt x="1037844" y="922020"/>
                </a:lnTo>
                <a:lnTo>
                  <a:pt x="899160" y="922020"/>
                </a:lnTo>
                <a:lnTo>
                  <a:pt x="899160" y="921639"/>
                </a:lnTo>
                <a:lnTo>
                  <a:pt x="899160" y="369189"/>
                </a:lnTo>
                <a:lnTo>
                  <a:pt x="899160" y="346075"/>
                </a:lnTo>
                <a:lnTo>
                  <a:pt x="897331" y="337134"/>
                </a:lnTo>
                <a:lnTo>
                  <a:pt x="892378" y="329831"/>
                </a:lnTo>
                <a:lnTo>
                  <a:pt x="885063" y="324904"/>
                </a:lnTo>
                <a:lnTo>
                  <a:pt x="876173" y="323088"/>
                </a:lnTo>
                <a:lnTo>
                  <a:pt x="853059" y="323088"/>
                </a:lnTo>
                <a:lnTo>
                  <a:pt x="853059" y="369189"/>
                </a:lnTo>
                <a:lnTo>
                  <a:pt x="853059" y="921639"/>
                </a:lnTo>
                <a:lnTo>
                  <a:pt x="760857" y="921639"/>
                </a:lnTo>
                <a:lnTo>
                  <a:pt x="760857" y="369189"/>
                </a:lnTo>
                <a:lnTo>
                  <a:pt x="853059" y="369189"/>
                </a:lnTo>
                <a:lnTo>
                  <a:pt x="853059" y="323088"/>
                </a:lnTo>
                <a:lnTo>
                  <a:pt x="737870" y="323088"/>
                </a:lnTo>
                <a:lnTo>
                  <a:pt x="728891" y="324904"/>
                </a:lnTo>
                <a:lnTo>
                  <a:pt x="721550" y="329831"/>
                </a:lnTo>
                <a:lnTo>
                  <a:pt x="716572" y="337134"/>
                </a:lnTo>
                <a:lnTo>
                  <a:pt x="714756" y="346075"/>
                </a:lnTo>
                <a:lnTo>
                  <a:pt x="714756" y="922020"/>
                </a:lnTo>
                <a:lnTo>
                  <a:pt x="577596" y="922020"/>
                </a:lnTo>
                <a:lnTo>
                  <a:pt x="577596" y="921639"/>
                </a:lnTo>
                <a:lnTo>
                  <a:pt x="577596" y="230505"/>
                </a:lnTo>
                <a:lnTo>
                  <a:pt x="577596" y="207391"/>
                </a:lnTo>
                <a:lnTo>
                  <a:pt x="575767" y="198450"/>
                </a:lnTo>
                <a:lnTo>
                  <a:pt x="570814" y="191135"/>
                </a:lnTo>
                <a:lnTo>
                  <a:pt x="563499" y="186220"/>
                </a:lnTo>
                <a:lnTo>
                  <a:pt x="554609" y="184404"/>
                </a:lnTo>
                <a:lnTo>
                  <a:pt x="531495" y="184404"/>
                </a:lnTo>
                <a:lnTo>
                  <a:pt x="531495" y="230505"/>
                </a:lnTo>
                <a:lnTo>
                  <a:pt x="531495" y="921639"/>
                </a:lnTo>
                <a:lnTo>
                  <a:pt x="439293" y="921639"/>
                </a:lnTo>
                <a:lnTo>
                  <a:pt x="439293" y="230505"/>
                </a:lnTo>
                <a:lnTo>
                  <a:pt x="531495" y="230505"/>
                </a:lnTo>
                <a:lnTo>
                  <a:pt x="531495" y="184404"/>
                </a:lnTo>
                <a:lnTo>
                  <a:pt x="416306" y="184404"/>
                </a:lnTo>
                <a:lnTo>
                  <a:pt x="407327" y="186220"/>
                </a:lnTo>
                <a:lnTo>
                  <a:pt x="399973" y="191135"/>
                </a:lnTo>
                <a:lnTo>
                  <a:pt x="395008" y="198450"/>
                </a:lnTo>
                <a:lnTo>
                  <a:pt x="393192" y="207391"/>
                </a:lnTo>
                <a:lnTo>
                  <a:pt x="393192" y="922020"/>
                </a:lnTo>
                <a:lnTo>
                  <a:pt x="254508" y="922020"/>
                </a:lnTo>
                <a:lnTo>
                  <a:pt x="254508" y="921766"/>
                </a:lnTo>
                <a:lnTo>
                  <a:pt x="254508" y="507746"/>
                </a:lnTo>
                <a:lnTo>
                  <a:pt x="254508" y="484759"/>
                </a:lnTo>
                <a:lnTo>
                  <a:pt x="252679" y="475818"/>
                </a:lnTo>
                <a:lnTo>
                  <a:pt x="247726" y="468515"/>
                </a:lnTo>
                <a:lnTo>
                  <a:pt x="240411" y="463588"/>
                </a:lnTo>
                <a:lnTo>
                  <a:pt x="231521" y="461772"/>
                </a:lnTo>
                <a:lnTo>
                  <a:pt x="208407" y="461772"/>
                </a:lnTo>
                <a:lnTo>
                  <a:pt x="208407" y="507746"/>
                </a:lnTo>
                <a:lnTo>
                  <a:pt x="208407" y="921766"/>
                </a:lnTo>
                <a:lnTo>
                  <a:pt x="116205" y="921766"/>
                </a:lnTo>
                <a:lnTo>
                  <a:pt x="116205" y="507746"/>
                </a:lnTo>
                <a:lnTo>
                  <a:pt x="208407" y="507746"/>
                </a:lnTo>
                <a:lnTo>
                  <a:pt x="208407" y="461772"/>
                </a:lnTo>
                <a:lnTo>
                  <a:pt x="93218" y="461772"/>
                </a:lnTo>
                <a:lnTo>
                  <a:pt x="84239" y="463588"/>
                </a:lnTo>
                <a:lnTo>
                  <a:pt x="76898" y="468515"/>
                </a:lnTo>
                <a:lnTo>
                  <a:pt x="71920" y="475818"/>
                </a:lnTo>
                <a:lnTo>
                  <a:pt x="70104" y="484759"/>
                </a:lnTo>
                <a:lnTo>
                  <a:pt x="70104" y="922020"/>
                </a:lnTo>
                <a:lnTo>
                  <a:pt x="23114" y="922020"/>
                </a:lnTo>
                <a:lnTo>
                  <a:pt x="14135" y="923836"/>
                </a:lnTo>
                <a:lnTo>
                  <a:pt x="6794" y="928738"/>
                </a:lnTo>
                <a:lnTo>
                  <a:pt x="1816" y="936015"/>
                </a:lnTo>
                <a:lnTo>
                  <a:pt x="0" y="944880"/>
                </a:lnTo>
                <a:lnTo>
                  <a:pt x="1816" y="953757"/>
                </a:lnTo>
                <a:lnTo>
                  <a:pt x="6794" y="961034"/>
                </a:lnTo>
                <a:lnTo>
                  <a:pt x="14135" y="965936"/>
                </a:lnTo>
                <a:lnTo>
                  <a:pt x="23114" y="967740"/>
                </a:lnTo>
                <a:lnTo>
                  <a:pt x="93218" y="967740"/>
                </a:lnTo>
                <a:lnTo>
                  <a:pt x="231521" y="967740"/>
                </a:lnTo>
                <a:lnTo>
                  <a:pt x="1269238" y="967740"/>
                </a:lnTo>
                <a:lnTo>
                  <a:pt x="1278204" y="965936"/>
                </a:lnTo>
                <a:lnTo>
                  <a:pt x="1285557" y="961034"/>
                </a:lnTo>
                <a:lnTo>
                  <a:pt x="1290523" y="953757"/>
                </a:lnTo>
                <a:lnTo>
                  <a:pt x="1292352" y="944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6105" y="1959610"/>
            <a:ext cx="1212088" cy="1131315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36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</a:t>
            </a:r>
            <a:r>
              <a:rPr dirty="0" spc="-70"/>
              <a:t> </a:t>
            </a:r>
            <a:r>
              <a:rPr dirty="0"/>
              <a:t>steps</a:t>
            </a:r>
            <a:r>
              <a:rPr dirty="0" spc="-55"/>
              <a:t> </a:t>
            </a:r>
            <a:r>
              <a:rPr dirty="0"/>
              <a:t>you</a:t>
            </a:r>
            <a:r>
              <a:rPr dirty="0" spc="-40"/>
              <a:t> </a:t>
            </a:r>
            <a:r>
              <a:rPr dirty="0"/>
              <a:t>should</a:t>
            </a:r>
            <a:r>
              <a:rPr dirty="0" spc="-50"/>
              <a:t> </a:t>
            </a:r>
            <a:r>
              <a:rPr dirty="0"/>
              <a:t>take</a:t>
            </a:r>
            <a:r>
              <a:rPr dirty="0" spc="-60"/>
              <a:t> </a:t>
            </a:r>
            <a:r>
              <a:rPr dirty="0" spc="-25"/>
              <a:t>now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28166" y="1307972"/>
            <a:ext cx="67970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Make</a:t>
            </a:r>
            <a:r>
              <a:rPr dirty="0" sz="2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appointment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see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000" spc="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financial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professional.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17576" y="121158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5011" y="4419"/>
                </a:lnTo>
                <a:lnTo>
                  <a:pt x="178602" y="17161"/>
                </a:lnTo>
                <a:lnTo>
                  <a:pt x="135867" y="37450"/>
                </a:lnTo>
                <a:lnTo>
                  <a:pt x="97580" y="64513"/>
                </a:lnTo>
                <a:lnTo>
                  <a:pt x="64518" y="97575"/>
                </a:lnTo>
                <a:lnTo>
                  <a:pt x="37453" y="135861"/>
                </a:lnTo>
                <a:lnTo>
                  <a:pt x="17162" y="178597"/>
                </a:lnTo>
                <a:lnTo>
                  <a:pt x="4419" y="225008"/>
                </a:lnTo>
                <a:lnTo>
                  <a:pt x="0" y="274320"/>
                </a:lnTo>
                <a:lnTo>
                  <a:pt x="4419" y="323631"/>
                </a:lnTo>
                <a:lnTo>
                  <a:pt x="17162" y="370042"/>
                </a:lnTo>
                <a:lnTo>
                  <a:pt x="37453" y="412778"/>
                </a:lnTo>
                <a:lnTo>
                  <a:pt x="64518" y="451064"/>
                </a:lnTo>
                <a:lnTo>
                  <a:pt x="97580" y="484126"/>
                </a:lnTo>
                <a:lnTo>
                  <a:pt x="135867" y="511189"/>
                </a:lnTo>
                <a:lnTo>
                  <a:pt x="178602" y="531478"/>
                </a:lnTo>
                <a:lnTo>
                  <a:pt x="225011" y="544220"/>
                </a:lnTo>
                <a:lnTo>
                  <a:pt x="274319" y="548640"/>
                </a:lnTo>
                <a:lnTo>
                  <a:pt x="323628" y="544220"/>
                </a:lnTo>
                <a:lnTo>
                  <a:pt x="370037" y="531478"/>
                </a:lnTo>
                <a:lnTo>
                  <a:pt x="412772" y="511189"/>
                </a:lnTo>
                <a:lnTo>
                  <a:pt x="451059" y="484126"/>
                </a:lnTo>
                <a:lnTo>
                  <a:pt x="484121" y="451064"/>
                </a:lnTo>
                <a:lnTo>
                  <a:pt x="511186" y="412778"/>
                </a:lnTo>
                <a:lnTo>
                  <a:pt x="531477" y="370042"/>
                </a:lnTo>
                <a:lnTo>
                  <a:pt x="544220" y="323631"/>
                </a:lnTo>
                <a:lnTo>
                  <a:pt x="548640" y="274320"/>
                </a:lnTo>
                <a:lnTo>
                  <a:pt x="544220" y="225008"/>
                </a:lnTo>
                <a:lnTo>
                  <a:pt x="531477" y="178597"/>
                </a:lnTo>
                <a:lnTo>
                  <a:pt x="511186" y="135861"/>
                </a:lnTo>
                <a:lnTo>
                  <a:pt x="484121" y="97575"/>
                </a:lnTo>
                <a:lnTo>
                  <a:pt x="451059" y="64513"/>
                </a:lnTo>
                <a:lnTo>
                  <a:pt x="412772" y="37450"/>
                </a:lnTo>
                <a:lnTo>
                  <a:pt x="370037" y="17161"/>
                </a:lnTo>
                <a:lnTo>
                  <a:pt x="323628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93547" y="1283284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28166" y="2184654"/>
            <a:ext cx="784669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Review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financial</a:t>
            </a:r>
            <a:r>
              <a:rPr dirty="0" sz="20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plan</a:t>
            </a:r>
            <a:r>
              <a:rPr dirty="0" sz="2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determine</a:t>
            </a:r>
            <a:r>
              <a:rPr dirty="0" sz="20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if</a:t>
            </a:r>
            <a:r>
              <a:rPr dirty="0" sz="2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portfolio</a:t>
            </a:r>
            <a:r>
              <a:rPr dirty="0" sz="20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matches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risk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tolerance.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17576" y="21976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5011" y="4419"/>
                </a:lnTo>
                <a:lnTo>
                  <a:pt x="178602" y="17161"/>
                </a:lnTo>
                <a:lnTo>
                  <a:pt x="135867" y="37450"/>
                </a:lnTo>
                <a:lnTo>
                  <a:pt x="97580" y="64513"/>
                </a:lnTo>
                <a:lnTo>
                  <a:pt x="64518" y="97575"/>
                </a:lnTo>
                <a:lnTo>
                  <a:pt x="37453" y="135861"/>
                </a:lnTo>
                <a:lnTo>
                  <a:pt x="17162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4419" y="323631"/>
                </a:lnTo>
                <a:lnTo>
                  <a:pt x="17162" y="370042"/>
                </a:lnTo>
                <a:lnTo>
                  <a:pt x="37453" y="412778"/>
                </a:lnTo>
                <a:lnTo>
                  <a:pt x="64518" y="451064"/>
                </a:lnTo>
                <a:lnTo>
                  <a:pt x="97580" y="484126"/>
                </a:lnTo>
                <a:lnTo>
                  <a:pt x="135867" y="511189"/>
                </a:lnTo>
                <a:lnTo>
                  <a:pt x="178602" y="531478"/>
                </a:lnTo>
                <a:lnTo>
                  <a:pt x="225011" y="544220"/>
                </a:lnTo>
                <a:lnTo>
                  <a:pt x="274319" y="548639"/>
                </a:lnTo>
                <a:lnTo>
                  <a:pt x="323628" y="544220"/>
                </a:lnTo>
                <a:lnTo>
                  <a:pt x="370037" y="531478"/>
                </a:lnTo>
                <a:lnTo>
                  <a:pt x="412772" y="511189"/>
                </a:lnTo>
                <a:lnTo>
                  <a:pt x="451059" y="484126"/>
                </a:lnTo>
                <a:lnTo>
                  <a:pt x="484121" y="451064"/>
                </a:lnTo>
                <a:lnTo>
                  <a:pt x="511186" y="412778"/>
                </a:lnTo>
                <a:lnTo>
                  <a:pt x="531477" y="370042"/>
                </a:lnTo>
                <a:lnTo>
                  <a:pt x="544220" y="323631"/>
                </a:lnTo>
                <a:lnTo>
                  <a:pt x="548640" y="274319"/>
                </a:lnTo>
                <a:lnTo>
                  <a:pt x="544220" y="225008"/>
                </a:lnTo>
                <a:lnTo>
                  <a:pt x="531477" y="178597"/>
                </a:lnTo>
                <a:lnTo>
                  <a:pt x="511186" y="135861"/>
                </a:lnTo>
                <a:lnTo>
                  <a:pt x="484121" y="97575"/>
                </a:lnTo>
                <a:lnTo>
                  <a:pt x="451059" y="64513"/>
                </a:lnTo>
                <a:lnTo>
                  <a:pt x="412772" y="37450"/>
                </a:lnTo>
                <a:lnTo>
                  <a:pt x="370037" y="17161"/>
                </a:lnTo>
                <a:lnTo>
                  <a:pt x="323628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593547" y="2268677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28166" y="3256279"/>
            <a:ext cx="87636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Understand</a:t>
            </a:r>
            <a:r>
              <a:rPr dirty="0" sz="20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rationale</a:t>
            </a:r>
            <a:r>
              <a:rPr dirty="0" sz="20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investment</a:t>
            </a:r>
            <a:r>
              <a:rPr dirty="0" sz="2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strategy,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plan</a:t>
            </a:r>
            <a:r>
              <a:rPr dirty="0" sz="2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choices.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17576" y="3182111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5011" y="4419"/>
                </a:lnTo>
                <a:lnTo>
                  <a:pt x="178602" y="17161"/>
                </a:lnTo>
                <a:lnTo>
                  <a:pt x="135867" y="37450"/>
                </a:lnTo>
                <a:lnTo>
                  <a:pt x="97580" y="64513"/>
                </a:lnTo>
                <a:lnTo>
                  <a:pt x="64518" y="97575"/>
                </a:lnTo>
                <a:lnTo>
                  <a:pt x="37453" y="135861"/>
                </a:lnTo>
                <a:lnTo>
                  <a:pt x="17162" y="178597"/>
                </a:lnTo>
                <a:lnTo>
                  <a:pt x="4419" y="225008"/>
                </a:lnTo>
                <a:lnTo>
                  <a:pt x="0" y="274320"/>
                </a:lnTo>
                <a:lnTo>
                  <a:pt x="4419" y="323631"/>
                </a:lnTo>
                <a:lnTo>
                  <a:pt x="17162" y="370042"/>
                </a:lnTo>
                <a:lnTo>
                  <a:pt x="37453" y="412778"/>
                </a:lnTo>
                <a:lnTo>
                  <a:pt x="64518" y="451064"/>
                </a:lnTo>
                <a:lnTo>
                  <a:pt x="97580" y="484126"/>
                </a:lnTo>
                <a:lnTo>
                  <a:pt x="135867" y="511189"/>
                </a:lnTo>
                <a:lnTo>
                  <a:pt x="178602" y="531478"/>
                </a:lnTo>
                <a:lnTo>
                  <a:pt x="225011" y="544220"/>
                </a:lnTo>
                <a:lnTo>
                  <a:pt x="274319" y="548639"/>
                </a:lnTo>
                <a:lnTo>
                  <a:pt x="323628" y="544220"/>
                </a:lnTo>
                <a:lnTo>
                  <a:pt x="370037" y="531478"/>
                </a:lnTo>
                <a:lnTo>
                  <a:pt x="412772" y="511189"/>
                </a:lnTo>
                <a:lnTo>
                  <a:pt x="451059" y="484126"/>
                </a:lnTo>
                <a:lnTo>
                  <a:pt x="484121" y="451064"/>
                </a:lnTo>
                <a:lnTo>
                  <a:pt x="511186" y="412778"/>
                </a:lnTo>
                <a:lnTo>
                  <a:pt x="531477" y="370042"/>
                </a:lnTo>
                <a:lnTo>
                  <a:pt x="544220" y="323631"/>
                </a:lnTo>
                <a:lnTo>
                  <a:pt x="548640" y="274320"/>
                </a:lnTo>
                <a:lnTo>
                  <a:pt x="544220" y="225008"/>
                </a:lnTo>
                <a:lnTo>
                  <a:pt x="531477" y="178597"/>
                </a:lnTo>
                <a:lnTo>
                  <a:pt x="511186" y="135861"/>
                </a:lnTo>
                <a:lnTo>
                  <a:pt x="484121" y="97575"/>
                </a:lnTo>
                <a:lnTo>
                  <a:pt x="451059" y="64513"/>
                </a:lnTo>
                <a:lnTo>
                  <a:pt x="412772" y="37450"/>
                </a:lnTo>
                <a:lnTo>
                  <a:pt x="370037" y="17161"/>
                </a:lnTo>
                <a:lnTo>
                  <a:pt x="323628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93547" y="3254197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28166" y="4300854"/>
            <a:ext cx="475234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Set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realistic</a:t>
            </a:r>
            <a:r>
              <a:rPr dirty="0" sz="20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performance</a:t>
            </a:r>
            <a:r>
              <a:rPr dirty="0" sz="20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expectations.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17576" y="416814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5011" y="4419"/>
                </a:lnTo>
                <a:lnTo>
                  <a:pt x="178602" y="17161"/>
                </a:lnTo>
                <a:lnTo>
                  <a:pt x="135867" y="37450"/>
                </a:lnTo>
                <a:lnTo>
                  <a:pt x="97580" y="64513"/>
                </a:lnTo>
                <a:lnTo>
                  <a:pt x="64518" y="97575"/>
                </a:lnTo>
                <a:lnTo>
                  <a:pt x="37453" y="135861"/>
                </a:lnTo>
                <a:lnTo>
                  <a:pt x="17162" y="178597"/>
                </a:lnTo>
                <a:lnTo>
                  <a:pt x="4419" y="225008"/>
                </a:lnTo>
                <a:lnTo>
                  <a:pt x="0" y="274320"/>
                </a:lnTo>
                <a:lnTo>
                  <a:pt x="4419" y="323631"/>
                </a:lnTo>
                <a:lnTo>
                  <a:pt x="17162" y="370042"/>
                </a:lnTo>
                <a:lnTo>
                  <a:pt x="37453" y="412778"/>
                </a:lnTo>
                <a:lnTo>
                  <a:pt x="64518" y="451064"/>
                </a:lnTo>
                <a:lnTo>
                  <a:pt x="97580" y="484126"/>
                </a:lnTo>
                <a:lnTo>
                  <a:pt x="135867" y="511189"/>
                </a:lnTo>
                <a:lnTo>
                  <a:pt x="178602" y="531478"/>
                </a:lnTo>
                <a:lnTo>
                  <a:pt x="225011" y="544220"/>
                </a:lnTo>
                <a:lnTo>
                  <a:pt x="274319" y="548640"/>
                </a:lnTo>
                <a:lnTo>
                  <a:pt x="323628" y="544220"/>
                </a:lnTo>
                <a:lnTo>
                  <a:pt x="370037" y="531478"/>
                </a:lnTo>
                <a:lnTo>
                  <a:pt x="412772" y="511189"/>
                </a:lnTo>
                <a:lnTo>
                  <a:pt x="451059" y="484126"/>
                </a:lnTo>
                <a:lnTo>
                  <a:pt x="484121" y="451064"/>
                </a:lnTo>
                <a:lnTo>
                  <a:pt x="511186" y="412778"/>
                </a:lnTo>
                <a:lnTo>
                  <a:pt x="531477" y="370042"/>
                </a:lnTo>
                <a:lnTo>
                  <a:pt x="544220" y="323631"/>
                </a:lnTo>
                <a:lnTo>
                  <a:pt x="548640" y="274320"/>
                </a:lnTo>
                <a:lnTo>
                  <a:pt x="544220" y="225008"/>
                </a:lnTo>
                <a:lnTo>
                  <a:pt x="531477" y="178597"/>
                </a:lnTo>
                <a:lnTo>
                  <a:pt x="511186" y="135861"/>
                </a:lnTo>
                <a:lnTo>
                  <a:pt x="484121" y="97575"/>
                </a:lnTo>
                <a:lnTo>
                  <a:pt x="451059" y="64513"/>
                </a:lnTo>
                <a:lnTo>
                  <a:pt x="412772" y="37450"/>
                </a:lnTo>
                <a:lnTo>
                  <a:pt x="370037" y="17161"/>
                </a:lnTo>
                <a:lnTo>
                  <a:pt x="323628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593547" y="4239590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28166" y="5113782"/>
            <a:ext cx="7738109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Discuss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how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prepare</a:t>
            </a:r>
            <a:r>
              <a:rPr dirty="0" sz="2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yourself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financially</a:t>
            </a:r>
            <a:r>
              <a:rPr dirty="0" sz="20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mentally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during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times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market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decline.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417576" y="5152644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19" y="0"/>
                </a:moveTo>
                <a:lnTo>
                  <a:pt x="225011" y="4419"/>
                </a:lnTo>
                <a:lnTo>
                  <a:pt x="178602" y="17161"/>
                </a:lnTo>
                <a:lnTo>
                  <a:pt x="135867" y="37450"/>
                </a:lnTo>
                <a:lnTo>
                  <a:pt x="97580" y="64513"/>
                </a:lnTo>
                <a:lnTo>
                  <a:pt x="64518" y="97575"/>
                </a:lnTo>
                <a:lnTo>
                  <a:pt x="37453" y="135861"/>
                </a:lnTo>
                <a:lnTo>
                  <a:pt x="17162" y="178597"/>
                </a:lnTo>
                <a:lnTo>
                  <a:pt x="4419" y="225008"/>
                </a:lnTo>
                <a:lnTo>
                  <a:pt x="0" y="274319"/>
                </a:lnTo>
                <a:lnTo>
                  <a:pt x="4419" y="323631"/>
                </a:lnTo>
                <a:lnTo>
                  <a:pt x="17162" y="370042"/>
                </a:lnTo>
                <a:lnTo>
                  <a:pt x="37453" y="412778"/>
                </a:lnTo>
                <a:lnTo>
                  <a:pt x="64518" y="451064"/>
                </a:lnTo>
                <a:lnTo>
                  <a:pt x="97580" y="484126"/>
                </a:lnTo>
                <a:lnTo>
                  <a:pt x="135867" y="511189"/>
                </a:lnTo>
                <a:lnTo>
                  <a:pt x="178602" y="531478"/>
                </a:lnTo>
                <a:lnTo>
                  <a:pt x="225011" y="544220"/>
                </a:lnTo>
                <a:lnTo>
                  <a:pt x="274319" y="548639"/>
                </a:lnTo>
                <a:lnTo>
                  <a:pt x="323628" y="544220"/>
                </a:lnTo>
                <a:lnTo>
                  <a:pt x="370037" y="531478"/>
                </a:lnTo>
                <a:lnTo>
                  <a:pt x="412772" y="511189"/>
                </a:lnTo>
                <a:lnTo>
                  <a:pt x="451059" y="484126"/>
                </a:lnTo>
                <a:lnTo>
                  <a:pt x="484121" y="451064"/>
                </a:lnTo>
                <a:lnTo>
                  <a:pt x="511186" y="412778"/>
                </a:lnTo>
                <a:lnTo>
                  <a:pt x="531477" y="370042"/>
                </a:lnTo>
                <a:lnTo>
                  <a:pt x="544220" y="323631"/>
                </a:lnTo>
                <a:lnTo>
                  <a:pt x="548640" y="274319"/>
                </a:lnTo>
                <a:lnTo>
                  <a:pt x="544220" y="225008"/>
                </a:lnTo>
                <a:lnTo>
                  <a:pt x="531477" y="178597"/>
                </a:lnTo>
                <a:lnTo>
                  <a:pt x="511186" y="135861"/>
                </a:lnTo>
                <a:lnTo>
                  <a:pt x="484121" y="97575"/>
                </a:lnTo>
                <a:lnTo>
                  <a:pt x="451059" y="64513"/>
                </a:lnTo>
                <a:lnTo>
                  <a:pt x="412772" y="37450"/>
                </a:lnTo>
                <a:lnTo>
                  <a:pt x="370037" y="17161"/>
                </a:lnTo>
                <a:lnTo>
                  <a:pt x="323628" y="4419"/>
                </a:lnTo>
                <a:lnTo>
                  <a:pt x="274319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93547" y="5224983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36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090" y="1044702"/>
            <a:ext cx="23368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FFFFFF"/>
                </a:solidFill>
              </a:rPr>
              <a:t>Emotions</a:t>
            </a:r>
            <a:endParaRPr sz="4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2917" y="6386271"/>
            <a:ext cx="34620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© 2024</a:t>
            </a:r>
            <a:r>
              <a:rPr dirty="0" sz="800" spc="1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Franklin</a:t>
            </a:r>
            <a:r>
              <a:rPr dirty="0" sz="800" spc="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Distributors,</a:t>
            </a:r>
            <a:r>
              <a:rPr dirty="0" sz="800" spc="-1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LLC.</a:t>
            </a:r>
            <a:r>
              <a:rPr dirty="0" sz="800" spc="1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Member</a:t>
            </a:r>
            <a:r>
              <a:rPr dirty="0" sz="800" spc="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FINRA/SIPC.</a:t>
            </a:r>
            <a:r>
              <a:rPr dirty="0" sz="800" spc="-3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All rights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538983" y="5679947"/>
            <a:ext cx="0" cy="363220"/>
          </a:xfrm>
          <a:custGeom>
            <a:avLst/>
            <a:gdLst/>
            <a:ahLst/>
            <a:cxnLst/>
            <a:rect l="l" t="t" r="r" b="b"/>
            <a:pathLst>
              <a:path w="0" h="363220">
                <a:moveTo>
                  <a:pt x="0" y="362877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0956417" y="6584391"/>
            <a:ext cx="7791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EEE-SEM-12-</a:t>
            </a:r>
            <a:r>
              <a:rPr dirty="0" sz="800" spc="-25">
                <a:latin typeface="Arial"/>
                <a:cs typeface="Arial"/>
              </a:rPr>
              <a:t>23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5051" y="2999994"/>
            <a:ext cx="11233785" cy="2855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Determining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financial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goals—a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comfortable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retirement,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college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education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kids,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new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home—may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complicated,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but </a:t>
            </a:r>
            <a:r>
              <a:rPr dirty="0" sz="1400">
                <a:latin typeface="Arial"/>
                <a:cs typeface="Arial"/>
              </a:rPr>
              <a:t>developing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appropriate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asset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allocation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plan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designed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help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meet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those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goals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Working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with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financial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professional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can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help. </a:t>
            </a:r>
            <a:r>
              <a:rPr dirty="0" sz="1400">
                <a:latin typeface="Arial"/>
                <a:cs typeface="Arial"/>
              </a:rPr>
              <a:t>They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offer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market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knowledge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planning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expertise,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will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take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account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individual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investment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needs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create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strategy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tailored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to </a:t>
            </a:r>
            <a:r>
              <a:rPr dirty="0" sz="1400">
                <a:latin typeface="Arial"/>
                <a:cs typeface="Arial"/>
              </a:rPr>
              <a:t>your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specific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goals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risk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tolerance.</a:t>
            </a:r>
            <a:endParaRPr sz="1400">
              <a:latin typeface="Arial"/>
              <a:cs typeface="Arial"/>
            </a:endParaRPr>
          </a:p>
          <a:p>
            <a:pPr algn="just" marL="12700" marR="355600">
              <a:lnSpc>
                <a:spcPct val="100000"/>
              </a:lnSpc>
              <a:spcBef>
                <a:spcPts val="204"/>
              </a:spcBef>
            </a:pPr>
            <a:r>
              <a:rPr dirty="0" sz="1400" b="1">
                <a:latin typeface="Arial"/>
                <a:cs typeface="Arial"/>
              </a:rPr>
              <a:t>The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content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this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presentation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is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general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nature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and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intended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for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educational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purposes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only;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it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should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not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be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considered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tax, </a:t>
            </a:r>
            <a:r>
              <a:rPr dirty="0" sz="1400" b="1">
                <a:latin typeface="Arial"/>
                <a:cs typeface="Arial"/>
              </a:rPr>
              <a:t>legal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or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investment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advice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investment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recommendation.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Consult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your</a:t>
            </a:r>
            <a:r>
              <a:rPr dirty="0" sz="1400" spc="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financial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professional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for</a:t>
            </a:r>
            <a:r>
              <a:rPr dirty="0" sz="1400" spc="-10" b="1">
                <a:latin typeface="Arial"/>
                <a:cs typeface="Arial"/>
              </a:rPr>
              <a:t> personalized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advice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that </a:t>
            </a:r>
            <a:r>
              <a:rPr dirty="0" sz="1400" spc="-25" b="1">
                <a:latin typeface="Arial"/>
                <a:cs typeface="Arial"/>
              </a:rPr>
              <a:t>is </a:t>
            </a:r>
            <a:r>
              <a:rPr dirty="0" sz="1400" b="1">
                <a:latin typeface="Arial"/>
                <a:cs typeface="Arial"/>
              </a:rPr>
              <a:t>tailored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to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your specific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goals,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individual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situation,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and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risk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tolerance.</a:t>
            </a:r>
            <a:endParaRPr sz="1400">
              <a:latin typeface="Arial"/>
              <a:cs typeface="Arial"/>
            </a:endParaRPr>
          </a:p>
          <a:p>
            <a:pPr marL="12700" marR="134620">
              <a:lnSpc>
                <a:spcPct val="100000"/>
              </a:lnSpc>
              <a:spcBef>
                <a:spcPts val="200"/>
              </a:spcBef>
            </a:pPr>
            <a:r>
              <a:rPr dirty="0" sz="1400" i="1">
                <a:latin typeface="Arial"/>
                <a:cs typeface="Arial"/>
              </a:rPr>
              <a:t>Investors</a:t>
            </a:r>
            <a:r>
              <a:rPr dirty="0" sz="1400" spc="-7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should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carefully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consider</a:t>
            </a:r>
            <a:r>
              <a:rPr dirty="0" sz="1400" spc="-5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fund’s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investment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goals,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risks,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charges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and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expenses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before</a:t>
            </a:r>
            <a:r>
              <a:rPr dirty="0" sz="1400" spc="-5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investing.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spc="-55" i="1">
                <a:latin typeface="Arial"/>
                <a:cs typeface="Arial"/>
              </a:rPr>
              <a:t>To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obtain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summary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prospectus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and/or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prospectus,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which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contains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this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and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other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information,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talk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to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your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financial</a:t>
            </a:r>
            <a:r>
              <a:rPr dirty="0" sz="1400" spc="-5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professional,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call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us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at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(800)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342-5236,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or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visit </a:t>
            </a:r>
            <a:r>
              <a:rPr dirty="0" sz="1400" spc="-10" b="1" i="1">
                <a:latin typeface="Arial"/>
                <a:cs typeface="Arial"/>
              </a:rPr>
              <a:t>franklintempleton.com</a:t>
            </a:r>
            <a:r>
              <a:rPr dirty="0" sz="1400" spc="-10" i="1">
                <a:latin typeface="Arial"/>
                <a:cs typeface="Arial"/>
              </a:rPr>
              <a:t>.</a:t>
            </a:r>
            <a:r>
              <a:rPr dirty="0" sz="1400" spc="-5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Please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read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a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prospectus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carefully</a:t>
            </a:r>
            <a:r>
              <a:rPr dirty="0" sz="1400" spc="-3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before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you</a:t>
            </a:r>
            <a:r>
              <a:rPr dirty="0" sz="1400" spc="-3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invest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or</a:t>
            </a:r>
            <a:r>
              <a:rPr dirty="0" sz="1400" spc="-2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send</a:t>
            </a:r>
            <a:r>
              <a:rPr dirty="0" sz="1400" spc="-15" i="1">
                <a:latin typeface="Arial"/>
                <a:cs typeface="Arial"/>
              </a:rPr>
              <a:t> </a:t>
            </a:r>
            <a:r>
              <a:rPr dirty="0" sz="1400" spc="-10" i="1">
                <a:latin typeface="Arial"/>
                <a:cs typeface="Arial"/>
              </a:rPr>
              <a:t>money.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400">
              <a:latin typeface="Arial"/>
              <a:cs typeface="Arial"/>
            </a:endParaRPr>
          </a:p>
          <a:p>
            <a:pPr marL="254444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(800)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342-</a:t>
            </a:r>
            <a:r>
              <a:rPr dirty="0" sz="1400" spc="-20">
                <a:latin typeface="Arial"/>
                <a:cs typeface="Arial"/>
              </a:rPr>
              <a:t>5236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6186932"/>
            <a:ext cx="488632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6364" indent="-11366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26364" algn="l"/>
              </a:tabLst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Journal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Marketing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Research.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“The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Boundaries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Loss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Aversion.”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1,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2005.</a:t>
            </a:r>
            <a:endParaRPr sz="1000">
              <a:latin typeface="Arial Narrow"/>
              <a:cs typeface="Arial Narrow"/>
            </a:endParaRPr>
          </a:p>
          <a:p>
            <a:pPr marL="126364" indent="-113664">
              <a:lnSpc>
                <a:spcPct val="100000"/>
              </a:lnSpc>
              <a:buAutoNum type="arabicPeriod"/>
              <a:tabLst>
                <a:tab pos="126364" algn="l"/>
              </a:tabLst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Wall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Street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Journal.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wsj.com.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“Lessons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From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Brain-Damaged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Investor.”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July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21,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2005.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Fear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2209038" y="950213"/>
            <a:ext cx="3621404" cy="3621404"/>
          </a:xfrm>
          <a:custGeom>
            <a:avLst/>
            <a:gdLst/>
            <a:ahLst/>
            <a:cxnLst/>
            <a:rect l="l" t="t" r="r" b="b"/>
            <a:pathLst>
              <a:path w="3621404" h="3621404">
                <a:moveTo>
                  <a:pt x="0" y="1810512"/>
                </a:moveTo>
                <a:lnTo>
                  <a:pt x="630" y="1762281"/>
                </a:lnTo>
                <a:lnTo>
                  <a:pt x="2509" y="1714361"/>
                </a:lnTo>
                <a:lnTo>
                  <a:pt x="5623" y="1666768"/>
                </a:lnTo>
                <a:lnTo>
                  <a:pt x="9955" y="1619518"/>
                </a:lnTo>
                <a:lnTo>
                  <a:pt x="15490" y="1572625"/>
                </a:lnTo>
                <a:lnTo>
                  <a:pt x="22212" y="1526106"/>
                </a:lnTo>
                <a:lnTo>
                  <a:pt x="30105" y="1479976"/>
                </a:lnTo>
                <a:lnTo>
                  <a:pt x="39154" y="1434251"/>
                </a:lnTo>
                <a:lnTo>
                  <a:pt x="49344" y="1388947"/>
                </a:lnTo>
                <a:lnTo>
                  <a:pt x="60658" y="1344079"/>
                </a:lnTo>
                <a:lnTo>
                  <a:pt x="73080" y="1299662"/>
                </a:lnTo>
                <a:lnTo>
                  <a:pt x="86596" y="1255713"/>
                </a:lnTo>
                <a:lnTo>
                  <a:pt x="101190" y="1212247"/>
                </a:lnTo>
                <a:lnTo>
                  <a:pt x="116845" y="1169280"/>
                </a:lnTo>
                <a:lnTo>
                  <a:pt x="133547" y="1126827"/>
                </a:lnTo>
                <a:lnTo>
                  <a:pt x="151279" y="1084904"/>
                </a:lnTo>
                <a:lnTo>
                  <a:pt x="170027" y="1043527"/>
                </a:lnTo>
                <a:lnTo>
                  <a:pt x="189773" y="1002711"/>
                </a:lnTo>
                <a:lnTo>
                  <a:pt x="210504" y="962472"/>
                </a:lnTo>
                <a:lnTo>
                  <a:pt x="232202" y="922826"/>
                </a:lnTo>
                <a:lnTo>
                  <a:pt x="254853" y="883788"/>
                </a:lnTo>
                <a:lnTo>
                  <a:pt x="278441" y="845374"/>
                </a:lnTo>
                <a:lnTo>
                  <a:pt x="302950" y="807600"/>
                </a:lnTo>
                <a:lnTo>
                  <a:pt x="328364" y="770480"/>
                </a:lnTo>
                <a:lnTo>
                  <a:pt x="354668" y="734032"/>
                </a:lnTo>
                <a:lnTo>
                  <a:pt x="381847" y="698270"/>
                </a:lnTo>
                <a:lnTo>
                  <a:pt x="409883" y="663210"/>
                </a:lnTo>
                <a:lnTo>
                  <a:pt x="438763" y="628867"/>
                </a:lnTo>
                <a:lnTo>
                  <a:pt x="468470" y="595259"/>
                </a:lnTo>
                <a:lnTo>
                  <a:pt x="498989" y="562399"/>
                </a:lnTo>
                <a:lnTo>
                  <a:pt x="530304" y="530304"/>
                </a:lnTo>
                <a:lnTo>
                  <a:pt x="562399" y="498989"/>
                </a:lnTo>
                <a:lnTo>
                  <a:pt x="595259" y="468470"/>
                </a:lnTo>
                <a:lnTo>
                  <a:pt x="628867" y="438763"/>
                </a:lnTo>
                <a:lnTo>
                  <a:pt x="663210" y="409883"/>
                </a:lnTo>
                <a:lnTo>
                  <a:pt x="698270" y="381847"/>
                </a:lnTo>
                <a:lnTo>
                  <a:pt x="734032" y="354668"/>
                </a:lnTo>
                <a:lnTo>
                  <a:pt x="770480" y="328364"/>
                </a:lnTo>
                <a:lnTo>
                  <a:pt x="807600" y="302950"/>
                </a:lnTo>
                <a:lnTo>
                  <a:pt x="845374" y="278441"/>
                </a:lnTo>
                <a:lnTo>
                  <a:pt x="883788" y="254853"/>
                </a:lnTo>
                <a:lnTo>
                  <a:pt x="922826" y="232202"/>
                </a:lnTo>
                <a:lnTo>
                  <a:pt x="962472" y="210504"/>
                </a:lnTo>
                <a:lnTo>
                  <a:pt x="1002711" y="189773"/>
                </a:lnTo>
                <a:lnTo>
                  <a:pt x="1043527" y="170027"/>
                </a:lnTo>
                <a:lnTo>
                  <a:pt x="1084904" y="151279"/>
                </a:lnTo>
                <a:lnTo>
                  <a:pt x="1126827" y="133547"/>
                </a:lnTo>
                <a:lnTo>
                  <a:pt x="1169280" y="116845"/>
                </a:lnTo>
                <a:lnTo>
                  <a:pt x="1212247" y="101190"/>
                </a:lnTo>
                <a:lnTo>
                  <a:pt x="1255713" y="86596"/>
                </a:lnTo>
                <a:lnTo>
                  <a:pt x="1299662" y="73080"/>
                </a:lnTo>
                <a:lnTo>
                  <a:pt x="1344079" y="60658"/>
                </a:lnTo>
                <a:lnTo>
                  <a:pt x="1388947" y="49344"/>
                </a:lnTo>
                <a:lnTo>
                  <a:pt x="1434251" y="39154"/>
                </a:lnTo>
                <a:lnTo>
                  <a:pt x="1479976" y="30105"/>
                </a:lnTo>
                <a:lnTo>
                  <a:pt x="1526106" y="22212"/>
                </a:lnTo>
                <a:lnTo>
                  <a:pt x="1572625" y="15490"/>
                </a:lnTo>
                <a:lnTo>
                  <a:pt x="1619518" y="9955"/>
                </a:lnTo>
                <a:lnTo>
                  <a:pt x="1666768" y="5623"/>
                </a:lnTo>
                <a:lnTo>
                  <a:pt x="1714361" y="2509"/>
                </a:lnTo>
                <a:lnTo>
                  <a:pt x="1762281" y="630"/>
                </a:lnTo>
                <a:lnTo>
                  <a:pt x="1810512" y="0"/>
                </a:lnTo>
                <a:lnTo>
                  <a:pt x="1858742" y="630"/>
                </a:lnTo>
                <a:lnTo>
                  <a:pt x="1906662" y="2509"/>
                </a:lnTo>
                <a:lnTo>
                  <a:pt x="1954255" y="5623"/>
                </a:lnTo>
                <a:lnTo>
                  <a:pt x="2001505" y="9955"/>
                </a:lnTo>
                <a:lnTo>
                  <a:pt x="2048398" y="15490"/>
                </a:lnTo>
                <a:lnTo>
                  <a:pt x="2094917" y="22212"/>
                </a:lnTo>
                <a:lnTo>
                  <a:pt x="2141047" y="30105"/>
                </a:lnTo>
                <a:lnTo>
                  <a:pt x="2186772" y="39154"/>
                </a:lnTo>
                <a:lnTo>
                  <a:pt x="2232076" y="49344"/>
                </a:lnTo>
                <a:lnTo>
                  <a:pt x="2276944" y="60658"/>
                </a:lnTo>
                <a:lnTo>
                  <a:pt x="2321361" y="73080"/>
                </a:lnTo>
                <a:lnTo>
                  <a:pt x="2365310" y="86596"/>
                </a:lnTo>
                <a:lnTo>
                  <a:pt x="2408776" y="101190"/>
                </a:lnTo>
                <a:lnTo>
                  <a:pt x="2451743" y="116845"/>
                </a:lnTo>
                <a:lnTo>
                  <a:pt x="2494196" y="133547"/>
                </a:lnTo>
                <a:lnTo>
                  <a:pt x="2536119" y="151279"/>
                </a:lnTo>
                <a:lnTo>
                  <a:pt x="2577496" y="170027"/>
                </a:lnTo>
                <a:lnTo>
                  <a:pt x="2618312" y="189773"/>
                </a:lnTo>
                <a:lnTo>
                  <a:pt x="2658551" y="210504"/>
                </a:lnTo>
                <a:lnTo>
                  <a:pt x="2698197" y="232202"/>
                </a:lnTo>
                <a:lnTo>
                  <a:pt x="2737235" y="254853"/>
                </a:lnTo>
                <a:lnTo>
                  <a:pt x="2775649" y="278441"/>
                </a:lnTo>
                <a:lnTo>
                  <a:pt x="2813423" y="302950"/>
                </a:lnTo>
                <a:lnTo>
                  <a:pt x="2850543" y="328364"/>
                </a:lnTo>
                <a:lnTo>
                  <a:pt x="2886991" y="354668"/>
                </a:lnTo>
                <a:lnTo>
                  <a:pt x="2922753" y="381847"/>
                </a:lnTo>
                <a:lnTo>
                  <a:pt x="2957813" y="409883"/>
                </a:lnTo>
                <a:lnTo>
                  <a:pt x="2992156" y="438763"/>
                </a:lnTo>
                <a:lnTo>
                  <a:pt x="3025764" y="468470"/>
                </a:lnTo>
                <a:lnTo>
                  <a:pt x="3058624" y="498989"/>
                </a:lnTo>
                <a:lnTo>
                  <a:pt x="3090719" y="530304"/>
                </a:lnTo>
                <a:lnTo>
                  <a:pt x="3122034" y="562399"/>
                </a:lnTo>
                <a:lnTo>
                  <a:pt x="3152553" y="595259"/>
                </a:lnTo>
                <a:lnTo>
                  <a:pt x="3182260" y="628867"/>
                </a:lnTo>
                <a:lnTo>
                  <a:pt x="3211140" y="663210"/>
                </a:lnTo>
                <a:lnTo>
                  <a:pt x="3239176" y="698270"/>
                </a:lnTo>
                <a:lnTo>
                  <a:pt x="3266355" y="734032"/>
                </a:lnTo>
                <a:lnTo>
                  <a:pt x="3292659" y="770480"/>
                </a:lnTo>
                <a:lnTo>
                  <a:pt x="3318073" y="807600"/>
                </a:lnTo>
                <a:lnTo>
                  <a:pt x="3342582" y="845374"/>
                </a:lnTo>
                <a:lnTo>
                  <a:pt x="3366170" y="883788"/>
                </a:lnTo>
                <a:lnTo>
                  <a:pt x="3388821" y="922826"/>
                </a:lnTo>
                <a:lnTo>
                  <a:pt x="3410519" y="962472"/>
                </a:lnTo>
                <a:lnTo>
                  <a:pt x="3431250" y="1002711"/>
                </a:lnTo>
                <a:lnTo>
                  <a:pt x="3450996" y="1043527"/>
                </a:lnTo>
                <a:lnTo>
                  <a:pt x="3469744" y="1084904"/>
                </a:lnTo>
                <a:lnTo>
                  <a:pt x="3487476" y="1126827"/>
                </a:lnTo>
                <a:lnTo>
                  <a:pt x="3504178" y="1169280"/>
                </a:lnTo>
                <a:lnTo>
                  <a:pt x="3519833" y="1212247"/>
                </a:lnTo>
                <a:lnTo>
                  <a:pt x="3534427" y="1255713"/>
                </a:lnTo>
                <a:lnTo>
                  <a:pt x="3547943" y="1299662"/>
                </a:lnTo>
                <a:lnTo>
                  <a:pt x="3560365" y="1344079"/>
                </a:lnTo>
                <a:lnTo>
                  <a:pt x="3571679" y="1388947"/>
                </a:lnTo>
                <a:lnTo>
                  <a:pt x="3581869" y="1434251"/>
                </a:lnTo>
                <a:lnTo>
                  <a:pt x="3590918" y="1479976"/>
                </a:lnTo>
                <a:lnTo>
                  <a:pt x="3598811" y="1526106"/>
                </a:lnTo>
                <a:lnTo>
                  <a:pt x="3605533" y="1572625"/>
                </a:lnTo>
                <a:lnTo>
                  <a:pt x="3611068" y="1619518"/>
                </a:lnTo>
                <a:lnTo>
                  <a:pt x="3615400" y="1666768"/>
                </a:lnTo>
                <a:lnTo>
                  <a:pt x="3618514" y="1714361"/>
                </a:lnTo>
                <a:lnTo>
                  <a:pt x="3620393" y="1762281"/>
                </a:lnTo>
                <a:lnTo>
                  <a:pt x="3621024" y="1810512"/>
                </a:lnTo>
                <a:lnTo>
                  <a:pt x="3620393" y="1858742"/>
                </a:lnTo>
                <a:lnTo>
                  <a:pt x="3618514" y="1906662"/>
                </a:lnTo>
                <a:lnTo>
                  <a:pt x="3615400" y="1954255"/>
                </a:lnTo>
                <a:lnTo>
                  <a:pt x="3611068" y="2001505"/>
                </a:lnTo>
                <a:lnTo>
                  <a:pt x="3605533" y="2048398"/>
                </a:lnTo>
                <a:lnTo>
                  <a:pt x="3598811" y="2094917"/>
                </a:lnTo>
                <a:lnTo>
                  <a:pt x="3590918" y="2141047"/>
                </a:lnTo>
                <a:lnTo>
                  <a:pt x="3581869" y="2186772"/>
                </a:lnTo>
                <a:lnTo>
                  <a:pt x="3571679" y="2232076"/>
                </a:lnTo>
                <a:lnTo>
                  <a:pt x="3560365" y="2276944"/>
                </a:lnTo>
                <a:lnTo>
                  <a:pt x="3547943" y="2321361"/>
                </a:lnTo>
                <a:lnTo>
                  <a:pt x="3534427" y="2365310"/>
                </a:lnTo>
                <a:lnTo>
                  <a:pt x="3519833" y="2408776"/>
                </a:lnTo>
                <a:lnTo>
                  <a:pt x="3504178" y="2451743"/>
                </a:lnTo>
                <a:lnTo>
                  <a:pt x="3487476" y="2494196"/>
                </a:lnTo>
                <a:lnTo>
                  <a:pt x="3469744" y="2536119"/>
                </a:lnTo>
                <a:lnTo>
                  <a:pt x="3450996" y="2577496"/>
                </a:lnTo>
                <a:lnTo>
                  <a:pt x="3431250" y="2618312"/>
                </a:lnTo>
                <a:lnTo>
                  <a:pt x="3410519" y="2658551"/>
                </a:lnTo>
                <a:lnTo>
                  <a:pt x="3388821" y="2698197"/>
                </a:lnTo>
                <a:lnTo>
                  <a:pt x="3366170" y="2737235"/>
                </a:lnTo>
                <a:lnTo>
                  <a:pt x="3342582" y="2775649"/>
                </a:lnTo>
                <a:lnTo>
                  <a:pt x="3318073" y="2813423"/>
                </a:lnTo>
                <a:lnTo>
                  <a:pt x="3292659" y="2850543"/>
                </a:lnTo>
                <a:lnTo>
                  <a:pt x="3266355" y="2886991"/>
                </a:lnTo>
                <a:lnTo>
                  <a:pt x="3239176" y="2922753"/>
                </a:lnTo>
                <a:lnTo>
                  <a:pt x="3211140" y="2957813"/>
                </a:lnTo>
                <a:lnTo>
                  <a:pt x="3182260" y="2992156"/>
                </a:lnTo>
                <a:lnTo>
                  <a:pt x="3152553" y="3025764"/>
                </a:lnTo>
                <a:lnTo>
                  <a:pt x="3122034" y="3058624"/>
                </a:lnTo>
                <a:lnTo>
                  <a:pt x="3090719" y="3090719"/>
                </a:lnTo>
                <a:lnTo>
                  <a:pt x="3058624" y="3122034"/>
                </a:lnTo>
                <a:lnTo>
                  <a:pt x="3025764" y="3152553"/>
                </a:lnTo>
                <a:lnTo>
                  <a:pt x="2992156" y="3182260"/>
                </a:lnTo>
                <a:lnTo>
                  <a:pt x="2957813" y="3211140"/>
                </a:lnTo>
                <a:lnTo>
                  <a:pt x="2922753" y="3239176"/>
                </a:lnTo>
                <a:lnTo>
                  <a:pt x="2886991" y="3266355"/>
                </a:lnTo>
                <a:lnTo>
                  <a:pt x="2850543" y="3292659"/>
                </a:lnTo>
                <a:lnTo>
                  <a:pt x="2813423" y="3318073"/>
                </a:lnTo>
                <a:lnTo>
                  <a:pt x="2775649" y="3342582"/>
                </a:lnTo>
                <a:lnTo>
                  <a:pt x="2737235" y="3366170"/>
                </a:lnTo>
                <a:lnTo>
                  <a:pt x="2698197" y="3388821"/>
                </a:lnTo>
                <a:lnTo>
                  <a:pt x="2658551" y="3410519"/>
                </a:lnTo>
                <a:lnTo>
                  <a:pt x="2618312" y="3431250"/>
                </a:lnTo>
                <a:lnTo>
                  <a:pt x="2577496" y="3450996"/>
                </a:lnTo>
                <a:lnTo>
                  <a:pt x="2536119" y="3469744"/>
                </a:lnTo>
                <a:lnTo>
                  <a:pt x="2494196" y="3487476"/>
                </a:lnTo>
                <a:lnTo>
                  <a:pt x="2451743" y="3504178"/>
                </a:lnTo>
                <a:lnTo>
                  <a:pt x="2408776" y="3519833"/>
                </a:lnTo>
                <a:lnTo>
                  <a:pt x="2365310" y="3534427"/>
                </a:lnTo>
                <a:lnTo>
                  <a:pt x="2321361" y="3547943"/>
                </a:lnTo>
                <a:lnTo>
                  <a:pt x="2276944" y="3560365"/>
                </a:lnTo>
                <a:lnTo>
                  <a:pt x="2232076" y="3571679"/>
                </a:lnTo>
                <a:lnTo>
                  <a:pt x="2186772" y="3581869"/>
                </a:lnTo>
                <a:lnTo>
                  <a:pt x="2141047" y="3590918"/>
                </a:lnTo>
                <a:lnTo>
                  <a:pt x="2094917" y="3598811"/>
                </a:lnTo>
                <a:lnTo>
                  <a:pt x="2048398" y="3605533"/>
                </a:lnTo>
                <a:lnTo>
                  <a:pt x="2001505" y="3611068"/>
                </a:lnTo>
                <a:lnTo>
                  <a:pt x="1954255" y="3615400"/>
                </a:lnTo>
                <a:lnTo>
                  <a:pt x="1906662" y="3618514"/>
                </a:lnTo>
                <a:lnTo>
                  <a:pt x="1858742" y="3620393"/>
                </a:lnTo>
                <a:lnTo>
                  <a:pt x="1810512" y="3621024"/>
                </a:lnTo>
                <a:lnTo>
                  <a:pt x="1762281" y="3620393"/>
                </a:lnTo>
                <a:lnTo>
                  <a:pt x="1714361" y="3618514"/>
                </a:lnTo>
                <a:lnTo>
                  <a:pt x="1666768" y="3615400"/>
                </a:lnTo>
                <a:lnTo>
                  <a:pt x="1619518" y="3611068"/>
                </a:lnTo>
                <a:lnTo>
                  <a:pt x="1572625" y="3605533"/>
                </a:lnTo>
                <a:lnTo>
                  <a:pt x="1526106" y="3598811"/>
                </a:lnTo>
                <a:lnTo>
                  <a:pt x="1479976" y="3590918"/>
                </a:lnTo>
                <a:lnTo>
                  <a:pt x="1434251" y="3581869"/>
                </a:lnTo>
                <a:lnTo>
                  <a:pt x="1388947" y="3571679"/>
                </a:lnTo>
                <a:lnTo>
                  <a:pt x="1344079" y="3560365"/>
                </a:lnTo>
                <a:lnTo>
                  <a:pt x="1299662" y="3547943"/>
                </a:lnTo>
                <a:lnTo>
                  <a:pt x="1255713" y="3534427"/>
                </a:lnTo>
                <a:lnTo>
                  <a:pt x="1212247" y="3519833"/>
                </a:lnTo>
                <a:lnTo>
                  <a:pt x="1169280" y="3504178"/>
                </a:lnTo>
                <a:lnTo>
                  <a:pt x="1126827" y="3487476"/>
                </a:lnTo>
                <a:lnTo>
                  <a:pt x="1084904" y="3469744"/>
                </a:lnTo>
                <a:lnTo>
                  <a:pt x="1043527" y="3450996"/>
                </a:lnTo>
                <a:lnTo>
                  <a:pt x="1002711" y="3431250"/>
                </a:lnTo>
                <a:lnTo>
                  <a:pt x="962472" y="3410519"/>
                </a:lnTo>
                <a:lnTo>
                  <a:pt x="922826" y="3388821"/>
                </a:lnTo>
                <a:lnTo>
                  <a:pt x="883788" y="3366170"/>
                </a:lnTo>
                <a:lnTo>
                  <a:pt x="845374" y="3342582"/>
                </a:lnTo>
                <a:lnTo>
                  <a:pt x="807600" y="3318073"/>
                </a:lnTo>
                <a:lnTo>
                  <a:pt x="770480" y="3292659"/>
                </a:lnTo>
                <a:lnTo>
                  <a:pt x="734032" y="3266355"/>
                </a:lnTo>
                <a:lnTo>
                  <a:pt x="698270" y="3239176"/>
                </a:lnTo>
                <a:lnTo>
                  <a:pt x="663210" y="3211140"/>
                </a:lnTo>
                <a:lnTo>
                  <a:pt x="628867" y="3182260"/>
                </a:lnTo>
                <a:lnTo>
                  <a:pt x="595259" y="3152553"/>
                </a:lnTo>
                <a:lnTo>
                  <a:pt x="562399" y="3122034"/>
                </a:lnTo>
                <a:lnTo>
                  <a:pt x="530304" y="3090719"/>
                </a:lnTo>
                <a:lnTo>
                  <a:pt x="498989" y="3058624"/>
                </a:lnTo>
                <a:lnTo>
                  <a:pt x="468470" y="3025764"/>
                </a:lnTo>
                <a:lnTo>
                  <a:pt x="438763" y="2992156"/>
                </a:lnTo>
                <a:lnTo>
                  <a:pt x="409883" y="2957813"/>
                </a:lnTo>
                <a:lnTo>
                  <a:pt x="381847" y="2922753"/>
                </a:lnTo>
                <a:lnTo>
                  <a:pt x="354668" y="2886991"/>
                </a:lnTo>
                <a:lnTo>
                  <a:pt x="328364" y="2850543"/>
                </a:lnTo>
                <a:lnTo>
                  <a:pt x="302950" y="2813423"/>
                </a:lnTo>
                <a:lnTo>
                  <a:pt x="278441" y="2775649"/>
                </a:lnTo>
                <a:lnTo>
                  <a:pt x="254853" y="2737235"/>
                </a:lnTo>
                <a:lnTo>
                  <a:pt x="232202" y="2698197"/>
                </a:lnTo>
                <a:lnTo>
                  <a:pt x="210504" y="2658551"/>
                </a:lnTo>
                <a:lnTo>
                  <a:pt x="189773" y="2618312"/>
                </a:lnTo>
                <a:lnTo>
                  <a:pt x="170027" y="2577496"/>
                </a:lnTo>
                <a:lnTo>
                  <a:pt x="151279" y="2536119"/>
                </a:lnTo>
                <a:lnTo>
                  <a:pt x="133547" y="2494196"/>
                </a:lnTo>
                <a:lnTo>
                  <a:pt x="116845" y="2451743"/>
                </a:lnTo>
                <a:lnTo>
                  <a:pt x="101190" y="2408776"/>
                </a:lnTo>
                <a:lnTo>
                  <a:pt x="86596" y="2365310"/>
                </a:lnTo>
                <a:lnTo>
                  <a:pt x="73080" y="2321361"/>
                </a:lnTo>
                <a:lnTo>
                  <a:pt x="60658" y="2276944"/>
                </a:lnTo>
                <a:lnTo>
                  <a:pt x="49344" y="2232076"/>
                </a:lnTo>
                <a:lnTo>
                  <a:pt x="39154" y="2186772"/>
                </a:lnTo>
                <a:lnTo>
                  <a:pt x="30105" y="2141047"/>
                </a:lnTo>
                <a:lnTo>
                  <a:pt x="22212" y="2094917"/>
                </a:lnTo>
                <a:lnTo>
                  <a:pt x="15490" y="2048398"/>
                </a:lnTo>
                <a:lnTo>
                  <a:pt x="9955" y="2001505"/>
                </a:lnTo>
                <a:lnTo>
                  <a:pt x="5623" y="1954255"/>
                </a:lnTo>
                <a:lnTo>
                  <a:pt x="2509" y="1906662"/>
                </a:lnTo>
                <a:lnTo>
                  <a:pt x="630" y="1858742"/>
                </a:lnTo>
                <a:lnTo>
                  <a:pt x="0" y="1810512"/>
                </a:lnTo>
                <a:close/>
              </a:path>
            </a:pathLst>
          </a:custGeom>
          <a:ln w="50800">
            <a:solidFill>
              <a:srgbClr val="376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727705" y="1802103"/>
            <a:ext cx="2583180" cy="1868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7465" marR="30480" indent="-1270">
              <a:lnSpc>
                <a:spcPct val="120900"/>
              </a:lnSpc>
              <a:spcBef>
                <a:spcPts val="95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Investors</a:t>
            </a:r>
            <a:r>
              <a:rPr dirty="0" sz="2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tend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 be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influenced</a:t>
            </a:r>
            <a:r>
              <a:rPr dirty="0" sz="2000" spc="-5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by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prospect</a:t>
            </a:r>
            <a:r>
              <a:rPr dirty="0" sz="20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dirty="0" sz="2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loss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than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opportunity</a:t>
            </a:r>
            <a:r>
              <a:rPr dirty="0" sz="20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gain</a:t>
            </a:r>
            <a:r>
              <a:rPr dirty="0" baseline="25641" sz="1950" spc="-15" b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endParaRPr baseline="25641" sz="195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950458" y="2276094"/>
            <a:ext cx="3621404" cy="3621404"/>
          </a:xfrm>
          <a:custGeom>
            <a:avLst/>
            <a:gdLst/>
            <a:ahLst/>
            <a:cxnLst/>
            <a:rect l="l" t="t" r="r" b="b"/>
            <a:pathLst>
              <a:path w="3621404" h="3621404">
                <a:moveTo>
                  <a:pt x="0" y="1810511"/>
                </a:moveTo>
                <a:lnTo>
                  <a:pt x="630" y="1762281"/>
                </a:lnTo>
                <a:lnTo>
                  <a:pt x="2509" y="1714361"/>
                </a:lnTo>
                <a:lnTo>
                  <a:pt x="5623" y="1666768"/>
                </a:lnTo>
                <a:lnTo>
                  <a:pt x="9955" y="1619518"/>
                </a:lnTo>
                <a:lnTo>
                  <a:pt x="15490" y="1572625"/>
                </a:lnTo>
                <a:lnTo>
                  <a:pt x="22212" y="1526106"/>
                </a:lnTo>
                <a:lnTo>
                  <a:pt x="30105" y="1479976"/>
                </a:lnTo>
                <a:lnTo>
                  <a:pt x="39154" y="1434251"/>
                </a:lnTo>
                <a:lnTo>
                  <a:pt x="49344" y="1388947"/>
                </a:lnTo>
                <a:lnTo>
                  <a:pt x="60658" y="1344079"/>
                </a:lnTo>
                <a:lnTo>
                  <a:pt x="73080" y="1299662"/>
                </a:lnTo>
                <a:lnTo>
                  <a:pt x="86596" y="1255713"/>
                </a:lnTo>
                <a:lnTo>
                  <a:pt x="101190" y="1212247"/>
                </a:lnTo>
                <a:lnTo>
                  <a:pt x="116845" y="1169280"/>
                </a:lnTo>
                <a:lnTo>
                  <a:pt x="133547" y="1126827"/>
                </a:lnTo>
                <a:lnTo>
                  <a:pt x="151279" y="1084904"/>
                </a:lnTo>
                <a:lnTo>
                  <a:pt x="170027" y="1043527"/>
                </a:lnTo>
                <a:lnTo>
                  <a:pt x="189773" y="1002711"/>
                </a:lnTo>
                <a:lnTo>
                  <a:pt x="210504" y="962472"/>
                </a:lnTo>
                <a:lnTo>
                  <a:pt x="232202" y="922826"/>
                </a:lnTo>
                <a:lnTo>
                  <a:pt x="254853" y="883788"/>
                </a:lnTo>
                <a:lnTo>
                  <a:pt x="278441" y="845374"/>
                </a:lnTo>
                <a:lnTo>
                  <a:pt x="302950" y="807600"/>
                </a:lnTo>
                <a:lnTo>
                  <a:pt x="328364" y="770480"/>
                </a:lnTo>
                <a:lnTo>
                  <a:pt x="354668" y="734032"/>
                </a:lnTo>
                <a:lnTo>
                  <a:pt x="381847" y="698270"/>
                </a:lnTo>
                <a:lnTo>
                  <a:pt x="409883" y="663210"/>
                </a:lnTo>
                <a:lnTo>
                  <a:pt x="438763" y="628867"/>
                </a:lnTo>
                <a:lnTo>
                  <a:pt x="468470" y="595259"/>
                </a:lnTo>
                <a:lnTo>
                  <a:pt x="498989" y="562399"/>
                </a:lnTo>
                <a:lnTo>
                  <a:pt x="530304" y="530304"/>
                </a:lnTo>
                <a:lnTo>
                  <a:pt x="562399" y="498989"/>
                </a:lnTo>
                <a:lnTo>
                  <a:pt x="595259" y="468470"/>
                </a:lnTo>
                <a:lnTo>
                  <a:pt x="628867" y="438763"/>
                </a:lnTo>
                <a:lnTo>
                  <a:pt x="663210" y="409883"/>
                </a:lnTo>
                <a:lnTo>
                  <a:pt x="698270" y="381847"/>
                </a:lnTo>
                <a:lnTo>
                  <a:pt x="734032" y="354668"/>
                </a:lnTo>
                <a:lnTo>
                  <a:pt x="770480" y="328364"/>
                </a:lnTo>
                <a:lnTo>
                  <a:pt x="807600" y="302950"/>
                </a:lnTo>
                <a:lnTo>
                  <a:pt x="845374" y="278441"/>
                </a:lnTo>
                <a:lnTo>
                  <a:pt x="883788" y="254853"/>
                </a:lnTo>
                <a:lnTo>
                  <a:pt x="922826" y="232202"/>
                </a:lnTo>
                <a:lnTo>
                  <a:pt x="962472" y="210504"/>
                </a:lnTo>
                <a:lnTo>
                  <a:pt x="1002711" y="189773"/>
                </a:lnTo>
                <a:lnTo>
                  <a:pt x="1043527" y="170027"/>
                </a:lnTo>
                <a:lnTo>
                  <a:pt x="1084904" y="151279"/>
                </a:lnTo>
                <a:lnTo>
                  <a:pt x="1126827" y="133547"/>
                </a:lnTo>
                <a:lnTo>
                  <a:pt x="1169280" y="116845"/>
                </a:lnTo>
                <a:lnTo>
                  <a:pt x="1212247" y="101190"/>
                </a:lnTo>
                <a:lnTo>
                  <a:pt x="1255713" y="86596"/>
                </a:lnTo>
                <a:lnTo>
                  <a:pt x="1299662" y="73080"/>
                </a:lnTo>
                <a:lnTo>
                  <a:pt x="1344079" y="60658"/>
                </a:lnTo>
                <a:lnTo>
                  <a:pt x="1388947" y="49344"/>
                </a:lnTo>
                <a:lnTo>
                  <a:pt x="1434251" y="39154"/>
                </a:lnTo>
                <a:lnTo>
                  <a:pt x="1479976" y="30105"/>
                </a:lnTo>
                <a:lnTo>
                  <a:pt x="1526106" y="22212"/>
                </a:lnTo>
                <a:lnTo>
                  <a:pt x="1572625" y="15490"/>
                </a:lnTo>
                <a:lnTo>
                  <a:pt x="1619518" y="9955"/>
                </a:lnTo>
                <a:lnTo>
                  <a:pt x="1666768" y="5623"/>
                </a:lnTo>
                <a:lnTo>
                  <a:pt x="1714361" y="2509"/>
                </a:lnTo>
                <a:lnTo>
                  <a:pt x="1762281" y="630"/>
                </a:lnTo>
                <a:lnTo>
                  <a:pt x="1810512" y="0"/>
                </a:lnTo>
                <a:lnTo>
                  <a:pt x="1858742" y="630"/>
                </a:lnTo>
                <a:lnTo>
                  <a:pt x="1906662" y="2509"/>
                </a:lnTo>
                <a:lnTo>
                  <a:pt x="1954255" y="5623"/>
                </a:lnTo>
                <a:lnTo>
                  <a:pt x="2001505" y="9955"/>
                </a:lnTo>
                <a:lnTo>
                  <a:pt x="2048398" y="15490"/>
                </a:lnTo>
                <a:lnTo>
                  <a:pt x="2094917" y="22212"/>
                </a:lnTo>
                <a:lnTo>
                  <a:pt x="2141047" y="30105"/>
                </a:lnTo>
                <a:lnTo>
                  <a:pt x="2186772" y="39154"/>
                </a:lnTo>
                <a:lnTo>
                  <a:pt x="2232076" y="49344"/>
                </a:lnTo>
                <a:lnTo>
                  <a:pt x="2276944" y="60658"/>
                </a:lnTo>
                <a:lnTo>
                  <a:pt x="2321361" y="73080"/>
                </a:lnTo>
                <a:lnTo>
                  <a:pt x="2365310" y="86596"/>
                </a:lnTo>
                <a:lnTo>
                  <a:pt x="2408776" y="101190"/>
                </a:lnTo>
                <a:lnTo>
                  <a:pt x="2451743" y="116845"/>
                </a:lnTo>
                <a:lnTo>
                  <a:pt x="2494196" y="133547"/>
                </a:lnTo>
                <a:lnTo>
                  <a:pt x="2536119" y="151279"/>
                </a:lnTo>
                <a:lnTo>
                  <a:pt x="2577496" y="170027"/>
                </a:lnTo>
                <a:lnTo>
                  <a:pt x="2618312" y="189773"/>
                </a:lnTo>
                <a:lnTo>
                  <a:pt x="2658551" y="210504"/>
                </a:lnTo>
                <a:lnTo>
                  <a:pt x="2698197" y="232202"/>
                </a:lnTo>
                <a:lnTo>
                  <a:pt x="2737235" y="254853"/>
                </a:lnTo>
                <a:lnTo>
                  <a:pt x="2775649" y="278441"/>
                </a:lnTo>
                <a:lnTo>
                  <a:pt x="2813423" y="302950"/>
                </a:lnTo>
                <a:lnTo>
                  <a:pt x="2850543" y="328364"/>
                </a:lnTo>
                <a:lnTo>
                  <a:pt x="2886991" y="354668"/>
                </a:lnTo>
                <a:lnTo>
                  <a:pt x="2922753" y="381847"/>
                </a:lnTo>
                <a:lnTo>
                  <a:pt x="2957813" y="409883"/>
                </a:lnTo>
                <a:lnTo>
                  <a:pt x="2992156" y="438763"/>
                </a:lnTo>
                <a:lnTo>
                  <a:pt x="3025764" y="468470"/>
                </a:lnTo>
                <a:lnTo>
                  <a:pt x="3058624" y="498989"/>
                </a:lnTo>
                <a:lnTo>
                  <a:pt x="3090719" y="530304"/>
                </a:lnTo>
                <a:lnTo>
                  <a:pt x="3122034" y="562399"/>
                </a:lnTo>
                <a:lnTo>
                  <a:pt x="3152553" y="595259"/>
                </a:lnTo>
                <a:lnTo>
                  <a:pt x="3182260" y="628867"/>
                </a:lnTo>
                <a:lnTo>
                  <a:pt x="3211140" y="663210"/>
                </a:lnTo>
                <a:lnTo>
                  <a:pt x="3239176" y="698270"/>
                </a:lnTo>
                <a:lnTo>
                  <a:pt x="3266355" y="734032"/>
                </a:lnTo>
                <a:lnTo>
                  <a:pt x="3292659" y="770480"/>
                </a:lnTo>
                <a:lnTo>
                  <a:pt x="3318073" y="807600"/>
                </a:lnTo>
                <a:lnTo>
                  <a:pt x="3342582" y="845374"/>
                </a:lnTo>
                <a:lnTo>
                  <a:pt x="3366170" y="883788"/>
                </a:lnTo>
                <a:lnTo>
                  <a:pt x="3388821" y="922826"/>
                </a:lnTo>
                <a:lnTo>
                  <a:pt x="3410519" y="962472"/>
                </a:lnTo>
                <a:lnTo>
                  <a:pt x="3431250" y="1002711"/>
                </a:lnTo>
                <a:lnTo>
                  <a:pt x="3450996" y="1043527"/>
                </a:lnTo>
                <a:lnTo>
                  <a:pt x="3469744" y="1084904"/>
                </a:lnTo>
                <a:lnTo>
                  <a:pt x="3487476" y="1126827"/>
                </a:lnTo>
                <a:lnTo>
                  <a:pt x="3504178" y="1169280"/>
                </a:lnTo>
                <a:lnTo>
                  <a:pt x="3519833" y="1212247"/>
                </a:lnTo>
                <a:lnTo>
                  <a:pt x="3534427" y="1255713"/>
                </a:lnTo>
                <a:lnTo>
                  <a:pt x="3547943" y="1299662"/>
                </a:lnTo>
                <a:lnTo>
                  <a:pt x="3560365" y="1344079"/>
                </a:lnTo>
                <a:lnTo>
                  <a:pt x="3571679" y="1388947"/>
                </a:lnTo>
                <a:lnTo>
                  <a:pt x="3581869" y="1434251"/>
                </a:lnTo>
                <a:lnTo>
                  <a:pt x="3590918" y="1479976"/>
                </a:lnTo>
                <a:lnTo>
                  <a:pt x="3598811" y="1526106"/>
                </a:lnTo>
                <a:lnTo>
                  <a:pt x="3605533" y="1572625"/>
                </a:lnTo>
                <a:lnTo>
                  <a:pt x="3611068" y="1619518"/>
                </a:lnTo>
                <a:lnTo>
                  <a:pt x="3615400" y="1666768"/>
                </a:lnTo>
                <a:lnTo>
                  <a:pt x="3618514" y="1714361"/>
                </a:lnTo>
                <a:lnTo>
                  <a:pt x="3620393" y="1762281"/>
                </a:lnTo>
                <a:lnTo>
                  <a:pt x="3621023" y="1810511"/>
                </a:lnTo>
                <a:lnTo>
                  <a:pt x="3620393" y="1858742"/>
                </a:lnTo>
                <a:lnTo>
                  <a:pt x="3618514" y="1906662"/>
                </a:lnTo>
                <a:lnTo>
                  <a:pt x="3615400" y="1954255"/>
                </a:lnTo>
                <a:lnTo>
                  <a:pt x="3611068" y="2001505"/>
                </a:lnTo>
                <a:lnTo>
                  <a:pt x="3605533" y="2048398"/>
                </a:lnTo>
                <a:lnTo>
                  <a:pt x="3598811" y="2094917"/>
                </a:lnTo>
                <a:lnTo>
                  <a:pt x="3590918" y="2141047"/>
                </a:lnTo>
                <a:lnTo>
                  <a:pt x="3581869" y="2186772"/>
                </a:lnTo>
                <a:lnTo>
                  <a:pt x="3571679" y="2232076"/>
                </a:lnTo>
                <a:lnTo>
                  <a:pt x="3560365" y="2276944"/>
                </a:lnTo>
                <a:lnTo>
                  <a:pt x="3547943" y="2321361"/>
                </a:lnTo>
                <a:lnTo>
                  <a:pt x="3534427" y="2365310"/>
                </a:lnTo>
                <a:lnTo>
                  <a:pt x="3519833" y="2408776"/>
                </a:lnTo>
                <a:lnTo>
                  <a:pt x="3504178" y="2451743"/>
                </a:lnTo>
                <a:lnTo>
                  <a:pt x="3487476" y="2494196"/>
                </a:lnTo>
                <a:lnTo>
                  <a:pt x="3469744" y="2536119"/>
                </a:lnTo>
                <a:lnTo>
                  <a:pt x="3450996" y="2577496"/>
                </a:lnTo>
                <a:lnTo>
                  <a:pt x="3431250" y="2618312"/>
                </a:lnTo>
                <a:lnTo>
                  <a:pt x="3410519" y="2658551"/>
                </a:lnTo>
                <a:lnTo>
                  <a:pt x="3388821" y="2698197"/>
                </a:lnTo>
                <a:lnTo>
                  <a:pt x="3366170" y="2737235"/>
                </a:lnTo>
                <a:lnTo>
                  <a:pt x="3342582" y="2775649"/>
                </a:lnTo>
                <a:lnTo>
                  <a:pt x="3318073" y="2813423"/>
                </a:lnTo>
                <a:lnTo>
                  <a:pt x="3292659" y="2850543"/>
                </a:lnTo>
                <a:lnTo>
                  <a:pt x="3266355" y="2886991"/>
                </a:lnTo>
                <a:lnTo>
                  <a:pt x="3239176" y="2922753"/>
                </a:lnTo>
                <a:lnTo>
                  <a:pt x="3211140" y="2957813"/>
                </a:lnTo>
                <a:lnTo>
                  <a:pt x="3182260" y="2992156"/>
                </a:lnTo>
                <a:lnTo>
                  <a:pt x="3152553" y="3025764"/>
                </a:lnTo>
                <a:lnTo>
                  <a:pt x="3122034" y="3058624"/>
                </a:lnTo>
                <a:lnTo>
                  <a:pt x="3090719" y="3090719"/>
                </a:lnTo>
                <a:lnTo>
                  <a:pt x="3058624" y="3122034"/>
                </a:lnTo>
                <a:lnTo>
                  <a:pt x="3025764" y="3152553"/>
                </a:lnTo>
                <a:lnTo>
                  <a:pt x="2992156" y="3182260"/>
                </a:lnTo>
                <a:lnTo>
                  <a:pt x="2957813" y="3211140"/>
                </a:lnTo>
                <a:lnTo>
                  <a:pt x="2922753" y="3239176"/>
                </a:lnTo>
                <a:lnTo>
                  <a:pt x="2886991" y="3266355"/>
                </a:lnTo>
                <a:lnTo>
                  <a:pt x="2850543" y="3292659"/>
                </a:lnTo>
                <a:lnTo>
                  <a:pt x="2813423" y="3318073"/>
                </a:lnTo>
                <a:lnTo>
                  <a:pt x="2775649" y="3342582"/>
                </a:lnTo>
                <a:lnTo>
                  <a:pt x="2737235" y="3366170"/>
                </a:lnTo>
                <a:lnTo>
                  <a:pt x="2698197" y="3388821"/>
                </a:lnTo>
                <a:lnTo>
                  <a:pt x="2658551" y="3410519"/>
                </a:lnTo>
                <a:lnTo>
                  <a:pt x="2618312" y="3431250"/>
                </a:lnTo>
                <a:lnTo>
                  <a:pt x="2577496" y="3450996"/>
                </a:lnTo>
                <a:lnTo>
                  <a:pt x="2536119" y="3469744"/>
                </a:lnTo>
                <a:lnTo>
                  <a:pt x="2494196" y="3487476"/>
                </a:lnTo>
                <a:lnTo>
                  <a:pt x="2451743" y="3504178"/>
                </a:lnTo>
                <a:lnTo>
                  <a:pt x="2408776" y="3519833"/>
                </a:lnTo>
                <a:lnTo>
                  <a:pt x="2365310" y="3534427"/>
                </a:lnTo>
                <a:lnTo>
                  <a:pt x="2321361" y="3547943"/>
                </a:lnTo>
                <a:lnTo>
                  <a:pt x="2276944" y="3560365"/>
                </a:lnTo>
                <a:lnTo>
                  <a:pt x="2232076" y="3571679"/>
                </a:lnTo>
                <a:lnTo>
                  <a:pt x="2186772" y="3581869"/>
                </a:lnTo>
                <a:lnTo>
                  <a:pt x="2141047" y="3590918"/>
                </a:lnTo>
                <a:lnTo>
                  <a:pt x="2094917" y="3598811"/>
                </a:lnTo>
                <a:lnTo>
                  <a:pt x="2048398" y="3605533"/>
                </a:lnTo>
                <a:lnTo>
                  <a:pt x="2001505" y="3611068"/>
                </a:lnTo>
                <a:lnTo>
                  <a:pt x="1954255" y="3615400"/>
                </a:lnTo>
                <a:lnTo>
                  <a:pt x="1906662" y="3618514"/>
                </a:lnTo>
                <a:lnTo>
                  <a:pt x="1858742" y="3620393"/>
                </a:lnTo>
                <a:lnTo>
                  <a:pt x="1810512" y="3621024"/>
                </a:lnTo>
                <a:lnTo>
                  <a:pt x="1762281" y="3620393"/>
                </a:lnTo>
                <a:lnTo>
                  <a:pt x="1714361" y="3618514"/>
                </a:lnTo>
                <a:lnTo>
                  <a:pt x="1666768" y="3615400"/>
                </a:lnTo>
                <a:lnTo>
                  <a:pt x="1619518" y="3611068"/>
                </a:lnTo>
                <a:lnTo>
                  <a:pt x="1572625" y="3605533"/>
                </a:lnTo>
                <a:lnTo>
                  <a:pt x="1526106" y="3598811"/>
                </a:lnTo>
                <a:lnTo>
                  <a:pt x="1479976" y="3590918"/>
                </a:lnTo>
                <a:lnTo>
                  <a:pt x="1434251" y="3581869"/>
                </a:lnTo>
                <a:lnTo>
                  <a:pt x="1388947" y="3571679"/>
                </a:lnTo>
                <a:lnTo>
                  <a:pt x="1344079" y="3560365"/>
                </a:lnTo>
                <a:lnTo>
                  <a:pt x="1299662" y="3547943"/>
                </a:lnTo>
                <a:lnTo>
                  <a:pt x="1255713" y="3534427"/>
                </a:lnTo>
                <a:lnTo>
                  <a:pt x="1212247" y="3519833"/>
                </a:lnTo>
                <a:lnTo>
                  <a:pt x="1169280" y="3504178"/>
                </a:lnTo>
                <a:lnTo>
                  <a:pt x="1126827" y="3487476"/>
                </a:lnTo>
                <a:lnTo>
                  <a:pt x="1084904" y="3469744"/>
                </a:lnTo>
                <a:lnTo>
                  <a:pt x="1043527" y="3450996"/>
                </a:lnTo>
                <a:lnTo>
                  <a:pt x="1002711" y="3431250"/>
                </a:lnTo>
                <a:lnTo>
                  <a:pt x="962472" y="3410519"/>
                </a:lnTo>
                <a:lnTo>
                  <a:pt x="922826" y="3388821"/>
                </a:lnTo>
                <a:lnTo>
                  <a:pt x="883788" y="3366170"/>
                </a:lnTo>
                <a:lnTo>
                  <a:pt x="845374" y="3342582"/>
                </a:lnTo>
                <a:lnTo>
                  <a:pt x="807600" y="3318073"/>
                </a:lnTo>
                <a:lnTo>
                  <a:pt x="770480" y="3292659"/>
                </a:lnTo>
                <a:lnTo>
                  <a:pt x="734032" y="3266355"/>
                </a:lnTo>
                <a:lnTo>
                  <a:pt x="698270" y="3239176"/>
                </a:lnTo>
                <a:lnTo>
                  <a:pt x="663210" y="3211140"/>
                </a:lnTo>
                <a:lnTo>
                  <a:pt x="628867" y="3182260"/>
                </a:lnTo>
                <a:lnTo>
                  <a:pt x="595259" y="3152553"/>
                </a:lnTo>
                <a:lnTo>
                  <a:pt x="562399" y="3122034"/>
                </a:lnTo>
                <a:lnTo>
                  <a:pt x="530304" y="3090719"/>
                </a:lnTo>
                <a:lnTo>
                  <a:pt x="498989" y="3058624"/>
                </a:lnTo>
                <a:lnTo>
                  <a:pt x="468470" y="3025764"/>
                </a:lnTo>
                <a:lnTo>
                  <a:pt x="438763" y="2992156"/>
                </a:lnTo>
                <a:lnTo>
                  <a:pt x="409883" y="2957813"/>
                </a:lnTo>
                <a:lnTo>
                  <a:pt x="381847" y="2922753"/>
                </a:lnTo>
                <a:lnTo>
                  <a:pt x="354668" y="2886991"/>
                </a:lnTo>
                <a:lnTo>
                  <a:pt x="328364" y="2850543"/>
                </a:lnTo>
                <a:lnTo>
                  <a:pt x="302950" y="2813423"/>
                </a:lnTo>
                <a:lnTo>
                  <a:pt x="278441" y="2775649"/>
                </a:lnTo>
                <a:lnTo>
                  <a:pt x="254853" y="2737235"/>
                </a:lnTo>
                <a:lnTo>
                  <a:pt x="232202" y="2698197"/>
                </a:lnTo>
                <a:lnTo>
                  <a:pt x="210504" y="2658551"/>
                </a:lnTo>
                <a:lnTo>
                  <a:pt x="189773" y="2618312"/>
                </a:lnTo>
                <a:lnTo>
                  <a:pt x="170027" y="2577496"/>
                </a:lnTo>
                <a:lnTo>
                  <a:pt x="151279" y="2536119"/>
                </a:lnTo>
                <a:lnTo>
                  <a:pt x="133547" y="2494196"/>
                </a:lnTo>
                <a:lnTo>
                  <a:pt x="116845" y="2451743"/>
                </a:lnTo>
                <a:lnTo>
                  <a:pt x="101190" y="2408776"/>
                </a:lnTo>
                <a:lnTo>
                  <a:pt x="86596" y="2365310"/>
                </a:lnTo>
                <a:lnTo>
                  <a:pt x="73080" y="2321361"/>
                </a:lnTo>
                <a:lnTo>
                  <a:pt x="60658" y="2276944"/>
                </a:lnTo>
                <a:lnTo>
                  <a:pt x="49344" y="2232076"/>
                </a:lnTo>
                <a:lnTo>
                  <a:pt x="39154" y="2186772"/>
                </a:lnTo>
                <a:lnTo>
                  <a:pt x="30105" y="2141047"/>
                </a:lnTo>
                <a:lnTo>
                  <a:pt x="22212" y="2094917"/>
                </a:lnTo>
                <a:lnTo>
                  <a:pt x="15490" y="2048398"/>
                </a:lnTo>
                <a:lnTo>
                  <a:pt x="9955" y="2001505"/>
                </a:lnTo>
                <a:lnTo>
                  <a:pt x="5623" y="1954255"/>
                </a:lnTo>
                <a:lnTo>
                  <a:pt x="2509" y="1906662"/>
                </a:lnTo>
                <a:lnTo>
                  <a:pt x="630" y="1858742"/>
                </a:lnTo>
                <a:lnTo>
                  <a:pt x="0" y="1810511"/>
                </a:lnTo>
                <a:close/>
              </a:path>
            </a:pathLst>
          </a:custGeom>
          <a:ln w="50800">
            <a:solidFill>
              <a:srgbClr val="00BE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6475476" y="3128873"/>
            <a:ext cx="2571115" cy="1868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7465" marR="30480" indent="3810">
              <a:lnSpc>
                <a:spcPct val="120900"/>
              </a:lnSpc>
              <a:spcBef>
                <a:spcPts val="100"/>
              </a:spcBef>
            </a:pP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Good</a:t>
            </a:r>
            <a:r>
              <a:rPr dirty="0" sz="20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investors</a:t>
            </a:r>
            <a:r>
              <a:rPr dirty="0" sz="2000" spc="-2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may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dirty="0" sz="20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exceptionally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skilled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suppressing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emotional</a:t>
            </a:r>
            <a:r>
              <a:rPr dirty="0" sz="2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reactions</a:t>
            </a:r>
            <a:r>
              <a:rPr dirty="0" baseline="25641" sz="1950" spc="-15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endParaRPr baseline="25641" sz="19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00213" y="689609"/>
            <a:ext cx="4423410" cy="4828540"/>
            <a:chOff x="1800213" y="689609"/>
            <a:chExt cx="4423410" cy="48285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0213" y="689609"/>
              <a:ext cx="4423039" cy="48284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0064" y="1656715"/>
              <a:ext cx="3570668" cy="287248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768854" y="4899405"/>
            <a:ext cx="2487295" cy="701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September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1998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400" spc="-10">
                <a:solidFill>
                  <a:srgbClr val="3769FF"/>
                </a:solidFill>
                <a:latin typeface="Arial"/>
                <a:cs typeface="Arial"/>
              </a:rPr>
              <a:t>Tuesday</a:t>
            </a:r>
            <a:r>
              <a:rPr dirty="0" sz="2400" spc="-12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769FF"/>
                </a:solidFill>
                <a:latin typeface="Arial"/>
                <a:cs typeface="Arial"/>
              </a:rPr>
              <a:t>morning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45"/>
              <a:t> </a:t>
            </a:r>
            <a:r>
              <a:rPr dirty="0"/>
              <a:t>old</a:t>
            </a:r>
            <a:r>
              <a:rPr dirty="0" spc="-55"/>
              <a:t> </a:t>
            </a:r>
            <a:r>
              <a:rPr dirty="0" spc="-10"/>
              <a:t>media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7557" y="702563"/>
            <a:ext cx="4701667" cy="494685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066533" y="4905247"/>
            <a:ext cx="2418715" cy="701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September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1,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1998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2400" spc="-10">
                <a:solidFill>
                  <a:srgbClr val="3769FF"/>
                </a:solidFill>
                <a:latin typeface="Arial"/>
                <a:cs typeface="Arial"/>
              </a:rPr>
              <a:t>Tuesday</a:t>
            </a:r>
            <a:r>
              <a:rPr dirty="0" sz="2400" spc="-12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769FF"/>
                </a:solidFill>
                <a:latin typeface="Arial"/>
                <a:cs typeface="Arial"/>
              </a:rPr>
              <a:t>evening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84111" y="1652270"/>
            <a:ext cx="3786111" cy="2991192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0569" y="923541"/>
            <a:ext cx="9772836" cy="5687567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544823" y="1344167"/>
          <a:ext cx="5838825" cy="4442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990"/>
              </a:tblGrid>
              <a:tr h="741045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000" b="1">
                          <a:solidFill>
                            <a:srgbClr val="3769FF"/>
                          </a:solidFill>
                          <a:latin typeface="Times New Roman"/>
                          <a:cs typeface="Times New Roman"/>
                        </a:rPr>
                        <a:t>US</a:t>
                      </a:r>
                      <a:r>
                        <a:rPr dirty="0" sz="2000" spc="-25" b="1">
                          <a:solidFill>
                            <a:srgbClr val="3769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3769FF"/>
                          </a:solidFill>
                          <a:latin typeface="Times New Roman"/>
                          <a:cs typeface="Times New Roman"/>
                        </a:rPr>
                        <a:t>stocks</a:t>
                      </a:r>
                      <a:r>
                        <a:rPr dirty="0" sz="2000" spc="-45" b="1">
                          <a:solidFill>
                            <a:srgbClr val="3769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3769FF"/>
                          </a:solidFill>
                          <a:latin typeface="Times New Roman"/>
                          <a:cs typeface="Times New Roman"/>
                        </a:rPr>
                        <a:t>plummet</a:t>
                      </a:r>
                      <a:r>
                        <a:rPr dirty="0" sz="2000" spc="-45" b="1">
                          <a:solidFill>
                            <a:srgbClr val="3769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3769FF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z="2000" spc="-15" b="1">
                          <a:solidFill>
                            <a:srgbClr val="3769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3769FF"/>
                          </a:solidFill>
                          <a:latin typeface="Times New Roman"/>
                          <a:cs typeface="Times New Roman"/>
                        </a:rPr>
                        <a:t>coronavirus</a:t>
                      </a:r>
                      <a:r>
                        <a:rPr dirty="0" sz="2000" spc="-55" b="1">
                          <a:solidFill>
                            <a:srgbClr val="3769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3769FF"/>
                          </a:solidFill>
                          <a:latin typeface="Times New Roman"/>
                          <a:cs typeface="Times New Roman"/>
                        </a:rPr>
                        <a:t>fears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400" i="1">
                          <a:latin typeface="Tw Cen MT"/>
                          <a:cs typeface="Tw Cen MT"/>
                        </a:rPr>
                        <a:t>CNN Business</a:t>
                      </a:r>
                      <a:r>
                        <a:rPr dirty="0" sz="1400" spc="-10" i="1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400" i="1">
                          <a:latin typeface="Tw Cen MT"/>
                          <a:cs typeface="Tw Cen MT"/>
                        </a:rPr>
                        <a:t>–</a:t>
                      </a:r>
                      <a:r>
                        <a:rPr dirty="0" sz="1400" spc="-5" i="1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400">
                          <a:latin typeface="Tw Cen MT"/>
                          <a:cs typeface="Tw Cen MT"/>
                        </a:rPr>
                        <a:t>March</a:t>
                      </a:r>
                      <a:r>
                        <a:rPr dirty="0" sz="14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400">
                          <a:latin typeface="Tw Cen MT"/>
                          <a:cs typeface="Tw Cen MT"/>
                        </a:rPr>
                        <a:t>9,</a:t>
                      </a:r>
                      <a:r>
                        <a:rPr dirty="0" sz="14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400" spc="-20">
                          <a:latin typeface="Tw Cen MT"/>
                          <a:cs typeface="Tw Cen MT"/>
                        </a:rPr>
                        <a:t>2020</a:t>
                      </a:r>
                      <a:endParaRPr sz="1400">
                        <a:latin typeface="Tw Cen MT"/>
                        <a:cs typeface="Tw Cen MT"/>
                      </a:endParaRPr>
                    </a:p>
                  </a:txBody>
                  <a:tcPr marL="0" marR="0" marB="0" marT="1143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400" b="1">
                          <a:solidFill>
                            <a:srgbClr val="00BEB3"/>
                          </a:solidFill>
                          <a:latin typeface="Garamond"/>
                          <a:cs typeface="Garamond"/>
                        </a:rPr>
                        <a:t>Stocks</a:t>
                      </a:r>
                      <a:r>
                        <a:rPr dirty="0" sz="2400" spc="-50" b="1">
                          <a:solidFill>
                            <a:srgbClr val="00BEB3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400" b="1">
                          <a:solidFill>
                            <a:srgbClr val="00BEB3"/>
                          </a:solidFill>
                          <a:latin typeface="Garamond"/>
                          <a:cs typeface="Garamond"/>
                        </a:rPr>
                        <a:t>swing</a:t>
                      </a:r>
                      <a:r>
                        <a:rPr dirty="0" sz="2400" spc="-35" b="1">
                          <a:solidFill>
                            <a:srgbClr val="00BEB3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400" b="1">
                          <a:solidFill>
                            <a:srgbClr val="00BEB3"/>
                          </a:solidFill>
                          <a:latin typeface="Garamond"/>
                          <a:cs typeface="Garamond"/>
                        </a:rPr>
                        <a:t>wildly</a:t>
                      </a:r>
                      <a:r>
                        <a:rPr dirty="0" sz="2400" spc="-25" b="1">
                          <a:solidFill>
                            <a:srgbClr val="00BEB3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400" b="1">
                          <a:solidFill>
                            <a:srgbClr val="00BEB3"/>
                          </a:solidFill>
                          <a:latin typeface="Garamond"/>
                          <a:cs typeface="Garamond"/>
                        </a:rPr>
                        <a:t>and</a:t>
                      </a:r>
                      <a:r>
                        <a:rPr dirty="0" sz="2400" spc="-40" b="1">
                          <a:solidFill>
                            <a:srgbClr val="00BEB3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400" b="1">
                          <a:solidFill>
                            <a:srgbClr val="00BEB3"/>
                          </a:solidFill>
                          <a:latin typeface="Garamond"/>
                          <a:cs typeface="Garamond"/>
                        </a:rPr>
                        <a:t>close</a:t>
                      </a:r>
                      <a:r>
                        <a:rPr dirty="0" sz="2400" spc="-35" b="1">
                          <a:solidFill>
                            <a:srgbClr val="00BEB3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00BEB3"/>
                          </a:solidFill>
                          <a:latin typeface="Garamond"/>
                          <a:cs typeface="Garamond"/>
                        </a:rPr>
                        <a:t>higher</a:t>
                      </a:r>
                      <a:endParaRPr sz="2400">
                        <a:latin typeface="Garamond"/>
                        <a:cs typeface="Garamond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dirty="0" sz="1400" i="1">
                          <a:latin typeface="Calibri"/>
                          <a:cs typeface="Calibri"/>
                        </a:rPr>
                        <a:t>CNN</a:t>
                      </a:r>
                      <a:r>
                        <a:rPr dirty="0" sz="14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400" spc="-2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i="1">
                          <a:latin typeface="Calibri"/>
                          <a:cs typeface="Calibri"/>
                        </a:rPr>
                        <a:t>–</a:t>
                      </a:r>
                      <a:r>
                        <a:rPr dirty="0" sz="1400" spc="-3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March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10,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2020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5501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200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Stocks</a:t>
                      </a:r>
                      <a:r>
                        <a:rPr dirty="0" sz="2000" spc="-35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Plunge,</a:t>
                      </a:r>
                      <a:r>
                        <a:rPr dirty="0" sz="2000" spc="-4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2000" spc="-6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Dow</a:t>
                      </a:r>
                      <a:r>
                        <a:rPr dirty="0" sz="2000" spc="-2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2000" spc="-4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Bear</a:t>
                      </a:r>
                      <a:r>
                        <a:rPr dirty="0" sz="2000" spc="-4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5F35"/>
                          </a:solidFill>
                          <a:latin typeface="Arial"/>
                          <a:cs typeface="Arial"/>
                        </a:rPr>
                        <a:t>Market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i="1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1400" spc="-6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i="1">
                          <a:latin typeface="Arial"/>
                          <a:cs typeface="Arial"/>
                        </a:rPr>
                        <a:t>York</a:t>
                      </a:r>
                      <a:r>
                        <a:rPr dirty="0" sz="1400" spc="-4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latin typeface="Arial"/>
                          <a:cs typeface="Arial"/>
                        </a:rPr>
                        <a:t>Times</a:t>
                      </a:r>
                      <a:r>
                        <a:rPr dirty="0" sz="14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i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-3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March</a:t>
                      </a:r>
                      <a:r>
                        <a:rPr dirty="0" sz="14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11,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2020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112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64260">
                <a:tc>
                  <a:txBody>
                    <a:bodyPr/>
                    <a:lstStyle/>
                    <a:p>
                      <a:pPr marL="92075" marR="2819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200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Dow</a:t>
                      </a:r>
                      <a:r>
                        <a:rPr dirty="0" sz="2000" spc="-5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00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Plunges</a:t>
                      </a:r>
                      <a:r>
                        <a:rPr dirty="0" sz="2000" spc="-35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00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2,300</a:t>
                      </a:r>
                      <a:r>
                        <a:rPr dirty="0" sz="2000" spc="-35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00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Points:</a:t>
                      </a:r>
                      <a:r>
                        <a:rPr dirty="0" sz="2000" spc="-65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00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Stocks</a:t>
                      </a:r>
                      <a:r>
                        <a:rPr dirty="0" sz="2000" spc="-4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00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in</a:t>
                      </a:r>
                      <a:r>
                        <a:rPr dirty="0" sz="2000" spc="-45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00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Meltdown</a:t>
                      </a:r>
                      <a:r>
                        <a:rPr dirty="0" sz="2000" spc="-35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As </a:t>
                      </a:r>
                      <a:r>
                        <a:rPr dirty="0" sz="200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Panic</a:t>
                      </a:r>
                      <a:r>
                        <a:rPr dirty="0" sz="2000" spc="-85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00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Selling</a:t>
                      </a:r>
                      <a:r>
                        <a:rPr dirty="0" sz="2000" spc="-55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672FE2"/>
                          </a:solidFill>
                          <a:latin typeface="Garamond"/>
                          <a:cs typeface="Garamond"/>
                        </a:rPr>
                        <a:t>Continues</a:t>
                      </a:r>
                      <a:endParaRPr sz="2000">
                        <a:latin typeface="Garamond"/>
                        <a:cs typeface="Garamond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400" i="1">
                          <a:latin typeface="Times New Roman"/>
                          <a:cs typeface="Times New Roman"/>
                        </a:rPr>
                        <a:t>NPR</a:t>
                      </a:r>
                      <a:r>
                        <a:rPr dirty="0" sz="1400" spc="-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i="1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1400" spc="-1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March</a:t>
                      </a:r>
                      <a:r>
                        <a:rPr dirty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12,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2020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58419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040765">
                <a:tc>
                  <a:txBody>
                    <a:bodyPr/>
                    <a:lstStyle/>
                    <a:p>
                      <a:pPr marL="92075" marR="6667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Major</a:t>
                      </a:r>
                      <a:r>
                        <a:rPr dirty="0" sz="2000" spc="-65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indices</a:t>
                      </a:r>
                      <a:r>
                        <a:rPr dirty="0" sz="2000" spc="-25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jump</a:t>
                      </a:r>
                      <a:r>
                        <a:rPr dirty="0" sz="2000" spc="-2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9%</a:t>
                      </a:r>
                      <a:r>
                        <a:rPr dirty="0" sz="2000" spc="-5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z="2000" spc="-15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monster</a:t>
                      </a:r>
                      <a:r>
                        <a:rPr dirty="0" sz="2000" spc="-75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rally</a:t>
                      </a:r>
                      <a:r>
                        <a:rPr dirty="0" sz="2000" spc="-15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z="2000" spc="-5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but </a:t>
                      </a: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traders</a:t>
                      </a:r>
                      <a:r>
                        <a:rPr dirty="0" sz="2000" spc="-35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expect</a:t>
                      </a:r>
                      <a:r>
                        <a:rPr dirty="0" sz="2000" spc="-1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dirty="0" sz="2000" spc="-5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‘uneasiness’</a:t>
                      </a:r>
                      <a:r>
                        <a:rPr dirty="0" sz="2000" spc="-19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next</a:t>
                      </a:r>
                      <a:r>
                        <a:rPr dirty="0" sz="2000" spc="-1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week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400" spc="-10" i="1">
                          <a:latin typeface="Garamond"/>
                          <a:cs typeface="Garamond"/>
                        </a:rPr>
                        <a:t>Fortune </a:t>
                      </a:r>
                      <a:r>
                        <a:rPr dirty="0" sz="1400" i="1">
                          <a:latin typeface="Garamond"/>
                          <a:cs typeface="Garamond"/>
                        </a:rPr>
                        <a:t>–</a:t>
                      </a:r>
                      <a:r>
                        <a:rPr dirty="0" sz="1400" spc="-30" i="1"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1400">
                          <a:latin typeface="Garamond"/>
                          <a:cs typeface="Garamond"/>
                        </a:rPr>
                        <a:t>March</a:t>
                      </a:r>
                      <a:r>
                        <a:rPr dirty="0" sz="1400" spc="-50"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1400">
                          <a:latin typeface="Garamond"/>
                          <a:cs typeface="Garamond"/>
                        </a:rPr>
                        <a:t>13,</a:t>
                      </a:r>
                      <a:r>
                        <a:rPr dirty="0" sz="1400" spc="-15">
                          <a:latin typeface="Garamond"/>
                          <a:cs typeface="Garamond"/>
                        </a:rPr>
                        <a:t> </a:t>
                      </a:r>
                      <a:r>
                        <a:rPr dirty="0" sz="1400" spc="-20">
                          <a:latin typeface="Garamond"/>
                          <a:cs typeface="Garamond"/>
                        </a:rPr>
                        <a:t>2020</a:t>
                      </a:r>
                      <a:endParaRPr sz="1400">
                        <a:latin typeface="Garamond"/>
                        <a:cs typeface="Garamond"/>
                      </a:endParaRPr>
                    </a:p>
                  </a:txBody>
                  <a:tcPr marL="0" marR="0" marB="0" marT="70485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676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110"/>
              </a:spcBef>
            </a:pPr>
            <a:r>
              <a:rPr dirty="0" sz="4250" b="0">
                <a:latin typeface="Arial"/>
                <a:cs typeface="Arial"/>
              </a:rPr>
              <a:t>Newer </a:t>
            </a:r>
            <a:r>
              <a:rPr dirty="0" sz="4250" spc="-10" b="0">
                <a:latin typeface="Arial"/>
                <a:cs typeface="Arial"/>
              </a:rPr>
              <a:t>media</a:t>
            </a:r>
            <a:endParaRPr sz="4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5972047"/>
            <a:ext cx="11229340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latin typeface="Arial Narrow"/>
                <a:cs typeface="Arial Narrow"/>
              </a:rPr>
              <a:t>This</a:t>
            </a:r>
            <a:r>
              <a:rPr dirty="0" sz="1400" spc="-4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chart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for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illustrative</a:t>
            </a:r>
            <a:r>
              <a:rPr dirty="0" sz="1400" spc="-3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purposes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only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and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does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not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reflect</a:t>
            </a:r>
            <a:r>
              <a:rPr dirty="0" sz="1400" spc="-2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the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performance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of</a:t>
            </a:r>
            <a:r>
              <a:rPr dirty="0" sz="1400" spc="-2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any</a:t>
            </a:r>
            <a:r>
              <a:rPr dirty="0" sz="1400" spc="-10" i="1">
                <a:latin typeface="Arial Narrow"/>
                <a:cs typeface="Arial Narrow"/>
              </a:rPr>
              <a:t> </a:t>
            </a:r>
            <a:r>
              <a:rPr dirty="0" sz="1400" i="1">
                <a:latin typeface="Arial Narrow"/>
                <a:cs typeface="Arial Narrow"/>
              </a:rPr>
              <a:t>Franklin</a:t>
            </a:r>
            <a:r>
              <a:rPr dirty="0" sz="1400" spc="-65" i="1">
                <a:latin typeface="Arial Narrow"/>
                <a:cs typeface="Arial Narrow"/>
              </a:rPr>
              <a:t> </a:t>
            </a:r>
            <a:r>
              <a:rPr dirty="0" sz="1400" spc="-20" i="1">
                <a:latin typeface="Arial Narrow"/>
                <a:cs typeface="Arial Narrow"/>
              </a:rPr>
              <a:t>Templeton</a:t>
            </a:r>
            <a:r>
              <a:rPr dirty="0" sz="1400" spc="-15" i="1">
                <a:latin typeface="Arial Narrow"/>
                <a:cs typeface="Arial Narrow"/>
              </a:rPr>
              <a:t> </a:t>
            </a:r>
            <a:r>
              <a:rPr dirty="0" sz="1400" spc="-10" i="1">
                <a:latin typeface="Arial Narrow"/>
                <a:cs typeface="Arial Narrow"/>
              </a:rPr>
              <a:t>fund.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©2024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rights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reserved.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Based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S&amp;P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over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20-year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period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ended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12/31/23.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reinvested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0">
                <a:latin typeface="Arial Narrow"/>
                <a:cs typeface="Arial Narrow"/>
              </a:rPr>
              <a:t> charges. </a:t>
            </a:r>
            <a:r>
              <a:rPr dirty="0" sz="1000">
                <a:latin typeface="Arial Narrow"/>
                <a:cs typeface="Arial Narrow"/>
              </a:rPr>
              <a:t>One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index.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655932" y="6546386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Market</a:t>
            </a:r>
            <a:r>
              <a:rPr dirty="0" spc="-90"/>
              <a:t> </a:t>
            </a:r>
            <a:r>
              <a:rPr dirty="0" spc="-10"/>
              <a:t>timing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20-year</a:t>
            </a:r>
            <a:r>
              <a:rPr dirty="0" sz="2000" spc="-5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period</a:t>
            </a:r>
            <a:r>
              <a:rPr dirty="0" sz="2000" spc="-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ended</a:t>
            </a:r>
            <a:r>
              <a:rPr dirty="0" sz="2000" spc="-4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585858"/>
                </a:solidFill>
                <a:latin typeface="Arial"/>
                <a:cs typeface="Arial"/>
              </a:rPr>
              <a:t>12/31/23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57200" y="1679130"/>
          <a:ext cx="9333230" cy="250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5395"/>
                <a:gridCol w="4191000"/>
              </a:tblGrid>
              <a:tr h="42862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Investment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6510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4435" marR="36830" indent="240665">
                        <a:lnSpc>
                          <a:spcPts val="1430"/>
                        </a:lnSpc>
                        <a:spcBef>
                          <a:spcPts val="12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S&amp;P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500</a:t>
                      </a:r>
                      <a:r>
                        <a:rPr dirty="0" sz="14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Average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Annual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Return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stayed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fully</a:t>
                      </a:r>
                      <a:r>
                        <a:rPr dirty="0" sz="14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invested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9.69%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missed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5.50%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missed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2.84%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missed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400" spc="-10">
                          <a:latin typeface="Arial"/>
                          <a:cs typeface="Arial"/>
                        </a:rPr>
                        <a:t>0.70%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missed</a:t>
                      </a:r>
                      <a:r>
                        <a:rPr dirty="0" sz="14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days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1.18%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090" y="1044702"/>
            <a:ext cx="31819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FFFFFF"/>
                </a:solidFill>
              </a:rPr>
              <a:t>Expectations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Gebrekidan, Sheila (Davenport)</dc:creator>
  <dcterms:created xsi:type="dcterms:W3CDTF">2024-09-09T19:42:15Z</dcterms:created>
  <dcterms:modified xsi:type="dcterms:W3CDTF">2024-09-09T19:42:15Z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2024-06-13T00:00:00Z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2024-09-09T00:00:00Z</vt:filetime>
  </property>
  <property fmtid="{D5CDD505-2E9C-101B-9397-08002B2CF9AE}" pid="5" name="Producer">
    <vt:lpwstr>Microsoft® PowerPoint® 2021</vt:lpwstr>
  </property>
</Properties>
</file>